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79" r:id="rId5"/>
    <p:sldId id="280" r:id="rId6"/>
    <p:sldId id="281" r:id="rId7"/>
    <p:sldId id="282" r:id="rId8"/>
    <p:sldId id="259" r:id="rId9"/>
    <p:sldId id="260" r:id="rId10"/>
    <p:sldId id="261" r:id="rId11"/>
    <p:sldId id="283" r:id="rId12"/>
    <p:sldId id="284" r:id="rId13"/>
    <p:sldId id="285" r:id="rId14"/>
    <p:sldId id="286" r:id="rId15"/>
    <p:sldId id="288" r:id="rId16"/>
    <p:sldId id="263" r:id="rId17"/>
    <p:sldId id="289" r:id="rId18"/>
    <p:sldId id="290" r:id="rId19"/>
    <p:sldId id="291" r:id="rId20"/>
    <p:sldId id="292" r:id="rId21"/>
    <p:sldId id="267" r:id="rId22"/>
    <p:sldId id="268" r:id="rId23"/>
    <p:sldId id="269" r:id="rId24"/>
    <p:sldId id="271" r:id="rId25"/>
    <p:sldId id="273" r:id="rId26"/>
    <p:sldId id="270" r:id="rId27"/>
  </p:sldIdLst>
  <p:sldSz cx="9144000" cy="5143500" type="screen16x9"/>
  <p:notesSz cx="6858000" cy="9144000"/>
  <p:embeddedFontLst>
    <p:embeddedFont>
      <p:font typeface="Assistant" pitchFamily="2" charset="-79"/>
      <p:regular r:id="rId29"/>
      <p:bold r:id="rId30"/>
    </p:embeddedFont>
    <p:embeddedFont>
      <p:font typeface="Cambria Math" panose="02040503050406030204" pitchFamily="18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0F69B0-C255-4590-862C-1D585276C2B7}">
  <a:tblStyle styleId="{880F69B0-C255-4590-862C-1D585276C2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08"/>
    <p:restoredTop sz="94697"/>
  </p:normalViewPr>
  <p:slideViewPr>
    <p:cSldViewPr snapToGrid="0">
      <p:cViewPr varScale="1">
        <p:scale>
          <a:sx n="105" d="100"/>
          <a:sy n="105" d="100"/>
        </p:scale>
        <p:origin x="64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87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210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9913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6829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364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3385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843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665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112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e1d838b627_4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e1d838b627_4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27eff44cef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27eff44cef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e1d838b6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e1d838b6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27eff44cef2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27eff44cef2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e20d9cf87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e20d9cf87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316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38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75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749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958125"/>
            <a:ext cx="5080800" cy="22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184525"/>
            <a:ext cx="50808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764361" y="3908571"/>
            <a:ext cx="2477587" cy="2477537"/>
          </a:xfrm>
          <a:custGeom>
            <a:avLst/>
            <a:gdLst/>
            <a:ahLst/>
            <a:cxnLst/>
            <a:rect l="l" t="t" r="r" b="b"/>
            <a:pathLst>
              <a:path w="2477587" h="2477537" extrusionOk="0">
                <a:moveTo>
                  <a:pt x="184577" y="0"/>
                </a:moveTo>
                <a:cubicBezTo>
                  <a:pt x="184725" y="6590"/>
                  <a:pt x="183486" y="13379"/>
                  <a:pt x="180266" y="19573"/>
                </a:cubicBezTo>
                <a:cubicBezTo>
                  <a:pt x="173180" y="33249"/>
                  <a:pt x="158265" y="40087"/>
                  <a:pt x="136810" y="39393"/>
                </a:cubicBezTo>
                <a:cubicBezTo>
                  <a:pt x="115651" y="40037"/>
                  <a:pt x="100786" y="33249"/>
                  <a:pt x="93700" y="19573"/>
                </a:cubicBezTo>
                <a:cubicBezTo>
                  <a:pt x="90480" y="13379"/>
                  <a:pt x="89191" y="6541"/>
                  <a:pt x="89390" y="0"/>
                </a:cubicBezTo>
                <a:lnTo>
                  <a:pt x="79529" y="0"/>
                </a:lnTo>
                <a:cubicBezTo>
                  <a:pt x="79331" y="8077"/>
                  <a:pt x="80916" y="16500"/>
                  <a:pt x="84880" y="24131"/>
                </a:cubicBezTo>
                <a:cubicBezTo>
                  <a:pt x="89984" y="33992"/>
                  <a:pt x="103660" y="50344"/>
                  <a:pt x="136810" y="49253"/>
                </a:cubicBezTo>
                <a:cubicBezTo>
                  <a:pt x="170405" y="50393"/>
                  <a:pt x="183932" y="33992"/>
                  <a:pt x="189086" y="24131"/>
                </a:cubicBezTo>
                <a:cubicBezTo>
                  <a:pt x="193050" y="16500"/>
                  <a:pt x="194586" y="8126"/>
                  <a:pt x="194388" y="0"/>
                </a:cubicBezTo>
                <a:lnTo>
                  <a:pt x="184577" y="0"/>
                </a:lnTo>
                <a:close/>
                <a:moveTo>
                  <a:pt x="189086" y="2453456"/>
                </a:moveTo>
                <a:cubicBezTo>
                  <a:pt x="183932" y="2443595"/>
                  <a:pt x="170256" y="2427095"/>
                  <a:pt x="137156" y="2428333"/>
                </a:cubicBezTo>
                <a:cubicBezTo>
                  <a:pt x="103611" y="2427144"/>
                  <a:pt x="89984" y="2443595"/>
                  <a:pt x="84880" y="2453456"/>
                </a:cubicBezTo>
                <a:cubicBezTo>
                  <a:pt x="80916" y="2461086"/>
                  <a:pt x="79331" y="2469460"/>
                  <a:pt x="79529" y="2477537"/>
                </a:cubicBezTo>
                <a:lnTo>
                  <a:pt x="89390" y="2477537"/>
                </a:lnTo>
                <a:cubicBezTo>
                  <a:pt x="89241" y="2470996"/>
                  <a:pt x="90480" y="2464208"/>
                  <a:pt x="93700" y="2458014"/>
                </a:cubicBezTo>
                <a:cubicBezTo>
                  <a:pt x="100786" y="2444338"/>
                  <a:pt x="115651" y="2437599"/>
                  <a:pt x="137156" y="2438194"/>
                </a:cubicBezTo>
                <a:cubicBezTo>
                  <a:pt x="158216" y="2437500"/>
                  <a:pt x="173180" y="2444338"/>
                  <a:pt x="180266" y="2458014"/>
                </a:cubicBezTo>
                <a:cubicBezTo>
                  <a:pt x="183486" y="2464208"/>
                  <a:pt x="184725" y="2470996"/>
                  <a:pt x="184577" y="2477537"/>
                </a:cubicBezTo>
                <a:lnTo>
                  <a:pt x="194388" y="2477537"/>
                </a:lnTo>
                <a:cubicBezTo>
                  <a:pt x="194586" y="2469460"/>
                  <a:pt x="193000" y="2461086"/>
                  <a:pt x="189086" y="2453456"/>
                </a:cubicBezTo>
                <a:close/>
                <a:moveTo>
                  <a:pt x="1820990" y="2453456"/>
                </a:moveTo>
                <a:cubicBezTo>
                  <a:pt x="1815837" y="2443595"/>
                  <a:pt x="1802458" y="2427095"/>
                  <a:pt x="1769061" y="2428333"/>
                </a:cubicBezTo>
                <a:cubicBezTo>
                  <a:pt x="1735465" y="2427095"/>
                  <a:pt x="1721938" y="2443595"/>
                  <a:pt x="1716785" y="2453456"/>
                </a:cubicBezTo>
                <a:cubicBezTo>
                  <a:pt x="1712821" y="2461086"/>
                  <a:pt x="1711285" y="2469460"/>
                  <a:pt x="1711483" y="2477537"/>
                </a:cubicBezTo>
                <a:lnTo>
                  <a:pt x="1721294" y="2477537"/>
                </a:lnTo>
                <a:cubicBezTo>
                  <a:pt x="1721145" y="2470996"/>
                  <a:pt x="1722384" y="2464208"/>
                  <a:pt x="1725605" y="2458014"/>
                </a:cubicBezTo>
                <a:cubicBezTo>
                  <a:pt x="1732691" y="2444338"/>
                  <a:pt x="1747704" y="2437599"/>
                  <a:pt x="1769061" y="2438194"/>
                </a:cubicBezTo>
                <a:cubicBezTo>
                  <a:pt x="1790169" y="2437451"/>
                  <a:pt x="1805084" y="2444338"/>
                  <a:pt x="1812170" y="2458014"/>
                </a:cubicBezTo>
                <a:cubicBezTo>
                  <a:pt x="1815391" y="2464208"/>
                  <a:pt x="1816630" y="2470996"/>
                  <a:pt x="1816481" y="2477537"/>
                </a:cubicBezTo>
                <a:lnTo>
                  <a:pt x="1826341" y="2477537"/>
                </a:lnTo>
                <a:cubicBezTo>
                  <a:pt x="1826540" y="2469460"/>
                  <a:pt x="1824954" y="2461086"/>
                  <a:pt x="1820990" y="2453456"/>
                </a:cubicBezTo>
                <a:close/>
                <a:moveTo>
                  <a:pt x="2444933" y="2428333"/>
                </a:moveTo>
                <a:cubicBezTo>
                  <a:pt x="2411387" y="2427144"/>
                  <a:pt x="2397810" y="2443595"/>
                  <a:pt x="2392707" y="2453456"/>
                </a:cubicBezTo>
                <a:cubicBezTo>
                  <a:pt x="2388743" y="2461086"/>
                  <a:pt x="2387157" y="2469460"/>
                  <a:pt x="2387355" y="2477537"/>
                </a:cubicBezTo>
                <a:lnTo>
                  <a:pt x="2397166" y="2477537"/>
                </a:lnTo>
                <a:cubicBezTo>
                  <a:pt x="2397018" y="2470996"/>
                  <a:pt x="2398256" y="2464208"/>
                  <a:pt x="2401477" y="2458014"/>
                </a:cubicBezTo>
                <a:cubicBezTo>
                  <a:pt x="2408563" y="2444338"/>
                  <a:pt x="2423577" y="2437550"/>
                  <a:pt x="2444933" y="2438194"/>
                </a:cubicBezTo>
                <a:cubicBezTo>
                  <a:pt x="2458560" y="2437797"/>
                  <a:pt x="2469560" y="2440473"/>
                  <a:pt x="2477538" y="2446023"/>
                </a:cubicBezTo>
                <a:lnTo>
                  <a:pt x="2477538" y="2434478"/>
                </a:lnTo>
                <a:cubicBezTo>
                  <a:pt x="2469659" y="2430464"/>
                  <a:pt x="2459105" y="2427788"/>
                  <a:pt x="2444933" y="2428333"/>
                </a:cubicBezTo>
                <a:close/>
                <a:moveTo>
                  <a:pt x="2392707" y="352554"/>
                </a:moveTo>
                <a:cubicBezTo>
                  <a:pt x="2397810" y="362414"/>
                  <a:pt x="2411239" y="378815"/>
                  <a:pt x="2444636" y="377725"/>
                </a:cubicBezTo>
                <a:cubicBezTo>
                  <a:pt x="2458956" y="378171"/>
                  <a:pt x="2469609" y="375496"/>
                  <a:pt x="2477538" y="371432"/>
                </a:cubicBezTo>
                <a:lnTo>
                  <a:pt x="2477538" y="359986"/>
                </a:lnTo>
                <a:cubicBezTo>
                  <a:pt x="2469510" y="365635"/>
                  <a:pt x="2458361" y="368311"/>
                  <a:pt x="2444636" y="367815"/>
                </a:cubicBezTo>
                <a:cubicBezTo>
                  <a:pt x="2423478" y="368509"/>
                  <a:pt x="2408563" y="361671"/>
                  <a:pt x="2401477" y="347995"/>
                </a:cubicBezTo>
                <a:cubicBezTo>
                  <a:pt x="2393599" y="332832"/>
                  <a:pt x="2397414" y="313954"/>
                  <a:pt x="2405045" y="303895"/>
                </a:cubicBezTo>
                <a:cubicBezTo>
                  <a:pt x="2413468" y="292696"/>
                  <a:pt x="2415995" y="280606"/>
                  <a:pt x="2412081" y="269903"/>
                </a:cubicBezTo>
                <a:cubicBezTo>
                  <a:pt x="2408563" y="260240"/>
                  <a:pt x="2399941" y="252808"/>
                  <a:pt x="2389535" y="250429"/>
                </a:cubicBezTo>
                <a:cubicBezTo>
                  <a:pt x="2381607" y="248596"/>
                  <a:pt x="2345435" y="248447"/>
                  <a:pt x="2286718" y="248547"/>
                </a:cubicBezTo>
                <a:cubicBezTo>
                  <a:pt x="2285627" y="218866"/>
                  <a:pt x="2284091" y="158711"/>
                  <a:pt x="2286866" y="146670"/>
                </a:cubicBezTo>
                <a:cubicBezTo>
                  <a:pt x="2288452" y="139733"/>
                  <a:pt x="2293357" y="133936"/>
                  <a:pt x="2299700" y="131656"/>
                </a:cubicBezTo>
                <a:cubicBezTo>
                  <a:pt x="2306984" y="128981"/>
                  <a:pt x="2315507" y="130963"/>
                  <a:pt x="2323683" y="137156"/>
                </a:cubicBezTo>
                <a:cubicBezTo>
                  <a:pt x="2335922" y="146373"/>
                  <a:pt x="2358863" y="151080"/>
                  <a:pt x="2377296" y="141517"/>
                </a:cubicBezTo>
                <a:cubicBezTo>
                  <a:pt x="2386959" y="136463"/>
                  <a:pt x="2403063" y="123134"/>
                  <a:pt x="2401923" y="90628"/>
                </a:cubicBezTo>
                <a:cubicBezTo>
                  <a:pt x="2403063" y="57727"/>
                  <a:pt x="2386959" y="44397"/>
                  <a:pt x="2377296" y="39343"/>
                </a:cubicBezTo>
                <a:cubicBezTo>
                  <a:pt x="2358863" y="29830"/>
                  <a:pt x="2335922" y="34487"/>
                  <a:pt x="2323683" y="43704"/>
                </a:cubicBezTo>
                <a:cubicBezTo>
                  <a:pt x="2315507" y="49947"/>
                  <a:pt x="2306934" y="51880"/>
                  <a:pt x="2299700" y="49253"/>
                </a:cubicBezTo>
                <a:cubicBezTo>
                  <a:pt x="2293357" y="46925"/>
                  <a:pt x="2288452" y="41177"/>
                  <a:pt x="2286866" y="34240"/>
                </a:cubicBezTo>
                <a:cubicBezTo>
                  <a:pt x="2285677" y="29235"/>
                  <a:pt x="2285281" y="15955"/>
                  <a:pt x="2285281" y="0"/>
                </a:cubicBezTo>
                <a:lnTo>
                  <a:pt x="2275371" y="0"/>
                </a:lnTo>
                <a:cubicBezTo>
                  <a:pt x="2275371" y="16451"/>
                  <a:pt x="2275866" y="30672"/>
                  <a:pt x="2277204" y="36420"/>
                </a:cubicBezTo>
                <a:cubicBezTo>
                  <a:pt x="2279533" y="46627"/>
                  <a:pt x="2286866" y="55100"/>
                  <a:pt x="2296330" y="58569"/>
                </a:cubicBezTo>
                <a:cubicBezTo>
                  <a:pt x="2306835" y="62384"/>
                  <a:pt x="2318678" y="59907"/>
                  <a:pt x="2329678" y="51632"/>
                </a:cubicBezTo>
                <a:cubicBezTo>
                  <a:pt x="2339489" y="44199"/>
                  <a:pt x="2357922" y="40483"/>
                  <a:pt x="2372738" y="48163"/>
                </a:cubicBezTo>
                <a:cubicBezTo>
                  <a:pt x="2386067" y="55100"/>
                  <a:pt x="2392756" y="69619"/>
                  <a:pt x="2392062" y="90628"/>
                </a:cubicBezTo>
                <a:cubicBezTo>
                  <a:pt x="2392756" y="111241"/>
                  <a:pt x="2386067" y="125809"/>
                  <a:pt x="2372738" y="132697"/>
                </a:cubicBezTo>
                <a:cubicBezTo>
                  <a:pt x="2357922" y="140377"/>
                  <a:pt x="2339489" y="136661"/>
                  <a:pt x="2329678" y="129228"/>
                </a:cubicBezTo>
                <a:cubicBezTo>
                  <a:pt x="2318678" y="120953"/>
                  <a:pt x="2306835" y="118476"/>
                  <a:pt x="2296330" y="122341"/>
                </a:cubicBezTo>
                <a:cubicBezTo>
                  <a:pt x="2286866" y="125809"/>
                  <a:pt x="2279533" y="134283"/>
                  <a:pt x="2277204" y="144440"/>
                </a:cubicBezTo>
                <a:cubicBezTo>
                  <a:pt x="2273884" y="158909"/>
                  <a:pt x="2275965" y="225852"/>
                  <a:pt x="2276758" y="248547"/>
                </a:cubicBezTo>
                <a:lnTo>
                  <a:pt x="2275767" y="248547"/>
                </a:lnTo>
                <a:cubicBezTo>
                  <a:pt x="2227257" y="248646"/>
                  <a:pt x="2172206" y="248794"/>
                  <a:pt x="2164278" y="246961"/>
                </a:cubicBezTo>
                <a:cubicBezTo>
                  <a:pt x="2157142" y="245326"/>
                  <a:pt x="2151196" y="240272"/>
                  <a:pt x="2148818" y="233731"/>
                </a:cubicBezTo>
                <a:cubicBezTo>
                  <a:pt x="2146142" y="226298"/>
                  <a:pt x="2148124" y="217577"/>
                  <a:pt x="2154467" y="209154"/>
                </a:cubicBezTo>
                <a:cubicBezTo>
                  <a:pt x="2163931" y="196667"/>
                  <a:pt x="2168688" y="173279"/>
                  <a:pt x="2158926" y="154450"/>
                </a:cubicBezTo>
                <a:cubicBezTo>
                  <a:pt x="2153823" y="144589"/>
                  <a:pt x="2140295" y="128287"/>
                  <a:pt x="2106997" y="129327"/>
                </a:cubicBezTo>
                <a:cubicBezTo>
                  <a:pt x="2073550" y="128237"/>
                  <a:pt x="2059874" y="144589"/>
                  <a:pt x="2054721" y="154499"/>
                </a:cubicBezTo>
                <a:cubicBezTo>
                  <a:pt x="2045009" y="173279"/>
                  <a:pt x="2049766" y="196667"/>
                  <a:pt x="2059181" y="209154"/>
                </a:cubicBezTo>
                <a:cubicBezTo>
                  <a:pt x="2065523" y="217577"/>
                  <a:pt x="2067555" y="226298"/>
                  <a:pt x="2064829" y="233731"/>
                </a:cubicBezTo>
                <a:cubicBezTo>
                  <a:pt x="2062451" y="240272"/>
                  <a:pt x="2056554" y="245326"/>
                  <a:pt x="2049419" y="246961"/>
                </a:cubicBezTo>
                <a:cubicBezTo>
                  <a:pt x="2041441" y="248794"/>
                  <a:pt x="1986440" y="248646"/>
                  <a:pt x="1937880" y="248547"/>
                </a:cubicBezTo>
                <a:lnTo>
                  <a:pt x="1932876" y="248547"/>
                </a:lnTo>
                <a:cubicBezTo>
                  <a:pt x="1933668" y="225852"/>
                  <a:pt x="1935750" y="158909"/>
                  <a:pt x="1932479" y="144440"/>
                </a:cubicBezTo>
                <a:cubicBezTo>
                  <a:pt x="1930150" y="134283"/>
                  <a:pt x="1922817" y="125809"/>
                  <a:pt x="1913353" y="122341"/>
                </a:cubicBezTo>
                <a:cubicBezTo>
                  <a:pt x="1902798" y="118476"/>
                  <a:pt x="1890956" y="120953"/>
                  <a:pt x="1880005" y="129228"/>
                </a:cubicBezTo>
                <a:cubicBezTo>
                  <a:pt x="1870194" y="136661"/>
                  <a:pt x="1851761" y="140377"/>
                  <a:pt x="1836945" y="132697"/>
                </a:cubicBezTo>
                <a:cubicBezTo>
                  <a:pt x="1823616" y="125809"/>
                  <a:pt x="1816927" y="111241"/>
                  <a:pt x="1817621" y="90281"/>
                </a:cubicBezTo>
                <a:cubicBezTo>
                  <a:pt x="1816927" y="69668"/>
                  <a:pt x="1823616" y="55100"/>
                  <a:pt x="1836945" y="48163"/>
                </a:cubicBezTo>
                <a:cubicBezTo>
                  <a:pt x="1851761" y="40483"/>
                  <a:pt x="1870194" y="44199"/>
                  <a:pt x="1880005" y="51632"/>
                </a:cubicBezTo>
                <a:cubicBezTo>
                  <a:pt x="1890956" y="59907"/>
                  <a:pt x="1902798" y="62384"/>
                  <a:pt x="1913353" y="58569"/>
                </a:cubicBezTo>
                <a:cubicBezTo>
                  <a:pt x="1922817" y="55100"/>
                  <a:pt x="1930150" y="46627"/>
                  <a:pt x="1932479" y="36420"/>
                </a:cubicBezTo>
                <a:cubicBezTo>
                  <a:pt x="1933768" y="30622"/>
                  <a:pt x="1934263" y="16401"/>
                  <a:pt x="1934263" y="0"/>
                </a:cubicBezTo>
                <a:lnTo>
                  <a:pt x="1924353" y="0"/>
                </a:lnTo>
                <a:cubicBezTo>
                  <a:pt x="1924353" y="15955"/>
                  <a:pt x="1923957" y="29235"/>
                  <a:pt x="1922817" y="34240"/>
                </a:cubicBezTo>
                <a:cubicBezTo>
                  <a:pt x="1921231" y="41177"/>
                  <a:pt x="1916276" y="46925"/>
                  <a:pt x="1909934" y="49253"/>
                </a:cubicBezTo>
                <a:cubicBezTo>
                  <a:pt x="1902699" y="51880"/>
                  <a:pt x="1894176" y="49947"/>
                  <a:pt x="1885951" y="43704"/>
                </a:cubicBezTo>
                <a:cubicBezTo>
                  <a:pt x="1873762" y="34487"/>
                  <a:pt x="1850770" y="29830"/>
                  <a:pt x="1832387" y="39393"/>
                </a:cubicBezTo>
                <a:cubicBezTo>
                  <a:pt x="1822675" y="44397"/>
                  <a:pt x="1806620" y="57727"/>
                  <a:pt x="1807710" y="90281"/>
                </a:cubicBezTo>
                <a:cubicBezTo>
                  <a:pt x="1806620" y="123134"/>
                  <a:pt x="1822675" y="136463"/>
                  <a:pt x="1832387" y="141517"/>
                </a:cubicBezTo>
                <a:cubicBezTo>
                  <a:pt x="1850820" y="151080"/>
                  <a:pt x="1873762" y="146373"/>
                  <a:pt x="1885951" y="137156"/>
                </a:cubicBezTo>
                <a:cubicBezTo>
                  <a:pt x="1894176" y="130963"/>
                  <a:pt x="1902650" y="128981"/>
                  <a:pt x="1909934" y="131656"/>
                </a:cubicBezTo>
                <a:cubicBezTo>
                  <a:pt x="1916276" y="133936"/>
                  <a:pt x="1921231" y="139733"/>
                  <a:pt x="1922817" y="146670"/>
                </a:cubicBezTo>
                <a:cubicBezTo>
                  <a:pt x="1925592" y="158711"/>
                  <a:pt x="1924056" y="218866"/>
                  <a:pt x="1922965" y="248547"/>
                </a:cubicBezTo>
                <a:cubicBezTo>
                  <a:pt x="1866626" y="248447"/>
                  <a:pt x="1831891" y="248646"/>
                  <a:pt x="1824112" y="250429"/>
                </a:cubicBezTo>
                <a:cubicBezTo>
                  <a:pt x="1813706" y="252808"/>
                  <a:pt x="1805084" y="260240"/>
                  <a:pt x="1801566" y="269903"/>
                </a:cubicBezTo>
                <a:cubicBezTo>
                  <a:pt x="1797652" y="280606"/>
                  <a:pt x="1800179" y="292696"/>
                  <a:pt x="1808652" y="303895"/>
                </a:cubicBezTo>
                <a:cubicBezTo>
                  <a:pt x="1816233" y="313954"/>
                  <a:pt x="1820049" y="332832"/>
                  <a:pt x="1812170" y="347995"/>
                </a:cubicBezTo>
                <a:cubicBezTo>
                  <a:pt x="1805084" y="361671"/>
                  <a:pt x="1790070" y="368509"/>
                  <a:pt x="1768714" y="367815"/>
                </a:cubicBezTo>
                <a:cubicBezTo>
                  <a:pt x="1747605" y="368509"/>
                  <a:pt x="1732691" y="361671"/>
                  <a:pt x="1725605" y="347995"/>
                </a:cubicBezTo>
                <a:cubicBezTo>
                  <a:pt x="1717726" y="332832"/>
                  <a:pt x="1721542" y="313954"/>
                  <a:pt x="1729123" y="303895"/>
                </a:cubicBezTo>
                <a:cubicBezTo>
                  <a:pt x="1737596" y="292696"/>
                  <a:pt x="1740123" y="280606"/>
                  <a:pt x="1736209" y="269903"/>
                </a:cubicBezTo>
                <a:cubicBezTo>
                  <a:pt x="1732691" y="260240"/>
                  <a:pt x="1724069" y="252808"/>
                  <a:pt x="1713663" y="250429"/>
                </a:cubicBezTo>
                <a:cubicBezTo>
                  <a:pt x="1706577" y="248794"/>
                  <a:pt x="1677095" y="248497"/>
                  <a:pt x="1629377" y="248497"/>
                </a:cubicBezTo>
                <a:cubicBezTo>
                  <a:pt x="1630170" y="225803"/>
                  <a:pt x="1632251" y="158860"/>
                  <a:pt x="1628981" y="144440"/>
                </a:cubicBezTo>
                <a:cubicBezTo>
                  <a:pt x="1626652" y="134283"/>
                  <a:pt x="1619318" y="125760"/>
                  <a:pt x="1609854" y="122341"/>
                </a:cubicBezTo>
                <a:cubicBezTo>
                  <a:pt x="1599300" y="118476"/>
                  <a:pt x="1587457" y="120953"/>
                  <a:pt x="1576507" y="129228"/>
                </a:cubicBezTo>
                <a:cubicBezTo>
                  <a:pt x="1566696" y="136661"/>
                  <a:pt x="1548263" y="140377"/>
                  <a:pt x="1533447" y="132697"/>
                </a:cubicBezTo>
                <a:cubicBezTo>
                  <a:pt x="1520118" y="125809"/>
                  <a:pt x="1513429" y="111241"/>
                  <a:pt x="1514122" y="90281"/>
                </a:cubicBezTo>
                <a:cubicBezTo>
                  <a:pt x="1513429" y="69619"/>
                  <a:pt x="1520118" y="55100"/>
                  <a:pt x="1533447" y="48163"/>
                </a:cubicBezTo>
                <a:cubicBezTo>
                  <a:pt x="1548263" y="40483"/>
                  <a:pt x="1566696" y="44199"/>
                  <a:pt x="1576507" y="51632"/>
                </a:cubicBezTo>
                <a:cubicBezTo>
                  <a:pt x="1587457" y="59907"/>
                  <a:pt x="1599300" y="62384"/>
                  <a:pt x="1609854" y="58569"/>
                </a:cubicBezTo>
                <a:cubicBezTo>
                  <a:pt x="1619318" y="55100"/>
                  <a:pt x="1626652" y="46627"/>
                  <a:pt x="1628981" y="36420"/>
                </a:cubicBezTo>
                <a:cubicBezTo>
                  <a:pt x="1630269" y="30622"/>
                  <a:pt x="1630765" y="16401"/>
                  <a:pt x="1630765" y="0"/>
                </a:cubicBezTo>
                <a:lnTo>
                  <a:pt x="1620855" y="0"/>
                </a:lnTo>
                <a:cubicBezTo>
                  <a:pt x="1620855" y="15955"/>
                  <a:pt x="1620458" y="29235"/>
                  <a:pt x="1619318" y="34240"/>
                </a:cubicBezTo>
                <a:cubicBezTo>
                  <a:pt x="1617733" y="41177"/>
                  <a:pt x="1612778" y="46925"/>
                  <a:pt x="1606435" y="49253"/>
                </a:cubicBezTo>
                <a:cubicBezTo>
                  <a:pt x="1599201" y="51880"/>
                  <a:pt x="1590678" y="49947"/>
                  <a:pt x="1582453" y="43704"/>
                </a:cubicBezTo>
                <a:cubicBezTo>
                  <a:pt x="1570214" y="34487"/>
                  <a:pt x="1547272" y="29830"/>
                  <a:pt x="1528839" y="39393"/>
                </a:cubicBezTo>
                <a:cubicBezTo>
                  <a:pt x="1519176" y="44397"/>
                  <a:pt x="1503122" y="57727"/>
                  <a:pt x="1504212" y="90281"/>
                </a:cubicBezTo>
                <a:cubicBezTo>
                  <a:pt x="1503122" y="123134"/>
                  <a:pt x="1519176" y="136463"/>
                  <a:pt x="1528839" y="141517"/>
                </a:cubicBezTo>
                <a:cubicBezTo>
                  <a:pt x="1547272" y="151080"/>
                  <a:pt x="1570214" y="146422"/>
                  <a:pt x="1582453" y="137156"/>
                </a:cubicBezTo>
                <a:cubicBezTo>
                  <a:pt x="1590678" y="130963"/>
                  <a:pt x="1599201" y="128981"/>
                  <a:pt x="1606435" y="131656"/>
                </a:cubicBezTo>
                <a:cubicBezTo>
                  <a:pt x="1612778" y="133936"/>
                  <a:pt x="1617733" y="139733"/>
                  <a:pt x="1619318" y="146670"/>
                </a:cubicBezTo>
                <a:cubicBezTo>
                  <a:pt x="1622044" y="158711"/>
                  <a:pt x="1620557" y="218816"/>
                  <a:pt x="1619467" y="248547"/>
                </a:cubicBezTo>
                <a:lnTo>
                  <a:pt x="1599895" y="248547"/>
                </a:lnTo>
                <a:cubicBezTo>
                  <a:pt x="1551335" y="248646"/>
                  <a:pt x="1496334" y="248794"/>
                  <a:pt x="1488356" y="246961"/>
                </a:cubicBezTo>
                <a:cubicBezTo>
                  <a:pt x="1481221" y="245326"/>
                  <a:pt x="1475324" y="240272"/>
                  <a:pt x="1472946" y="233731"/>
                </a:cubicBezTo>
                <a:cubicBezTo>
                  <a:pt x="1470220" y="226298"/>
                  <a:pt x="1472252" y="217577"/>
                  <a:pt x="1478594" y="209154"/>
                </a:cubicBezTo>
                <a:cubicBezTo>
                  <a:pt x="1488009" y="196667"/>
                  <a:pt x="1492815" y="173279"/>
                  <a:pt x="1483054" y="154499"/>
                </a:cubicBezTo>
                <a:cubicBezTo>
                  <a:pt x="1477901" y="144589"/>
                  <a:pt x="1464373" y="128287"/>
                  <a:pt x="1431125" y="129327"/>
                </a:cubicBezTo>
                <a:cubicBezTo>
                  <a:pt x="1397678" y="128237"/>
                  <a:pt x="1383952" y="144589"/>
                  <a:pt x="1378849" y="154450"/>
                </a:cubicBezTo>
                <a:cubicBezTo>
                  <a:pt x="1369087" y="173279"/>
                  <a:pt x="1373844" y="196667"/>
                  <a:pt x="1383308" y="209154"/>
                </a:cubicBezTo>
                <a:cubicBezTo>
                  <a:pt x="1389651" y="217577"/>
                  <a:pt x="1391682" y="226298"/>
                  <a:pt x="1388957" y="233731"/>
                </a:cubicBezTo>
                <a:cubicBezTo>
                  <a:pt x="1386579" y="240272"/>
                  <a:pt x="1380633" y="245326"/>
                  <a:pt x="1373497" y="246961"/>
                </a:cubicBezTo>
                <a:cubicBezTo>
                  <a:pt x="1362299" y="249538"/>
                  <a:pt x="1273058" y="250380"/>
                  <a:pt x="1210574" y="249488"/>
                </a:cubicBezTo>
                <a:cubicBezTo>
                  <a:pt x="1209484" y="220154"/>
                  <a:pt x="1207899" y="158860"/>
                  <a:pt x="1210674" y="146670"/>
                </a:cubicBezTo>
                <a:cubicBezTo>
                  <a:pt x="1212259" y="139733"/>
                  <a:pt x="1217214" y="133936"/>
                  <a:pt x="1223557" y="131656"/>
                </a:cubicBezTo>
                <a:cubicBezTo>
                  <a:pt x="1230791" y="128981"/>
                  <a:pt x="1239314" y="130963"/>
                  <a:pt x="1247539" y="137156"/>
                </a:cubicBezTo>
                <a:cubicBezTo>
                  <a:pt x="1259778" y="146422"/>
                  <a:pt x="1282720" y="151080"/>
                  <a:pt x="1301153" y="141517"/>
                </a:cubicBezTo>
                <a:cubicBezTo>
                  <a:pt x="1310816" y="136463"/>
                  <a:pt x="1326920" y="123134"/>
                  <a:pt x="1325780" y="90628"/>
                </a:cubicBezTo>
                <a:cubicBezTo>
                  <a:pt x="1326920" y="57727"/>
                  <a:pt x="1310816" y="44397"/>
                  <a:pt x="1301153" y="39393"/>
                </a:cubicBezTo>
                <a:cubicBezTo>
                  <a:pt x="1282720" y="29830"/>
                  <a:pt x="1259778" y="34487"/>
                  <a:pt x="1247539" y="43704"/>
                </a:cubicBezTo>
                <a:cubicBezTo>
                  <a:pt x="1239314" y="49947"/>
                  <a:pt x="1230841" y="51880"/>
                  <a:pt x="1223557" y="49253"/>
                </a:cubicBezTo>
                <a:cubicBezTo>
                  <a:pt x="1217214" y="46925"/>
                  <a:pt x="1212259" y="41177"/>
                  <a:pt x="1210674" y="34240"/>
                </a:cubicBezTo>
                <a:cubicBezTo>
                  <a:pt x="1209534" y="29235"/>
                  <a:pt x="1209137" y="15955"/>
                  <a:pt x="1209137" y="0"/>
                </a:cubicBezTo>
                <a:lnTo>
                  <a:pt x="1199227" y="0"/>
                </a:lnTo>
                <a:cubicBezTo>
                  <a:pt x="1199227" y="16401"/>
                  <a:pt x="1199723" y="30622"/>
                  <a:pt x="1201011" y="36420"/>
                </a:cubicBezTo>
                <a:cubicBezTo>
                  <a:pt x="1203340" y="46627"/>
                  <a:pt x="1210674" y="55100"/>
                  <a:pt x="1220187" y="58569"/>
                </a:cubicBezTo>
                <a:cubicBezTo>
                  <a:pt x="1230692" y="62384"/>
                  <a:pt x="1242535" y="59907"/>
                  <a:pt x="1253485" y="51632"/>
                </a:cubicBezTo>
                <a:cubicBezTo>
                  <a:pt x="1263296" y="44199"/>
                  <a:pt x="1281729" y="40483"/>
                  <a:pt x="1296595" y="48163"/>
                </a:cubicBezTo>
                <a:cubicBezTo>
                  <a:pt x="1309924" y="55100"/>
                  <a:pt x="1316564" y="69619"/>
                  <a:pt x="1315870" y="90628"/>
                </a:cubicBezTo>
                <a:cubicBezTo>
                  <a:pt x="1316564" y="111241"/>
                  <a:pt x="1309924" y="125809"/>
                  <a:pt x="1296595" y="132697"/>
                </a:cubicBezTo>
                <a:cubicBezTo>
                  <a:pt x="1281729" y="140377"/>
                  <a:pt x="1263296" y="136661"/>
                  <a:pt x="1253485" y="129228"/>
                </a:cubicBezTo>
                <a:cubicBezTo>
                  <a:pt x="1242535" y="120953"/>
                  <a:pt x="1230692" y="118476"/>
                  <a:pt x="1220187" y="122341"/>
                </a:cubicBezTo>
                <a:cubicBezTo>
                  <a:pt x="1210674" y="125760"/>
                  <a:pt x="1203340" y="134283"/>
                  <a:pt x="1201011" y="144440"/>
                </a:cubicBezTo>
                <a:cubicBezTo>
                  <a:pt x="1197691" y="159058"/>
                  <a:pt x="1199871" y="227438"/>
                  <a:pt x="1200664" y="249339"/>
                </a:cubicBezTo>
                <a:cubicBezTo>
                  <a:pt x="1174947" y="248844"/>
                  <a:pt x="1155276" y="248051"/>
                  <a:pt x="1150420" y="246961"/>
                </a:cubicBezTo>
                <a:cubicBezTo>
                  <a:pt x="1143284" y="245326"/>
                  <a:pt x="1137388" y="240272"/>
                  <a:pt x="1135009" y="233731"/>
                </a:cubicBezTo>
                <a:cubicBezTo>
                  <a:pt x="1132284" y="226298"/>
                  <a:pt x="1134316" y="217577"/>
                  <a:pt x="1140658" y="209154"/>
                </a:cubicBezTo>
                <a:cubicBezTo>
                  <a:pt x="1150073" y="196667"/>
                  <a:pt x="1154830" y="173279"/>
                  <a:pt x="1145118" y="154450"/>
                </a:cubicBezTo>
                <a:cubicBezTo>
                  <a:pt x="1139965" y="144589"/>
                  <a:pt x="1126338" y="128287"/>
                  <a:pt x="1093189" y="129327"/>
                </a:cubicBezTo>
                <a:cubicBezTo>
                  <a:pt x="1059593" y="128237"/>
                  <a:pt x="1046016" y="144589"/>
                  <a:pt x="1040913" y="154450"/>
                </a:cubicBezTo>
                <a:cubicBezTo>
                  <a:pt x="1031151" y="173279"/>
                  <a:pt x="1035908" y="196667"/>
                  <a:pt x="1045372" y="209154"/>
                </a:cubicBezTo>
                <a:cubicBezTo>
                  <a:pt x="1051715" y="217577"/>
                  <a:pt x="1053697" y="226298"/>
                  <a:pt x="1051021" y="233731"/>
                </a:cubicBezTo>
                <a:cubicBezTo>
                  <a:pt x="1048643" y="240272"/>
                  <a:pt x="1042696" y="245326"/>
                  <a:pt x="1035561" y="246961"/>
                </a:cubicBezTo>
                <a:cubicBezTo>
                  <a:pt x="1027633" y="248794"/>
                  <a:pt x="972632" y="248646"/>
                  <a:pt x="924072" y="248547"/>
                </a:cubicBezTo>
                <a:cubicBezTo>
                  <a:pt x="903954" y="248547"/>
                  <a:pt x="886215" y="248497"/>
                  <a:pt x="871053" y="248547"/>
                </a:cubicBezTo>
                <a:cubicBezTo>
                  <a:pt x="869963" y="218866"/>
                  <a:pt x="868476" y="158711"/>
                  <a:pt x="871201" y="146670"/>
                </a:cubicBezTo>
                <a:cubicBezTo>
                  <a:pt x="872787" y="139733"/>
                  <a:pt x="877742" y="133936"/>
                  <a:pt x="884084" y="131656"/>
                </a:cubicBezTo>
                <a:cubicBezTo>
                  <a:pt x="891368" y="128981"/>
                  <a:pt x="899842" y="130963"/>
                  <a:pt x="908067" y="137156"/>
                </a:cubicBezTo>
                <a:cubicBezTo>
                  <a:pt x="920306" y="146373"/>
                  <a:pt x="943248" y="151080"/>
                  <a:pt x="961681" y="141517"/>
                </a:cubicBezTo>
                <a:cubicBezTo>
                  <a:pt x="971343" y="136463"/>
                  <a:pt x="987447" y="123134"/>
                  <a:pt x="986308" y="90628"/>
                </a:cubicBezTo>
                <a:cubicBezTo>
                  <a:pt x="987447" y="57727"/>
                  <a:pt x="971343" y="44397"/>
                  <a:pt x="961681" y="39393"/>
                </a:cubicBezTo>
                <a:cubicBezTo>
                  <a:pt x="943248" y="29830"/>
                  <a:pt x="920306" y="34487"/>
                  <a:pt x="908067" y="43704"/>
                </a:cubicBezTo>
                <a:cubicBezTo>
                  <a:pt x="899842" y="49947"/>
                  <a:pt x="891319" y="51880"/>
                  <a:pt x="884084" y="49253"/>
                </a:cubicBezTo>
                <a:cubicBezTo>
                  <a:pt x="877742" y="46925"/>
                  <a:pt x="872787" y="41177"/>
                  <a:pt x="871201" y="34240"/>
                </a:cubicBezTo>
                <a:cubicBezTo>
                  <a:pt x="870062" y="29235"/>
                  <a:pt x="869665" y="15906"/>
                  <a:pt x="869665" y="0"/>
                </a:cubicBezTo>
                <a:lnTo>
                  <a:pt x="859755" y="0"/>
                </a:lnTo>
                <a:cubicBezTo>
                  <a:pt x="859755" y="16401"/>
                  <a:pt x="860251" y="30622"/>
                  <a:pt x="861539" y="36420"/>
                </a:cubicBezTo>
                <a:cubicBezTo>
                  <a:pt x="863868" y="46627"/>
                  <a:pt x="871201" y="55100"/>
                  <a:pt x="880665" y="58569"/>
                </a:cubicBezTo>
                <a:cubicBezTo>
                  <a:pt x="891220" y="62384"/>
                  <a:pt x="903062" y="59907"/>
                  <a:pt x="914013" y="51632"/>
                </a:cubicBezTo>
                <a:cubicBezTo>
                  <a:pt x="923874" y="44199"/>
                  <a:pt x="942257" y="40483"/>
                  <a:pt x="957122" y="48163"/>
                </a:cubicBezTo>
                <a:cubicBezTo>
                  <a:pt x="970451" y="55100"/>
                  <a:pt x="977091" y="69619"/>
                  <a:pt x="976398" y="90628"/>
                </a:cubicBezTo>
                <a:cubicBezTo>
                  <a:pt x="977091" y="111241"/>
                  <a:pt x="970451" y="125809"/>
                  <a:pt x="957122" y="132697"/>
                </a:cubicBezTo>
                <a:cubicBezTo>
                  <a:pt x="942257" y="140377"/>
                  <a:pt x="923874" y="136661"/>
                  <a:pt x="914013" y="129228"/>
                </a:cubicBezTo>
                <a:cubicBezTo>
                  <a:pt x="903062" y="120953"/>
                  <a:pt x="891220" y="118476"/>
                  <a:pt x="880665" y="122341"/>
                </a:cubicBezTo>
                <a:cubicBezTo>
                  <a:pt x="871201" y="125760"/>
                  <a:pt x="863868" y="134283"/>
                  <a:pt x="861539" y="144440"/>
                </a:cubicBezTo>
                <a:cubicBezTo>
                  <a:pt x="858269" y="158909"/>
                  <a:pt x="860350" y="225902"/>
                  <a:pt x="861142" y="248596"/>
                </a:cubicBezTo>
                <a:cubicBezTo>
                  <a:pt x="833047" y="248745"/>
                  <a:pt x="815506" y="249240"/>
                  <a:pt x="810303" y="250429"/>
                </a:cubicBezTo>
                <a:cubicBezTo>
                  <a:pt x="799898" y="252808"/>
                  <a:pt x="791276" y="260240"/>
                  <a:pt x="787758" y="269903"/>
                </a:cubicBezTo>
                <a:cubicBezTo>
                  <a:pt x="783843" y="280606"/>
                  <a:pt x="786370" y="292696"/>
                  <a:pt x="794794" y="303895"/>
                </a:cubicBezTo>
                <a:cubicBezTo>
                  <a:pt x="802425" y="313954"/>
                  <a:pt x="806240" y="332832"/>
                  <a:pt x="798362" y="347995"/>
                </a:cubicBezTo>
                <a:cubicBezTo>
                  <a:pt x="791276" y="361671"/>
                  <a:pt x="776312" y="368509"/>
                  <a:pt x="754906" y="367815"/>
                </a:cubicBezTo>
                <a:cubicBezTo>
                  <a:pt x="733748" y="368558"/>
                  <a:pt x="718833" y="361671"/>
                  <a:pt x="711747" y="347995"/>
                </a:cubicBezTo>
                <a:cubicBezTo>
                  <a:pt x="703868" y="332832"/>
                  <a:pt x="707733" y="313954"/>
                  <a:pt x="715315" y="303895"/>
                </a:cubicBezTo>
                <a:cubicBezTo>
                  <a:pt x="723788" y="292696"/>
                  <a:pt x="726265" y="280606"/>
                  <a:pt x="722351" y="269903"/>
                </a:cubicBezTo>
                <a:cubicBezTo>
                  <a:pt x="718833" y="260240"/>
                  <a:pt x="710211" y="252808"/>
                  <a:pt x="699855" y="250429"/>
                </a:cubicBezTo>
                <a:cubicBezTo>
                  <a:pt x="691431" y="248497"/>
                  <a:pt x="655061" y="248447"/>
                  <a:pt x="600506" y="248547"/>
                </a:cubicBezTo>
                <a:cubicBezTo>
                  <a:pt x="589703" y="248596"/>
                  <a:pt x="578505" y="248596"/>
                  <a:pt x="567753" y="248596"/>
                </a:cubicBezTo>
                <a:cubicBezTo>
                  <a:pt x="566662" y="218965"/>
                  <a:pt x="565126" y="158711"/>
                  <a:pt x="567901" y="146670"/>
                </a:cubicBezTo>
                <a:cubicBezTo>
                  <a:pt x="569487" y="139733"/>
                  <a:pt x="574442" y="133936"/>
                  <a:pt x="580784" y="131656"/>
                </a:cubicBezTo>
                <a:cubicBezTo>
                  <a:pt x="588019" y="128981"/>
                  <a:pt x="596541" y="130963"/>
                  <a:pt x="604767" y="137156"/>
                </a:cubicBezTo>
                <a:cubicBezTo>
                  <a:pt x="617006" y="146373"/>
                  <a:pt x="639948" y="151080"/>
                  <a:pt x="658331" y="141517"/>
                </a:cubicBezTo>
                <a:cubicBezTo>
                  <a:pt x="668043" y="136463"/>
                  <a:pt x="684098" y="123134"/>
                  <a:pt x="683008" y="90628"/>
                </a:cubicBezTo>
                <a:cubicBezTo>
                  <a:pt x="684098" y="57727"/>
                  <a:pt x="668043" y="44397"/>
                  <a:pt x="658331" y="39393"/>
                </a:cubicBezTo>
                <a:cubicBezTo>
                  <a:pt x="639948" y="29830"/>
                  <a:pt x="617006" y="34487"/>
                  <a:pt x="604767" y="43704"/>
                </a:cubicBezTo>
                <a:cubicBezTo>
                  <a:pt x="596541" y="49947"/>
                  <a:pt x="588019" y="51880"/>
                  <a:pt x="580784" y="49253"/>
                </a:cubicBezTo>
                <a:cubicBezTo>
                  <a:pt x="574442" y="46925"/>
                  <a:pt x="569487" y="41177"/>
                  <a:pt x="567901" y="34240"/>
                </a:cubicBezTo>
                <a:cubicBezTo>
                  <a:pt x="566761" y="29235"/>
                  <a:pt x="566365" y="15955"/>
                  <a:pt x="566365" y="0"/>
                </a:cubicBezTo>
                <a:lnTo>
                  <a:pt x="556455" y="0"/>
                </a:lnTo>
                <a:cubicBezTo>
                  <a:pt x="556504" y="16401"/>
                  <a:pt x="556950" y="30622"/>
                  <a:pt x="558239" y="36420"/>
                </a:cubicBezTo>
                <a:cubicBezTo>
                  <a:pt x="560568" y="46627"/>
                  <a:pt x="567901" y="55100"/>
                  <a:pt x="577365" y="58569"/>
                </a:cubicBezTo>
                <a:cubicBezTo>
                  <a:pt x="587920" y="62384"/>
                  <a:pt x="599762" y="59907"/>
                  <a:pt x="610713" y="51632"/>
                </a:cubicBezTo>
                <a:cubicBezTo>
                  <a:pt x="620524" y="44199"/>
                  <a:pt x="638957" y="40483"/>
                  <a:pt x="653773" y="48163"/>
                </a:cubicBezTo>
                <a:cubicBezTo>
                  <a:pt x="667102" y="55100"/>
                  <a:pt x="673791" y="69619"/>
                  <a:pt x="673097" y="90628"/>
                </a:cubicBezTo>
                <a:cubicBezTo>
                  <a:pt x="673791" y="111241"/>
                  <a:pt x="667102" y="125809"/>
                  <a:pt x="653773" y="132697"/>
                </a:cubicBezTo>
                <a:cubicBezTo>
                  <a:pt x="638957" y="140377"/>
                  <a:pt x="620524" y="136661"/>
                  <a:pt x="610713" y="129228"/>
                </a:cubicBezTo>
                <a:cubicBezTo>
                  <a:pt x="599762" y="120953"/>
                  <a:pt x="587920" y="118476"/>
                  <a:pt x="577365" y="122341"/>
                </a:cubicBezTo>
                <a:cubicBezTo>
                  <a:pt x="567901" y="125760"/>
                  <a:pt x="560568" y="134283"/>
                  <a:pt x="558239" y="144440"/>
                </a:cubicBezTo>
                <a:cubicBezTo>
                  <a:pt x="554919" y="158909"/>
                  <a:pt x="557050" y="225951"/>
                  <a:pt x="557842" y="248596"/>
                </a:cubicBezTo>
                <a:cubicBezTo>
                  <a:pt x="531184" y="248497"/>
                  <a:pt x="508688" y="248150"/>
                  <a:pt x="503436" y="246961"/>
                </a:cubicBezTo>
                <a:cubicBezTo>
                  <a:pt x="496300" y="245326"/>
                  <a:pt x="490404" y="240272"/>
                  <a:pt x="488025" y="233731"/>
                </a:cubicBezTo>
                <a:cubicBezTo>
                  <a:pt x="485300" y="226298"/>
                  <a:pt x="487332" y="217577"/>
                  <a:pt x="493674" y="209154"/>
                </a:cubicBezTo>
                <a:cubicBezTo>
                  <a:pt x="503089" y="196667"/>
                  <a:pt x="507846" y="173279"/>
                  <a:pt x="498134" y="154450"/>
                </a:cubicBezTo>
                <a:cubicBezTo>
                  <a:pt x="492980" y="144589"/>
                  <a:pt x="479354" y="128287"/>
                  <a:pt x="446205" y="129327"/>
                </a:cubicBezTo>
                <a:cubicBezTo>
                  <a:pt x="412609" y="128237"/>
                  <a:pt x="399032" y="144589"/>
                  <a:pt x="393928" y="154450"/>
                </a:cubicBezTo>
                <a:cubicBezTo>
                  <a:pt x="384167" y="173279"/>
                  <a:pt x="388924" y="196667"/>
                  <a:pt x="398388" y="209154"/>
                </a:cubicBezTo>
                <a:cubicBezTo>
                  <a:pt x="404731" y="217577"/>
                  <a:pt x="406713" y="226298"/>
                  <a:pt x="404037" y="233731"/>
                </a:cubicBezTo>
                <a:cubicBezTo>
                  <a:pt x="401658" y="240272"/>
                  <a:pt x="395712" y="245326"/>
                  <a:pt x="388577" y="246961"/>
                </a:cubicBezTo>
                <a:cubicBezTo>
                  <a:pt x="380649" y="248794"/>
                  <a:pt x="333278" y="248646"/>
                  <a:pt x="291507" y="248547"/>
                </a:cubicBezTo>
                <a:lnTo>
                  <a:pt x="264452" y="248547"/>
                </a:lnTo>
                <a:cubicBezTo>
                  <a:pt x="263362" y="218816"/>
                  <a:pt x="261826" y="158711"/>
                  <a:pt x="264601" y="146670"/>
                </a:cubicBezTo>
                <a:cubicBezTo>
                  <a:pt x="266187" y="139733"/>
                  <a:pt x="271092" y="133936"/>
                  <a:pt x="277484" y="131656"/>
                </a:cubicBezTo>
                <a:cubicBezTo>
                  <a:pt x="284719" y="128981"/>
                  <a:pt x="293241" y="130963"/>
                  <a:pt x="301417" y="137156"/>
                </a:cubicBezTo>
                <a:cubicBezTo>
                  <a:pt x="313656" y="146422"/>
                  <a:pt x="336648" y="151080"/>
                  <a:pt x="355031" y="141517"/>
                </a:cubicBezTo>
                <a:cubicBezTo>
                  <a:pt x="364743" y="136463"/>
                  <a:pt x="380798" y="123134"/>
                  <a:pt x="379707" y="90628"/>
                </a:cubicBezTo>
                <a:cubicBezTo>
                  <a:pt x="380798" y="57727"/>
                  <a:pt x="364743" y="44397"/>
                  <a:pt x="355031" y="39393"/>
                </a:cubicBezTo>
                <a:cubicBezTo>
                  <a:pt x="336648" y="29830"/>
                  <a:pt x="313656" y="34487"/>
                  <a:pt x="301417" y="43704"/>
                </a:cubicBezTo>
                <a:cubicBezTo>
                  <a:pt x="293241" y="49947"/>
                  <a:pt x="284719" y="51880"/>
                  <a:pt x="277484" y="49253"/>
                </a:cubicBezTo>
                <a:cubicBezTo>
                  <a:pt x="271092" y="46925"/>
                  <a:pt x="266187" y="41177"/>
                  <a:pt x="264601" y="34240"/>
                </a:cubicBezTo>
                <a:cubicBezTo>
                  <a:pt x="263461" y="29235"/>
                  <a:pt x="263065" y="15955"/>
                  <a:pt x="263065" y="0"/>
                </a:cubicBezTo>
                <a:lnTo>
                  <a:pt x="253155" y="0"/>
                </a:lnTo>
                <a:cubicBezTo>
                  <a:pt x="253155" y="16401"/>
                  <a:pt x="253650" y="30622"/>
                  <a:pt x="254939" y="36420"/>
                </a:cubicBezTo>
                <a:cubicBezTo>
                  <a:pt x="257267" y="46627"/>
                  <a:pt x="264601" y="55100"/>
                  <a:pt x="274065" y="58569"/>
                </a:cubicBezTo>
                <a:cubicBezTo>
                  <a:pt x="284570" y="62384"/>
                  <a:pt x="296413" y="59907"/>
                  <a:pt x="307413" y="51632"/>
                </a:cubicBezTo>
                <a:cubicBezTo>
                  <a:pt x="317224" y="44199"/>
                  <a:pt x="335657" y="40483"/>
                  <a:pt x="350472" y="48163"/>
                </a:cubicBezTo>
                <a:cubicBezTo>
                  <a:pt x="363802" y="55100"/>
                  <a:pt x="370491" y="69619"/>
                  <a:pt x="369797" y="90628"/>
                </a:cubicBezTo>
                <a:cubicBezTo>
                  <a:pt x="370491" y="111241"/>
                  <a:pt x="363802" y="125809"/>
                  <a:pt x="350472" y="132697"/>
                </a:cubicBezTo>
                <a:cubicBezTo>
                  <a:pt x="335657" y="140427"/>
                  <a:pt x="317224" y="136661"/>
                  <a:pt x="307413" y="129228"/>
                </a:cubicBezTo>
                <a:cubicBezTo>
                  <a:pt x="296413" y="120953"/>
                  <a:pt x="284570" y="118476"/>
                  <a:pt x="274065" y="122341"/>
                </a:cubicBezTo>
                <a:cubicBezTo>
                  <a:pt x="264601" y="125760"/>
                  <a:pt x="257267" y="134283"/>
                  <a:pt x="254939" y="144440"/>
                </a:cubicBezTo>
                <a:cubicBezTo>
                  <a:pt x="251619" y="158860"/>
                  <a:pt x="253700" y="225803"/>
                  <a:pt x="254542" y="248547"/>
                </a:cubicBezTo>
                <a:cubicBezTo>
                  <a:pt x="220699" y="248596"/>
                  <a:pt x="198550" y="248943"/>
                  <a:pt x="192207" y="250429"/>
                </a:cubicBezTo>
                <a:cubicBezTo>
                  <a:pt x="181802" y="252808"/>
                  <a:pt x="173180" y="260240"/>
                  <a:pt x="169662" y="269903"/>
                </a:cubicBezTo>
                <a:cubicBezTo>
                  <a:pt x="165747" y="280606"/>
                  <a:pt x="168274" y="292696"/>
                  <a:pt x="176698" y="303895"/>
                </a:cubicBezTo>
                <a:cubicBezTo>
                  <a:pt x="184329" y="313954"/>
                  <a:pt x="188144" y="332832"/>
                  <a:pt x="180266" y="347995"/>
                </a:cubicBezTo>
                <a:cubicBezTo>
                  <a:pt x="173180" y="361671"/>
                  <a:pt x="158265" y="368509"/>
                  <a:pt x="136810" y="367815"/>
                </a:cubicBezTo>
                <a:cubicBezTo>
                  <a:pt x="115701" y="368558"/>
                  <a:pt x="100786" y="361671"/>
                  <a:pt x="93700" y="347995"/>
                </a:cubicBezTo>
                <a:cubicBezTo>
                  <a:pt x="85822" y="332832"/>
                  <a:pt x="89637" y="313954"/>
                  <a:pt x="97219" y="303895"/>
                </a:cubicBezTo>
                <a:cubicBezTo>
                  <a:pt x="105692" y="292696"/>
                  <a:pt x="108169" y="280606"/>
                  <a:pt x="104304" y="269903"/>
                </a:cubicBezTo>
                <a:cubicBezTo>
                  <a:pt x="100786" y="260240"/>
                  <a:pt x="92115" y="252808"/>
                  <a:pt x="81759" y="250429"/>
                </a:cubicBezTo>
                <a:cubicBezTo>
                  <a:pt x="74277" y="248695"/>
                  <a:pt x="44744" y="248497"/>
                  <a:pt x="0" y="248497"/>
                </a:cubicBezTo>
                <a:lnTo>
                  <a:pt x="0" y="258407"/>
                </a:lnTo>
                <a:cubicBezTo>
                  <a:pt x="36568" y="258358"/>
                  <a:pt x="72691" y="258506"/>
                  <a:pt x="79529" y="260092"/>
                </a:cubicBezTo>
                <a:cubicBezTo>
                  <a:pt x="86664" y="261727"/>
                  <a:pt x="92610" y="266781"/>
                  <a:pt x="94989" y="273272"/>
                </a:cubicBezTo>
                <a:cubicBezTo>
                  <a:pt x="97665" y="280755"/>
                  <a:pt x="95682" y="289475"/>
                  <a:pt x="89340" y="297899"/>
                </a:cubicBezTo>
                <a:cubicBezTo>
                  <a:pt x="79876" y="310386"/>
                  <a:pt x="75119" y="333774"/>
                  <a:pt x="84880" y="352554"/>
                </a:cubicBezTo>
                <a:cubicBezTo>
                  <a:pt x="89984" y="362414"/>
                  <a:pt x="103611" y="378766"/>
                  <a:pt x="136810" y="377725"/>
                </a:cubicBezTo>
                <a:cubicBezTo>
                  <a:pt x="170355" y="378766"/>
                  <a:pt x="183932" y="362414"/>
                  <a:pt x="189086" y="352554"/>
                </a:cubicBezTo>
                <a:cubicBezTo>
                  <a:pt x="198798" y="333774"/>
                  <a:pt x="194041" y="310386"/>
                  <a:pt x="184626" y="297899"/>
                </a:cubicBezTo>
                <a:cubicBezTo>
                  <a:pt x="178284" y="289475"/>
                  <a:pt x="176252" y="280755"/>
                  <a:pt x="178977" y="273272"/>
                </a:cubicBezTo>
                <a:cubicBezTo>
                  <a:pt x="181356" y="266781"/>
                  <a:pt x="187252" y="261727"/>
                  <a:pt x="194388" y="260092"/>
                </a:cubicBezTo>
                <a:cubicBezTo>
                  <a:pt x="200036" y="258804"/>
                  <a:pt x="225456" y="258457"/>
                  <a:pt x="254641" y="258407"/>
                </a:cubicBezTo>
                <a:cubicBezTo>
                  <a:pt x="253898" y="278475"/>
                  <a:pt x="251520" y="349878"/>
                  <a:pt x="254939" y="364842"/>
                </a:cubicBezTo>
                <a:cubicBezTo>
                  <a:pt x="257267" y="375050"/>
                  <a:pt x="264601" y="383523"/>
                  <a:pt x="274065" y="386991"/>
                </a:cubicBezTo>
                <a:cubicBezTo>
                  <a:pt x="284570" y="390807"/>
                  <a:pt x="296413" y="388379"/>
                  <a:pt x="307413" y="380054"/>
                </a:cubicBezTo>
                <a:cubicBezTo>
                  <a:pt x="317224" y="372622"/>
                  <a:pt x="335657" y="368905"/>
                  <a:pt x="350472" y="376586"/>
                </a:cubicBezTo>
                <a:cubicBezTo>
                  <a:pt x="363802" y="383523"/>
                  <a:pt x="370491" y="398091"/>
                  <a:pt x="369797" y="419051"/>
                </a:cubicBezTo>
                <a:cubicBezTo>
                  <a:pt x="370491" y="439664"/>
                  <a:pt x="363802" y="454232"/>
                  <a:pt x="350472" y="461119"/>
                </a:cubicBezTo>
                <a:cubicBezTo>
                  <a:pt x="335657" y="468849"/>
                  <a:pt x="317224" y="465083"/>
                  <a:pt x="307413" y="457651"/>
                </a:cubicBezTo>
                <a:cubicBezTo>
                  <a:pt x="296413" y="449376"/>
                  <a:pt x="284570" y="446898"/>
                  <a:pt x="274065" y="450763"/>
                </a:cubicBezTo>
                <a:cubicBezTo>
                  <a:pt x="264601" y="454232"/>
                  <a:pt x="257267" y="462705"/>
                  <a:pt x="254939" y="472863"/>
                </a:cubicBezTo>
                <a:cubicBezTo>
                  <a:pt x="251619" y="487332"/>
                  <a:pt x="253700" y="554374"/>
                  <a:pt x="254542" y="577018"/>
                </a:cubicBezTo>
                <a:cubicBezTo>
                  <a:pt x="225406" y="576969"/>
                  <a:pt x="200036" y="576672"/>
                  <a:pt x="194388" y="575383"/>
                </a:cubicBezTo>
                <a:cubicBezTo>
                  <a:pt x="187252" y="573748"/>
                  <a:pt x="181356" y="568694"/>
                  <a:pt x="178977" y="562153"/>
                </a:cubicBezTo>
                <a:cubicBezTo>
                  <a:pt x="176252" y="554721"/>
                  <a:pt x="178284" y="546000"/>
                  <a:pt x="184626" y="537576"/>
                </a:cubicBezTo>
                <a:cubicBezTo>
                  <a:pt x="194041" y="525089"/>
                  <a:pt x="198798" y="501701"/>
                  <a:pt x="189086" y="482922"/>
                </a:cubicBezTo>
                <a:cubicBezTo>
                  <a:pt x="183932" y="473011"/>
                  <a:pt x="170355" y="456660"/>
                  <a:pt x="137156" y="457750"/>
                </a:cubicBezTo>
                <a:cubicBezTo>
                  <a:pt x="103561" y="456610"/>
                  <a:pt x="89984" y="473011"/>
                  <a:pt x="84880" y="482922"/>
                </a:cubicBezTo>
                <a:cubicBezTo>
                  <a:pt x="75119" y="501701"/>
                  <a:pt x="79876" y="525089"/>
                  <a:pt x="89340" y="537576"/>
                </a:cubicBezTo>
                <a:cubicBezTo>
                  <a:pt x="95682" y="546000"/>
                  <a:pt x="97665" y="554721"/>
                  <a:pt x="94989" y="562153"/>
                </a:cubicBezTo>
                <a:cubicBezTo>
                  <a:pt x="92610" y="568694"/>
                  <a:pt x="86664" y="573748"/>
                  <a:pt x="79529" y="575383"/>
                </a:cubicBezTo>
                <a:cubicBezTo>
                  <a:pt x="72691" y="576969"/>
                  <a:pt x="36568" y="577068"/>
                  <a:pt x="0" y="577018"/>
                </a:cubicBezTo>
                <a:lnTo>
                  <a:pt x="0" y="586929"/>
                </a:lnTo>
                <a:cubicBezTo>
                  <a:pt x="44744" y="586929"/>
                  <a:pt x="74277" y="586780"/>
                  <a:pt x="81759" y="585046"/>
                </a:cubicBezTo>
                <a:cubicBezTo>
                  <a:pt x="92115" y="582667"/>
                  <a:pt x="100786" y="575185"/>
                  <a:pt x="104304" y="565572"/>
                </a:cubicBezTo>
                <a:cubicBezTo>
                  <a:pt x="108169" y="554820"/>
                  <a:pt x="105692" y="542779"/>
                  <a:pt x="97219" y="531580"/>
                </a:cubicBezTo>
                <a:cubicBezTo>
                  <a:pt x="89637" y="521522"/>
                  <a:pt x="85822" y="502643"/>
                  <a:pt x="93700" y="487480"/>
                </a:cubicBezTo>
                <a:cubicBezTo>
                  <a:pt x="100786" y="473804"/>
                  <a:pt x="115701" y="466917"/>
                  <a:pt x="137156" y="467660"/>
                </a:cubicBezTo>
                <a:cubicBezTo>
                  <a:pt x="158216" y="466917"/>
                  <a:pt x="173180" y="473804"/>
                  <a:pt x="180266" y="487480"/>
                </a:cubicBezTo>
                <a:cubicBezTo>
                  <a:pt x="188144" y="502643"/>
                  <a:pt x="184329" y="521522"/>
                  <a:pt x="176698" y="531580"/>
                </a:cubicBezTo>
                <a:cubicBezTo>
                  <a:pt x="168274" y="542779"/>
                  <a:pt x="165747" y="554820"/>
                  <a:pt x="169662" y="565572"/>
                </a:cubicBezTo>
                <a:cubicBezTo>
                  <a:pt x="173180" y="575185"/>
                  <a:pt x="181802" y="582667"/>
                  <a:pt x="192207" y="585046"/>
                </a:cubicBezTo>
                <a:cubicBezTo>
                  <a:pt x="198550" y="586483"/>
                  <a:pt x="220749" y="586879"/>
                  <a:pt x="254592" y="586929"/>
                </a:cubicBezTo>
                <a:cubicBezTo>
                  <a:pt x="253848" y="607096"/>
                  <a:pt x="251520" y="678350"/>
                  <a:pt x="254939" y="693264"/>
                </a:cubicBezTo>
                <a:cubicBezTo>
                  <a:pt x="257267" y="703472"/>
                  <a:pt x="264601" y="711945"/>
                  <a:pt x="274065" y="715414"/>
                </a:cubicBezTo>
                <a:cubicBezTo>
                  <a:pt x="284570" y="719229"/>
                  <a:pt x="296413" y="716801"/>
                  <a:pt x="307413" y="708476"/>
                </a:cubicBezTo>
                <a:cubicBezTo>
                  <a:pt x="317224" y="701044"/>
                  <a:pt x="335657" y="697328"/>
                  <a:pt x="350472" y="705008"/>
                </a:cubicBezTo>
                <a:cubicBezTo>
                  <a:pt x="363802" y="711945"/>
                  <a:pt x="370491" y="726513"/>
                  <a:pt x="369797" y="747473"/>
                </a:cubicBezTo>
                <a:cubicBezTo>
                  <a:pt x="370491" y="768086"/>
                  <a:pt x="363802" y="782654"/>
                  <a:pt x="350472" y="789542"/>
                </a:cubicBezTo>
                <a:cubicBezTo>
                  <a:pt x="335657" y="797271"/>
                  <a:pt x="317224" y="793506"/>
                  <a:pt x="307413" y="786073"/>
                </a:cubicBezTo>
                <a:cubicBezTo>
                  <a:pt x="296413" y="777798"/>
                  <a:pt x="284570" y="775370"/>
                  <a:pt x="274065" y="779185"/>
                </a:cubicBezTo>
                <a:cubicBezTo>
                  <a:pt x="264601" y="782654"/>
                  <a:pt x="257267" y="791127"/>
                  <a:pt x="254939" y="801285"/>
                </a:cubicBezTo>
                <a:cubicBezTo>
                  <a:pt x="251619" y="815754"/>
                  <a:pt x="253700" y="882647"/>
                  <a:pt x="254542" y="905391"/>
                </a:cubicBezTo>
                <a:cubicBezTo>
                  <a:pt x="220699" y="905441"/>
                  <a:pt x="198550" y="905837"/>
                  <a:pt x="192207" y="907274"/>
                </a:cubicBezTo>
                <a:cubicBezTo>
                  <a:pt x="181802" y="909653"/>
                  <a:pt x="173180" y="917085"/>
                  <a:pt x="169662" y="926748"/>
                </a:cubicBezTo>
                <a:cubicBezTo>
                  <a:pt x="165747" y="937450"/>
                  <a:pt x="168274" y="949541"/>
                  <a:pt x="176698" y="960739"/>
                </a:cubicBezTo>
                <a:cubicBezTo>
                  <a:pt x="184329" y="970798"/>
                  <a:pt x="188144" y="989677"/>
                  <a:pt x="180266" y="1004839"/>
                </a:cubicBezTo>
                <a:cubicBezTo>
                  <a:pt x="173180" y="1018516"/>
                  <a:pt x="158265" y="1025403"/>
                  <a:pt x="136810" y="1024660"/>
                </a:cubicBezTo>
                <a:cubicBezTo>
                  <a:pt x="115701" y="1025403"/>
                  <a:pt x="100786" y="1018516"/>
                  <a:pt x="93700" y="1004839"/>
                </a:cubicBezTo>
                <a:cubicBezTo>
                  <a:pt x="85822" y="989677"/>
                  <a:pt x="89637" y="970798"/>
                  <a:pt x="97219" y="960739"/>
                </a:cubicBezTo>
                <a:cubicBezTo>
                  <a:pt x="105692" y="949541"/>
                  <a:pt x="108169" y="937450"/>
                  <a:pt x="104304" y="926748"/>
                </a:cubicBezTo>
                <a:cubicBezTo>
                  <a:pt x="100786" y="917085"/>
                  <a:pt x="92115" y="909653"/>
                  <a:pt x="81759" y="907274"/>
                </a:cubicBezTo>
                <a:cubicBezTo>
                  <a:pt x="74277" y="905540"/>
                  <a:pt x="44744" y="905342"/>
                  <a:pt x="0" y="905342"/>
                </a:cubicBezTo>
                <a:lnTo>
                  <a:pt x="0" y="915252"/>
                </a:lnTo>
                <a:cubicBezTo>
                  <a:pt x="36618" y="915252"/>
                  <a:pt x="72691" y="915351"/>
                  <a:pt x="79529" y="916936"/>
                </a:cubicBezTo>
                <a:cubicBezTo>
                  <a:pt x="86664" y="918572"/>
                  <a:pt x="92610" y="923626"/>
                  <a:pt x="94989" y="930167"/>
                </a:cubicBezTo>
                <a:cubicBezTo>
                  <a:pt x="97665" y="937599"/>
                  <a:pt x="95682" y="946320"/>
                  <a:pt x="89340" y="954744"/>
                </a:cubicBezTo>
                <a:cubicBezTo>
                  <a:pt x="79876" y="967230"/>
                  <a:pt x="75119" y="990618"/>
                  <a:pt x="84880" y="1009398"/>
                </a:cubicBezTo>
                <a:cubicBezTo>
                  <a:pt x="89984" y="1019308"/>
                  <a:pt x="103660" y="1035660"/>
                  <a:pt x="136810" y="1034570"/>
                </a:cubicBezTo>
                <a:cubicBezTo>
                  <a:pt x="170405" y="1035660"/>
                  <a:pt x="183932" y="1019308"/>
                  <a:pt x="189086" y="1009398"/>
                </a:cubicBezTo>
                <a:cubicBezTo>
                  <a:pt x="198798" y="990618"/>
                  <a:pt x="194041" y="967230"/>
                  <a:pt x="184626" y="954744"/>
                </a:cubicBezTo>
                <a:cubicBezTo>
                  <a:pt x="178284" y="946320"/>
                  <a:pt x="176252" y="937599"/>
                  <a:pt x="178977" y="930167"/>
                </a:cubicBezTo>
                <a:cubicBezTo>
                  <a:pt x="181356" y="923626"/>
                  <a:pt x="187252" y="918572"/>
                  <a:pt x="194388" y="916936"/>
                </a:cubicBezTo>
                <a:cubicBezTo>
                  <a:pt x="200036" y="915648"/>
                  <a:pt x="225456" y="915301"/>
                  <a:pt x="254641" y="915301"/>
                </a:cubicBezTo>
                <a:cubicBezTo>
                  <a:pt x="253898" y="935320"/>
                  <a:pt x="251520" y="1006722"/>
                  <a:pt x="254939" y="1021687"/>
                </a:cubicBezTo>
                <a:cubicBezTo>
                  <a:pt x="257267" y="1031894"/>
                  <a:pt x="264601" y="1040367"/>
                  <a:pt x="274065" y="1043836"/>
                </a:cubicBezTo>
                <a:cubicBezTo>
                  <a:pt x="284570" y="1047651"/>
                  <a:pt x="296413" y="1045223"/>
                  <a:pt x="307413" y="1036899"/>
                </a:cubicBezTo>
                <a:cubicBezTo>
                  <a:pt x="317224" y="1029466"/>
                  <a:pt x="335657" y="1025750"/>
                  <a:pt x="350472" y="1033430"/>
                </a:cubicBezTo>
                <a:cubicBezTo>
                  <a:pt x="363802" y="1040367"/>
                  <a:pt x="370491" y="1054935"/>
                  <a:pt x="369797" y="1075895"/>
                </a:cubicBezTo>
                <a:cubicBezTo>
                  <a:pt x="370491" y="1096508"/>
                  <a:pt x="363802" y="1111076"/>
                  <a:pt x="350472" y="1117964"/>
                </a:cubicBezTo>
                <a:cubicBezTo>
                  <a:pt x="335657" y="1125694"/>
                  <a:pt x="317224" y="1121928"/>
                  <a:pt x="307413" y="1114545"/>
                </a:cubicBezTo>
                <a:cubicBezTo>
                  <a:pt x="296413" y="1106220"/>
                  <a:pt x="284570" y="1103792"/>
                  <a:pt x="274065" y="1107608"/>
                </a:cubicBezTo>
                <a:cubicBezTo>
                  <a:pt x="264601" y="1111076"/>
                  <a:pt x="257267" y="1119549"/>
                  <a:pt x="254939" y="1129707"/>
                </a:cubicBezTo>
                <a:cubicBezTo>
                  <a:pt x="251619" y="1144176"/>
                  <a:pt x="253700" y="1211070"/>
                  <a:pt x="254542" y="1233813"/>
                </a:cubicBezTo>
                <a:cubicBezTo>
                  <a:pt x="220699" y="1233863"/>
                  <a:pt x="198550" y="1234259"/>
                  <a:pt x="192207" y="1235696"/>
                </a:cubicBezTo>
                <a:cubicBezTo>
                  <a:pt x="181802" y="1238075"/>
                  <a:pt x="173180" y="1245507"/>
                  <a:pt x="169662" y="1255170"/>
                </a:cubicBezTo>
                <a:cubicBezTo>
                  <a:pt x="165747" y="1265873"/>
                  <a:pt x="168274" y="1277963"/>
                  <a:pt x="176698" y="1289162"/>
                </a:cubicBezTo>
                <a:cubicBezTo>
                  <a:pt x="184329" y="1299221"/>
                  <a:pt x="188144" y="1318099"/>
                  <a:pt x="180266" y="1333262"/>
                </a:cubicBezTo>
                <a:cubicBezTo>
                  <a:pt x="173180" y="1346938"/>
                  <a:pt x="158265" y="1353825"/>
                  <a:pt x="136810" y="1353082"/>
                </a:cubicBezTo>
                <a:cubicBezTo>
                  <a:pt x="115651" y="1353776"/>
                  <a:pt x="100786" y="1346938"/>
                  <a:pt x="93700" y="1333262"/>
                </a:cubicBezTo>
                <a:cubicBezTo>
                  <a:pt x="85822" y="1318099"/>
                  <a:pt x="89637" y="1299221"/>
                  <a:pt x="97219" y="1289162"/>
                </a:cubicBezTo>
                <a:cubicBezTo>
                  <a:pt x="105692" y="1277963"/>
                  <a:pt x="108169" y="1265873"/>
                  <a:pt x="104304" y="1255170"/>
                </a:cubicBezTo>
                <a:cubicBezTo>
                  <a:pt x="100786" y="1245507"/>
                  <a:pt x="92115" y="1238075"/>
                  <a:pt x="81759" y="1235696"/>
                </a:cubicBezTo>
                <a:cubicBezTo>
                  <a:pt x="74277" y="1233962"/>
                  <a:pt x="44744" y="1233764"/>
                  <a:pt x="0" y="1233764"/>
                </a:cubicBezTo>
                <a:lnTo>
                  <a:pt x="0" y="1243674"/>
                </a:lnTo>
                <a:cubicBezTo>
                  <a:pt x="36568" y="1243625"/>
                  <a:pt x="72691" y="1243773"/>
                  <a:pt x="79529" y="1245359"/>
                </a:cubicBezTo>
                <a:cubicBezTo>
                  <a:pt x="86664" y="1246994"/>
                  <a:pt x="92610" y="1252048"/>
                  <a:pt x="94989" y="1258589"/>
                </a:cubicBezTo>
                <a:cubicBezTo>
                  <a:pt x="97665" y="1266021"/>
                  <a:pt x="95682" y="1274742"/>
                  <a:pt x="89340" y="1283166"/>
                </a:cubicBezTo>
                <a:cubicBezTo>
                  <a:pt x="79876" y="1295653"/>
                  <a:pt x="75119" y="1319041"/>
                  <a:pt x="84880" y="1337820"/>
                </a:cubicBezTo>
                <a:cubicBezTo>
                  <a:pt x="89984" y="1347731"/>
                  <a:pt x="103660" y="1364181"/>
                  <a:pt x="136810" y="1362992"/>
                </a:cubicBezTo>
                <a:cubicBezTo>
                  <a:pt x="170455" y="1364132"/>
                  <a:pt x="183932" y="1347731"/>
                  <a:pt x="189086" y="1337820"/>
                </a:cubicBezTo>
                <a:cubicBezTo>
                  <a:pt x="198798" y="1319041"/>
                  <a:pt x="194041" y="1295653"/>
                  <a:pt x="184626" y="1283166"/>
                </a:cubicBezTo>
                <a:cubicBezTo>
                  <a:pt x="178284" y="1274742"/>
                  <a:pt x="176252" y="1266021"/>
                  <a:pt x="178977" y="1258589"/>
                </a:cubicBezTo>
                <a:cubicBezTo>
                  <a:pt x="181356" y="1252048"/>
                  <a:pt x="187252" y="1246994"/>
                  <a:pt x="194388" y="1245359"/>
                </a:cubicBezTo>
                <a:cubicBezTo>
                  <a:pt x="200036" y="1244071"/>
                  <a:pt x="225456" y="1243724"/>
                  <a:pt x="254641" y="1243724"/>
                </a:cubicBezTo>
                <a:cubicBezTo>
                  <a:pt x="253898" y="1263742"/>
                  <a:pt x="251520" y="1335145"/>
                  <a:pt x="254939" y="1350109"/>
                </a:cubicBezTo>
                <a:cubicBezTo>
                  <a:pt x="257267" y="1360317"/>
                  <a:pt x="264601" y="1368790"/>
                  <a:pt x="274065" y="1372258"/>
                </a:cubicBezTo>
                <a:cubicBezTo>
                  <a:pt x="284570" y="1376074"/>
                  <a:pt x="296413" y="1373646"/>
                  <a:pt x="307413" y="1365321"/>
                </a:cubicBezTo>
                <a:cubicBezTo>
                  <a:pt x="317224" y="1357889"/>
                  <a:pt x="335657" y="1354172"/>
                  <a:pt x="350472" y="1361853"/>
                </a:cubicBezTo>
                <a:cubicBezTo>
                  <a:pt x="363802" y="1368790"/>
                  <a:pt x="370491" y="1383358"/>
                  <a:pt x="369797" y="1404318"/>
                </a:cubicBezTo>
                <a:cubicBezTo>
                  <a:pt x="370491" y="1424931"/>
                  <a:pt x="363802" y="1439499"/>
                  <a:pt x="350472" y="1446436"/>
                </a:cubicBezTo>
                <a:cubicBezTo>
                  <a:pt x="335657" y="1454116"/>
                  <a:pt x="317224" y="1450350"/>
                  <a:pt x="307413" y="1442967"/>
                </a:cubicBezTo>
                <a:cubicBezTo>
                  <a:pt x="296413" y="1434643"/>
                  <a:pt x="284570" y="1432215"/>
                  <a:pt x="274065" y="1436030"/>
                </a:cubicBezTo>
                <a:cubicBezTo>
                  <a:pt x="264601" y="1439499"/>
                  <a:pt x="257267" y="1447972"/>
                  <a:pt x="254939" y="1458130"/>
                </a:cubicBezTo>
                <a:cubicBezTo>
                  <a:pt x="251619" y="1472599"/>
                  <a:pt x="253700" y="1539641"/>
                  <a:pt x="254542" y="1562285"/>
                </a:cubicBezTo>
                <a:cubicBezTo>
                  <a:pt x="225406" y="1562285"/>
                  <a:pt x="200036" y="1561938"/>
                  <a:pt x="194388" y="1560650"/>
                </a:cubicBezTo>
                <a:cubicBezTo>
                  <a:pt x="187252" y="1559015"/>
                  <a:pt x="181356" y="1553961"/>
                  <a:pt x="178977" y="1547420"/>
                </a:cubicBezTo>
                <a:cubicBezTo>
                  <a:pt x="176252" y="1539988"/>
                  <a:pt x="178284" y="1531267"/>
                  <a:pt x="184626" y="1522843"/>
                </a:cubicBezTo>
                <a:cubicBezTo>
                  <a:pt x="194041" y="1510356"/>
                  <a:pt x="198798" y="1486968"/>
                  <a:pt x="189086" y="1468188"/>
                </a:cubicBezTo>
                <a:cubicBezTo>
                  <a:pt x="183932" y="1458278"/>
                  <a:pt x="170256" y="1441828"/>
                  <a:pt x="137156" y="1443017"/>
                </a:cubicBezTo>
                <a:cubicBezTo>
                  <a:pt x="103611" y="1441828"/>
                  <a:pt x="89984" y="1458278"/>
                  <a:pt x="84880" y="1468188"/>
                </a:cubicBezTo>
                <a:cubicBezTo>
                  <a:pt x="75119" y="1486968"/>
                  <a:pt x="79876" y="1510356"/>
                  <a:pt x="89340" y="1522843"/>
                </a:cubicBezTo>
                <a:cubicBezTo>
                  <a:pt x="95682" y="1531267"/>
                  <a:pt x="97665" y="1539988"/>
                  <a:pt x="94989" y="1547420"/>
                </a:cubicBezTo>
                <a:cubicBezTo>
                  <a:pt x="92610" y="1553961"/>
                  <a:pt x="86664" y="1559015"/>
                  <a:pt x="79529" y="1560650"/>
                </a:cubicBezTo>
                <a:cubicBezTo>
                  <a:pt x="72691" y="1562236"/>
                  <a:pt x="36568" y="1562384"/>
                  <a:pt x="0" y="1562335"/>
                </a:cubicBezTo>
                <a:lnTo>
                  <a:pt x="0" y="1572245"/>
                </a:lnTo>
                <a:cubicBezTo>
                  <a:pt x="44744" y="1572245"/>
                  <a:pt x="74277" y="1572047"/>
                  <a:pt x="81759" y="1570313"/>
                </a:cubicBezTo>
                <a:cubicBezTo>
                  <a:pt x="92115" y="1567934"/>
                  <a:pt x="100786" y="1560501"/>
                  <a:pt x="104304" y="1550839"/>
                </a:cubicBezTo>
                <a:cubicBezTo>
                  <a:pt x="108169" y="1540136"/>
                  <a:pt x="105692" y="1528046"/>
                  <a:pt x="97219" y="1516847"/>
                </a:cubicBezTo>
                <a:cubicBezTo>
                  <a:pt x="89637" y="1506788"/>
                  <a:pt x="85822" y="1487910"/>
                  <a:pt x="93700" y="1472747"/>
                </a:cubicBezTo>
                <a:cubicBezTo>
                  <a:pt x="100786" y="1459071"/>
                  <a:pt x="115651" y="1452332"/>
                  <a:pt x="137156" y="1452927"/>
                </a:cubicBezTo>
                <a:cubicBezTo>
                  <a:pt x="158216" y="1452233"/>
                  <a:pt x="173180" y="1459071"/>
                  <a:pt x="180266" y="1472747"/>
                </a:cubicBezTo>
                <a:cubicBezTo>
                  <a:pt x="188144" y="1487910"/>
                  <a:pt x="184329" y="1506788"/>
                  <a:pt x="176698" y="1516847"/>
                </a:cubicBezTo>
                <a:cubicBezTo>
                  <a:pt x="168274" y="1528046"/>
                  <a:pt x="165747" y="1540136"/>
                  <a:pt x="169662" y="1550839"/>
                </a:cubicBezTo>
                <a:cubicBezTo>
                  <a:pt x="173180" y="1560501"/>
                  <a:pt x="181802" y="1567934"/>
                  <a:pt x="192207" y="1570313"/>
                </a:cubicBezTo>
                <a:cubicBezTo>
                  <a:pt x="198550" y="1571750"/>
                  <a:pt x="220749" y="1572146"/>
                  <a:pt x="254592" y="1572196"/>
                </a:cubicBezTo>
                <a:cubicBezTo>
                  <a:pt x="253848" y="1592363"/>
                  <a:pt x="251520" y="1663617"/>
                  <a:pt x="254939" y="1678531"/>
                </a:cubicBezTo>
                <a:cubicBezTo>
                  <a:pt x="257267" y="1688739"/>
                  <a:pt x="264601" y="1697212"/>
                  <a:pt x="274065" y="1700681"/>
                </a:cubicBezTo>
                <a:cubicBezTo>
                  <a:pt x="284570" y="1704496"/>
                  <a:pt x="296413" y="1702068"/>
                  <a:pt x="307413" y="1693743"/>
                </a:cubicBezTo>
                <a:cubicBezTo>
                  <a:pt x="317224" y="1686311"/>
                  <a:pt x="335657" y="1682595"/>
                  <a:pt x="350472" y="1690275"/>
                </a:cubicBezTo>
                <a:cubicBezTo>
                  <a:pt x="363802" y="1697212"/>
                  <a:pt x="370491" y="1711780"/>
                  <a:pt x="369797" y="1732740"/>
                </a:cubicBezTo>
                <a:cubicBezTo>
                  <a:pt x="370491" y="1753353"/>
                  <a:pt x="363802" y="1767921"/>
                  <a:pt x="350472" y="1774858"/>
                </a:cubicBezTo>
                <a:cubicBezTo>
                  <a:pt x="335657" y="1782538"/>
                  <a:pt x="317224" y="1778773"/>
                  <a:pt x="307413" y="1771389"/>
                </a:cubicBezTo>
                <a:cubicBezTo>
                  <a:pt x="296413" y="1763065"/>
                  <a:pt x="284570" y="1760637"/>
                  <a:pt x="274065" y="1764452"/>
                </a:cubicBezTo>
                <a:cubicBezTo>
                  <a:pt x="264601" y="1767921"/>
                  <a:pt x="257267" y="1776394"/>
                  <a:pt x="254939" y="1786602"/>
                </a:cubicBezTo>
                <a:cubicBezTo>
                  <a:pt x="251619" y="1801021"/>
                  <a:pt x="253700" y="1867914"/>
                  <a:pt x="254542" y="1890658"/>
                </a:cubicBezTo>
                <a:cubicBezTo>
                  <a:pt x="220699" y="1890708"/>
                  <a:pt x="198550" y="1891104"/>
                  <a:pt x="192207" y="1892541"/>
                </a:cubicBezTo>
                <a:cubicBezTo>
                  <a:pt x="181802" y="1894920"/>
                  <a:pt x="173180" y="1902402"/>
                  <a:pt x="169662" y="1912014"/>
                </a:cubicBezTo>
                <a:cubicBezTo>
                  <a:pt x="165747" y="1922767"/>
                  <a:pt x="168274" y="1934808"/>
                  <a:pt x="176698" y="1946006"/>
                </a:cubicBezTo>
                <a:cubicBezTo>
                  <a:pt x="184329" y="1956065"/>
                  <a:pt x="188144" y="1974944"/>
                  <a:pt x="180266" y="1990106"/>
                </a:cubicBezTo>
                <a:cubicBezTo>
                  <a:pt x="173180" y="2003783"/>
                  <a:pt x="158315" y="2010521"/>
                  <a:pt x="136810" y="2009927"/>
                </a:cubicBezTo>
                <a:cubicBezTo>
                  <a:pt x="115701" y="2010620"/>
                  <a:pt x="100786" y="2003783"/>
                  <a:pt x="93700" y="1990106"/>
                </a:cubicBezTo>
                <a:cubicBezTo>
                  <a:pt x="85822" y="1974944"/>
                  <a:pt x="89637" y="1956065"/>
                  <a:pt x="97219" y="1946006"/>
                </a:cubicBezTo>
                <a:cubicBezTo>
                  <a:pt x="105692" y="1934808"/>
                  <a:pt x="108169" y="1922767"/>
                  <a:pt x="104304" y="1912014"/>
                </a:cubicBezTo>
                <a:cubicBezTo>
                  <a:pt x="100786" y="1902402"/>
                  <a:pt x="92115" y="1894920"/>
                  <a:pt x="81759" y="1892541"/>
                </a:cubicBezTo>
                <a:cubicBezTo>
                  <a:pt x="74277" y="1890807"/>
                  <a:pt x="44744" y="1890608"/>
                  <a:pt x="0" y="1890658"/>
                </a:cubicBezTo>
                <a:lnTo>
                  <a:pt x="0" y="1900568"/>
                </a:lnTo>
                <a:cubicBezTo>
                  <a:pt x="36568" y="1900469"/>
                  <a:pt x="72691" y="1900618"/>
                  <a:pt x="79529" y="1902203"/>
                </a:cubicBezTo>
                <a:cubicBezTo>
                  <a:pt x="86664" y="1903839"/>
                  <a:pt x="92610" y="1908893"/>
                  <a:pt x="94989" y="1915433"/>
                </a:cubicBezTo>
                <a:cubicBezTo>
                  <a:pt x="97665" y="1922866"/>
                  <a:pt x="95682" y="1931587"/>
                  <a:pt x="89340" y="1940011"/>
                </a:cubicBezTo>
                <a:cubicBezTo>
                  <a:pt x="79876" y="1952497"/>
                  <a:pt x="75119" y="1975885"/>
                  <a:pt x="84880" y="1994715"/>
                </a:cubicBezTo>
                <a:cubicBezTo>
                  <a:pt x="89984" y="2004575"/>
                  <a:pt x="103611" y="2020927"/>
                  <a:pt x="136810" y="2019837"/>
                </a:cubicBezTo>
                <a:cubicBezTo>
                  <a:pt x="170355" y="2021026"/>
                  <a:pt x="183932" y="2004575"/>
                  <a:pt x="189086" y="1994715"/>
                </a:cubicBezTo>
                <a:cubicBezTo>
                  <a:pt x="198798" y="1975885"/>
                  <a:pt x="194041" y="1952497"/>
                  <a:pt x="184626" y="1940011"/>
                </a:cubicBezTo>
                <a:cubicBezTo>
                  <a:pt x="178284" y="1931587"/>
                  <a:pt x="176252" y="1922866"/>
                  <a:pt x="178977" y="1915433"/>
                </a:cubicBezTo>
                <a:cubicBezTo>
                  <a:pt x="181356" y="1908893"/>
                  <a:pt x="187252" y="1903839"/>
                  <a:pt x="194388" y="1902203"/>
                </a:cubicBezTo>
                <a:cubicBezTo>
                  <a:pt x="200036" y="1900915"/>
                  <a:pt x="225456" y="1900618"/>
                  <a:pt x="254641" y="1900568"/>
                </a:cubicBezTo>
                <a:cubicBezTo>
                  <a:pt x="253898" y="1920587"/>
                  <a:pt x="251520" y="1991989"/>
                  <a:pt x="254939" y="2006954"/>
                </a:cubicBezTo>
                <a:cubicBezTo>
                  <a:pt x="257267" y="2017161"/>
                  <a:pt x="264601" y="2025634"/>
                  <a:pt x="274065" y="2029103"/>
                </a:cubicBezTo>
                <a:cubicBezTo>
                  <a:pt x="284570" y="2032918"/>
                  <a:pt x="296413" y="2030490"/>
                  <a:pt x="307413" y="2022166"/>
                </a:cubicBezTo>
                <a:cubicBezTo>
                  <a:pt x="317224" y="2014733"/>
                  <a:pt x="335657" y="2011017"/>
                  <a:pt x="350472" y="2018697"/>
                </a:cubicBezTo>
                <a:cubicBezTo>
                  <a:pt x="363802" y="2025634"/>
                  <a:pt x="370491" y="2040202"/>
                  <a:pt x="369797" y="2061162"/>
                </a:cubicBezTo>
                <a:cubicBezTo>
                  <a:pt x="370491" y="2081775"/>
                  <a:pt x="363802" y="2096343"/>
                  <a:pt x="350472" y="2103280"/>
                </a:cubicBezTo>
                <a:cubicBezTo>
                  <a:pt x="335657" y="2110961"/>
                  <a:pt x="317224" y="2107195"/>
                  <a:pt x="307413" y="2099812"/>
                </a:cubicBezTo>
                <a:cubicBezTo>
                  <a:pt x="296413" y="2091487"/>
                  <a:pt x="284570" y="2089059"/>
                  <a:pt x="274065" y="2092875"/>
                </a:cubicBezTo>
                <a:cubicBezTo>
                  <a:pt x="264601" y="2096343"/>
                  <a:pt x="257267" y="2104816"/>
                  <a:pt x="254939" y="2115024"/>
                </a:cubicBezTo>
                <a:cubicBezTo>
                  <a:pt x="251619" y="2129443"/>
                  <a:pt x="253700" y="2196337"/>
                  <a:pt x="254542" y="2219080"/>
                </a:cubicBezTo>
                <a:cubicBezTo>
                  <a:pt x="220699" y="2219130"/>
                  <a:pt x="198550" y="2219526"/>
                  <a:pt x="192207" y="2220963"/>
                </a:cubicBezTo>
                <a:cubicBezTo>
                  <a:pt x="181802" y="2223342"/>
                  <a:pt x="173180" y="2230824"/>
                  <a:pt x="169662" y="2240437"/>
                </a:cubicBezTo>
                <a:cubicBezTo>
                  <a:pt x="165747" y="2251189"/>
                  <a:pt x="168274" y="2263230"/>
                  <a:pt x="176698" y="2274429"/>
                </a:cubicBezTo>
                <a:cubicBezTo>
                  <a:pt x="184329" y="2284487"/>
                  <a:pt x="188144" y="2303366"/>
                  <a:pt x="180266" y="2318529"/>
                </a:cubicBezTo>
                <a:cubicBezTo>
                  <a:pt x="173180" y="2332205"/>
                  <a:pt x="158315" y="2338993"/>
                  <a:pt x="136810" y="2338349"/>
                </a:cubicBezTo>
                <a:cubicBezTo>
                  <a:pt x="115701" y="2339043"/>
                  <a:pt x="100786" y="2332205"/>
                  <a:pt x="93700" y="2318529"/>
                </a:cubicBezTo>
                <a:cubicBezTo>
                  <a:pt x="85822" y="2303366"/>
                  <a:pt x="89637" y="2284487"/>
                  <a:pt x="97219" y="2274429"/>
                </a:cubicBezTo>
                <a:cubicBezTo>
                  <a:pt x="105692" y="2263230"/>
                  <a:pt x="108169" y="2251189"/>
                  <a:pt x="104304" y="2240437"/>
                </a:cubicBezTo>
                <a:cubicBezTo>
                  <a:pt x="100786" y="2230824"/>
                  <a:pt x="92115" y="2223342"/>
                  <a:pt x="81759" y="2220963"/>
                </a:cubicBezTo>
                <a:cubicBezTo>
                  <a:pt x="74277" y="2219229"/>
                  <a:pt x="44744" y="2219031"/>
                  <a:pt x="0" y="2219080"/>
                </a:cubicBezTo>
                <a:lnTo>
                  <a:pt x="0" y="2228991"/>
                </a:lnTo>
                <a:cubicBezTo>
                  <a:pt x="36618" y="2228941"/>
                  <a:pt x="72691" y="2229040"/>
                  <a:pt x="79529" y="2230626"/>
                </a:cubicBezTo>
                <a:cubicBezTo>
                  <a:pt x="86664" y="2232261"/>
                  <a:pt x="92610" y="2237315"/>
                  <a:pt x="94989" y="2243856"/>
                </a:cubicBezTo>
                <a:cubicBezTo>
                  <a:pt x="97665" y="2251288"/>
                  <a:pt x="95682" y="2260009"/>
                  <a:pt x="89340" y="2268433"/>
                </a:cubicBezTo>
                <a:cubicBezTo>
                  <a:pt x="79876" y="2280920"/>
                  <a:pt x="75119" y="2304308"/>
                  <a:pt x="84880" y="2323137"/>
                </a:cubicBezTo>
                <a:cubicBezTo>
                  <a:pt x="89984" y="2332998"/>
                  <a:pt x="103611" y="2349448"/>
                  <a:pt x="136810" y="2348259"/>
                </a:cubicBezTo>
                <a:cubicBezTo>
                  <a:pt x="170355" y="2349399"/>
                  <a:pt x="183932" y="2332998"/>
                  <a:pt x="189086" y="2323137"/>
                </a:cubicBezTo>
                <a:cubicBezTo>
                  <a:pt x="198798" y="2304308"/>
                  <a:pt x="194041" y="2280920"/>
                  <a:pt x="184626" y="2268433"/>
                </a:cubicBezTo>
                <a:cubicBezTo>
                  <a:pt x="178284" y="2260009"/>
                  <a:pt x="176252" y="2251288"/>
                  <a:pt x="178977" y="2243856"/>
                </a:cubicBezTo>
                <a:cubicBezTo>
                  <a:pt x="181356" y="2237315"/>
                  <a:pt x="187252" y="2232261"/>
                  <a:pt x="194388" y="2230626"/>
                </a:cubicBezTo>
                <a:cubicBezTo>
                  <a:pt x="200036" y="2229337"/>
                  <a:pt x="225456" y="2229040"/>
                  <a:pt x="254641" y="2228991"/>
                </a:cubicBezTo>
                <a:cubicBezTo>
                  <a:pt x="253898" y="2249009"/>
                  <a:pt x="251520" y="2320461"/>
                  <a:pt x="254939" y="2335376"/>
                </a:cubicBezTo>
                <a:cubicBezTo>
                  <a:pt x="257267" y="2345583"/>
                  <a:pt x="264601" y="2354057"/>
                  <a:pt x="274065" y="2357525"/>
                </a:cubicBezTo>
                <a:cubicBezTo>
                  <a:pt x="284570" y="2361341"/>
                  <a:pt x="296413" y="2358913"/>
                  <a:pt x="307413" y="2350588"/>
                </a:cubicBezTo>
                <a:cubicBezTo>
                  <a:pt x="317224" y="2343205"/>
                  <a:pt x="335657" y="2339439"/>
                  <a:pt x="350472" y="2347120"/>
                </a:cubicBezTo>
                <a:cubicBezTo>
                  <a:pt x="363802" y="2354057"/>
                  <a:pt x="370491" y="2368625"/>
                  <a:pt x="369797" y="2389585"/>
                </a:cubicBezTo>
                <a:cubicBezTo>
                  <a:pt x="370491" y="2410198"/>
                  <a:pt x="363802" y="2424766"/>
                  <a:pt x="350472" y="2431703"/>
                </a:cubicBezTo>
                <a:cubicBezTo>
                  <a:pt x="335657" y="2439383"/>
                  <a:pt x="317224" y="2435617"/>
                  <a:pt x="307413" y="2428234"/>
                </a:cubicBezTo>
                <a:cubicBezTo>
                  <a:pt x="296413" y="2419910"/>
                  <a:pt x="284570" y="2417482"/>
                  <a:pt x="274065" y="2421297"/>
                </a:cubicBezTo>
                <a:cubicBezTo>
                  <a:pt x="264601" y="2424766"/>
                  <a:pt x="257267" y="2433239"/>
                  <a:pt x="254939" y="2443446"/>
                </a:cubicBezTo>
                <a:cubicBezTo>
                  <a:pt x="253650" y="2448946"/>
                  <a:pt x="253155" y="2462127"/>
                  <a:pt x="253105" y="2477537"/>
                </a:cubicBezTo>
                <a:lnTo>
                  <a:pt x="263015" y="2477537"/>
                </a:lnTo>
                <a:cubicBezTo>
                  <a:pt x="263065" y="2462622"/>
                  <a:pt x="263511" y="2450383"/>
                  <a:pt x="264601" y="2445626"/>
                </a:cubicBezTo>
                <a:cubicBezTo>
                  <a:pt x="266187" y="2438689"/>
                  <a:pt x="271092" y="2432941"/>
                  <a:pt x="277484" y="2430613"/>
                </a:cubicBezTo>
                <a:cubicBezTo>
                  <a:pt x="284719" y="2427986"/>
                  <a:pt x="293241" y="2429919"/>
                  <a:pt x="301417" y="2436113"/>
                </a:cubicBezTo>
                <a:cubicBezTo>
                  <a:pt x="313656" y="2445379"/>
                  <a:pt x="336648" y="2450037"/>
                  <a:pt x="355031" y="2440473"/>
                </a:cubicBezTo>
                <a:cubicBezTo>
                  <a:pt x="364743" y="2435469"/>
                  <a:pt x="380798" y="2422139"/>
                  <a:pt x="379707" y="2389585"/>
                </a:cubicBezTo>
                <a:cubicBezTo>
                  <a:pt x="380798" y="2356683"/>
                  <a:pt x="364743" y="2343354"/>
                  <a:pt x="355031" y="2338349"/>
                </a:cubicBezTo>
                <a:cubicBezTo>
                  <a:pt x="336648" y="2328786"/>
                  <a:pt x="313706" y="2333444"/>
                  <a:pt x="301417" y="2342710"/>
                </a:cubicBezTo>
                <a:cubicBezTo>
                  <a:pt x="293241" y="2348903"/>
                  <a:pt x="284719" y="2350836"/>
                  <a:pt x="277484" y="2348210"/>
                </a:cubicBezTo>
                <a:cubicBezTo>
                  <a:pt x="271092" y="2345881"/>
                  <a:pt x="266187" y="2340133"/>
                  <a:pt x="264601" y="2333196"/>
                </a:cubicBezTo>
                <a:cubicBezTo>
                  <a:pt x="261777" y="2320808"/>
                  <a:pt x="263461" y="2257730"/>
                  <a:pt x="264601" y="2228991"/>
                </a:cubicBezTo>
                <a:cubicBezTo>
                  <a:pt x="273570" y="2228991"/>
                  <a:pt x="282687" y="2228991"/>
                  <a:pt x="291557" y="2229040"/>
                </a:cubicBezTo>
                <a:cubicBezTo>
                  <a:pt x="346062" y="2229139"/>
                  <a:pt x="382433" y="2229090"/>
                  <a:pt x="390856" y="2227157"/>
                </a:cubicBezTo>
                <a:cubicBezTo>
                  <a:pt x="401212" y="2224779"/>
                  <a:pt x="409834" y="2217346"/>
                  <a:pt x="413352" y="2207684"/>
                </a:cubicBezTo>
                <a:cubicBezTo>
                  <a:pt x="417267" y="2196981"/>
                  <a:pt x="414789" y="2184890"/>
                  <a:pt x="406316" y="2173692"/>
                </a:cubicBezTo>
                <a:cubicBezTo>
                  <a:pt x="398735" y="2163633"/>
                  <a:pt x="394870" y="2144754"/>
                  <a:pt x="402748" y="2129592"/>
                </a:cubicBezTo>
                <a:cubicBezTo>
                  <a:pt x="409834" y="2115916"/>
                  <a:pt x="424749" y="2109078"/>
                  <a:pt x="446254" y="2109772"/>
                </a:cubicBezTo>
                <a:cubicBezTo>
                  <a:pt x="467313" y="2109078"/>
                  <a:pt x="482277" y="2115916"/>
                  <a:pt x="489363" y="2129592"/>
                </a:cubicBezTo>
                <a:cubicBezTo>
                  <a:pt x="497242" y="2144754"/>
                  <a:pt x="493426" y="2163633"/>
                  <a:pt x="485796" y="2173692"/>
                </a:cubicBezTo>
                <a:cubicBezTo>
                  <a:pt x="477372" y="2184890"/>
                  <a:pt x="474845" y="2196981"/>
                  <a:pt x="478759" y="2207684"/>
                </a:cubicBezTo>
                <a:cubicBezTo>
                  <a:pt x="482277" y="2217346"/>
                  <a:pt x="490899" y="2224779"/>
                  <a:pt x="501305" y="2227157"/>
                </a:cubicBezTo>
                <a:cubicBezTo>
                  <a:pt x="507400" y="2228594"/>
                  <a:pt x="528360" y="2228991"/>
                  <a:pt x="560270" y="2229040"/>
                </a:cubicBezTo>
                <a:cubicBezTo>
                  <a:pt x="561360" y="2257829"/>
                  <a:pt x="563045" y="2320808"/>
                  <a:pt x="560221" y="2333196"/>
                </a:cubicBezTo>
                <a:cubicBezTo>
                  <a:pt x="558635" y="2340133"/>
                  <a:pt x="553680" y="2345881"/>
                  <a:pt x="547338" y="2348210"/>
                </a:cubicBezTo>
                <a:cubicBezTo>
                  <a:pt x="540103" y="2350836"/>
                  <a:pt x="531580" y="2348903"/>
                  <a:pt x="523355" y="2342710"/>
                </a:cubicBezTo>
                <a:cubicBezTo>
                  <a:pt x="511116" y="2333444"/>
                  <a:pt x="488174" y="2328786"/>
                  <a:pt x="469741" y="2338349"/>
                </a:cubicBezTo>
                <a:cubicBezTo>
                  <a:pt x="460079" y="2343354"/>
                  <a:pt x="443975" y="2356683"/>
                  <a:pt x="445114" y="2389238"/>
                </a:cubicBezTo>
                <a:cubicBezTo>
                  <a:pt x="443975" y="2422139"/>
                  <a:pt x="460079" y="2435469"/>
                  <a:pt x="469741" y="2440473"/>
                </a:cubicBezTo>
                <a:cubicBezTo>
                  <a:pt x="488174" y="2450037"/>
                  <a:pt x="511116" y="2445379"/>
                  <a:pt x="523355" y="2436113"/>
                </a:cubicBezTo>
                <a:cubicBezTo>
                  <a:pt x="531580" y="2429919"/>
                  <a:pt x="540054" y="2427986"/>
                  <a:pt x="547338" y="2430613"/>
                </a:cubicBezTo>
                <a:cubicBezTo>
                  <a:pt x="553680" y="2432941"/>
                  <a:pt x="558635" y="2438689"/>
                  <a:pt x="560221" y="2445626"/>
                </a:cubicBezTo>
                <a:cubicBezTo>
                  <a:pt x="561311" y="2450433"/>
                  <a:pt x="561707" y="2462672"/>
                  <a:pt x="561757" y="2477537"/>
                </a:cubicBezTo>
                <a:lnTo>
                  <a:pt x="571667" y="2477537"/>
                </a:lnTo>
                <a:cubicBezTo>
                  <a:pt x="571617" y="2462077"/>
                  <a:pt x="571122" y="2448946"/>
                  <a:pt x="569883" y="2443446"/>
                </a:cubicBezTo>
                <a:cubicBezTo>
                  <a:pt x="567554" y="2433239"/>
                  <a:pt x="560221" y="2424766"/>
                  <a:pt x="550707" y="2421297"/>
                </a:cubicBezTo>
                <a:cubicBezTo>
                  <a:pt x="540202" y="2417432"/>
                  <a:pt x="528360" y="2419910"/>
                  <a:pt x="517359" y="2428234"/>
                </a:cubicBezTo>
                <a:cubicBezTo>
                  <a:pt x="507548" y="2435617"/>
                  <a:pt x="489115" y="2439383"/>
                  <a:pt x="474300" y="2431703"/>
                </a:cubicBezTo>
                <a:cubicBezTo>
                  <a:pt x="460971" y="2424766"/>
                  <a:pt x="454331" y="2410198"/>
                  <a:pt x="455025" y="2389238"/>
                </a:cubicBezTo>
                <a:cubicBezTo>
                  <a:pt x="454331" y="2368625"/>
                  <a:pt x="460971" y="2354057"/>
                  <a:pt x="474300" y="2347120"/>
                </a:cubicBezTo>
                <a:cubicBezTo>
                  <a:pt x="489115" y="2339439"/>
                  <a:pt x="507548" y="2343205"/>
                  <a:pt x="517359" y="2350588"/>
                </a:cubicBezTo>
                <a:cubicBezTo>
                  <a:pt x="528360" y="2358913"/>
                  <a:pt x="540202" y="2361390"/>
                  <a:pt x="550707" y="2357525"/>
                </a:cubicBezTo>
                <a:cubicBezTo>
                  <a:pt x="560221" y="2354057"/>
                  <a:pt x="567554" y="2345583"/>
                  <a:pt x="569883" y="2335376"/>
                </a:cubicBezTo>
                <a:cubicBezTo>
                  <a:pt x="573302" y="2320461"/>
                  <a:pt x="570924" y="2249207"/>
                  <a:pt x="570180" y="2229040"/>
                </a:cubicBezTo>
                <a:lnTo>
                  <a:pt x="600555" y="2229040"/>
                </a:lnTo>
                <a:cubicBezTo>
                  <a:pt x="642326" y="2228941"/>
                  <a:pt x="689746" y="2228792"/>
                  <a:pt x="697675" y="2230626"/>
                </a:cubicBezTo>
                <a:cubicBezTo>
                  <a:pt x="704810" y="2232261"/>
                  <a:pt x="710706" y="2237315"/>
                  <a:pt x="713085" y="2243856"/>
                </a:cubicBezTo>
                <a:cubicBezTo>
                  <a:pt x="715810" y="2251288"/>
                  <a:pt x="713828" y="2260009"/>
                  <a:pt x="707436" y="2268433"/>
                </a:cubicBezTo>
                <a:cubicBezTo>
                  <a:pt x="698021" y="2280920"/>
                  <a:pt x="693265" y="2304308"/>
                  <a:pt x="703026" y="2323137"/>
                </a:cubicBezTo>
                <a:cubicBezTo>
                  <a:pt x="708130" y="2332998"/>
                  <a:pt x="721707" y="2349448"/>
                  <a:pt x="754955" y="2348259"/>
                </a:cubicBezTo>
                <a:cubicBezTo>
                  <a:pt x="788501" y="2349399"/>
                  <a:pt x="802078" y="2332998"/>
                  <a:pt x="807182" y="2323137"/>
                </a:cubicBezTo>
                <a:cubicBezTo>
                  <a:pt x="816943" y="2304308"/>
                  <a:pt x="812186" y="2280920"/>
                  <a:pt x="802772" y="2268433"/>
                </a:cubicBezTo>
                <a:cubicBezTo>
                  <a:pt x="796380" y="2260009"/>
                  <a:pt x="794398" y="2251288"/>
                  <a:pt x="797123" y="2243856"/>
                </a:cubicBezTo>
                <a:cubicBezTo>
                  <a:pt x="799501" y="2237315"/>
                  <a:pt x="805398" y="2232261"/>
                  <a:pt x="812533" y="2230626"/>
                </a:cubicBezTo>
                <a:cubicBezTo>
                  <a:pt x="816993" y="2229585"/>
                  <a:pt x="836466" y="2229189"/>
                  <a:pt x="861291" y="2229040"/>
                </a:cubicBezTo>
                <a:cubicBezTo>
                  <a:pt x="860548" y="2249158"/>
                  <a:pt x="858169" y="2320461"/>
                  <a:pt x="861588" y="2335376"/>
                </a:cubicBezTo>
                <a:cubicBezTo>
                  <a:pt x="863917" y="2345583"/>
                  <a:pt x="871251" y="2354057"/>
                  <a:pt x="880715" y="2357525"/>
                </a:cubicBezTo>
                <a:cubicBezTo>
                  <a:pt x="891269" y="2361341"/>
                  <a:pt x="903112" y="2358913"/>
                  <a:pt x="914063" y="2350588"/>
                </a:cubicBezTo>
                <a:cubicBezTo>
                  <a:pt x="923923" y="2343205"/>
                  <a:pt x="942356" y="2339439"/>
                  <a:pt x="957172" y="2347120"/>
                </a:cubicBezTo>
                <a:cubicBezTo>
                  <a:pt x="970501" y="2354057"/>
                  <a:pt x="977141" y="2368625"/>
                  <a:pt x="976447" y="2389585"/>
                </a:cubicBezTo>
                <a:cubicBezTo>
                  <a:pt x="977141" y="2410198"/>
                  <a:pt x="970501" y="2424766"/>
                  <a:pt x="957172" y="2431703"/>
                </a:cubicBezTo>
                <a:cubicBezTo>
                  <a:pt x="942356" y="2439383"/>
                  <a:pt x="923923" y="2435617"/>
                  <a:pt x="914063" y="2428234"/>
                </a:cubicBezTo>
                <a:cubicBezTo>
                  <a:pt x="903112" y="2419910"/>
                  <a:pt x="891269" y="2417482"/>
                  <a:pt x="880715" y="2421297"/>
                </a:cubicBezTo>
                <a:cubicBezTo>
                  <a:pt x="871251" y="2424766"/>
                  <a:pt x="863917" y="2433239"/>
                  <a:pt x="861588" y="2443446"/>
                </a:cubicBezTo>
                <a:cubicBezTo>
                  <a:pt x="860350" y="2448946"/>
                  <a:pt x="859854" y="2462077"/>
                  <a:pt x="859805" y="2477537"/>
                </a:cubicBezTo>
                <a:lnTo>
                  <a:pt x="869715" y="2477537"/>
                </a:lnTo>
                <a:cubicBezTo>
                  <a:pt x="869715" y="2462622"/>
                  <a:pt x="870161" y="2450383"/>
                  <a:pt x="871251" y="2445626"/>
                </a:cubicBezTo>
                <a:cubicBezTo>
                  <a:pt x="872836" y="2438689"/>
                  <a:pt x="877792" y="2432941"/>
                  <a:pt x="884134" y="2430613"/>
                </a:cubicBezTo>
                <a:cubicBezTo>
                  <a:pt x="891368" y="2427986"/>
                  <a:pt x="899891" y="2429919"/>
                  <a:pt x="908117" y="2436113"/>
                </a:cubicBezTo>
                <a:cubicBezTo>
                  <a:pt x="920356" y="2445379"/>
                  <a:pt x="943298" y="2450037"/>
                  <a:pt x="961730" y="2440473"/>
                </a:cubicBezTo>
                <a:cubicBezTo>
                  <a:pt x="971393" y="2435469"/>
                  <a:pt x="987497" y="2422139"/>
                  <a:pt x="986357" y="2389585"/>
                </a:cubicBezTo>
                <a:cubicBezTo>
                  <a:pt x="987497" y="2356683"/>
                  <a:pt x="971393" y="2343354"/>
                  <a:pt x="961730" y="2338349"/>
                </a:cubicBezTo>
                <a:cubicBezTo>
                  <a:pt x="943298" y="2328786"/>
                  <a:pt x="920356" y="2333444"/>
                  <a:pt x="908117" y="2342710"/>
                </a:cubicBezTo>
                <a:cubicBezTo>
                  <a:pt x="899891" y="2348903"/>
                  <a:pt x="891368" y="2350836"/>
                  <a:pt x="884134" y="2348210"/>
                </a:cubicBezTo>
                <a:cubicBezTo>
                  <a:pt x="877792" y="2345881"/>
                  <a:pt x="872836" y="2340133"/>
                  <a:pt x="871251" y="2333196"/>
                </a:cubicBezTo>
                <a:cubicBezTo>
                  <a:pt x="868426" y="2320808"/>
                  <a:pt x="870111" y="2257780"/>
                  <a:pt x="871201" y="2228991"/>
                </a:cubicBezTo>
                <a:cubicBezTo>
                  <a:pt x="887999" y="2228941"/>
                  <a:pt x="906481" y="2228991"/>
                  <a:pt x="924121" y="2229040"/>
                </a:cubicBezTo>
                <a:cubicBezTo>
                  <a:pt x="989231" y="2229189"/>
                  <a:pt x="1029417" y="2229090"/>
                  <a:pt x="1037840" y="2227157"/>
                </a:cubicBezTo>
                <a:cubicBezTo>
                  <a:pt x="1048197" y="2224779"/>
                  <a:pt x="1056868" y="2217346"/>
                  <a:pt x="1060337" y="2207684"/>
                </a:cubicBezTo>
                <a:cubicBezTo>
                  <a:pt x="1064251" y="2196981"/>
                  <a:pt x="1061773" y="2184890"/>
                  <a:pt x="1053300" y="2173692"/>
                </a:cubicBezTo>
                <a:cubicBezTo>
                  <a:pt x="1045719" y="2163633"/>
                  <a:pt x="1041854" y="2144754"/>
                  <a:pt x="1049733" y="2129592"/>
                </a:cubicBezTo>
                <a:cubicBezTo>
                  <a:pt x="1056868" y="2115916"/>
                  <a:pt x="1071733" y="2109078"/>
                  <a:pt x="1093238" y="2109772"/>
                </a:cubicBezTo>
                <a:cubicBezTo>
                  <a:pt x="1114347" y="2109078"/>
                  <a:pt x="1129262" y="2115916"/>
                  <a:pt x="1136347" y="2129592"/>
                </a:cubicBezTo>
                <a:cubicBezTo>
                  <a:pt x="1144226" y="2144754"/>
                  <a:pt x="1140411" y="2163633"/>
                  <a:pt x="1132780" y="2173692"/>
                </a:cubicBezTo>
                <a:cubicBezTo>
                  <a:pt x="1124356" y="2184890"/>
                  <a:pt x="1121829" y="2196981"/>
                  <a:pt x="1125744" y="2207684"/>
                </a:cubicBezTo>
                <a:cubicBezTo>
                  <a:pt x="1129262" y="2217346"/>
                  <a:pt x="1137883" y="2224779"/>
                  <a:pt x="1148289" y="2227157"/>
                </a:cubicBezTo>
                <a:cubicBezTo>
                  <a:pt x="1153789" y="2228446"/>
                  <a:pt x="1175294" y="2229288"/>
                  <a:pt x="1203092" y="2229783"/>
                </a:cubicBezTo>
                <a:cubicBezTo>
                  <a:pt x="1204182" y="2258919"/>
                  <a:pt x="1205768" y="2320907"/>
                  <a:pt x="1202993" y="2333196"/>
                </a:cubicBezTo>
                <a:cubicBezTo>
                  <a:pt x="1201408" y="2340133"/>
                  <a:pt x="1196452" y="2345881"/>
                  <a:pt x="1190110" y="2348210"/>
                </a:cubicBezTo>
                <a:cubicBezTo>
                  <a:pt x="1182876" y="2350836"/>
                  <a:pt x="1174353" y="2348903"/>
                  <a:pt x="1166127" y="2342710"/>
                </a:cubicBezTo>
                <a:cubicBezTo>
                  <a:pt x="1153888" y="2333444"/>
                  <a:pt x="1130946" y="2328786"/>
                  <a:pt x="1112513" y="2338349"/>
                </a:cubicBezTo>
                <a:cubicBezTo>
                  <a:pt x="1102851" y="2343354"/>
                  <a:pt x="1086797" y="2356683"/>
                  <a:pt x="1087887" y="2389238"/>
                </a:cubicBezTo>
                <a:cubicBezTo>
                  <a:pt x="1086797" y="2422139"/>
                  <a:pt x="1102851" y="2435469"/>
                  <a:pt x="1112513" y="2440473"/>
                </a:cubicBezTo>
                <a:cubicBezTo>
                  <a:pt x="1130946" y="2450037"/>
                  <a:pt x="1153888" y="2445379"/>
                  <a:pt x="1166127" y="2436113"/>
                </a:cubicBezTo>
                <a:cubicBezTo>
                  <a:pt x="1174353" y="2429919"/>
                  <a:pt x="1182876" y="2427986"/>
                  <a:pt x="1190110" y="2430613"/>
                </a:cubicBezTo>
                <a:cubicBezTo>
                  <a:pt x="1196452" y="2432941"/>
                  <a:pt x="1201408" y="2438689"/>
                  <a:pt x="1202993" y="2445626"/>
                </a:cubicBezTo>
                <a:cubicBezTo>
                  <a:pt x="1204083" y="2450383"/>
                  <a:pt x="1204480" y="2462622"/>
                  <a:pt x="1204529" y="2477537"/>
                </a:cubicBezTo>
                <a:lnTo>
                  <a:pt x="1214439" y="2477537"/>
                </a:lnTo>
                <a:cubicBezTo>
                  <a:pt x="1214439" y="2462127"/>
                  <a:pt x="1213894" y="2448946"/>
                  <a:pt x="1212656" y="2443446"/>
                </a:cubicBezTo>
                <a:cubicBezTo>
                  <a:pt x="1210327" y="2433239"/>
                  <a:pt x="1202993" y="2424766"/>
                  <a:pt x="1193529" y="2421297"/>
                </a:cubicBezTo>
                <a:cubicBezTo>
                  <a:pt x="1182975" y="2417432"/>
                  <a:pt x="1171132" y="2419910"/>
                  <a:pt x="1160181" y="2428234"/>
                </a:cubicBezTo>
                <a:cubicBezTo>
                  <a:pt x="1150370" y="2435617"/>
                  <a:pt x="1131888" y="2439383"/>
                  <a:pt x="1117122" y="2431703"/>
                </a:cubicBezTo>
                <a:cubicBezTo>
                  <a:pt x="1103793" y="2424766"/>
                  <a:pt x="1097103" y="2410198"/>
                  <a:pt x="1097797" y="2389238"/>
                </a:cubicBezTo>
                <a:cubicBezTo>
                  <a:pt x="1097103" y="2368625"/>
                  <a:pt x="1103793" y="2354057"/>
                  <a:pt x="1117122" y="2347120"/>
                </a:cubicBezTo>
                <a:cubicBezTo>
                  <a:pt x="1131937" y="2339439"/>
                  <a:pt x="1150370" y="2343205"/>
                  <a:pt x="1160181" y="2350588"/>
                </a:cubicBezTo>
                <a:cubicBezTo>
                  <a:pt x="1171132" y="2358913"/>
                  <a:pt x="1182975" y="2361341"/>
                  <a:pt x="1193529" y="2357525"/>
                </a:cubicBezTo>
                <a:cubicBezTo>
                  <a:pt x="1202993" y="2354057"/>
                  <a:pt x="1210327" y="2345583"/>
                  <a:pt x="1212656" y="2335376"/>
                </a:cubicBezTo>
                <a:cubicBezTo>
                  <a:pt x="1216025" y="2320659"/>
                  <a:pt x="1213795" y="2251189"/>
                  <a:pt x="1213002" y="2229932"/>
                </a:cubicBezTo>
                <a:cubicBezTo>
                  <a:pt x="1276279" y="2230824"/>
                  <a:pt x="1363835" y="2229882"/>
                  <a:pt x="1375777" y="2227157"/>
                </a:cubicBezTo>
                <a:cubicBezTo>
                  <a:pt x="1386133" y="2224779"/>
                  <a:pt x="1394804" y="2217346"/>
                  <a:pt x="1398322" y="2207684"/>
                </a:cubicBezTo>
                <a:cubicBezTo>
                  <a:pt x="1402187" y="2196981"/>
                  <a:pt x="1399710" y="2184890"/>
                  <a:pt x="1391236" y="2173692"/>
                </a:cubicBezTo>
                <a:cubicBezTo>
                  <a:pt x="1383655" y="2163633"/>
                  <a:pt x="1379840" y="2144754"/>
                  <a:pt x="1387718" y="2129592"/>
                </a:cubicBezTo>
                <a:cubicBezTo>
                  <a:pt x="1394804" y="2115916"/>
                  <a:pt x="1409719" y="2109078"/>
                  <a:pt x="1431174" y="2109772"/>
                </a:cubicBezTo>
                <a:cubicBezTo>
                  <a:pt x="1452333" y="2109078"/>
                  <a:pt x="1467198" y="2115916"/>
                  <a:pt x="1474283" y="2129592"/>
                </a:cubicBezTo>
                <a:cubicBezTo>
                  <a:pt x="1482162" y="2144754"/>
                  <a:pt x="1478347" y="2163633"/>
                  <a:pt x="1470765" y="2173692"/>
                </a:cubicBezTo>
                <a:cubicBezTo>
                  <a:pt x="1462292" y="2184890"/>
                  <a:pt x="1459765" y="2196981"/>
                  <a:pt x="1463680" y="2207684"/>
                </a:cubicBezTo>
                <a:cubicBezTo>
                  <a:pt x="1467198" y="2217346"/>
                  <a:pt x="1475820" y="2224779"/>
                  <a:pt x="1486225" y="2227157"/>
                </a:cubicBezTo>
                <a:cubicBezTo>
                  <a:pt x="1494649" y="2229090"/>
                  <a:pt x="1534785" y="2229189"/>
                  <a:pt x="1599944" y="2229040"/>
                </a:cubicBezTo>
                <a:cubicBezTo>
                  <a:pt x="1606336" y="2228991"/>
                  <a:pt x="1612877" y="2228991"/>
                  <a:pt x="1619418" y="2228991"/>
                </a:cubicBezTo>
                <a:cubicBezTo>
                  <a:pt x="1620508" y="2257730"/>
                  <a:pt x="1622192" y="2320808"/>
                  <a:pt x="1619368" y="2333196"/>
                </a:cubicBezTo>
                <a:cubicBezTo>
                  <a:pt x="1617782" y="2340133"/>
                  <a:pt x="1612827" y="2345881"/>
                  <a:pt x="1606485" y="2348210"/>
                </a:cubicBezTo>
                <a:cubicBezTo>
                  <a:pt x="1599250" y="2350836"/>
                  <a:pt x="1590728" y="2348903"/>
                  <a:pt x="1582502" y="2342710"/>
                </a:cubicBezTo>
                <a:cubicBezTo>
                  <a:pt x="1570263" y="2333444"/>
                  <a:pt x="1547321" y="2328786"/>
                  <a:pt x="1528888" y="2338349"/>
                </a:cubicBezTo>
                <a:cubicBezTo>
                  <a:pt x="1519226" y="2343354"/>
                  <a:pt x="1503171" y="2356683"/>
                  <a:pt x="1504262" y="2389238"/>
                </a:cubicBezTo>
                <a:cubicBezTo>
                  <a:pt x="1503171" y="2422139"/>
                  <a:pt x="1519226" y="2435469"/>
                  <a:pt x="1528888" y="2440473"/>
                </a:cubicBezTo>
                <a:cubicBezTo>
                  <a:pt x="1547321" y="2450037"/>
                  <a:pt x="1570263" y="2445379"/>
                  <a:pt x="1582502" y="2436113"/>
                </a:cubicBezTo>
                <a:cubicBezTo>
                  <a:pt x="1590728" y="2429919"/>
                  <a:pt x="1599250" y="2427986"/>
                  <a:pt x="1606485" y="2430613"/>
                </a:cubicBezTo>
                <a:cubicBezTo>
                  <a:pt x="1612827" y="2432941"/>
                  <a:pt x="1617782" y="2438689"/>
                  <a:pt x="1619368" y="2445626"/>
                </a:cubicBezTo>
                <a:cubicBezTo>
                  <a:pt x="1620458" y="2450383"/>
                  <a:pt x="1620855" y="2462622"/>
                  <a:pt x="1620904" y="2477537"/>
                </a:cubicBezTo>
                <a:lnTo>
                  <a:pt x="1630814" y="2477537"/>
                </a:lnTo>
                <a:cubicBezTo>
                  <a:pt x="1630765" y="2462127"/>
                  <a:pt x="1630269" y="2448946"/>
                  <a:pt x="1629031" y="2443446"/>
                </a:cubicBezTo>
                <a:cubicBezTo>
                  <a:pt x="1626702" y="2433239"/>
                  <a:pt x="1619368" y="2424766"/>
                  <a:pt x="1609904" y="2421297"/>
                </a:cubicBezTo>
                <a:cubicBezTo>
                  <a:pt x="1599350" y="2417432"/>
                  <a:pt x="1587507" y="2419910"/>
                  <a:pt x="1576556" y="2428234"/>
                </a:cubicBezTo>
                <a:cubicBezTo>
                  <a:pt x="1566745" y="2435667"/>
                  <a:pt x="1548312" y="2439383"/>
                  <a:pt x="1533497" y="2431703"/>
                </a:cubicBezTo>
                <a:cubicBezTo>
                  <a:pt x="1520168" y="2424766"/>
                  <a:pt x="1513478" y="2410198"/>
                  <a:pt x="1514172" y="2389238"/>
                </a:cubicBezTo>
                <a:cubicBezTo>
                  <a:pt x="1513478" y="2368625"/>
                  <a:pt x="1520168" y="2354057"/>
                  <a:pt x="1533497" y="2347120"/>
                </a:cubicBezTo>
                <a:cubicBezTo>
                  <a:pt x="1548312" y="2339489"/>
                  <a:pt x="1566745" y="2343205"/>
                  <a:pt x="1576556" y="2350588"/>
                </a:cubicBezTo>
                <a:cubicBezTo>
                  <a:pt x="1587507" y="2358913"/>
                  <a:pt x="1599350" y="2361390"/>
                  <a:pt x="1609904" y="2357525"/>
                </a:cubicBezTo>
                <a:cubicBezTo>
                  <a:pt x="1619368" y="2354057"/>
                  <a:pt x="1626702" y="2345583"/>
                  <a:pt x="1629031" y="2335376"/>
                </a:cubicBezTo>
                <a:cubicBezTo>
                  <a:pt x="1632450" y="2320461"/>
                  <a:pt x="1630071" y="2249009"/>
                  <a:pt x="1629328" y="2228991"/>
                </a:cubicBezTo>
                <a:cubicBezTo>
                  <a:pt x="1668572" y="2228941"/>
                  <a:pt x="1705140" y="2229189"/>
                  <a:pt x="1711532" y="2230626"/>
                </a:cubicBezTo>
                <a:cubicBezTo>
                  <a:pt x="1718668" y="2232261"/>
                  <a:pt x="1724564" y="2237315"/>
                  <a:pt x="1726943" y="2243856"/>
                </a:cubicBezTo>
                <a:cubicBezTo>
                  <a:pt x="1729668" y="2251288"/>
                  <a:pt x="1727636" y="2260009"/>
                  <a:pt x="1721294" y="2268433"/>
                </a:cubicBezTo>
                <a:cubicBezTo>
                  <a:pt x="1711879" y="2280920"/>
                  <a:pt x="1707073" y="2304308"/>
                  <a:pt x="1716834" y="2323137"/>
                </a:cubicBezTo>
                <a:cubicBezTo>
                  <a:pt x="1721988" y="2332998"/>
                  <a:pt x="1735416" y="2349448"/>
                  <a:pt x="1768764" y="2348259"/>
                </a:cubicBezTo>
                <a:cubicBezTo>
                  <a:pt x="1802359" y="2349399"/>
                  <a:pt x="1815886" y="2332998"/>
                  <a:pt x="1821040" y="2323137"/>
                </a:cubicBezTo>
                <a:cubicBezTo>
                  <a:pt x="1830801" y="2304308"/>
                  <a:pt x="1826044" y="2280920"/>
                  <a:pt x="1816580" y="2268433"/>
                </a:cubicBezTo>
                <a:cubicBezTo>
                  <a:pt x="1810237" y="2260009"/>
                  <a:pt x="1808206" y="2251288"/>
                  <a:pt x="1810931" y="2243856"/>
                </a:cubicBezTo>
                <a:cubicBezTo>
                  <a:pt x="1813310" y="2237315"/>
                  <a:pt x="1819206" y="2232261"/>
                  <a:pt x="1826341" y="2230626"/>
                </a:cubicBezTo>
                <a:cubicBezTo>
                  <a:pt x="1833378" y="2229040"/>
                  <a:pt x="1876933" y="2228892"/>
                  <a:pt x="1920438" y="2228991"/>
                </a:cubicBezTo>
                <a:cubicBezTo>
                  <a:pt x="1919695" y="2249009"/>
                  <a:pt x="1917317" y="2320461"/>
                  <a:pt x="1920736" y="2335376"/>
                </a:cubicBezTo>
                <a:cubicBezTo>
                  <a:pt x="1923065" y="2345583"/>
                  <a:pt x="1930398" y="2354057"/>
                  <a:pt x="1939862" y="2357525"/>
                </a:cubicBezTo>
                <a:cubicBezTo>
                  <a:pt x="1950417" y="2361341"/>
                  <a:pt x="1962259" y="2358913"/>
                  <a:pt x="1973210" y="2350588"/>
                </a:cubicBezTo>
                <a:cubicBezTo>
                  <a:pt x="1983071" y="2343205"/>
                  <a:pt x="2001503" y="2339439"/>
                  <a:pt x="2016319" y="2347120"/>
                </a:cubicBezTo>
                <a:cubicBezTo>
                  <a:pt x="2029648" y="2354057"/>
                  <a:pt x="2036288" y="2368625"/>
                  <a:pt x="2035594" y="2389585"/>
                </a:cubicBezTo>
                <a:cubicBezTo>
                  <a:pt x="2036288" y="2410198"/>
                  <a:pt x="2029648" y="2424766"/>
                  <a:pt x="2016319" y="2431703"/>
                </a:cubicBezTo>
                <a:cubicBezTo>
                  <a:pt x="2001454" y="2439383"/>
                  <a:pt x="1983071" y="2435617"/>
                  <a:pt x="1973210" y="2428234"/>
                </a:cubicBezTo>
                <a:cubicBezTo>
                  <a:pt x="1962259" y="2419910"/>
                  <a:pt x="1950417" y="2417482"/>
                  <a:pt x="1939862" y="2421297"/>
                </a:cubicBezTo>
                <a:cubicBezTo>
                  <a:pt x="1930398" y="2424766"/>
                  <a:pt x="1923065" y="2433239"/>
                  <a:pt x="1920736" y="2443446"/>
                </a:cubicBezTo>
                <a:cubicBezTo>
                  <a:pt x="1919497" y="2448996"/>
                  <a:pt x="1919001" y="2462127"/>
                  <a:pt x="1918952" y="2477537"/>
                </a:cubicBezTo>
                <a:lnTo>
                  <a:pt x="1928862" y="2477537"/>
                </a:lnTo>
                <a:cubicBezTo>
                  <a:pt x="1928862" y="2462622"/>
                  <a:pt x="1929308" y="2450383"/>
                  <a:pt x="1930398" y="2445626"/>
                </a:cubicBezTo>
                <a:cubicBezTo>
                  <a:pt x="1931984" y="2438689"/>
                  <a:pt x="1936939" y="2432941"/>
                  <a:pt x="1943281" y="2430613"/>
                </a:cubicBezTo>
                <a:cubicBezTo>
                  <a:pt x="1950516" y="2427986"/>
                  <a:pt x="1959038" y="2429919"/>
                  <a:pt x="1967264" y="2436113"/>
                </a:cubicBezTo>
                <a:cubicBezTo>
                  <a:pt x="1979503" y="2445379"/>
                  <a:pt x="2002445" y="2450037"/>
                  <a:pt x="2020878" y="2440473"/>
                </a:cubicBezTo>
                <a:cubicBezTo>
                  <a:pt x="2030540" y="2435469"/>
                  <a:pt x="2046644" y="2422139"/>
                  <a:pt x="2045504" y="2389585"/>
                </a:cubicBezTo>
                <a:cubicBezTo>
                  <a:pt x="2046644" y="2356683"/>
                  <a:pt x="2030540" y="2343354"/>
                  <a:pt x="2020878" y="2338349"/>
                </a:cubicBezTo>
                <a:cubicBezTo>
                  <a:pt x="2002445" y="2328786"/>
                  <a:pt x="1979503" y="2333444"/>
                  <a:pt x="1967264" y="2342710"/>
                </a:cubicBezTo>
                <a:cubicBezTo>
                  <a:pt x="1959038" y="2348903"/>
                  <a:pt x="1950516" y="2350836"/>
                  <a:pt x="1943281" y="2348210"/>
                </a:cubicBezTo>
                <a:cubicBezTo>
                  <a:pt x="1936939" y="2345881"/>
                  <a:pt x="1931984" y="2340133"/>
                  <a:pt x="1930398" y="2333196"/>
                </a:cubicBezTo>
                <a:cubicBezTo>
                  <a:pt x="1927574" y="2320808"/>
                  <a:pt x="1929258" y="2257780"/>
                  <a:pt x="1930349" y="2228991"/>
                </a:cubicBezTo>
                <a:cubicBezTo>
                  <a:pt x="1932876" y="2228991"/>
                  <a:pt x="1935452" y="2229040"/>
                  <a:pt x="1937930" y="2229040"/>
                </a:cubicBezTo>
                <a:cubicBezTo>
                  <a:pt x="2003089" y="2229189"/>
                  <a:pt x="2043225" y="2229090"/>
                  <a:pt x="2051649" y="2227157"/>
                </a:cubicBezTo>
                <a:cubicBezTo>
                  <a:pt x="2062054" y="2224779"/>
                  <a:pt x="2070676" y="2217346"/>
                  <a:pt x="2074194" y="2207684"/>
                </a:cubicBezTo>
                <a:cubicBezTo>
                  <a:pt x="2078109" y="2196981"/>
                  <a:pt x="2075582" y="2184890"/>
                  <a:pt x="2067158" y="2173692"/>
                </a:cubicBezTo>
                <a:cubicBezTo>
                  <a:pt x="2059527" y="2163633"/>
                  <a:pt x="2055712" y="2144754"/>
                  <a:pt x="2063590" y="2129592"/>
                </a:cubicBezTo>
                <a:cubicBezTo>
                  <a:pt x="2070676" y="2115916"/>
                  <a:pt x="2085542" y="2109078"/>
                  <a:pt x="2107047" y="2109772"/>
                </a:cubicBezTo>
                <a:cubicBezTo>
                  <a:pt x="2128205" y="2109028"/>
                  <a:pt x="2143070" y="2115916"/>
                  <a:pt x="2150156" y="2129592"/>
                </a:cubicBezTo>
                <a:cubicBezTo>
                  <a:pt x="2158084" y="2144754"/>
                  <a:pt x="2154219" y="2163633"/>
                  <a:pt x="2146638" y="2173692"/>
                </a:cubicBezTo>
                <a:cubicBezTo>
                  <a:pt x="2138165" y="2184890"/>
                  <a:pt x="2135687" y="2196981"/>
                  <a:pt x="2139552" y="2207684"/>
                </a:cubicBezTo>
                <a:cubicBezTo>
                  <a:pt x="2143070" y="2217346"/>
                  <a:pt x="2151741" y="2224779"/>
                  <a:pt x="2162097" y="2227157"/>
                </a:cubicBezTo>
                <a:cubicBezTo>
                  <a:pt x="2170521" y="2229090"/>
                  <a:pt x="2210707" y="2229189"/>
                  <a:pt x="2275816" y="2229040"/>
                </a:cubicBezTo>
                <a:cubicBezTo>
                  <a:pt x="2276907" y="2229040"/>
                  <a:pt x="2277997" y="2229040"/>
                  <a:pt x="2279087" y="2228991"/>
                </a:cubicBezTo>
                <a:cubicBezTo>
                  <a:pt x="2280177" y="2257780"/>
                  <a:pt x="2281862" y="2320808"/>
                  <a:pt x="2279037" y="2333196"/>
                </a:cubicBezTo>
                <a:cubicBezTo>
                  <a:pt x="2277452" y="2340133"/>
                  <a:pt x="2272497" y="2345881"/>
                  <a:pt x="2266154" y="2348210"/>
                </a:cubicBezTo>
                <a:cubicBezTo>
                  <a:pt x="2258920" y="2350836"/>
                  <a:pt x="2250397" y="2348903"/>
                  <a:pt x="2242171" y="2342710"/>
                </a:cubicBezTo>
                <a:cubicBezTo>
                  <a:pt x="2229982" y="2333444"/>
                  <a:pt x="2207040" y="2328786"/>
                  <a:pt x="2188607" y="2338349"/>
                </a:cubicBezTo>
                <a:cubicBezTo>
                  <a:pt x="2178895" y="2343354"/>
                  <a:pt x="2162841" y="2356683"/>
                  <a:pt x="2163931" y="2389238"/>
                </a:cubicBezTo>
                <a:cubicBezTo>
                  <a:pt x="2162841" y="2422139"/>
                  <a:pt x="2178895" y="2435469"/>
                  <a:pt x="2188607" y="2440473"/>
                </a:cubicBezTo>
                <a:cubicBezTo>
                  <a:pt x="2207040" y="2450037"/>
                  <a:pt x="2229982" y="2445379"/>
                  <a:pt x="2242171" y="2436113"/>
                </a:cubicBezTo>
                <a:cubicBezTo>
                  <a:pt x="2250397" y="2429919"/>
                  <a:pt x="2258920" y="2427986"/>
                  <a:pt x="2266154" y="2430613"/>
                </a:cubicBezTo>
                <a:cubicBezTo>
                  <a:pt x="2272497" y="2432941"/>
                  <a:pt x="2277452" y="2438689"/>
                  <a:pt x="2279037" y="2445626"/>
                </a:cubicBezTo>
                <a:cubicBezTo>
                  <a:pt x="2280127" y="2450383"/>
                  <a:pt x="2280573" y="2462622"/>
                  <a:pt x="2280623" y="2477537"/>
                </a:cubicBezTo>
                <a:lnTo>
                  <a:pt x="2290483" y="2477537"/>
                </a:lnTo>
                <a:cubicBezTo>
                  <a:pt x="2290434" y="2462127"/>
                  <a:pt x="2289938" y="2448946"/>
                  <a:pt x="2288700" y="2443446"/>
                </a:cubicBezTo>
                <a:cubicBezTo>
                  <a:pt x="2286371" y="2433239"/>
                  <a:pt x="2279037" y="2424766"/>
                  <a:pt x="2269573" y="2421297"/>
                </a:cubicBezTo>
                <a:cubicBezTo>
                  <a:pt x="2259068" y="2417432"/>
                  <a:pt x="2247226" y="2419910"/>
                  <a:pt x="2236225" y="2428234"/>
                </a:cubicBezTo>
                <a:cubicBezTo>
                  <a:pt x="2226414" y="2435617"/>
                  <a:pt x="2207981" y="2439383"/>
                  <a:pt x="2193166" y="2431703"/>
                </a:cubicBezTo>
                <a:cubicBezTo>
                  <a:pt x="2179837" y="2424766"/>
                  <a:pt x="2173147" y="2410198"/>
                  <a:pt x="2173841" y="2389238"/>
                </a:cubicBezTo>
                <a:cubicBezTo>
                  <a:pt x="2173147" y="2368625"/>
                  <a:pt x="2179837" y="2354057"/>
                  <a:pt x="2193166" y="2347120"/>
                </a:cubicBezTo>
                <a:cubicBezTo>
                  <a:pt x="2207981" y="2339489"/>
                  <a:pt x="2226414" y="2343205"/>
                  <a:pt x="2236225" y="2350588"/>
                </a:cubicBezTo>
                <a:cubicBezTo>
                  <a:pt x="2247226" y="2358913"/>
                  <a:pt x="2259068" y="2361390"/>
                  <a:pt x="2269573" y="2357525"/>
                </a:cubicBezTo>
                <a:cubicBezTo>
                  <a:pt x="2279037" y="2354057"/>
                  <a:pt x="2286371" y="2345583"/>
                  <a:pt x="2288700" y="2335376"/>
                </a:cubicBezTo>
                <a:cubicBezTo>
                  <a:pt x="2292119" y="2320461"/>
                  <a:pt x="2289740" y="2249059"/>
                  <a:pt x="2288997" y="2228991"/>
                </a:cubicBezTo>
                <a:cubicBezTo>
                  <a:pt x="2333890" y="2228892"/>
                  <a:pt x="2380170" y="2228991"/>
                  <a:pt x="2387405" y="2230626"/>
                </a:cubicBezTo>
                <a:cubicBezTo>
                  <a:pt x="2394540" y="2232261"/>
                  <a:pt x="2400437" y="2237315"/>
                  <a:pt x="2402815" y="2243856"/>
                </a:cubicBezTo>
                <a:cubicBezTo>
                  <a:pt x="2405540" y="2251288"/>
                  <a:pt x="2403558" y="2260009"/>
                  <a:pt x="2397166" y="2268433"/>
                </a:cubicBezTo>
                <a:cubicBezTo>
                  <a:pt x="2387752" y="2280920"/>
                  <a:pt x="2382995" y="2304308"/>
                  <a:pt x="2392756" y="2323137"/>
                </a:cubicBezTo>
                <a:cubicBezTo>
                  <a:pt x="2397711" y="2332651"/>
                  <a:pt x="2410545" y="2348309"/>
                  <a:pt x="2441465" y="2348309"/>
                </a:cubicBezTo>
                <a:cubicBezTo>
                  <a:pt x="2442505" y="2348309"/>
                  <a:pt x="2443546" y="2348309"/>
                  <a:pt x="2444685" y="2348259"/>
                </a:cubicBezTo>
                <a:cubicBezTo>
                  <a:pt x="2459006" y="2348755"/>
                  <a:pt x="2469659" y="2346079"/>
                  <a:pt x="2477587" y="2342065"/>
                </a:cubicBezTo>
                <a:lnTo>
                  <a:pt x="2477587" y="2330520"/>
                </a:lnTo>
                <a:cubicBezTo>
                  <a:pt x="2469510" y="2336070"/>
                  <a:pt x="2458411" y="2338745"/>
                  <a:pt x="2444685" y="2338349"/>
                </a:cubicBezTo>
                <a:cubicBezTo>
                  <a:pt x="2423527" y="2339043"/>
                  <a:pt x="2408612" y="2332205"/>
                  <a:pt x="2401527" y="2318529"/>
                </a:cubicBezTo>
                <a:cubicBezTo>
                  <a:pt x="2393648" y="2303366"/>
                  <a:pt x="2397464" y="2284487"/>
                  <a:pt x="2405094" y="2274429"/>
                </a:cubicBezTo>
                <a:cubicBezTo>
                  <a:pt x="2413518" y="2263230"/>
                  <a:pt x="2416045" y="2251189"/>
                  <a:pt x="2412130" y="2240437"/>
                </a:cubicBezTo>
                <a:cubicBezTo>
                  <a:pt x="2408612" y="2230824"/>
                  <a:pt x="2399991" y="2223342"/>
                  <a:pt x="2389585" y="2220963"/>
                </a:cubicBezTo>
                <a:cubicBezTo>
                  <a:pt x="2381657" y="2219130"/>
                  <a:pt x="2345485" y="2218981"/>
                  <a:pt x="2286767" y="2219080"/>
                </a:cubicBezTo>
                <a:cubicBezTo>
                  <a:pt x="2285677" y="2189400"/>
                  <a:pt x="2284141" y="2129245"/>
                  <a:pt x="2286916" y="2117204"/>
                </a:cubicBezTo>
                <a:cubicBezTo>
                  <a:pt x="2288501" y="2110267"/>
                  <a:pt x="2293407" y="2104519"/>
                  <a:pt x="2299749" y="2102190"/>
                </a:cubicBezTo>
                <a:cubicBezTo>
                  <a:pt x="2307033" y="2099564"/>
                  <a:pt x="2315556" y="2101496"/>
                  <a:pt x="2323732" y="2107690"/>
                </a:cubicBezTo>
                <a:cubicBezTo>
                  <a:pt x="2335971" y="2116956"/>
                  <a:pt x="2358913" y="2121614"/>
                  <a:pt x="2377346" y="2112051"/>
                </a:cubicBezTo>
                <a:cubicBezTo>
                  <a:pt x="2387008" y="2107046"/>
                  <a:pt x="2403112" y="2093717"/>
                  <a:pt x="2401973" y="2061162"/>
                </a:cubicBezTo>
                <a:cubicBezTo>
                  <a:pt x="2403112" y="2028260"/>
                  <a:pt x="2387008" y="2014931"/>
                  <a:pt x="2377346" y="2009927"/>
                </a:cubicBezTo>
                <a:cubicBezTo>
                  <a:pt x="2358913" y="2000363"/>
                  <a:pt x="2335971" y="2005021"/>
                  <a:pt x="2323732" y="2014287"/>
                </a:cubicBezTo>
                <a:cubicBezTo>
                  <a:pt x="2315556" y="2020481"/>
                  <a:pt x="2307033" y="2022413"/>
                  <a:pt x="2299749" y="2019787"/>
                </a:cubicBezTo>
                <a:cubicBezTo>
                  <a:pt x="2293407" y="2017458"/>
                  <a:pt x="2288501" y="2011711"/>
                  <a:pt x="2286916" y="2004773"/>
                </a:cubicBezTo>
                <a:cubicBezTo>
                  <a:pt x="2284042" y="1992386"/>
                  <a:pt x="2285727" y="1929407"/>
                  <a:pt x="2286817" y="1900618"/>
                </a:cubicBezTo>
                <a:cubicBezTo>
                  <a:pt x="2345534" y="1900717"/>
                  <a:pt x="2381657" y="1900568"/>
                  <a:pt x="2389585" y="1898735"/>
                </a:cubicBezTo>
                <a:cubicBezTo>
                  <a:pt x="2399991" y="1896356"/>
                  <a:pt x="2408612" y="1888924"/>
                  <a:pt x="2412130" y="1879261"/>
                </a:cubicBezTo>
                <a:cubicBezTo>
                  <a:pt x="2416045" y="1868558"/>
                  <a:pt x="2413518" y="1856468"/>
                  <a:pt x="2405094" y="1845270"/>
                </a:cubicBezTo>
                <a:cubicBezTo>
                  <a:pt x="2397464" y="1835211"/>
                  <a:pt x="2393648" y="1816332"/>
                  <a:pt x="2401527" y="1801169"/>
                </a:cubicBezTo>
                <a:cubicBezTo>
                  <a:pt x="2408612" y="1787493"/>
                  <a:pt x="2423626" y="1780755"/>
                  <a:pt x="2444983" y="1781349"/>
                </a:cubicBezTo>
                <a:cubicBezTo>
                  <a:pt x="2458609" y="1781002"/>
                  <a:pt x="2469609" y="1783628"/>
                  <a:pt x="2477587" y="1789178"/>
                </a:cubicBezTo>
                <a:lnTo>
                  <a:pt x="2477587" y="1777633"/>
                </a:lnTo>
                <a:cubicBezTo>
                  <a:pt x="2469709" y="1773619"/>
                  <a:pt x="2459154" y="1770943"/>
                  <a:pt x="2444983" y="1771439"/>
                </a:cubicBezTo>
                <a:cubicBezTo>
                  <a:pt x="2411437" y="1770250"/>
                  <a:pt x="2397860" y="1786750"/>
                  <a:pt x="2392756" y="1796611"/>
                </a:cubicBezTo>
                <a:cubicBezTo>
                  <a:pt x="2382995" y="1815390"/>
                  <a:pt x="2387752" y="1838778"/>
                  <a:pt x="2397166" y="1851265"/>
                </a:cubicBezTo>
                <a:cubicBezTo>
                  <a:pt x="2403558" y="1859689"/>
                  <a:pt x="2405540" y="1868410"/>
                  <a:pt x="2402815" y="1875892"/>
                </a:cubicBezTo>
                <a:cubicBezTo>
                  <a:pt x="2400437" y="1882383"/>
                  <a:pt x="2394540" y="1887437"/>
                  <a:pt x="2387405" y="1889072"/>
                </a:cubicBezTo>
                <a:cubicBezTo>
                  <a:pt x="2380022" y="1890757"/>
                  <a:pt x="2332304" y="1890807"/>
                  <a:pt x="2286767" y="1890708"/>
                </a:cubicBezTo>
                <a:cubicBezTo>
                  <a:pt x="2285677" y="1861027"/>
                  <a:pt x="2284141" y="1800872"/>
                  <a:pt x="2286916" y="1788782"/>
                </a:cubicBezTo>
                <a:cubicBezTo>
                  <a:pt x="2288501" y="1781845"/>
                  <a:pt x="2293407" y="1776097"/>
                  <a:pt x="2299749" y="1773768"/>
                </a:cubicBezTo>
                <a:cubicBezTo>
                  <a:pt x="2307033" y="1771142"/>
                  <a:pt x="2315556" y="1773074"/>
                  <a:pt x="2323732" y="1779268"/>
                </a:cubicBezTo>
                <a:cubicBezTo>
                  <a:pt x="2335971" y="1788534"/>
                  <a:pt x="2358913" y="1793192"/>
                  <a:pt x="2377346" y="1783628"/>
                </a:cubicBezTo>
                <a:cubicBezTo>
                  <a:pt x="2387008" y="1778624"/>
                  <a:pt x="2403112" y="1765295"/>
                  <a:pt x="2401973" y="1732740"/>
                </a:cubicBezTo>
                <a:cubicBezTo>
                  <a:pt x="2403112" y="1699838"/>
                  <a:pt x="2387008" y="1686509"/>
                  <a:pt x="2377346" y="1681504"/>
                </a:cubicBezTo>
                <a:cubicBezTo>
                  <a:pt x="2358913" y="1671941"/>
                  <a:pt x="2335971" y="1676599"/>
                  <a:pt x="2323732" y="1685865"/>
                </a:cubicBezTo>
                <a:cubicBezTo>
                  <a:pt x="2315556" y="1692059"/>
                  <a:pt x="2307033" y="1693991"/>
                  <a:pt x="2299749" y="1691365"/>
                </a:cubicBezTo>
                <a:cubicBezTo>
                  <a:pt x="2293407" y="1689036"/>
                  <a:pt x="2288501" y="1683288"/>
                  <a:pt x="2286916" y="1676351"/>
                </a:cubicBezTo>
                <a:cubicBezTo>
                  <a:pt x="2284091" y="1664162"/>
                  <a:pt x="2285677" y="1602719"/>
                  <a:pt x="2286767" y="1573385"/>
                </a:cubicBezTo>
                <a:cubicBezTo>
                  <a:pt x="2335277" y="1573286"/>
                  <a:pt x="2381211" y="1572245"/>
                  <a:pt x="2389585" y="1570313"/>
                </a:cubicBezTo>
                <a:cubicBezTo>
                  <a:pt x="2399991" y="1567934"/>
                  <a:pt x="2408612" y="1560501"/>
                  <a:pt x="2412130" y="1550839"/>
                </a:cubicBezTo>
                <a:cubicBezTo>
                  <a:pt x="2416045" y="1540136"/>
                  <a:pt x="2413518" y="1528046"/>
                  <a:pt x="2405094" y="1516847"/>
                </a:cubicBezTo>
                <a:cubicBezTo>
                  <a:pt x="2397464" y="1506788"/>
                  <a:pt x="2393648" y="1487910"/>
                  <a:pt x="2401527" y="1472747"/>
                </a:cubicBezTo>
                <a:cubicBezTo>
                  <a:pt x="2408612" y="1459071"/>
                  <a:pt x="2423626" y="1452332"/>
                  <a:pt x="2444983" y="1452927"/>
                </a:cubicBezTo>
                <a:cubicBezTo>
                  <a:pt x="2458609" y="1452531"/>
                  <a:pt x="2469609" y="1455206"/>
                  <a:pt x="2477587" y="1460756"/>
                </a:cubicBezTo>
                <a:lnTo>
                  <a:pt x="2477587" y="1449211"/>
                </a:lnTo>
                <a:cubicBezTo>
                  <a:pt x="2469709" y="1445197"/>
                  <a:pt x="2459154" y="1442521"/>
                  <a:pt x="2444983" y="1443017"/>
                </a:cubicBezTo>
                <a:cubicBezTo>
                  <a:pt x="2411437" y="1441877"/>
                  <a:pt x="2397860" y="1458278"/>
                  <a:pt x="2392756" y="1468188"/>
                </a:cubicBezTo>
                <a:cubicBezTo>
                  <a:pt x="2382995" y="1486968"/>
                  <a:pt x="2387752" y="1510356"/>
                  <a:pt x="2397166" y="1522843"/>
                </a:cubicBezTo>
                <a:cubicBezTo>
                  <a:pt x="2403558" y="1531267"/>
                  <a:pt x="2405540" y="1539988"/>
                  <a:pt x="2402815" y="1547420"/>
                </a:cubicBezTo>
                <a:cubicBezTo>
                  <a:pt x="2400437" y="1553961"/>
                  <a:pt x="2394540" y="1559015"/>
                  <a:pt x="2387405" y="1560650"/>
                </a:cubicBezTo>
                <a:cubicBezTo>
                  <a:pt x="2379774" y="1562384"/>
                  <a:pt x="2335971" y="1563376"/>
                  <a:pt x="2289046" y="1563524"/>
                </a:cubicBezTo>
                <a:cubicBezTo>
                  <a:pt x="2289839" y="1542168"/>
                  <a:pt x="2292069" y="1472846"/>
                  <a:pt x="2288700" y="1458130"/>
                </a:cubicBezTo>
                <a:cubicBezTo>
                  <a:pt x="2286371" y="1447972"/>
                  <a:pt x="2279037" y="1439499"/>
                  <a:pt x="2269573" y="1436030"/>
                </a:cubicBezTo>
                <a:cubicBezTo>
                  <a:pt x="2259019" y="1432215"/>
                  <a:pt x="2247176" y="1434643"/>
                  <a:pt x="2236225" y="1442967"/>
                </a:cubicBezTo>
                <a:cubicBezTo>
                  <a:pt x="2226414" y="1450350"/>
                  <a:pt x="2207981" y="1454116"/>
                  <a:pt x="2193166" y="1446436"/>
                </a:cubicBezTo>
                <a:cubicBezTo>
                  <a:pt x="2179837" y="1439499"/>
                  <a:pt x="2173147" y="1424931"/>
                  <a:pt x="2173841" y="1403971"/>
                </a:cubicBezTo>
                <a:cubicBezTo>
                  <a:pt x="2173147" y="1383358"/>
                  <a:pt x="2179837" y="1368790"/>
                  <a:pt x="2193166" y="1361853"/>
                </a:cubicBezTo>
                <a:cubicBezTo>
                  <a:pt x="2207981" y="1354172"/>
                  <a:pt x="2226414" y="1357938"/>
                  <a:pt x="2236225" y="1365321"/>
                </a:cubicBezTo>
                <a:cubicBezTo>
                  <a:pt x="2247226" y="1373596"/>
                  <a:pt x="2259019" y="1376074"/>
                  <a:pt x="2269573" y="1372258"/>
                </a:cubicBezTo>
                <a:cubicBezTo>
                  <a:pt x="2279037" y="1368790"/>
                  <a:pt x="2286371" y="1360317"/>
                  <a:pt x="2288700" y="1350109"/>
                </a:cubicBezTo>
                <a:cubicBezTo>
                  <a:pt x="2292119" y="1335145"/>
                  <a:pt x="2289740" y="1263792"/>
                  <a:pt x="2288997" y="1243724"/>
                </a:cubicBezTo>
                <a:cubicBezTo>
                  <a:pt x="2333890" y="1243625"/>
                  <a:pt x="2380170" y="1243674"/>
                  <a:pt x="2387405" y="1245359"/>
                </a:cubicBezTo>
                <a:cubicBezTo>
                  <a:pt x="2394540" y="1246994"/>
                  <a:pt x="2400437" y="1252048"/>
                  <a:pt x="2402815" y="1258589"/>
                </a:cubicBezTo>
                <a:cubicBezTo>
                  <a:pt x="2405540" y="1266021"/>
                  <a:pt x="2403558" y="1274742"/>
                  <a:pt x="2397166" y="1283166"/>
                </a:cubicBezTo>
                <a:cubicBezTo>
                  <a:pt x="2387752" y="1295653"/>
                  <a:pt x="2382995" y="1319041"/>
                  <a:pt x="2392756" y="1337820"/>
                </a:cubicBezTo>
                <a:cubicBezTo>
                  <a:pt x="2397860" y="1347731"/>
                  <a:pt x="2411288" y="1364132"/>
                  <a:pt x="2444685" y="1362992"/>
                </a:cubicBezTo>
                <a:cubicBezTo>
                  <a:pt x="2458956" y="1363488"/>
                  <a:pt x="2469659" y="1360762"/>
                  <a:pt x="2477587" y="1356699"/>
                </a:cubicBezTo>
                <a:lnTo>
                  <a:pt x="2477587" y="1345253"/>
                </a:lnTo>
                <a:cubicBezTo>
                  <a:pt x="2469560" y="1350852"/>
                  <a:pt x="2458460" y="1353478"/>
                  <a:pt x="2444685" y="1353082"/>
                </a:cubicBezTo>
                <a:cubicBezTo>
                  <a:pt x="2423478" y="1353776"/>
                  <a:pt x="2408612" y="1346938"/>
                  <a:pt x="2401527" y="1333262"/>
                </a:cubicBezTo>
                <a:cubicBezTo>
                  <a:pt x="2393648" y="1318099"/>
                  <a:pt x="2397464" y="1299221"/>
                  <a:pt x="2405094" y="1289162"/>
                </a:cubicBezTo>
                <a:cubicBezTo>
                  <a:pt x="2413518" y="1277963"/>
                  <a:pt x="2416045" y="1265873"/>
                  <a:pt x="2412130" y="1255170"/>
                </a:cubicBezTo>
                <a:cubicBezTo>
                  <a:pt x="2408612" y="1245507"/>
                  <a:pt x="2399991" y="1238075"/>
                  <a:pt x="2389585" y="1235696"/>
                </a:cubicBezTo>
                <a:cubicBezTo>
                  <a:pt x="2381657" y="1233863"/>
                  <a:pt x="2345485" y="1233714"/>
                  <a:pt x="2286767" y="1233813"/>
                </a:cubicBezTo>
                <a:cubicBezTo>
                  <a:pt x="2285677" y="1204133"/>
                  <a:pt x="2284141" y="1143978"/>
                  <a:pt x="2286916" y="1131937"/>
                </a:cubicBezTo>
                <a:cubicBezTo>
                  <a:pt x="2288501" y="1125000"/>
                  <a:pt x="2293407" y="1119252"/>
                  <a:pt x="2299749" y="1116923"/>
                </a:cubicBezTo>
                <a:cubicBezTo>
                  <a:pt x="2307033" y="1114297"/>
                  <a:pt x="2315556" y="1116230"/>
                  <a:pt x="2323732" y="1122423"/>
                </a:cubicBezTo>
                <a:cubicBezTo>
                  <a:pt x="2335971" y="1131689"/>
                  <a:pt x="2358913" y="1136347"/>
                  <a:pt x="2377346" y="1126784"/>
                </a:cubicBezTo>
                <a:cubicBezTo>
                  <a:pt x="2387008" y="1121779"/>
                  <a:pt x="2403112" y="1108401"/>
                  <a:pt x="2401973" y="1075895"/>
                </a:cubicBezTo>
                <a:cubicBezTo>
                  <a:pt x="2403112" y="1042994"/>
                  <a:pt x="2387008" y="1029664"/>
                  <a:pt x="2377346" y="1024660"/>
                </a:cubicBezTo>
                <a:cubicBezTo>
                  <a:pt x="2358913" y="1015096"/>
                  <a:pt x="2335971" y="1019754"/>
                  <a:pt x="2323732" y="1029020"/>
                </a:cubicBezTo>
                <a:cubicBezTo>
                  <a:pt x="2315556" y="1035214"/>
                  <a:pt x="2306984" y="1037147"/>
                  <a:pt x="2299749" y="1034520"/>
                </a:cubicBezTo>
                <a:cubicBezTo>
                  <a:pt x="2293407" y="1032191"/>
                  <a:pt x="2288501" y="1026444"/>
                  <a:pt x="2286916" y="1019507"/>
                </a:cubicBezTo>
                <a:cubicBezTo>
                  <a:pt x="2284042" y="1007119"/>
                  <a:pt x="2285727" y="944140"/>
                  <a:pt x="2286817" y="915351"/>
                </a:cubicBezTo>
                <a:cubicBezTo>
                  <a:pt x="2345485" y="915450"/>
                  <a:pt x="2381657" y="915301"/>
                  <a:pt x="2389585" y="913468"/>
                </a:cubicBezTo>
                <a:cubicBezTo>
                  <a:pt x="2399991" y="911089"/>
                  <a:pt x="2408612" y="903657"/>
                  <a:pt x="2412130" y="893994"/>
                </a:cubicBezTo>
                <a:cubicBezTo>
                  <a:pt x="2416045" y="883291"/>
                  <a:pt x="2413518" y="871201"/>
                  <a:pt x="2405094" y="860003"/>
                </a:cubicBezTo>
                <a:cubicBezTo>
                  <a:pt x="2397464" y="849944"/>
                  <a:pt x="2393648" y="831065"/>
                  <a:pt x="2401527" y="815903"/>
                </a:cubicBezTo>
                <a:cubicBezTo>
                  <a:pt x="2408612" y="802226"/>
                  <a:pt x="2423527" y="795389"/>
                  <a:pt x="2444983" y="796082"/>
                </a:cubicBezTo>
                <a:cubicBezTo>
                  <a:pt x="2458560" y="795686"/>
                  <a:pt x="2469560" y="798312"/>
                  <a:pt x="2477587" y="803862"/>
                </a:cubicBezTo>
                <a:lnTo>
                  <a:pt x="2477587" y="792415"/>
                </a:lnTo>
                <a:cubicBezTo>
                  <a:pt x="2469709" y="788402"/>
                  <a:pt x="2459105" y="785726"/>
                  <a:pt x="2444983" y="786172"/>
                </a:cubicBezTo>
                <a:cubicBezTo>
                  <a:pt x="2411586" y="785082"/>
                  <a:pt x="2397860" y="801434"/>
                  <a:pt x="2392756" y="811344"/>
                </a:cubicBezTo>
                <a:cubicBezTo>
                  <a:pt x="2382995" y="830124"/>
                  <a:pt x="2387752" y="853512"/>
                  <a:pt x="2397166" y="865998"/>
                </a:cubicBezTo>
                <a:cubicBezTo>
                  <a:pt x="2403558" y="874422"/>
                  <a:pt x="2405540" y="883143"/>
                  <a:pt x="2402815" y="890575"/>
                </a:cubicBezTo>
                <a:cubicBezTo>
                  <a:pt x="2400437" y="897116"/>
                  <a:pt x="2394540" y="902170"/>
                  <a:pt x="2387405" y="903805"/>
                </a:cubicBezTo>
                <a:cubicBezTo>
                  <a:pt x="2380022" y="905490"/>
                  <a:pt x="2332304" y="905540"/>
                  <a:pt x="2286767" y="905441"/>
                </a:cubicBezTo>
                <a:cubicBezTo>
                  <a:pt x="2285677" y="875760"/>
                  <a:pt x="2284141" y="815556"/>
                  <a:pt x="2286916" y="803515"/>
                </a:cubicBezTo>
                <a:cubicBezTo>
                  <a:pt x="2288501" y="796578"/>
                  <a:pt x="2293407" y="790830"/>
                  <a:pt x="2299749" y="788501"/>
                </a:cubicBezTo>
                <a:cubicBezTo>
                  <a:pt x="2307033" y="785875"/>
                  <a:pt x="2315556" y="787807"/>
                  <a:pt x="2323732" y="794001"/>
                </a:cubicBezTo>
                <a:cubicBezTo>
                  <a:pt x="2335971" y="803267"/>
                  <a:pt x="2358913" y="807925"/>
                  <a:pt x="2377346" y="798362"/>
                </a:cubicBezTo>
                <a:cubicBezTo>
                  <a:pt x="2387008" y="793357"/>
                  <a:pt x="2403112" y="779978"/>
                  <a:pt x="2401973" y="747473"/>
                </a:cubicBezTo>
                <a:cubicBezTo>
                  <a:pt x="2403112" y="714571"/>
                  <a:pt x="2387008" y="701242"/>
                  <a:pt x="2377346" y="696237"/>
                </a:cubicBezTo>
                <a:cubicBezTo>
                  <a:pt x="2358913" y="686674"/>
                  <a:pt x="2335971" y="691332"/>
                  <a:pt x="2323732" y="700598"/>
                </a:cubicBezTo>
                <a:cubicBezTo>
                  <a:pt x="2315556" y="706792"/>
                  <a:pt x="2307033" y="708724"/>
                  <a:pt x="2299749" y="706098"/>
                </a:cubicBezTo>
                <a:cubicBezTo>
                  <a:pt x="2293407" y="703769"/>
                  <a:pt x="2288501" y="698021"/>
                  <a:pt x="2286916" y="691084"/>
                </a:cubicBezTo>
                <a:cubicBezTo>
                  <a:pt x="2284091" y="678845"/>
                  <a:pt x="2285677" y="617402"/>
                  <a:pt x="2286767" y="588118"/>
                </a:cubicBezTo>
                <a:cubicBezTo>
                  <a:pt x="2335277" y="588019"/>
                  <a:pt x="2381211" y="586978"/>
                  <a:pt x="2389585" y="585046"/>
                </a:cubicBezTo>
                <a:cubicBezTo>
                  <a:pt x="2399991" y="582667"/>
                  <a:pt x="2408612" y="575185"/>
                  <a:pt x="2412130" y="565572"/>
                </a:cubicBezTo>
                <a:cubicBezTo>
                  <a:pt x="2416045" y="554869"/>
                  <a:pt x="2413518" y="542779"/>
                  <a:pt x="2405094" y="531580"/>
                </a:cubicBezTo>
                <a:cubicBezTo>
                  <a:pt x="2397464" y="521522"/>
                  <a:pt x="2393648" y="502643"/>
                  <a:pt x="2401527" y="487480"/>
                </a:cubicBezTo>
                <a:cubicBezTo>
                  <a:pt x="2408612" y="473804"/>
                  <a:pt x="2423527" y="466966"/>
                  <a:pt x="2444983" y="467660"/>
                </a:cubicBezTo>
                <a:cubicBezTo>
                  <a:pt x="2458560" y="467214"/>
                  <a:pt x="2469609" y="469890"/>
                  <a:pt x="2477587" y="475489"/>
                </a:cubicBezTo>
                <a:lnTo>
                  <a:pt x="2477587" y="463993"/>
                </a:lnTo>
                <a:cubicBezTo>
                  <a:pt x="2469709" y="459980"/>
                  <a:pt x="2459105" y="457304"/>
                  <a:pt x="2444983" y="457750"/>
                </a:cubicBezTo>
                <a:cubicBezTo>
                  <a:pt x="2411586" y="456610"/>
                  <a:pt x="2397860" y="473011"/>
                  <a:pt x="2392756" y="482922"/>
                </a:cubicBezTo>
                <a:cubicBezTo>
                  <a:pt x="2382995" y="501701"/>
                  <a:pt x="2387752" y="525089"/>
                  <a:pt x="2397166" y="537576"/>
                </a:cubicBezTo>
                <a:cubicBezTo>
                  <a:pt x="2403558" y="546000"/>
                  <a:pt x="2405540" y="554721"/>
                  <a:pt x="2402815" y="562153"/>
                </a:cubicBezTo>
                <a:cubicBezTo>
                  <a:pt x="2400437" y="568694"/>
                  <a:pt x="2394540" y="573748"/>
                  <a:pt x="2387405" y="575383"/>
                </a:cubicBezTo>
                <a:cubicBezTo>
                  <a:pt x="2379774" y="577118"/>
                  <a:pt x="2335971" y="578059"/>
                  <a:pt x="2289046" y="578208"/>
                </a:cubicBezTo>
                <a:cubicBezTo>
                  <a:pt x="2289839" y="556901"/>
                  <a:pt x="2292069" y="487579"/>
                  <a:pt x="2288700" y="472863"/>
                </a:cubicBezTo>
                <a:cubicBezTo>
                  <a:pt x="2286371" y="462705"/>
                  <a:pt x="2279037" y="454232"/>
                  <a:pt x="2269573" y="450763"/>
                </a:cubicBezTo>
                <a:cubicBezTo>
                  <a:pt x="2259068" y="446898"/>
                  <a:pt x="2247176" y="449376"/>
                  <a:pt x="2236225" y="457651"/>
                </a:cubicBezTo>
                <a:cubicBezTo>
                  <a:pt x="2226414" y="465083"/>
                  <a:pt x="2207981" y="468849"/>
                  <a:pt x="2193166" y="461119"/>
                </a:cubicBezTo>
                <a:cubicBezTo>
                  <a:pt x="2179837" y="454232"/>
                  <a:pt x="2173147" y="439664"/>
                  <a:pt x="2173841" y="418704"/>
                </a:cubicBezTo>
                <a:cubicBezTo>
                  <a:pt x="2173147" y="398091"/>
                  <a:pt x="2179837" y="383523"/>
                  <a:pt x="2193166" y="376586"/>
                </a:cubicBezTo>
                <a:cubicBezTo>
                  <a:pt x="2207981" y="368905"/>
                  <a:pt x="2226414" y="372622"/>
                  <a:pt x="2236225" y="380054"/>
                </a:cubicBezTo>
                <a:cubicBezTo>
                  <a:pt x="2247226" y="388329"/>
                  <a:pt x="2259019" y="390807"/>
                  <a:pt x="2269573" y="386991"/>
                </a:cubicBezTo>
                <a:cubicBezTo>
                  <a:pt x="2279037" y="383523"/>
                  <a:pt x="2286371" y="375050"/>
                  <a:pt x="2288700" y="364842"/>
                </a:cubicBezTo>
                <a:cubicBezTo>
                  <a:pt x="2292119" y="349878"/>
                  <a:pt x="2289740" y="278525"/>
                  <a:pt x="2288997" y="258457"/>
                </a:cubicBezTo>
                <a:cubicBezTo>
                  <a:pt x="2333890" y="258358"/>
                  <a:pt x="2380170" y="258407"/>
                  <a:pt x="2387405" y="260092"/>
                </a:cubicBezTo>
                <a:cubicBezTo>
                  <a:pt x="2394540" y="261727"/>
                  <a:pt x="2400437" y="266781"/>
                  <a:pt x="2402815" y="273272"/>
                </a:cubicBezTo>
                <a:cubicBezTo>
                  <a:pt x="2405540" y="280755"/>
                  <a:pt x="2403558" y="289475"/>
                  <a:pt x="2397166" y="297899"/>
                </a:cubicBezTo>
                <a:cubicBezTo>
                  <a:pt x="2387752" y="310386"/>
                  <a:pt x="2382995" y="333774"/>
                  <a:pt x="2392756" y="352554"/>
                </a:cubicBezTo>
                <a:close/>
                <a:moveTo>
                  <a:pt x="1629278" y="258407"/>
                </a:moveTo>
                <a:cubicBezTo>
                  <a:pt x="1668522" y="258407"/>
                  <a:pt x="1705091" y="258605"/>
                  <a:pt x="1711483" y="260092"/>
                </a:cubicBezTo>
                <a:cubicBezTo>
                  <a:pt x="1718618" y="261727"/>
                  <a:pt x="1724515" y="266781"/>
                  <a:pt x="1726893" y="273272"/>
                </a:cubicBezTo>
                <a:cubicBezTo>
                  <a:pt x="1729618" y="280755"/>
                  <a:pt x="1727587" y="289475"/>
                  <a:pt x="1721244" y="297899"/>
                </a:cubicBezTo>
                <a:cubicBezTo>
                  <a:pt x="1711830" y="310386"/>
                  <a:pt x="1707023" y="333774"/>
                  <a:pt x="1716785" y="352554"/>
                </a:cubicBezTo>
                <a:cubicBezTo>
                  <a:pt x="1721938" y="362414"/>
                  <a:pt x="1735366" y="378815"/>
                  <a:pt x="1768714" y="377725"/>
                </a:cubicBezTo>
                <a:cubicBezTo>
                  <a:pt x="1802309" y="378766"/>
                  <a:pt x="1815837" y="362414"/>
                  <a:pt x="1820990" y="352554"/>
                </a:cubicBezTo>
                <a:cubicBezTo>
                  <a:pt x="1830752" y="333774"/>
                  <a:pt x="1825995" y="310386"/>
                  <a:pt x="1816531" y="297899"/>
                </a:cubicBezTo>
                <a:cubicBezTo>
                  <a:pt x="1810188" y="289475"/>
                  <a:pt x="1808156" y="280755"/>
                  <a:pt x="1810882" y="273272"/>
                </a:cubicBezTo>
                <a:cubicBezTo>
                  <a:pt x="1813260" y="266781"/>
                  <a:pt x="1819206" y="261727"/>
                  <a:pt x="1826292" y="260092"/>
                </a:cubicBezTo>
                <a:cubicBezTo>
                  <a:pt x="1833328" y="258457"/>
                  <a:pt x="1876883" y="258358"/>
                  <a:pt x="1920389" y="258457"/>
                </a:cubicBezTo>
                <a:cubicBezTo>
                  <a:pt x="1919646" y="278475"/>
                  <a:pt x="1917267" y="349878"/>
                  <a:pt x="1920686" y="364842"/>
                </a:cubicBezTo>
                <a:cubicBezTo>
                  <a:pt x="1923015" y="375050"/>
                  <a:pt x="1930349" y="383523"/>
                  <a:pt x="1939813" y="386991"/>
                </a:cubicBezTo>
                <a:cubicBezTo>
                  <a:pt x="1950367" y="390807"/>
                  <a:pt x="1962210" y="388329"/>
                  <a:pt x="1973160" y="380054"/>
                </a:cubicBezTo>
                <a:cubicBezTo>
                  <a:pt x="1983021" y="372622"/>
                  <a:pt x="2001454" y="368905"/>
                  <a:pt x="2016270" y="376586"/>
                </a:cubicBezTo>
                <a:cubicBezTo>
                  <a:pt x="2029599" y="383523"/>
                  <a:pt x="2036239" y="398091"/>
                  <a:pt x="2035545" y="419051"/>
                </a:cubicBezTo>
                <a:cubicBezTo>
                  <a:pt x="2036239" y="439664"/>
                  <a:pt x="2029599" y="454232"/>
                  <a:pt x="2016270" y="461119"/>
                </a:cubicBezTo>
                <a:cubicBezTo>
                  <a:pt x="2001454" y="468849"/>
                  <a:pt x="1983021" y="465083"/>
                  <a:pt x="1973160" y="457651"/>
                </a:cubicBezTo>
                <a:cubicBezTo>
                  <a:pt x="1962210" y="449376"/>
                  <a:pt x="1950367" y="446898"/>
                  <a:pt x="1939813" y="450763"/>
                </a:cubicBezTo>
                <a:cubicBezTo>
                  <a:pt x="1930349" y="454182"/>
                  <a:pt x="1923015" y="462705"/>
                  <a:pt x="1920686" y="472863"/>
                </a:cubicBezTo>
                <a:cubicBezTo>
                  <a:pt x="1917317" y="487579"/>
                  <a:pt x="1919547" y="556851"/>
                  <a:pt x="1920339" y="578208"/>
                </a:cubicBezTo>
                <a:cubicBezTo>
                  <a:pt x="1875100" y="578009"/>
                  <a:pt x="1833725" y="577068"/>
                  <a:pt x="1826292" y="575383"/>
                </a:cubicBezTo>
                <a:cubicBezTo>
                  <a:pt x="1819157" y="573748"/>
                  <a:pt x="1813260" y="568694"/>
                  <a:pt x="1810882" y="562153"/>
                </a:cubicBezTo>
                <a:cubicBezTo>
                  <a:pt x="1808156" y="554721"/>
                  <a:pt x="1810188" y="546000"/>
                  <a:pt x="1816531" y="537576"/>
                </a:cubicBezTo>
                <a:cubicBezTo>
                  <a:pt x="1825995" y="525089"/>
                  <a:pt x="1830752" y="501701"/>
                  <a:pt x="1820990" y="482922"/>
                </a:cubicBezTo>
                <a:cubicBezTo>
                  <a:pt x="1815837" y="473011"/>
                  <a:pt x="1802309" y="456610"/>
                  <a:pt x="1769061" y="457750"/>
                </a:cubicBezTo>
                <a:cubicBezTo>
                  <a:pt x="1735664" y="456610"/>
                  <a:pt x="1721938" y="473011"/>
                  <a:pt x="1716785" y="482922"/>
                </a:cubicBezTo>
                <a:cubicBezTo>
                  <a:pt x="1707023" y="501701"/>
                  <a:pt x="1711830" y="525089"/>
                  <a:pt x="1721244" y="537576"/>
                </a:cubicBezTo>
                <a:cubicBezTo>
                  <a:pt x="1727587" y="546000"/>
                  <a:pt x="1729618" y="554721"/>
                  <a:pt x="1726893" y="562153"/>
                </a:cubicBezTo>
                <a:cubicBezTo>
                  <a:pt x="1724515" y="568694"/>
                  <a:pt x="1718618" y="573748"/>
                  <a:pt x="1711483" y="575383"/>
                </a:cubicBezTo>
                <a:cubicBezTo>
                  <a:pt x="1705091" y="576820"/>
                  <a:pt x="1668572" y="577068"/>
                  <a:pt x="1629377" y="577018"/>
                </a:cubicBezTo>
                <a:cubicBezTo>
                  <a:pt x="1630170" y="554374"/>
                  <a:pt x="1632251" y="487332"/>
                  <a:pt x="1628981" y="472863"/>
                </a:cubicBezTo>
                <a:cubicBezTo>
                  <a:pt x="1626652" y="462705"/>
                  <a:pt x="1619318" y="454232"/>
                  <a:pt x="1609854" y="450763"/>
                </a:cubicBezTo>
                <a:cubicBezTo>
                  <a:pt x="1599300" y="446898"/>
                  <a:pt x="1587457" y="449376"/>
                  <a:pt x="1576507" y="457651"/>
                </a:cubicBezTo>
                <a:cubicBezTo>
                  <a:pt x="1566696" y="465083"/>
                  <a:pt x="1548263" y="468849"/>
                  <a:pt x="1533447" y="461119"/>
                </a:cubicBezTo>
                <a:cubicBezTo>
                  <a:pt x="1520118" y="454232"/>
                  <a:pt x="1513429" y="439664"/>
                  <a:pt x="1514122" y="418704"/>
                </a:cubicBezTo>
                <a:cubicBezTo>
                  <a:pt x="1513429" y="398091"/>
                  <a:pt x="1520118" y="383523"/>
                  <a:pt x="1533447" y="376586"/>
                </a:cubicBezTo>
                <a:cubicBezTo>
                  <a:pt x="1548213" y="368905"/>
                  <a:pt x="1566696" y="372622"/>
                  <a:pt x="1576507" y="380054"/>
                </a:cubicBezTo>
                <a:cubicBezTo>
                  <a:pt x="1587457" y="388329"/>
                  <a:pt x="1599300" y="390807"/>
                  <a:pt x="1609854" y="386991"/>
                </a:cubicBezTo>
                <a:cubicBezTo>
                  <a:pt x="1619318" y="383523"/>
                  <a:pt x="1626652" y="375050"/>
                  <a:pt x="1628981" y="364842"/>
                </a:cubicBezTo>
                <a:cubicBezTo>
                  <a:pt x="1632400" y="349878"/>
                  <a:pt x="1630021" y="278475"/>
                  <a:pt x="1629278" y="258407"/>
                </a:cubicBezTo>
                <a:close/>
                <a:moveTo>
                  <a:pt x="1807710" y="747126"/>
                </a:moveTo>
                <a:cubicBezTo>
                  <a:pt x="1806620" y="779978"/>
                  <a:pt x="1822675" y="793357"/>
                  <a:pt x="1832387" y="798362"/>
                </a:cubicBezTo>
                <a:cubicBezTo>
                  <a:pt x="1850820" y="807925"/>
                  <a:pt x="1873762" y="803267"/>
                  <a:pt x="1885951" y="794001"/>
                </a:cubicBezTo>
                <a:cubicBezTo>
                  <a:pt x="1894176" y="787807"/>
                  <a:pt x="1902650" y="785825"/>
                  <a:pt x="1909934" y="788501"/>
                </a:cubicBezTo>
                <a:cubicBezTo>
                  <a:pt x="1916276" y="790830"/>
                  <a:pt x="1921231" y="796578"/>
                  <a:pt x="1922817" y="803515"/>
                </a:cubicBezTo>
                <a:cubicBezTo>
                  <a:pt x="1925592" y="815556"/>
                  <a:pt x="1924056" y="875760"/>
                  <a:pt x="1922965" y="905441"/>
                </a:cubicBezTo>
                <a:cubicBezTo>
                  <a:pt x="1878618" y="905540"/>
                  <a:pt x="1833477" y="905441"/>
                  <a:pt x="1826292" y="903805"/>
                </a:cubicBezTo>
                <a:cubicBezTo>
                  <a:pt x="1819206" y="902170"/>
                  <a:pt x="1813260" y="897116"/>
                  <a:pt x="1810882" y="890575"/>
                </a:cubicBezTo>
                <a:cubicBezTo>
                  <a:pt x="1808156" y="883143"/>
                  <a:pt x="1810188" y="874422"/>
                  <a:pt x="1816531" y="865998"/>
                </a:cubicBezTo>
                <a:cubicBezTo>
                  <a:pt x="1825995" y="853512"/>
                  <a:pt x="1830752" y="830124"/>
                  <a:pt x="1820990" y="811344"/>
                </a:cubicBezTo>
                <a:cubicBezTo>
                  <a:pt x="1815837" y="801434"/>
                  <a:pt x="1802309" y="785082"/>
                  <a:pt x="1769061" y="786172"/>
                </a:cubicBezTo>
                <a:cubicBezTo>
                  <a:pt x="1735664" y="785082"/>
                  <a:pt x="1721938" y="801434"/>
                  <a:pt x="1716785" y="811344"/>
                </a:cubicBezTo>
                <a:cubicBezTo>
                  <a:pt x="1707023" y="830124"/>
                  <a:pt x="1711830" y="853512"/>
                  <a:pt x="1721244" y="865998"/>
                </a:cubicBezTo>
                <a:cubicBezTo>
                  <a:pt x="1727587" y="874422"/>
                  <a:pt x="1729618" y="883143"/>
                  <a:pt x="1726893" y="890575"/>
                </a:cubicBezTo>
                <a:cubicBezTo>
                  <a:pt x="1724515" y="897116"/>
                  <a:pt x="1718618" y="902170"/>
                  <a:pt x="1711483" y="903805"/>
                </a:cubicBezTo>
                <a:cubicBezTo>
                  <a:pt x="1704744" y="905342"/>
                  <a:pt x="1669712" y="906283"/>
                  <a:pt x="1629328" y="906580"/>
                </a:cubicBezTo>
                <a:cubicBezTo>
                  <a:pt x="1630121" y="885125"/>
                  <a:pt x="1632350" y="816002"/>
                  <a:pt x="1628981" y="801285"/>
                </a:cubicBezTo>
                <a:cubicBezTo>
                  <a:pt x="1626652" y="791127"/>
                  <a:pt x="1619318" y="782654"/>
                  <a:pt x="1609854" y="779185"/>
                </a:cubicBezTo>
                <a:cubicBezTo>
                  <a:pt x="1599300" y="775370"/>
                  <a:pt x="1587457" y="777798"/>
                  <a:pt x="1576507" y="786073"/>
                </a:cubicBezTo>
                <a:cubicBezTo>
                  <a:pt x="1566696" y="793506"/>
                  <a:pt x="1548263" y="797271"/>
                  <a:pt x="1533447" y="789542"/>
                </a:cubicBezTo>
                <a:cubicBezTo>
                  <a:pt x="1520118" y="782654"/>
                  <a:pt x="1513429" y="768086"/>
                  <a:pt x="1514122" y="747126"/>
                </a:cubicBezTo>
                <a:cubicBezTo>
                  <a:pt x="1513429" y="726513"/>
                  <a:pt x="1520118" y="711945"/>
                  <a:pt x="1533447" y="705008"/>
                </a:cubicBezTo>
                <a:cubicBezTo>
                  <a:pt x="1548263" y="697328"/>
                  <a:pt x="1566696" y="701044"/>
                  <a:pt x="1576507" y="708476"/>
                </a:cubicBezTo>
                <a:cubicBezTo>
                  <a:pt x="1587457" y="716751"/>
                  <a:pt x="1599300" y="719229"/>
                  <a:pt x="1609854" y="715414"/>
                </a:cubicBezTo>
                <a:cubicBezTo>
                  <a:pt x="1619318" y="711945"/>
                  <a:pt x="1626652" y="703472"/>
                  <a:pt x="1628981" y="693264"/>
                </a:cubicBezTo>
                <a:cubicBezTo>
                  <a:pt x="1632400" y="678350"/>
                  <a:pt x="1630021" y="607096"/>
                  <a:pt x="1629278" y="586929"/>
                </a:cubicBezTo>
                <a:cubicBezTo>
                  <a:pt x="1677095" y="586929"/>
                  <a:pt x="1706577" y="586681"/>
                  <a:pt x="1713663" y="585046"/>
                </a:cubicBezTo>
                <a:cubicBezTo>
                  <a:pt x="1724069" y="582667"/>
                  <a:pt x="1732691" y="575185"/>
                  <a:pt x="1736209" y="565572"/>
                </a:cubicBezTo>
                <a:cubicBezTo>
                  <a:pt x="1740123" y="554869"/>
                  <a:pt x="1737596" y="542779"/>
                  <a:pt x="1729123" y="531580"/>
                </a:cubicBezTo>
                <a:cubicBezTo>
                  <a:pt x="1721542" y="521522"/>
                  <a:pt x="1717726" y="502643"/>
                  <a:pt x="1725605" y="487480"/>
                </a:cubicBezTo>
                <a:cubicBezTo>
                  <a:pt x="1732691" y="473804"/>
                  <a:pt x="1747605" y="466966"/>
                  <a:pt x="1769061" y="467660"/>
                </a:cubicBezTo>
                <a:cubicBezTo>
                  <a:pt x="1790169" y="466966"/>
                  <a:pt x="1805084" y="473804"/>
                  <a:pt x="1812170" y="487480"/>
                </a:cubicBezTo>
                <a:cubicBezTo>
                  <a:pt x="1820049" y="502643"/>
                  <a:pt x="1816233" y="521522"/>
                  <a:pt x="1808652" y="531580"/>
                </a:cubicBezTo>
                <a:cubicBezTo>
                  <a:pt x="1800179" y="542779"/>
                  <a:pt x="1797652" y="554869"/>
                  <a:pt x="1801566" y="565572"/>
                </a:cubicBezTo>
                <a:cubicBezTo>
                  <a:pt x="1805084" y="575185"/>
                  <a:pt x="1813706" y="582667"/>
                  <a:pt x="1824112" y="585046"/>
                </a:cubicBezTo>
                <a:cubicBezTo>
                  <a:pt x="1832288" y="586929"/>
                  <a:pt x="1875942" y="587920"/>
                  <a:pt x="1922916" y="588118"/>
                </a:cubicBezTo>
                <a:cubicBezTo>
                  <a:pt x="1924006" y="617402"/>
                  <a:pt x="1925592" y="678845"/>
                  <a:pt x="1922817" y="691084"/>
                </a:cubicBezTo>
                <a:cubicBezTo>
                  <a:pt x="1921231" y="698021"/>
                  <a:pt x="1916276" y="703769"/>
                  <a:pt x="1909934" y="706098"/>
                </a:cubicBezTo>
                <a:cubicBezTo>
                  <a:pt x="1902650" y="708724"/>
                  <a:pt x="1894176" y="706792"/>
                  <a:pt x="1885951" y="700598"/>
                </a:cubicBezTo>
                <a:cubicBezTo>
                  <a:pt x="1873762" y="691332"/>
                  <a:pt x="1850770" y="686674"/>
                  <a:pt x="1832387" y="696237"/>
                </a:cubicBezTo>
                <a:cubicBezTo>
                  <a:pt x="1822675" y="701242"/>
                  <a:pt x="1806620" y="714571"/>
                  <a:pt x="1807710" y="747126"/>
                </a:cubicBezTo>
                <a:close/>
                <a:moveTo>
                  <a:pt x="1807710" y="1732393"/>
                </a:moveTo>
                <a:cubicBezTo>
                  <a:pt x="1806620" y="1765295"/>
                  <a:pt x="1822675" y="1778624"/>
                  <a:pt x="1832387" y="1783628"/>
                </a:cubicBezTo>
                <a:cubicBezTo>
                  <a:pt x="1850820" y="1793192"/>
                  <a:pt x="1873762" y="1788534"/>
                  <a:pt x="1885951" y="1779268"/>
                </a:cubicBezTo>
                <a:cubicBezTo>
                  <a:pt x="1894176" y="1773074"/>
                  <a:pt x="1902650" y="1771142"/>
                  <a:pt x="1909934" y="1773768"/>
                </a:cubicBezTo>
                <a:cubicBezTo>
                  <a:pt x="1916276" y="1776097"/>
                  <a:pt x="1921231" y="1781845"/>
                  <a:pt x="1922817" y="1788782"/>
                </a:cubicBezTo>
                <a:cubicBezTo>
                  <a:pt x="1925592" y="1800872"/>
                  <a:pt x="1924056" y="1861027"/>
                  <a:pt x="1922965" y="1890708"/>
                </a:cubicBezTo>
                <a:cubicBezTo>
                  <a:pt x="1878618" y="1890807"/>
                  <a:pt x="1833477" y="1890708"/>
                  <a:pt x="1826292" y="1889072"/>
                </a:cubicBezTo>
                <a:cubicBezTo>
                  <a:pt x="1819206" y="1887437"/>
                  <a:pt x="1813260" y="1882383"/>
                  <a:pt x="1810882" y="1875892"/>
                </a:cubicBezTo>
                <a:cubicBezTo>
                  <a:pt x="1808156" y="1868410"/>
                  <a:pt x="1810188" y="1859689"/>
                  <a:pt x="1816531" y="1851265"/>
                </a:cubicBezTo>
                <a:cubicBezTo>
                  <a:pt x="1825995" y="1838778"/>
                  <a:pt x="1830752" y="1815390"/>
                  <a:pt x="1820990" y="1796611"/>
                </a:cubicBezTo>
                <a:cubicBezTo>
                  <a:pt x="1815837" y="1786750"/>
                  <a:pt x="1802458" y="1770299"/>
                  <a:pt x="1769061" y="1771439"/>
                </a:cubicBezTo>
                <a:cubicBezTo>
                  <a:pt x="1735465" y="1770299"/>
                  <a:pt x="1721938" y="1786750"/>
                  <a:pt x="1716785" y="1796611"/>
                </a:cubicBezTo>
                <a:cubicBezTo>
                  <a:pt x="1707023" y="1815390"/>
                  <a:pt x="1711830" y="1838778"/>
                  <a:pt x="1721244" y="1851265"/>
                </a:cubicBezTo>
                <a:cubicBezTo>
                  <a:pt x="1727587" y="1859689"/>
                  <a:pt x="1729618" y="1868410"/>
                  <a:pt x="1726893" y="1875892"/>
                </a:cubicBezTo>
                <a:cubicBezTo>
                  <a:pt x="1724515" y="1882383"/>
                  <a:pt x="1718618" y="1887437"/>
                  <a:pt x="1711483" y="1889072"/>
                </a:cubicBezTo>
                <a:cubicBezTo>
                  <a:pt x="1704744" y="1890608"/>
                  <a:pt x="1669712" y="1891550"/>
                  <a:pt x="1629328" y="1891847"/>
                </a:cubicBezTo>
                <a:cubicBezTo>
                  <a:pt x="1630121" y="1870392"/>
                  <a:pt x="1632350" y="1801269"/>
                  <a:pt x="1628981" y="1786602"/>
                </a:cubicBezTo>
                <a:cubicBezTo>
                  <a:pt x="1626652" y="1776394"/>
                  <a:pt x="1619318" y="1767921"/>
                  <a:pt x="1609854" y="1764452"/>
                </a:cubicBezTo>
                <a:cubicBezTo>
                  <a:pt x="1599300" y="1760637"/>
                  <a:pt x="1587457" y="1763065"/>
                  <a:pt x="1576507" y="1771389"/>
                </a:cubicBezTo>
                <a:cubicBezTo>
                  <a:pt x="1566696" y="1778773"/>
                  <a:pt x="1548263" y="1782538"/>
                  <a:pt x="1533447" y="1774858"/>
                </a:cubicBezTo>
                <a:cubicBezTo>
                  <a:pt x="1520118" y="1767921"/>
                  <a:pt x="1513429" y="1753353"/>
                  <a:pt x="1514122" y="1732393"/>
                </a:cubicBezTo>
                <a:cubicBezTo>
                  <a:pt x="1513429" y="1711780"/>
                  <a:pt x="1520118" y="1697212"/>
                  <a:pt x="1533447" y="1690275"/>
                </a:cubicBezTo>
                <a:cubicBezTo>
                  <a:pt x="1548213" y="1682595"/>
                  <a:pt x="1566696" y="1686360"/>
                  <a:pt x="1576507" y="1693743"/>
                </a:cubicBezTo>
                <a:cubicBezTo>
                  <a:pt x="1587457" y="1702068"/>
                  <a:pt x="1599300" y="1704496"/>
                  <a:pt x="1609854" y="1700681"/>
                </a:cubicBezTo>
                <a:cubicBezTo>
                  <a:pt x="1619318" y="1697212"/>
                  <a:pt x="1626652" y="1688739"/>
                  <a:pt x="1628981" y="1678531"/>
                </a:cubicBezTo>
                <a:cubicBezTo>
                  <a:pt x="1632400" y="1663617"/>
                  <a:pt x="1630021" y="1592363"/>
                  <a:pt x="1629278" y="1572196"/>
                </a:cubicBezTo>
                <a:cubicBezTo>
                  <a:pt x="1677095" y="1572245"/>
                  <a:pt x="1706577" y="1571948"/>
                  <a:pt x="1713663" y="1570313"/>
                </a:cubicBezTo>
                <a:cubicBezTo>
                  <a:pt x="1724069" y="1567934"/>
                  <a:pt x="1732691" y="1560501"/>
                  <a:pt x="1736209" y="1550839"/>
                </a:cubicBezTo>
                <a:cubicBezTo>
                  <a:pt x="1740123" y="1540136"/>
                  <a:pt x="1737596" y="1528046"/>
                  <a:pt x="1729123" y="1516847"/>
                </a:cubicBezTo>
                <a:cubicBezTo>
                  <a:pt x="1721542" y="1506788"/>
                  <a:pt x="1717726" y="1487910"/>
                  <a:pt x="1725605" y="1472747"/>
                </a:cubicBezTo>
                <a:cubicBezTo>
                  <a:pt x="1732691" y="1459071"/>
                  <a:pt x="1747704" y="1452332"/>
                  <a:pt x="1769061" y="1452927"/>
                </a:cubicBezTo>
                <a:cubicBezTo>
                  <a:pt x="1790169" y="1452184"/>
                  <a:pt x="1805084" y="1459071"/>
                  <a:pt x="1812170" y="1472747"/>
                </a:cubicBezTo>
                <a:cubicBezTo>
                  <a:pt x="1820049" y="1487910"/>
                  <a:pt x="1816233" y="1506788"/>
                  <a:pt x="1808652" y="1516847"/>
                </a:cubicBezTo>
                <a:cubicBezTo>
                  <a:pt x="1800179" y="1528046"/>
                  <a:pt x="1797652" y="1540136"/>
                  <a:pt x="1801566" y="1550839"/>
                </a:cubicBezTo>
                <a:cubicBezTo>
                  <a:pt x="1805084" y="1560501"/>
                  <a:pt x="1813706" y="1567934"/>
                  <a:pt x="1824112" y="1570313"/>
                </a:cubicBezTo>
                <a:cubicBezTo>
                  <a:pt x="1832288" y="1572196"/>
                  <a:pt x="1875942" y="1573236"/>
                  <a:pt x="1922916" y="1573385"/>
                </a:cubicBezTo>
                <a:cubicBezTo>
                  <a:pt x="1924006" y="1602669"/>
                  <a:pt x="1925592" y="1664162"/>
                  <a:pt x="1922817" y="1676351"/>
                </a:cubicBezTo>
                <a:cubicBezTo>
                  <a:pt x="1921231" y="1683288"/>
                  <a:pt x="1916276" y="1689036"/>
                  <a:pt x="1909934" y="1691365"/>
                </a:cubicBezTo>
                <a:cubicBezTo>
                  <a:pt x="1902699" y="1693991"/>
                  <a:pt x="1894176" y="1692059"/>
                  <a:pt x="1885951" y="1685865"/>
                </a:cubicBezTo>
                <a:cubicBezTo>
                  <a:pt x="1873762" y="1676599"/>
                  <a:pt x="1850770" y="1671941"/>
                  <a:pt x="1832387" y="1681504"/>
                </a:cubicBezTo>
                <a:cubicBezTo>
                  <a:pt x="1822675" y="1686509"/>
                  <a:pt x="1806620" y="1699838"/>
                  <a:pt x="1807710" y="1732393"/>
                </a:cubicBezTo>
                <a:close/>
                <a:moveTo>
                  <a:pt x="1483054" y="1796611"/>
                </a:moveTo>
                <a:cubicBezTo>
                  <a:pt x="1477901" y="1786750"/>
                  <a:pt x="1464472" y="1770299"/>
                  <a:pt x="1431125" y="1771439"/>
                </a:cubicBezTo>
                <a:cubicBezTo>
                  <a:pt x="1397579" y="1770250"/>
                  <a:pt x="1383952" y="1786701"/>
                  <a:pt x="1378849" y="1796611"/>
                </a:cubicBezTo>
                <a:cubicBezTo>
                  <a:pt x="1369087" y="1815390"/>
                  <a:pt x="1373844" y="1838778"/>
                  <a:pt x="1383308" y="1851265"/>
                </a:cubicBezTo>
                <a:cubicBezTo>
                  <a:pt x="1389651" y="1859689"/>
                  <a:pt x="1391682" y="1868410"/>
                  <a:pt x="1388957" y="1875892"/>
                </a:cubicBezTo>
                <a:cubicBezTo>
                  <a:pt x="1386579" y="1882383"/>
                  <a:pt x="1380633" y="1887437"/>
                  <a:pt x="1373497" y="1889072"/>
                </a:cubicBezTo>
                <a:cubicBezTo>
                  <a:pt x="1365569" y="1890906"/>
                  <a:pt x="1310518" y="1890757"/>
                  <a:pt x="1262008" y="1890708"/>
                </a:cubicBezTo>
                <a:cubicBezTo>
                  <a:pt x="1242535" y="1890658"/>
                  <a:pt x="1225340" y="1890608"/>
                  <a:pt x="1210525" y="1890658"/>
                </a:cubicBezTo>
                <a:cubicBezTo>
                  <a:pt x="1209484" y="1860977"/>
                  <a:pt x="1207948" y="1800823"/>
                  <a:pt x="1210674" y="1788782"/>
                </a:cubicBezTo>
                <a:cubicBezTo>
                  <a:pt x="1212259" y="1781845"/>
                  <a:pt x="1217214" y="1776097"/>
                  <a:pt x="1223557" y="1773768"/>
                </a:cubicBezTo>
                <a:cubicBezTo>
                  <a:pt x="1230791" y="1771142"/>
                  <a:pt x="1239314" y="1773074"/>
                  <a:pt x="1247539" y="1779268"/>
                </a:cubicBezTo>
                <a:cubicBezTo>
                  <a:pt x="1259778" y="1788534"/>
                  <a:pt x="1282720" y="1793192"/>
                  <a:pt x="1301153" y="1783628"/>
                </a:cubicBezTo>
                <a:cubicBezTo>
                  <a:pt x="1310816" y="1778624"/>
                  <a:pt x="1326920" y="1765295"/>
                  <a:pt x="1325780" y="1732740"/>
                </a:cubicBezTo>
                <a:cubicBezTo>
                  <a:pt x="1326920" y="1699838"/>
                  <a:pt x="1310816" y="1686509"/>
                  <a:pt x="1301153" y="1681504"/>
                </a:cubicBezTo>
                <a:cubicBezTo>
                  <a:pt x="1282720" y="1671941"/>
                  <a:pt x="1259778" y="1676599"/>
                  <a:pt x="1247539" y="1685865"/>
                </a:cubicBezTo>
                <a:cubicBezTo>
                  <a:pt x="1239314" y="1692059"/>
                  <a:pt x="1230791" y="1693991"/>
                  <a:pt x="1223557" y="1691365"/>
                </a:cubicBezTo>
                <a:cubicBezTo>
                  <a:pt x="1217214" y="1689036"/>
                  <a:pt x="1212259" y="1683288"/>
                  <a:pt x="1210674" y="1676351"/>
                </a:cubicBezTo>
                <a:cubicBezTo>
                  <a:pt x="1207849" y="1663815"/>
                  <a:pt x="1209583" y="1599547"/>
                  <a:pt x="1210674" y="1571254"/>
                </a:cubicBezTo>
                <a:cubicBezTo>
                  <a:pt x="1273107" y="1570362"/>
                  <a:pt x="1362299" y="1571204"/>
                  <a:pt x="1373497" y="1573781"/>
                </a:cubicBezTo>
                <a:cubicBezTo>
                  <a:pt x="1380633" y="1575416"/>
                  <a:pt x="1386579" y="1580470"/>
                  <a:pt x="1388957" y="1587011"/>
                </a:cubicBezTo>
                <a:cubicBezTo>
                  <a:pt x="1391682" y="1594444"/>
                  <a:pt x="1389651" y="1603165"/>
                  <a:pt x="1383308" y="1611588"/>
                </a:cubicBezTo>
                <a:cubicBezTo>
                  <a:pt x="1373844" y="1624075"/>
                  <a:pt x="1369087" y="1647463"/>
                  <a:pt x="1378849" y="1666243"/>
                </a:cubicBezTo>
                <a:cubicBezTo>
                  <a:pt x="1383804" y="1675806"/>
                  <a:pt x="1396687" y="1691464"/>
                  <a:pt x="1427557" y="1691464"/>
                </a:cubicBezTo>
                <a:cubicBezTo>
                  <a:pt x="1428598" y="1691464"/>
                  <a:pt x="1429688" y="1691415"/>
                  <a:pt x="1430778" y="1691415"/>
                </a:cubicBezTo>
                <a:cubicBezTo>
                  <a:pt x="1464373" y="1692604"/>
                  <a:pt x="1477901" y="1676153"/>
                  <a:pt x="1483054" y="1666243"/>
                </a:cubicBezTo>
                <a:cubicBezTo>
                  <a:pt x="1492815" y="1647463"/>
                  <a:pt x="1488009" y="1624075"/>
                  <a:pt x="1478594" y="1611588"/>
                </a:cubicBezTo>
                <a:cubicBezTo>
                  <a:pt x="1472252" y="1603165"/>
                  <a:pt x="1470220" y="1594444"/>
                  <a:pt x="1472946" y="1587011"/>
                </a:cubicBezTo>
                <a:cubicBezTo>
                  <a:pt x="1475324" y="1580470"/>
                  <a:pt x="1481221" y="1575416"/>
                  <a:pt x="1488356" y="1573781"/>
                </a:cubicBezTo>
                <a:cubicBezTo>
                  <a:pt x="1496334" y="1571948"/>
                  <a:pt x="1551335" y="1572047"/>
                  <a:pt x="1599895" y="1572196"/>
                </a:cubicBezTo>
                <a:lnTo>
                  <a:pt x="1619368" y="1572196"/>
                </a:lnTo>
                <a:cubicBezTo>
                  <a:pt x="1620458" y="1600985"/>
                  <a:pt x="1622143" y="1663963"/>
                  <a:pt x="1619318" y="1676351"/>
                </a:cubicBezTo>
                <a:cubicBezTo>
                  <a:pt x="1617733" y="1683288"/>
                  <a:pt x="1612778" y="1689036"/>
                  <a:pt x="1606435" y="1691365"/>
                </a:cubicBezTo>
                <a:cubicBezTo>
                  <a:pt x="1599201" y="1693991"/>
                  <a:pt x="1590678" y="1692059"/>
                  <a:pt x="1582453" y="1685865"/>
                </a:cubicBezTo>
                <a:cubicBezTo>
                  <a:pt x="1570214" y="1676599"/>
                  <a:pt x="1547272" y="1671941"/>
                  <a:pt x="1528839" y="1681504"/>
                </a:cubicBezTo>
                <a:cubicBezTo>
                  <a:pt x="1519176" y="1686509"/>
                  <a:pt x="1503122" y="1699838"/>
                  <a:pt x="1504212" y="1732393"/>
                </a:cubicBezTo>
                <a:cubicBezTo>
                  <a:pt x="1503122" y="1765295"/>
                  <a:pt x="1519176" y="1778624"/>
                  <a:pt x="1528839" y="1783628"/>
                </a:cubicBezTo>
                <a:cubicBezTo>
                  <a:pt x="1547272" y="1793192"/>
                  <a:pt x="1570214" y="1788534"/>
                  <a:pt x="1582453" y="1779268"/>
                </a:cubicBezTo>
                <a:cubicBezTo>
                  <a:pt x="1590678" y="1773074"/>
                  <a:pt x="1599201" y="1771142"/>
                  <a:pt x="1606435" y="1773768"/>
                </a:cubicBezTo>
                <a:cubicBezTo>
                  <a:pt x="1612778" y="1776097"/>
                  <a:pt x="1617733" y="1781845"/>
                  <a:pt x="1619318" y="1788782"/>
                </a:cubicBezTo>
                <a:cubicBezTo>
                  <a:pt x="1622093" y="1801021"/>
                  <a:pt x="1620508" y="1862662"/>
                  <a:pt x="1619418" y="1891897"/>
                </a:cubicBezTo>
                <a:cubicBezTo>
                  <a:pt x="1562087" y="1892194"/>
                  <a:pt x="1497770" y="1891253"/>
                  <a:pt x="1488356" y="1889072"/>
                </a:cubicBezTo>
                <a:cubicBezTo>
                  <a:pt x="1481221" y="1887437"/>
                  <a:pt x="1475324" y="1882383"/>
                  <a:pt x="1472946" y="1875892"/>
                </a:cubicBezTo>
                <a:cubicBezTo>
                  <a:pt x="1470220" y="1868410"/>
                  <a:pt x="1472252" y="1859689"/>
                  <a:pt x="1478594" y="1851265"/>
                </a:cubicBezTo>
                <a:cubicBezTo>
                  <a:pt x="1488009" y="1838778"/>
                  <a:pt x="1492815" y="1815390"/>
                  <a:pt x="1483054" y="1796611"/>
                </a:cubicBezTo>
                <a:close/>
                <a:moveTo>
                  <a:pt x="1200615" y="1890708"/>
                </a:moveTo>
                <a:cubicBezTo>
                  <a:pt x="1171627" y="1890856"/>
                  <a:pt x="1153541" y="1891302"/>
                  <a:pt x="1148240" y="1892541"/>
                </a:cubicBezTo>
                <a:cubicBezTo>
                  <a:pt x="1137834" y="1894920"/>
                  <a:pt x="1129212" y="1902402"/>
                  <a:pt x="1125694" y="1912014"/>
                </a:cubicBezTo>
                <a:cubicBezTo>
                  <a:pt x="1121779" y="1922767"/>
                  <a:pt x="1124307" y="1934808"/>
                  <a:pt x="1132730" y="1946006"/>
                </a:cubicBezTo>
                <a:cubicBezTo>
                  <a:pt x="1140361" y="1956065"/>
                  <a:pt x="1144176" y="1974944"/>
                  <a:pt x="1136298" y="1990106"/>
                </a:cubicBezTo>
                <a:cubicBezTo>
                  <a:pt x="1129212" y="2003783"/>
                  <a:pt x="1114347" y="2010521"/>
                  <a:pt x="1092842" y="2009927"/>
                </a:cubicBezTo>
                <a:cubicBezTo>
                  <a:pt x="1071684" y="2010571"/>
                  <a:pt x="1056818" y="2003783"/>
                  <a:pt x="1049683" y="1990106"/>
                </a:cubicBezTo>
                <a:cubicBezTo>
                  <a:pt x="1041805" y="1974944"/>
                  <a:pt x="1045669" y="1956065"/>
                  <a:pt x="1053251" y="1946006"/>
                </a:cubicBezTo>
                <a:cubicBezTo>
                  <a:pt x="1061724" y="1934808"/>
                  <a:pt x="1064202" y="1922767"/>
                  <a:pt x="1060287" y="1912014"/>
                </a:cubicBezTo>
                <a:cubicBezTo>
                  <a:pt x="1056818" y="1902402"/>
                  <a:pt x="1048147" y="1894920"/>
                  <a:pt x="1037791" y="1892541"/>
                </a:cubicBezTo>
                <a:cubicBezTo>
                  <a:pt x="1029367" y="1890608"/>
                  <a:pt x="989182" y="1890559"/>
                  <a:pt x="924022" y="1890708"/>
                </a:cubicBezTo>
                <a:cubicBezTo>
                  <a:pt x="906382" y="1890708"/>
                  <a:pt x="887850" y="1890708"/>
                  <a:pt x="871053" y="1890708"/>
                </a:cubicBezTo>
                <a:cubicBezTo>
                  <a:pt x="869963" y="1861027"/>
                  <a:pt x="868476" y="1800872"/>
                  <a:pt x="871201" y="1788782"/>
                </a:cubicBezTo>
                <a:cubicBezTo>
                  <a:pt x="872787" y="1781845"/>
                  <a:pt x="877742" y="1776097"/>
                  <a:pt x="884084" y="1773768"/>
                </a:cubicBezTo>
                <a:cubicBezTo>
                  <a:pt x="891319" y="1771142"/>
                  <a:pt x="899842" y="1773074"/>
                  <a:pt x="908067" y="1779268"/>
                </a:cubicBezTo>
                <a:cubicBezTo>
                  <a:pt x="920306" y="1788534"/>
                  <a:pt x="943248" y="1793192"/>
                  <a:pt x="961681" y="1783628"/>
                </a:cubicBezTo>
                <a:cubicBezTo>
                  <a:pt x="971343" y="1778624"/>
                  <a:pt x="987447" y="1765295"/>
                  <a:pt x="986308" y="1732740"/>
                </a:cubicBezTo>
                <a:cubicBezTo>
                  <a:pt x="987447" y="1699838"/>
                  <a:pt x="971343" y="1686509"/>
                  <a:pt x="961681" y="1681504"/>
                </a:cubicBezTo>
                <a:cubicBezTo>
                  <a:pt x="943248" y="1671941"/>
                  <a:pt x="920306" y="1676599"/>
                  <a:pt x="908067" y="1685865"/>
                </a:cubicBezTo>
                <a:cubicBezTo>
                  <a:pt x="899842" y="1692059"/>
                  <a:pt x="891319" y="1693991"/>
                  <a:pt x="884084" y="1691365"/>
                </a:cubicBezTo>
                <a:cubicBezTo>
                  <a:pt x="877742" y="1689036"/>
                  <a:pt x="872787" y="1683288"/>
                  <a:pt x="871201" y="1676351"/>
                </a:cubicBezTo>
                <a:cubicBezTo>
                  <a:pt x="868377" y="1663963"/>
                  <a:pt x="870062" y="1600985"/>
                  <a:pt x="871152" y="1572196"/>
                </a:cubicBezTo>
                <a:cubicBezTo>
                  <a:pt x="886265" y="1572245"/>
                  <a:pt x="903954" y="1572196"/>
                  <a:pt x="924022" y="1572196"/>
                </a:cubicBezTo>
                <a:cubicBezTo>
                  <a:pt x="972582" y="1572047"/>
                  <a:pt x="1027633" y="1571948"/>
                  <a:pt x="1035561" y="1573781"/>
                </a:cubicBezTo>
                <a:cubicBezTo>
                  <a:pt x="1042696" y="1575416"/>
                  <a:pt x="1048643" y="1580470"/>
                  <a:pt x="1051021" y="1587011"/>
                </a:cubicBezTo>
                <a:cubicBezTo>
                  <a:pt x="1053697" y="1594444"/>
                  <a:pt x="1051715" y="1603165"/>
                  <a:pt x="1045372" y="1611588"/>
                </a:cubicBezTo>
                <a:cubicBezTo>
                  <a:pt x="1035908" y="1624075"/>
                  <a:pt x="1031151" y="1647463"/>
                  <a:pt x="1040913" y="1666243"/>
                </a:cubicBezTo>
                <a:cubicBezTo>
                  <a:pt x="1046016" y="1676153"/>
                  <a:pt x="1059742" y="1692604"/>
                  <a:pt x="1092842" y="1691415"/>
                </a:cubicBezTo>
                <a:cubicBezTo>
                  <a:pt x="1126437" y="1692604"/>
                  <a:pt x="1139965" y="1676153"/>
                  <a:pt x="1145118" y="1666243"/>
                </a:cubicBezTo>
                <a:cubicBezTo>
                  <a:pt x="1154830" y="1647463"/>
                  <a:pt x="1150073" y="1624075"/>
                  <a:pt x="1140658" y="1611588"/>
                </a:cubicBezTo>
                <a:cubicBezTo>
                  <a:pt x="1134316" y="1603165"/>
                  <a:pt x="1132284" y="1594444"/>
                  <a:pt x="1135009" y="1587011"/>
                </a:cubicBezTo>
                <a:cubicBezTo>
                  <a:pt x="1137388" y="1580470"/>
                  <a:pt x="1143284" y="1575416"/>
                  <a:pt x="1150420" y="1573781"/>
                </a:cubicBezTo>
                <a:cubicBezTo>
                  <a:pt x="1155325" y="1572641"/>
                  <a:pt x="1174997" y="1571898"/>
                  <a:pt x="1200763" y="1571403"/>
                </a:cubicBezTo>
                <a:cubicBezTo>
                  <a:pt x="1200020" y="1590331"/>
                  <a:pt x="1197543" y="1663369"/>
                  <a:pt x="1201011" y="1678531"/>
                </a:cubicBezTo>
                <a:cubicBezTo>
                  <a:pt x="1203340" y="1688739"/>
                  <a:pt x="1210674" y="1697212"/>
                  <a:pt x="1220187" y="1700681"/>
                </a:cubicBezTo>
                <a:cubicBezTo>
                  <a:pt x="1230692" y="1704496"/>
                  <a:pt x="1242535" y="1702068"/>
                  <a:pt x="1253485" y="1693743"/>
                </a:cubicBezTo>
                <a:cubicBezTo>
                  <a:pt x="1263296" y="1686311"/>
                  <a:pt x="1281729" y="1682595"/>
                  <a:pt x="1296595" y="1690275"/>
                </a:cubicBezTo>
                <a:cubicBezTo>
                  <a:pt x="1309924" y="1697212"/>
                  <a:pt x="1316564" y="1711780"/>
                  <a:pt x="1315870" y="1732740"/>
                </a:cubicBezTo>
                <a:cubicBezTo>
                  <a:pt x="1316564" y="1753353"/>
                  <a:pt x="1309924" y="1767921"/>
                  <a:pt x="1296595" y="1774858"/>
                </a:cubicBezTo>
                <a:cubicBezTo>
                  <a:pt x="1281779" y="1782538"/>
                  <a:pt x="1263346" y="1778773"/>
                  <a:pt x="1253485" y="1771389"/>
                </a:cubicBezTo>
                <a:cubicBezTo>
                  <a:pt x="1242535" y="1763065"/>
                  <a:pt x="1230692" y="1760637"/>
                  <a:pt x="1220187" y="1764452"/>
                </a:cubicBezTo>
                <a:cubicBezTo>
                  <a:pt x="1210674" y="1767921"/>
                  <a:pt x="1203340" y="1776394"/>
                  <a:pt x="1201011" y="1786602"/>
                </a:cubicBezTo>
                <a:cubicBezTo>
                  <a:pt x="1197741" y="1801021"/>
                  <a:pt x="1199822" y="1868013"/>
                  <a:pt x="1200615" y="1890708"/>
                </a:cubicBezTo>
                <a:close/>
                <a:moveTo>
                  <a:pt x="861142" y="1890658"/>
                </a:moveTo>
                <a:cubicBezTo>
                  <a:pt x="836367" y="1890509"/>
                  <a:pt x="816943" y="1890113"/>
                  <a:pt x="812484" y="1889072"/>
                </a:cubicBezTo>
                <a:cubicBezTo>
                  <a:pt x="805348" y="1887437"/>
                  <a:pt x="799452" y="1882383"/>
                  <a:pt x="797073" y="1875892"/>
                </a:cubicBezTo>
                <a:cubicBezTo>
                  <a:pt x="794348" y="1868410"/>
                  <a:pt x="796330" y="1859689"/>
                  <a:pt x="802722" y="1851265"/>
                </a:cubicBezTo>
                <a:cubicBezTo>
                  <a:pt x="812137" y="1838778"/>
                  <a:pt x="816894" y="1815390"/>
                  <a:pt x="807132" y="1796611"/>
                </a:cubicBezTo>
                <a:cubicBezTo>
                  <a:pt x="802028" y="1786750"/>
                  <a:pt x="788352" y="1770299"/>
                  <a:pt x="755203" y="1771439"/>
                </a:cubicBezTo>
                <a:cubicBezTo>
                  <a:pt x="721657" y="1770349"/>
                  <a:pt x="708080" y="1786750"/>
                  <a:pt x="702976" y="1796611"/>
                </a:cubicBezTo>
                <a:cubicBezTo>
                  <a:pt x="693215" y="1815390"/>
                  <a:pt x="697972" y="1838778"/>
                  <a:pt x="707386" y="1851265"/>
                </a:cubicBezTo>
                <a:cubicBezTo>
                  <a:pt x="713779" y="1859689"/>
                  <a:pt x="715761" y="1868410"/>
                  <a:pt x="713035" y="1875892"/>
                </a:cubicBezTo>
                <a:cubicBezTo>
                  <a:pt x="710657" y="1882383"/>
                  <a:pt x="704760" y="1887437"/>
                  <a:pt x="697625" y="1889072"/>
                </a:cubicBezTo>
                <a:cubicBezTo>
                  <a:pt x="687418" y="1891401"/>
                  <a:pt x="620524" y="1892293"/>
                  <a:pt x="567802" y="1891699"/>
                </a:cubicBezTo>
                <a:cubicBezTo>
                  <a:pt x="566712" y="1862414"/>
                  <a:pt x="565126" y="1800971"/>
                  <a:pt x="567901" y="1788782"/>
                </a:cubicBezTo>
                <a:cubicBezTo>
                  <a:pt x="569487" y="1781845"/>
                  <a:pt x="574442" y="1776097"/>
                  <a:pt x="580784" y="1773768"/>
                </a:cubicBezTo>
                <a:cubicBezTo>
                  <a:pt x="588019" y="1771142"/>
                  <a:pt x="596541" y="1773074"/>
                  <a:pt x="604767" y="1779268"/>
                </a:cubicBezTo>
                <a:cubicBezTo>
                  <a:pt x="617006" y="1788534"/>
                  <a:pt x="639948" y="1793192"/>
                  <a:pt x="658331" y="1783628"/>
                </a:cubicBezTo>
                <a:cubicBezTo>
                  <a:pt x="668043" y="1778624"/>
                  <a:pt x="684098" y="1765295"/>
                  <a:pt x="683008" y="1732740"/>
                </a:cubicBezTo>
                <a:cubicBezTo>
                  <a:pt x="684098" y="1699838"/>
                  <a:pt x="668043" y="1686509"/>
                  <a:pt x="658331" y="1681504"/>
                </a:cubicBezTo>
                <a:cubicBezTo>
                  <a:pt x="639948" y="1671941"/>
                  <a:pt x="617006" y="1676599"/>
                  <a:pt x="604767" y="1685865"/>
                </a:cubicBezTo>
                <a:cubicBezTo>
                  <a:pt x="596541" y="1692059"/>
                  <a:pt x="588019" y="1693991"/>
                  <a:pt x="580784" y="1691365"/>
                </a:cubicBezTo>
                <a:cubicBezTo>
                  <a:pt x="574442" y="1689036"/>
                  <a:pt x="569487" y="1683288"/>
                  <a:pt x="567901" y="1676351"/>
                </a:cubicBezTo>
                <a:cubicBezTo>
                  <a:pt x="565077" y="1663963"/>
                  <a:pt x="566761" y="1600885"/>
                  <a:pt x="567852" y="1572146"/>
                </a:cubicBezTo>
                <a:cubicBezTo>
                  <a:pt x="578604" y="1572146"/>
                  <a:pt x="589753" y="1572146"/>
                  <a:pt x="600506" y="1572196"/>
                </a:cubicBezTo>
                <a:cubicBezTo>
                  <a:pt x="655061" y="1572295"/>
                  <a:pt x="691431" y="1572245"/>
                  <a:pt x="699855" y="1570313"/>
                </a:cubicBezTo>
                <a:cubicBezTo>
                  <a:pt x="710211" y="1567934"/>
                  <a:pt x="718833" y="1560501"/>
                  <a:pt x="722351" y="1550839"/>
                </a:cubicBezTo>
                <a:cubicBezTo>
                  <a:pt x="726265" y="1540136"/>
                  <a:pt x="723788" y="1528046"/>
                  <a:pt x="715315" y="1516847"/>
                </a:cubicBezTo>
                <a:cubicBezTo>
                  <a:pt x="707733" y="1506788"/>
                  <a:pt x="703868" y="1487910"/>
                  <a:pt x="711747" y="1472747"/>
                </a:cubicBezTo>
                <a:cubicBezTo>
                  <a:pt x="718833" y="1459071"/>
                  <a:pt x="733748" y="1452332"/>
                  <a:pt x="755203" y="1452927"/>
                </a:cubicBezTo>
                <a:cubicBezTo>
                  <a:pt x="776411" y="1452382"/>
                  <a:pt x="791276" y="1459071"/>
                  <a:pt x="798362" y="1472747"/>
                </a:cubicBezTo>
                <a:cubicBezTo>
                  <a:pt x="806240" y="1487910"/>
                  <a:pt x="802425" y="1506788"/>
                  <a:pt x="794794" y="1516847"/>
                </a:cubicBezTo>
                <a:cubicBezTo>
                  <a:pt x="786370" y="1528046"/>
                  <a:pt x="783843" y="1540136"/>
                  <a:pt x="787758" y="1550839"/>
                </a:cubicBezTo>
                <a:cubicBezTo>
                  <a:pt x="791276" y="1560501"/>
                  <a:pt x="799898" y="1567934"/>
                  <a:pt x="810254" y="1570313"/>
                </a:cubicBezTo>
                <a:cubicBezTo>
                  <a:pt x="815506" y="1571502"/>
                  <a:pt x="833047" y="1571997"/>
                  <a:pt x="861242" y="1572146"/>
                </a:cubicBezTo>
                <a:cubicBezTo>
                  <a:pt x="860498" y="1592214"/>
                  <a:pt x="858120" y="1663617"/>
                  <a:pt x="861539" y="1678531"/>
                </a:cubicBezTo>
                <a:cubicBezTo>
                  <a:pt x="863868" y="1688739"/>
                  <a:pt x="871201" y="1697212"/>
                  <a:pt x="880665" y="1700681"/>
                </a:cubicBezTo>
                <a:cubicBezTo>
                  <a:pt x="891220" y="1704496"/>
                  <a:pt x="903062" y="1702068"/>
                  <a:pt x="914013" y="1693743"/>
                </a:cubicBezTo>
                <a:cubicBezTo>
                  <a:pt x="923874" y="1686360"/>
                  <a:pt x="942307" y="1682595"/>
                  <a:pt x="957073" y="1690275"/>
                </a:cubicBezTo>
                <a:cubicBezTo>
                  <a:pt x="970451" y="1697212"/>
                  <a:pt x="977091" y="1711780"/>
                  <a:pt x="976398" y="1732740"/>
                </a:cubicBezTo>
                <a:cubicBezTo>
                  <a:pt x="977091" y="1753353"/>
                  <a:pt x="970451" y="1767921"/>
                  <a:pt x="957122" y="1774858"/>
                </a:cubicBezTo>
                <a:cubicBezTo>
                  <a:pt x="942307" y="1782538"/>
                  <a:pt x="923874" y="1778773"/>
                  <a:pt x="914013" y="1771389"/>
                </a:cubicBezTo>
                <a:cubicBezTo>
                  <a:pt x="903062" y="1763065"/>
                  <a:pt x="891220" y="1760637"/>
                  <a:pt x="880715" y="1764452"/>
                </a:cubicBezTo>
                <a:cubicBezTo>
                  <a:pt x="871201" y="1767921"/>
                  <a:pt x="863868" y="1776394"/>
                  <a:pt x="861539" y="1786602"/>
                </a:cubicBezTo>
                <a:cubicBezTo>
                  <a:pt x="858269" y="1801021"/>
                  <a:pt x="860350" y="1867964"/>
                  <a:pt x="861142" y="1890658"/>
                </a:cubicBezTo>
                <a:close/>
                <a:moveTo>
                  <a:pt x="683008" y="1075895"/>
                </a:moveTo>
                <a:cubicBezTo>
                  <a:pt x="684098" y="1042994"/>
                  <a:pt x="668043" y="1029664"/>
                  <a:pt x="658331" y="1024660"/>
                </a:cubicBezTo>
                <a:cubicBezTo>
                  <a:pt x="639948" y="1015096"/>
                  <a:pt x="617006" y="1019754"/>
                  <a:pt x="604767" y="1029020"/>
                </a:cubicBezTo>
                <a:cubicBezTo>
                  <a:pt x="596541" y="1035214"/>
                  <a:pt x="588019" y="1037147"/>
                  <a:pt x="580784" y="1034520"/>
                </a:cubicBezTo>
                <a:cubicBezTo>
                  <a:pt x="574442" y="1032191"/>
                  <a:pt x="569487" y="1026444"/>
                  <a:pt x="567901" y="1019507"/>
                </a:cubicBezTo>
                <a:cubicBezTo>
                  <a:pt x="565126" y="1007267"/>
                  <a:pt x="566712" y="945527"/>
                  <a:pt x="567802" y="916292"/>
                </a:cubicBezTo>
                <a:cubicBezTo>
                  <a:pt x="621416" y="916936"/>
                  <a:pt x="688855" y="915995"/>
                  <a:pt x="699855" y="913468"/>
                </a:cubicBezTo>
                <a:cubicBezTo>
                  <a:pt x="710211" y="911089"/>
                  <a:pt x="718833" y="903657"/>
                  <a:pt x="722351" y="893994"/>
                </a:cubicBezTo>
                <a:cubicBezTo>
                  <a:pt x="726265" y="883291"/>
                  <a:pt x="723788" y="871201"/>
                  <a:pt x="715315" y="860003"/>
                </a:cubicBezTo>
                <a:cubicBezTo>
                  <a:pt x="707733" y="849944"/>
                  <a:pt x="703868" y="831065"/>
                  <a:pt x="711747" y="815903"/>
                </a:cubicBezTo>
                <a:cubicBezTo>
                  <a:pt x="718833" y="802226"/>
                  <a:pt x="733797" y="795389"/>
                  <a:pt x="755203" y="796082"/>
                </a:cubicBezTo>
                <a:cubicBezTo>
                  <a:pt x="776361" y="795339"/>
                  <a:pt x="791276" y="802226"/>
                  <a:pt x="798362" y="815903"/>
                </a:cubicBezTo>
                <a:cubicBezTo>
                  <a:pt x="806240" y="831065"/>
                  <a:pt x="802425" y="849944"/>
                  <a:pt x="794794" y="860003"/>
                </a:cubicBezTo>
                <a:cubicBezTo>
                  <a:pt x="786370" y="871201"/>
                  <a:pt x="783843" y="883291"/>
                  <a:pt x="787758" y="893994"/>
                </a:cubicBezTo>
                <a:cubicBezTo>
                  <a:pt x="791276" y="903657"/>
                  <a:pt x="799898" y="911089"/>
                  <a:pt x="810254" y="913468"/>
                </a:cubicBezTo>
                <a:cubicBezTo>
                  <a:pt x="815506" y="914657"/>
                  <a:pt x="833047" y="915153"/>
                  <a:pt x="861242" y="915301"/>
                </a:cubicBezTo>
                <a:cubicBezTo>
                  <a:pt x="860498" y="935369"/>
                  <a:pt x="858120" y="1006722"/>
                  <a:pt x="861539" y="1021687"/>
                </a:cubicBezTo>
                <a:cubicBezTo>
                  <a:pt x="863868" y="1031894"/>
                  <a:pt x="871201" y="1040367"/>
                  <a:pt x="880665" y="1043836"/>
                </a:cubicBezTo>
                <a:cubicBezTo>
                  <a:pt x="891220" y="1047651"/>
                  <a:pt x="903062" y="1045223"/>
                  <a:pt x="914013" y="1036899"/>
                </a:cubicBezTo>
                <a:cubicBezTo>
                  <a:pt x="923874" y="1029466"/>
                  <a:pt x="942257" y="1025750"/>
                  <a:pt x="957122" y="1033430"/>
                </a:cubicBezTo>
                <a:cubicBezTo>
                  <a:pt x="970451" y="1040367"/>
                  <a:pt x="977091" y="1054935"/>
                  <a:pt x="976398" y="1075895"/>
                </a:cubicBezTo>
                <a:cubicBezTo>
                  <a:pt x="977091" y="1096508"/>
                  <a:pt x="970451" y="1111076"/>
                  <a:pt x="957122" y="1117964"/>
                </a:cubicBezTo>
                <a:cubicBezTo>
                  <a:pt x="942257" y="1125694"/>
                  <a:pt x="923874" y="1121928"/>
                  <a:pt x="914013" y="1114545"/>
                </a:cubicBezTo>
                <a:cubicBezTo>
                  <a:pt x="903062" y="1106220"/>
                  <a:pt x="891220" y="1103792"/>
                  <a:pt x="880665" y="1107608"/>
                </a:cubicBezTo>
                <a:cubicBezTo>
                  <a:pt x="871201" y="1111076"/>
                  <a:pt x="863868" y="1119549"/>
                  <a:pt x="861539" y="1129707"/>
                </a:cubicBezTo>
                <a:cubicBezTo>
                  <a:pt x="858269" y="1144176"/>
                  <a:pt x="860350" y="1211169"/>
                  <a:pt x="861142" y="1233863"/>
                </a:cubicBezTo>
                <a:cubicBezTo>
                  <a:pt x="833047" y="1234012"/>
                  <a:pt x="815506" y="1234507"/>
                  <a:pt x="810303" y="1235696"/>
                </a:cubicBezTo>
                <a:cubicBezTo>
                  <a:pt x="799898" y="1238075"/>
                  <a:pt x="791276" y="1245507"/>
                  <a:pt x="787758" y="1255170"/>
                </a:cubicBezTo>
                <a:cubicBezTo>
                  <a:pt x="783843" y="1265873"/>
                  <a:pt x="786370" y="1277963"/>
                  <a:pt x="794794" y="1289162"/>
                </a:cubicBezTo>
                <a:cubicBezTo>
                  <a:pt x="802425" y="1299221"/>
                  <a:pt x="806240" y="1318099"/>
                  <a:pt x="798362" y="1333262"/>
                </a:cubicBezTo>
                <a:cubicBezTo>
                  <a:pt x="791276" y="1346938"/>
                  <a:pt x="776361" y="1353825"/>
                  <a:pt x="754906" y="1353082"/>
                </a:cubicBezTo>
                <a:cubicBezTo>
                  <a:pt x="733797" y="1353776"/>
                  <a:pt x="718833" y="1346938"/>
                  <a:pt x="711747" y="1333262"/>
                </a:cubicBezTo>
                <a:cubicBezTo>
                  <a:pt x="703868" y="1318099"/>
                  <a:pt x="707733" y="1299221"/>
                  <a:pt x="715315" y="1289162"/>
                </a:cubicBezTo>
                <a:cubicBezTo>
                  <a:pt x="723788" y="1277963"/>
                  <a:pt x="726265" y="1265873"/>
                  <a:pt x="722351" y="1255170"/>
                </a:cubicBezTo>
                <a:cubicBezTo>
                  <a:pt x="718833" y="1245507"/>
                  <a:pt x="710211" y="1238075"/>
                  <a:pt x="699855" y="1235696"/>
                </a:cubicBezTo>
                <a:cubicBezTo>
                  <a:pt x="691431" y="1233764"/>
                  <a:pt x="655011" y="1233714"/>
                  <a:pt x="600506" y="1233813"/>
                </a:cubicBezTo>
                <a:cubicBezTo>
                  <a:pt x="589703" y="1233863"/>
                  <a:pt x="578555" y="1233913"/>
                  <a:pt x="567753" y="1233863"/>
                </a:cubicBezTo>
                <a:cubicBezTo>
                  <a:pt x="566662" y="1204232"/>
                  <a:pt x="565126" y="1143978"/>
                  <a:pt x="567901" y="1131937"/>
                </a:cubicBezTo>
                <a:cubicBezTo>
                  <a:pt x="569487" y="1125000"/>
                  <a:pt x="574442" y="1119252"/>
                  <a:pt x="580784" y="1116923"/>
                </a:cubicBezTo>
                <a:cubicBezTo>
                  <a:pt x="588019" y="1114248"/>
                  <a:pt x="596541" y="1116230"/>
                  <a:pt x="604767" y="1122423"/>
                </a:cubicBezTo>
                <a:cubicBezTo>
                  <a:pt x="617006" y="1131689"/>
                  <a:pt x="639948" y="1136347"/>
                  <a:pt x="658331" y="1126784"/>
                </a:cubicBezTo>
                <a:cubicBezTo>
                  <a:pt x="668043" y="1121779"/>
                  <a:pt x="684098" y="1108401"/>
                  <a:pt x="683008" y="1075895"/>
                </a:cubicBezTo>
                <a:close/>
                <a:moveTo>
                  <a:pt x="683008" y="747473"/>
                </a:moveTo>
                <a:cubicBezTo>
                  <a:pt x="684098" y="714571"/>
                  <a:pt x="668043" y="701242"/>
                  <a:pt x="658331" y="696237"/>
                </a:cubicBezTo>
                <a:cubicBezTo>
                  <a:pt x="639948" y="686674"/>
                  <a:pt x="617006" y="691332"/>
                  <a:pt x="604767" y="700598"/>
                </a:cubicBezTo>
                <a:cubicBezTo>
                  <a:pt x="596541" y="706792"/>
                  <a:pt x="588019" y="708724"/>
                  <a:pt x="580784" y="706098"/>
                </a:cubicBezTo>
                <a:cubicBezTo>
                  <a:pt x="574442" y="703769"/>
                  <a:pt x="569487" y="698021"/>
                  <a:pt x="567901" y="691084"/>
                </a:cubicBezTo>
                <a:cubicBezTo>
                  <a:pt x="565077" y="678697"/>
                  <a:pt x="566761" y="615618"/>
                  <a:pt x="567852" y="586829"/>
                </a:cubicBezTo>
                <a:cubicBezTo>
                  <a:pt x="578604" y="586829"/>
                  <a:pt x="589703" y="586879"/>
                  <a:pt x="600506" y="586879"/>
                </a:cubicBezTo>
                <a:cubicBezTo>
                  <a:pt x="655011" y="587028"/>
                  <a:pt x="691431" y="586978"/>
                  <a:pt x="699855" y="585046"/>
                </a:cubicBezTo>
                <a:cubicBezTo>
                  <a:pt x="710211" y="582667"/>
                  <a:pt x="718833" y="575185"/>
                  <a:pt x="722351" y="565572"/>
                </a:cubicBezTo>
                <a:cubicBezTo>
                  <a:pt x="726265" y="554820"/>
                  <a:pt x="723788" y="542779"/>
                  <a:pt x="715315" y="531580"/>
                </a:cubicBezTo>
                <a:cubicBezTo>
                  <a:pt x="707733" y="521522"/>
                  <a:pt x="703868" y="502643"/>
                  <a:pt x="711747" y="487480"/>
                </a:cubicBezTo>
                <a:cubicBezTo>
                  <a:pt x="718833" y="473804"/>
                  <a:pt x="733748" y="466917"/>
                  <a:pt x="755203" y="467660"/>
                </a:cubicBezTo>
                <a:cubicBezTo>
                  <a:pt x="776312" y="466966"/>
                  <a:pt x="791276" y="473804"/>
                  <a:pt x="798362" y="487480"/>
                </a:cubicBezTo>
                <a:cubicBezTo>
                  <a:pt x="806240" y="502643"/>
                  <a:pt x="802425" y="521522"/>
                  <a:pt x="794794" y="531580"/>
                </a:cubicBezTo>
                <a:cubicBezTo>
                  <a:pt x="786370" y="542779"/>
                  <a:pt x="783843" y="554820"/>
                  <a:pt x="787758" y="565572"/>
                </a:cubicBezTo>
                <a:cubicBezTo>
                  <a:pt x="791276" y="575185"/>
                  <a:pt x="799898" y="582667"/>
                  <a:pt x="810254" y="585046"/>
                </a:cubicBezTo>
                <a:cubicBezTo>
                  <a:pt x="815506" y="586235"/>
                  <a:pt x="833047" y="586730"/>
                  <a:pt x="861242" y="586879"/>
                </a:cubicBezTo>
                <a:cubicBezTo>
                  <a:pt x="860498" y="606947"/>
                  <a:pt x="858120" y="678300"/>
                  <a:pt x="861539" y="693264"/>
                </a:cubicBezTo>
                <a:cubicBezTo>
                  <a:pt x="863868" y="703472"/>
                  <a:pt x="871201" y="711945"/>
                  <a:pt x="880665" y="715414"/>
                </a:cubicBezTo>
                <a:cubicBezTo>
                  <a:pt x="891220" y="719229"/>
                  <a:pt x="903062" y="716801"/>
                  <a:pt x="914013" y="708476"/>
                </a:cubicBezTo>
                <a:cubicBezTo>
                  <a:pt x="923874" y="701044"/>
                  <a:pt x="942257" y="697328"/>
                  <a:pt x="957122" y="705008"/>
                </a:cubicBezTo>
                <a:cubicBezTo>
                  <a:pt x="970451" y="711945"/>
                  <a:pt x="977091" y="726513"/>
                  <a:pt x="976398" y="747473"/>
                </a:cubicBezTo>
                <a:cubicBezTo>
                  <a:pt x="977091" y="768086"/>
                  <a:pt x="970451" y="782654"/>
                  <a:pt x="957122" y="789542"/>
                </a:cubicBezTo>
                <a:cubicBezTo>
                  <a:pt x="942257" y="797271"/>
                  <a:pt x="923874" y="793506"/>
                  <a:pt x="914013" y="786073"/>
                </a:cubicBezTo>
                <a:cubicBezTo>
                  <a:pt x="903062" y="777798"/>
                  <a:pt x="891220" y="775370"/>
                  <a:pt x="880665" y="779185"/>
                </a:cubicBezTo>
                <a:cubicBezTo>
                  <a:pt x="871201" y="782654"/>
                  <a:pt x="863868" y="791127"/>
                  <a:pt x="861539" y="801285"/>
                </a:cubicBezTo>
                <a:cubicBezTo>
                  <a:pt x="858269" y="815754"/>
                  <a:pt x="860350" y="882697"/>
                  <a:pt x="861142" y="905391"/>
                </a:cubicBezTo>
                <a:cubicBezTo>
                  <a:pt x="836367" y="905243"/>
                  <a:pt x="816943" y="904846"/>
                  <a:pt x="812484" y="903805"/>
                </a:cubicBezTo>
                <a:cubicBezTo>
                  <a:pt x="805348" y="902170"/>
                  <a:pt x="799452" y="897116"/>
                  <a:pt x="797073" y="890575"/>
                </a:cubicBezTo>
                <a:cubicBezTo>
                  <a:pt x="794348" y="883143"/>
                  <a:pt x="796330" y="874422"/>
                  <a:pt x="802722" y="865998"/>
                </a:cubicBezTo>
                <a:cubicBezTo>
                  <a:pt x="812137" y="853512"/>
                  <a:pt x="816894" y="830124"/>
                  <a:pt x="807132" y="811344"/>
                </a:cubicBezTo>
                <a:cubicBezTo>
                  <a:pt x="802028" y="801434"/>
                  <a:pt x="788402" y="785082"/>
                  <a:pt x="755203" y="786172"/>
                </a:cubicBezTo>
                <a:cubicBezTo>
                  <a:pt x="721707" y="785131"/>
                  <a:pt x="708080" y="801434"/>
                  <a:pt x="702976" y="811344"/>
                </a:cubicBezTo>
                <a:cubicBezTo>
                  <a:pt x="693215" y="830124"/>
                  <a:pt x="697972" y="853512"/>
                  <a:pt x="707386" y="865998"/>
                </a:cubicBezTo>
                <a:cubicBezTo>
                  <a:pt x="713779" y="874422"/>
                  <a:pt x="715761" y="883143"/>
                  <a:pt x="713035" y="890575"/>
                </a:cubicBezTo>
                <a:cubicBezTo>
                  <a:pt x="710657" y="897116"/>
                  <a:pt x="704760" y="902170"/>
                  <a:pt x="697625" y="903805"/>
                </a:cubicBezTo>
                <a:cubicBezTo>
                  <a:pt x="687418" y="906134"/>
                  <a:pt x="620524" y="907026"/>
                  <a:pt x="567802" y="906432"/>
                </a:cubicBezTo>
                <a:cubicBezTo>
                  <a:pt x="566712" y="877147"/>
                  <a:pt x="565126" y="815704"/>
                  <a:pt x="567901" y="803515"/>
                </a:cubicBezTo>
                <a:cubicBezTo>
                  <a:pt x="569487" y="796578"/>
                  <a:pt x="574442" y="790830"/>
                  <a:pt x="580784" y="788501"/>
                </a:cubicBezTo>
                <a:cubicBezTo>
                  <a:pt x="588019" y="785825"/>
                  <a:pt x="596541" y="787807"/>
                  <a:pt x="604767" y="794001"/>
                </a:cubicBezTo>
                <a:cubicBezTo>
                  <a:pt x="617006" y="803267"/>
                  <a:pt x="639948" y="807925"/>
                  <a:pt x="658331" y="798362"/>
                </a:cubicBezTo>
                <a:cubicBezTo>
                  <a:pt x="668043" y="793357"/>
                  <a:pt x="684098" y="779978"/>
                  <a:pt x="683008" y="747473"/>
                </a:cubicBezTo>
                <a:close/>
                <a:moveTo>
                  <a:pt x="1040913" y="680976"/>
                </a:moveTo>
                <a:cubicBezTo>
                  <a:pt x="1046016" y="690886"/>
                  <a:pt x="1059643" y="707287"/>
                  <a:pt x="1092842" y="706148"/>
                </a:cubicBezTo>
                <a:cubicBezTo>
                  <a:pt x="1126437" y="707188"/>
                  <a:pt x="1139965" y="690886"/>
                  <a:pt x="1145118" y="680976"/>
                </a:cubicBezTo>
                <a:cubicBezTo>
                  <a:pt x="1154830" y="662196"/>
                  <a:pt x="1150073" y="638808"/>
                  <a:pt x="1140658" y="626321"/>
                </a:cubicBezTo>
                <a:cubicBezTo>
                  <a:pt x="1134316" y="617898"/>
                  <a:pt x="1132284" y="609177"/>
                  <a:pt x="1135009" y="601744"/>
                </a:cubicBezTo>
                <a:cubicBezTo>
                  <a:pt x="1137388" y="595204"/>
                  <a:pt x="1143284" y="590149"/>
                  <a:pt x="1150420" y="588514"/>
                </a:cubicBezTo>
                <a:cubicBezTo>
                  <a:pt x="1155276" y="587375"/>
                  <a:pt x="1174997" y="586582"/>
                  <a:pt x="1200763" y="586136"/>
                </a:cubicBezTo>
                <a:cubicBezTo>
                  <a:pt x="1200020" y="605064"/>
                  <a:pt x="1197543" y="678102"/>
                  <a:pt x="1201011" y="693264"/>
                </a:cubicBezTo>
                <a:cubicBezTo>
                  <a:pt x="1203340" y="703472"/>
                  <a:pt x="1210674" y="711945"/>
                  <a:pt x="1220187" y="715414"/>
                </a:cubicBezTo>
                <a:cubicBezTo>
                  <a:pt x="1230692" y="719229"/>
                  <a:pt x="1242535" y="716751"/>
                  <a:pt x="1253485" y="708476"/>
                </a:cubicBezTo>
                <a:cubicBezTo>
                  <a:pt x="1263296" y="701044"/>
                  <a:pt x="1281729" y="697328"/>
                  <a:pt x="1296595" y="705008"/>
                </a:cubicBezTo>
                <a:cubicBezTo>
                  <a:pt x="1309924" y="711945"/>
                  <a:pt x="1316564" y="726513"/>
                  <a:pt x="1315870" y="747473"/>
                </a:cubicBezTo>
                <a:cubicBezTo>
                  <a:pt x="1316564" y="768086"/>
                  <a:pt x="1309924" y="782654"/>
                  <a:pt x="1296595" y="789542"/>
                </a:cubicBezTo>
                <a:cubicBezTo>
                  <a:pt x="1281729" y="797271"/>
                  <a:pt x="1263296" y="793506"/>
                  <a:pt x="1253485" y="786073"/>
                </a:cubicBezTo>
                <a:cubicBezTo>
                  <a:pt x="1242535" y="777798"/>
                  <a:pt x="1230692" y="775370"/>
                  <a:pt x="1220187" y="779185"/>
                </a:cubicBezTo>
                <a:cubicBezTo>
                  <a:pt x="1210674" y="782654"/>
                  <a:pt x="1203340" y="791127"/>
                  <a:pt x="1201011" y="801285"/>
                </a:cubicBezTo>
                <a:cubicBezTo>
                  <a:pt x="1197741" y="815754"/>
                  <a:pt x="1199822" y="882746"/>
                  <a:pt x="1200615" y="905441"/>
                </a:cubicBezTo>
                <a:cubicBezTo>
                  <a:pt x="1171627" y="905589"/>
                  <a:pt x="1153541" y="906035"/>
                  <a:pt x="1148240" y="907274"/>
                </a:cubicBezTo>
                <a:cubicBezTo>
                  <a:pt x="1137834" y="909653"/>
                  <a:pt x="1129212" y="917085"/>
                  <a:pt x="1125694" y="926748"/>
                </a:cubicBezTo>
                <a:cubicBezTo>
                  <a:pt x="1121779" y="937450"/>
                  <a:pt x="1124307" y="949541"/>
                  <a:pt x="1132730" y="960739"/>
                </a:cubicBezTo>
                <a:cubicBezTo>
                  <a:pt x="1140361" y="970798"/>
                  <a:pt x="1144176" y="989677"/>
                  <a:pt x="1136298" y="1004839"/>
                </a:cubicBezTo>
                <a:cubicBezTo>
                  <a:pt x="1129212" y="1018516"/>
                  <a:pt x="1114297" y="1025403"/>
                  <a:pt x="1092842" y="1024660"/>
                </a:cubicBezTo>
                <a:cubicBezTo>
                  <a:pt x="1071733" y="1025403"/>
                  <a:pt x="1056818" y="1018516"/>
                  <a:pt x="1049683" y="1004839"/>
                </a:cubicBezTo>
                <a:cubicBezTo>
                  <a:pt x="1041805" y="989677"/>
                  <a:pt x="1045669" y="970798"/>
                  <a:pt x="1053251" y="960739"/>
                </a:cubicBezTo>
                <a:cubicBezTo>
                  <a:pt x="1061724" y="949541"/>
                  <a:pt x="1064202" y="937450"/>
                  <a:pt x="1060287" y="926748"/>
                </a:cubicBezTo>
                <a:cubicBezTo>
                  <a:pt x="1056818" y="917085"/>
                  <a:pt x="1048147" y="909653"/>
                  <a:pt x="1037791" y="907274"/>
                </a:cubicBezTo>
                <a:cubicBezTo>
                  <a:pt x="1029367" y="905342"/>
                  <a:pt x="989182" y="905292"/>
                  <a:pt x="924022" y="905391"/>
                </a:cubicBezTo>
                <a:cubicBezTo>
                  <a:pt x="906382" y="905441"/>
                  <a:pt x="887850" y="905490"/>
                  <a:pt x="871053" y="905441"/>
                </a:cubicBezTo>
                <a:cubicBezTo>
                  <a:pt x="869963" y="875760"/>
                  <a:pt x="868476" y="815556"/>
                  <a:pt x="871201" y="803515"/>
                </a:cubicBezTo>
                <a:cubicBezTo>
                  <a:pt x="872787" y="796578"/>
                  <a:pt x="877742" y="790830"/>
                  <a:pt x="884084" y="788501"/>
                </a:cubicBezTo>
                <a:cubicBezTo>
                  <a:pt x="891368" y="785825"/>
                  <a:pt x="899842" y="787807"/>
                  <a:pt x="908067" y="794001"/>
                </a:cubicBezTo>
                <a:cubicBezTo>
                  <a:pt x="920306" y="803267"/>
                  <a:pt x="943248" y="807925"/>
                  <a:pt x="961681" y="798362"/>
                </a:cubicBezTo>
                <a:cubicBezTo>
                  <a:pt x="971343" y="793357"/>
                  <a:pt x="987447" y="779978"/>
                  <a:pt x="986308" y="747473"/>
                </a:cubicBezTo>
                <a:cubicBezTo>
                  <a:pt x="987447" y="714571"/>
                  <a:pt x="971343" y="701242"/>
                  <a:pt x="961681" y="696237"/>
                </a:cubicBezTo>
                <a:cubicBezTo>
                  <a:pt x="943248" y="686674"/>
                  <a:pt x="920306" y="691332"/>
                  <a:pt x="908067" y="700598"/>
                </a:cubicBezTo>
                <a:cubicBezTo>
                  <a:pt x="899842" y="706792"/>
                  <a:pt x="891319" y="708724"/>
                  <a:pt x="884084" y="706098"/>
                </a:cubicBezTo>
                <a:cubicBezTo>
                  <a:pt x="877742" y="703769"/>
                  <a:pt x="872787" y="698021"/>
                  <a:pt x="871201" y="691084"/>
                </a:cubicBezTo>
                <a:cubicBezTo>
                  <a:pt x="868377" y="678697"/>
                  <a:pt x="870062" y="615718"/>
                  <a:pt x="871152" y="586929"/>
                </a:cubicBezTo>
                <a:cubicBezTo>
                  <a:pt x="886265" y="586929"/>
                  <a:pt x="903954" y="586929"/>
                  <a:pt x="924072" y="586879"/>
                </a:cubicBezTo>
                <a:cubicBezTo>
                  <a:pt x="972632" y="586780"/>
                  <a:pt x="1027633" y="586681"/>
                  <a:pt x="1035561" y="588514"/>
                </a:cubicBezTo>
                <a:cubicBezTo>
                  <a:pt x="1042696" y="590149"/>
                  <a:pt x="1048643" y="595204"/>
                  <a:pt x="1051021" y="601744"/>
                </a:cubicBezTo>
                <a:cubicBezTo>
                  <a:pt x="1053697" y="609177"/>
                  <a:pt x="1051715" y="617898"/>
                  <a:pt x="1045372" y="626321"/>
                </a:cubicBezTo>
                <a:cubicBezTo>
                  <a:pt x="1035908" y="638808"/>
                  <a:pt x="1031151" y="662196"/>
                  <a:pt x="1040913" y="680976"/>
                </a:cubicBezTo>
                <a:close/>
                <a:moveTo>
                  <a:pt x="1378849" y="680976"/>
                </a:moveTo>
                <a:cubicBezTo>
                  <a:pt x="1383804" y="690539"/>
                  <a:pt x="1396687" y="706197"/>
                  <a:pt x="1427557" y="706197"/>
                </a:cubicBezTo>
                <a:cubicBezTo>
                  <a:pt x="1428598" y="706197"/>
                  <a:pt x="1429688" y="706197"/>
                  <a:pt x="1430778" y="706197"/>
                </a:cubicBezTo>
                <a:cubicBezTo>
                  <a:pt x="1464225" y="707238"/>
                  <a:pt x="1477901" y="690936"/>
                  <a:pt x="1483054" y="681025"/>
                </a:cubicBezTo>
                <a:cubicBezTo>
                  <a:pt x="1492815" y="662246"/>
                  <a:pt x="1488009" y="638858"/>
                  <a:pt x="1478594" y="626371"/>
                </a:cubicBezTo>
                <a:cubicBezTo>
                  <a:pt x="1472252" y="617947"/>
                  <a:pt x="1470220" y="609226"/>
                  <a:pt x="1472946" y="601794"/>
                </a:cubicBezTo>
                <a:cubicBezTo>
                  <a:pt x="1475324" y="595253"/>
                  <a:pt x="1481221" y="590199"/>
                  <a:pt x="1488356" y="588564"/>
                </a:cubicBezTo>
                <a:cubicBezTo>
                  <a:pt x="1496334" y="586730"/>
                  <a:pt x="1551335" y="586829"/>
                  <a:pt x="1599895" y="586929"/>
                </a:cubicBezTo>
                <a:cubicBezTo>
                  <a:pt x="1606683" y="586978"/>
                  <a:pt x="1613125" y="586978"/>
                  <a:pt x="1619368" y="586978"/>
                </a:cubicBezTo>
                <a:cubicBezTo>
                  <a:pt x="1620458" y="615767"/>
                  <a:pt x="1622143" y="678746"/>
                  <a:pt x="1619318" y="691134"/>
                </a:cubicBezTo>
                <a:cubicBezTo>
                  <a:pt x="1617733" y="698071"/>
                  <a:pt x="1612778" y="703819"/>
                  <a:pt x="1606435" y="706148"/>
                </a:cubicBezTo>
                <a:cubicBezTo>
                  <a:pt x="1599201" y="708774"/>
                  <a:pt x="1590678" y="706841"/>
                  <a:pt x="1582453" y="700647"/>
                </a:cubicBezTo>
                <a:cubicBezTo>
                  <a:pt x="1570214" y="691382"/>
                  <a:pt x="1547272" y="686724"/>
                  <a:pt x="1528839" y="696287"/>
                </a:cubicBezTo>
                <a:cubicBezTo>
                  <a:pt x="1519176" y="701292"/>
                  <a:pt x="1503122" y="714621"/>
                  <a:pt x="1504212" y="747176"/>
                </a:cubicBezTo>
                <a:cubicBezTo>
                  <a:pt x="1503122" y="780028"/>
                  <a:pt x="1519176" y="793406"/>
                  <a:pt x="1528839" y="798411"/>
                </a:cubicBezTo>
                <a:cubicBezTo>
                  <a:pt x="1547272" y="807974"/>
                  <a:pt x="1570214" y="803317"/>
                  <a:pt x="1582453" y="794051"/>
                </a:cubicBezTo>
                <a:cubicBezTo>
                  <a:pt x="1590678" y="787857"/>
                  <a:pt x="1599201" y="785875"/>
                  <a:pt x="1606435" y="788551"/>
                </a:cubicBezTo>
                <a:cubicBezTo>
                  <a:pt x="1612778" y="790879"/>
                  <a:pt x="1617733" y="796627"/>
                  <a:pt x="1619318" y="803564"/>
                </a:cubicBezTo>
                <a:cubicBezTo>
                  <a:pt x="1622093" y="815803"/>
                  <a:pt x="1620508" y="877445"/>
                  <a:pt x="1619418" y="906679"/>
                </a:cubicBezTo>
                <a:cubicBezTo>
                  <a:pt x="1562087" y="906927"/>
                  <a:pt x="1497770" y="906035"/>
                  <a:pt x="1488356" y="903855"/>
                </a:cubicBezTo>
                <a:cubicBezTo>
                  <a:pt x="1481221" y="902220"/>
                  <a:pt x="1475324" y="897166"/>
                  <a:pt x="1472946" y="890625"/>
                </a:cubicBezTo>
                <a:cubicBezTo>
                  <a:pt x="1470220" y="883192"/>
                  <a:pt x="1472252" y="874471"/>
                  <a:pt x="1478594" y="866048"/>
                </a:cubicBezTo>
                <a:cubicBezTo>
                  <a:pt x="1488009" y="853561"/>
                  <a:pt x="1492815" y="830173"/>
                  <a:pt x="1483054" y="811393"/>
                </a:cubicBezTo>
                <a:cubicBezTo>
                  <a:pt x="1477901" y="801483"/>
                  <a:pt x="1464373" y="785131"/>
                  <a:pt x="1431125" y="786222"/>
                </a:cubicBezTo>
                <a:cubicBezTo>
                  <a:pt x="1397678" y="785131"/>
                  <a:pt x="1383952" y="801483"/>
                  <a:pt x="1378849" y="811393"/>
                </a:cubicBezTo>
                <a:cubicBezTo>
                  <a:pt x="1369087" y="830173"/>
                  <a:pt x="1373844" y="853561"/>
                  <a:pt x="1383308" y="866048"/>
                </a:cubicBezTo>
                <a:cubicBezTo>
                  <a:pt x="1389651" y="874471"/>
                  <a:pt x="1391682" y="883192"/>
                  <a:pt x="1388957" y="890625"/>
                </a:cubicBezTo>
                <a:cubicBezTo>
                  <a:pt x="1386579" y="897166"/>
                  <a:pt x="1380633" y="902220"/>
                  <a:pt x="1373497" y="903855"/>
                </a:cubicBezTo>
                <a:cubicBezTo>
                  <a:pt x="1365569" y="905688"/>
                  <a:pt x="1310518" y="905540"/>
                  <a:pt x="1261958" y="905441"/>
                </a:cubicBezTo>
                <a:cubicBezTo>
                  <a:pt x="1242535" y="905441"/>
                  <a:pt x="1225340" y="905391"/>
                  <a:pt x="1210525" y="905441"/>
                </a:cubicBezTo>
                <a:cubicBezTo>
                  <a:pt x="1209484" y="875760"/>
                  <a:pt x="1207948" y="815605"/>
                  <a:pt x="1210674" y="803564"/>
                </a:cubicBezTo>
                <a:cubicBezTo>
                  <a:pt x="1212259" y="796627"/>
                  <a:pt x="1217214" y="790879"/>
                  <a:pt x="1223557" y="788551"/>
                </a:cubicBezTo>
                <a:cubicBezTo>
                  <a:pt x="1230791" y="785875"/>
                  <a:pt x="1239314" y="787857"/>
                  <a:pt x="1247539" y="794051"/>
                </a:cubicBezTo>
                <a:cubicBezTo>
                  <a:pt x="1259778" y="803317"/>
                  <a:pt x="1282720" y="807974"/>
                  <a:pt x="1301153" y="798411"/>
                </a:cubicBezTo>
                <a:cubicBezTo>
                  <a:pt x="1310816" y="793406"/>
                  <a:pt x="1326920" y="780028"/>
                  <a:pt x="1325780" y="747522"/>
                </a:cubicBezTo>
                <a:cubicBezTo>
                  <a:pt x="1326920" y="714621"/>
                  <a:pt x="1310816" y="701292"/>
                  <a:pt x="1301153" y="696287"/>
                </a:cubicBezTo>
                <a:cubicBezTo>
                  <a:pt x="1282720" y="686724"/>
                  <a:pt x="1259778" y="691382"/>
                  <a:pt x="1247539" y="700647"/>
                </a:cubicBezTo>
                <a:cubicBezTo>
                  <a:pt x="1239314" y="706841"/>
                  <a:pt x="1230791" y="708774"/>
                  <a:pt x="1223557" y="706148"/>
                </a:cubicBezTo>
                <a:cubicBezTo>
                  <a:pt x="1217214" y="703819"/>
                  <a:pt x="1212259" y="698071"/>
                  <a:pt x="1210674" y="691134"/>
                </a:cubicBezTo>
                <a:cubicBezTo>
                  <a:pt x="1207849" y="678597"/>
                  <a:pt x="1209583" y="614330"/>
                  <a:pt x="1210674" y="586037"/>
                </a:cubicBezTo>
                <a:cubicBezTo>
                  <a:pt x="1273107" y="585145"/>
                  <a:pt x="1362299" y="585987"/>
                  <a:pt x="1373497" y="588564"/>
                </a:cubicBezTo>
                <a:cubicBezTo>
                  <a:pt x="1380633" y="590199"/>
                  <a:pt x="1386579" y="595253"/>
                  <a:pt x="1388957" y="601794"/>
                </a:cubicBezTo>
                <a:cubicBezTo>
                  <a:pt x="1391682" y="609226"/>
                  <a:pt x="1389651" y="617947"/>
                  <a:pt x="1383308" y="626371"/>
                </a:cubicBezTo>
                <a:cubicBezTo>
                  <a:pt x="1373844" y="638858"/>
                  <a:pt x="1369087" y="662246"/>
                  <a:pt x="1378849" y="681025"/>
                </a:cubicBezTo>
                <a:close/>
                <a:moveTo>
                  <a:pt x="1504212" y="1075548"/>
                </a:moveTo>
                <a:cubicBezTo>
                  <a:pt x="1503122" y="1108401"/>
                  <a:pt x="1519176" y="1121779"/>
                  <a:pt x="1528839" y="1126784"/>
                </a:cubicBezTo>
                <a:cubicBezTo>
                  <a:pt x="1547272" y="1136347"/>
                  <a:pt x="1570214" y="1131689"/>
                  <a:pt x="1582453" y="1122423"/>
                </a:cubicBezTo>
                <a:cubicBezTo>
                  <a:pt x="1590678" y="1116230"/>
                  <a:pt x="1599201" y="1114248"/>
                  <a:pt x="1606435" y="1116923"/>
                </a:cubicBezTo>
                <a:cubicBezTo>
                  <a:pt x="1612778" y="1119252"/>
                  <a:pt x="1617733" y="1125000"/>
                  <a:pt x="1619318" y="1131937"/>
                </a:cubicBezTo>
                <a:cubicBezTo>
                  <a:pt x="1622044" y="1143978"/>
                  <a:pt x="1620557" y="1204133"/>
                  <a:pt x="1619467" y="1233813"/>
                </a:cubicBezTo>
                <a:lnTo>
                  <a:pt x="1599895" y="1233813"/>
                </a:lnTo>
                <a:cubicBezTo>
                  <a:pt x="1551335" y="1233913"/>
                  <a:pt x="1496334" y="1234061"/>
                  <a:pt x="1488356" y="1232228"/>
                </a:cubicBezTo>
                <a:cubicBezTo>
                  <a:pt x="1481221" y="1230593"/>
                  <a:pt x="1475324" y="1225539"/>
                  <a:pt x="1472946" y="1218998"/>
                </a:cubicBezTo>
                <a:cubicBezTo>
                  <a:pt x="1470220" y="1211565"/>
                  <a:pt x="1472252" y="1202844"/>
                  <a:pt x="1478594" y="1194421"/>
                </a:cubicBezTo>
                <a:cubicBezTo>
                  <a:pt x="1488009" y="1181934"/>
                  <a:pt x="1492815" y="1158546"/>
                  <a:pt x="1483054" y="1139766"/>
                </a:cubicBezTo>
                <a:cubicBezTo>
                  <a:pt x="1477901" y="1129856"/>
                  <a:pt x="1464373" y="1113554"/>
                  <a:pt x="1431125" y="1114594"/>
                </a:cubicBezTo>
                <a:cubicBezTo>
                  <a:pt x="1397678" y="1113554"/>
                  <a:pt x="1384002" y="1129856"/>
                  <a:pt x="1378849" y="1139766"/>
                </a:cubicBezTo>
                <a:cubicBezTo>
                  <a:pt x="1369087" y="1158546"/>
                  <a:pt x="1373844" y="1181934"/>
                  <a:pt x="1383308" y="1194421"/>
                </a:cubicBezTo>
                <a:cubicBezTo>
                  <a:pt x="1389651" y="1202844"/>
                  <a:pt x="1391682" y="1211565"/>
                  <a:pt x="1388957" y="1218998"/>
                </a:cubicBezTo>
                <a:cubicBezTo>
                  <a:pt x="1386579" y="1225539"/>
                  <a:pt x="1380633" y="1230593"/>
                  <a:pt x="1373497" y="1232228"/>
                </a:cubicBezTo>
                <a:cubicBezTo>
                  <a:pt x="1362299" y="1234804"/>
                  <a:pt x="1273058" y="1235647"/>
                  <a:pt x="1210574" y="1234755"/>
                </a:cubicBezTo>
                <a:cubicBezTo>
                  <a:pt x="1209484" y="1205421"/>
                  <a:pt x="1207899" y="1144127"/>
                  <a:pt x="1210674" y="1131937"/>
                </a:cubicBezTo>
                <a:cubicBezTo>
                  <a:pt x="1212259" y="1125000"/>
                  <a:pt x="1217214" y="1119252"/>
                  <a:pt x="1223557" y="1116923"/>
                </a:cubicBezTo>
                <a:cubicBezTo>
                  <a:pt x="1230791" y="1114248"/>
                  <a:pt x="1239314" y="1116230"/>
                  <a:pt x="1247539" y="1122423"/>
                </a:cubicBezTo>
                <a:cubicBezTo>
                  <a:pt x="1259778" y="1131689"/>
                  <a:pt x="1282720" y="1136347"/>
                  <a:pt x="1301153" y="1126784"/>
                </a:cubicBezTo>
                <a:cubicBezTo>
                  <a:pt x="1310816" y="1121779"/>
                  <a:pt x="1326920" y="1108401"/>
                  <a:pt x="1325780" y="1075895"/>
                </a:cubicBezTo>
                <a:cubicBezTo>
                  <a:pt x="1326920" y="1042994"/>
                  <a:pt x="1310816" y="1029664"/>
                  <a:pt x="1301153" y="1024660"/>
                </a:cubicBezTo>
                <a:cubicBezTo>
                  <a:pt x="1282720" y="1015096"/>
                  <a:pt x="1259778" y="1019754"/>
                  <a:pt x="1247539" y="1029020"/>
                </a:cubicBezTo>
                <a:cubicBezTo>
                  <a:pt x="1239314" y="1035214"/>
                  <a:pt x="1230841" y="1037147"/>
                  <a:pt x="1223557" y="1034520"/>
                </a:cubicBezTo>
                <a:cubicBezTo>
                  <a:pt x="1217214" y="1032191"/>
                  <a:pt x="1212259" y="1026444"/>
                  <a:pt x="1210674" y="1019507"/>
                </a:cubicBezTo>
                <a:cubicBezTo>
                  <a:pt x="1207849" y="1007119"/>
                  <a:pt x="1209534" y="944041"/>
                  <a:pt x="1210674" y="915301"/>
                </a:cubicBezTo>
                <a:cubicBezTo>
                  <a:pt x="1227025" y="915252"/>
                  <a:pt x="1244913" y="915301"/>
                  <a:pt x="1262008" y="915301"/>
                </a:cubicBezTo>
                <a:cubicBezTo>
                  <a:pt x="1327118" y="915450"/>
                  <a:pt x="1367353" y="915400"/>
                  <a:pt x="1375777" y="913468"/>
                </a:cubicBezTo>
                <a:cubicBezTo>
                  <a:pt x="1386133" y="911089"/>
                  <a:pt x="1394804" y="903657"/>
                  <a:pt x="1398322" y="893994"/>
                </a:cubicBezTo>
                <a:cubicBezTo>
                  <a:pt x="1402187" y="883291"/>
                  <a:pt x="1399710" y="871201"/>
                  <a:pt x="1391236" y="860003"/>
                </a:cubicBezTo>
                <a:cubicBezTo>
                  <a:pt x="1383655" y="849944"/>
                  <a:pt x="1379840" y="831065"/>
                  <a:pt x="1387718" y="815903"/>
                </a:cubicBezTo>
                <a:cubicBezTo>
                  <a:pt x="1394804" y="802226"/>
                  <a:pt x="1409719" y="795339"/>
                  <a:pt x="1431174" y="796082"/>
                </a:cubicBezTo>
                <a:cubicBezTo>
                  <a:pt x="1452333" y="795438"/>
                  <a:pt x="1467198" y="802226"/>
                  <a:pt x="1474283" y="815903"/>
                </a:cubicBezTo>
                <a:cubicBezTo>
                  <a:pt x="1482162" y="831065"/>
                  <a:pt x="1478347" y="849944"/>
                  <a:pt x="1470765" y="860003"/>
                </a:cubicBezTo>
                <a:cubicBezTo>
                  <a:pt x="1462292" y="871201"/>
                  <a:pt x="1459765" y="883291"/>
                  <a:pt x="1463680" y="893994"/>
                </a:cubicBezTo>
                <a:cubicBezTo>
                  <a:pt x="1467198" y="903657"/>
                  <a:pt x="1475820" y="911089"/>
                  <a:pt x="1486225" y="913468"/>
                </a:cubicBezTo>
                <a:cubicBezTo>
                  <a:pt x="1496383" y="915797"/>
                  <a:pt x="1561344" y="916788"/>
                  <a:pt x="1619467" y="916540"/>
                </a:cubicBezTo>
                <a:cubicBezTo>
                  <a:pt x="1620557" y="945825"/>
                  <a:pt x="1622143" y="1007267"/>
                  <a:pt x="1619368" y="1019507"/>
                </a:cubicBezTo>
                <a:cubicBezTo>
                  <a:pt x="1617782" y="1026444"/>
                  <a:pt x="1612827" y="1032191"/>
                  <a:pt x="1606485" y="1034520"/>
                </a:cubicBezTo>
                <a:cubicBezTo>
                  <a:pt x="1599250" y="1037147"/>
                  <a:pt x="1590728" y="1035214"/>
                  <a:pt x="1582502" y="1029020"/>
                </a:cubicBezTo>
                <a:cubicBezTo>
                  <a:pt x="1570263" y="1019754"/>
                  <a:pt x="1547321" y="1015096"/>
                  <a:pt x="1528888" y="1024660"/>
                </a:cubicBezTo>
                <a:cubicBezTo>
                  <a:pt x="1519226" y="1029664"/>
                  <a:pt x="1503171" y="1042994"/>
                  <a:pt x="1504262" y="1075548"/>
                </a:cubicBezTo>
                <a:close/>
                <a:moveTo>
                  <a:pt x="1504212" y="1403971"/>
                </a:moveTo>
                <a:cubicBezTo>
                  <a:pt x="1503122" y="1436872"/>
                  <a:pt x="1519176" y="1450202"/>
                  <a:pt x="1528839" y="1455206"/>
                </a:cubicBezTo>
                <a:cubicBezTo>
                  <a:pt x="1547272" y="1464769"/>
                  <a:pt x="1570214" y="1460112"/>
                  <a:pt x="1582453" y="1450846"/>
                </a:cubicBezTo>
                <a:cubicBezTo>
                  <a:pt x="1590678" y="1444652"/>
                  <a:pt x="1599201" y="1442719"/>
                  <a:pt x="1606435" y="1445346"/>
                </a:cubicBezTo>
                <a:cubicBezTo>
                  <a:pt x="1612778" y="1447675"/>
                  <a:pt x="1617733" y="1453422"/>
                  <a:pt x="1619318" y="1460359"/>
                </a:cubicBezTo>
                <a:cubicBezTo>
                  <a:pt x="1622044" y="1472450"/>
                  <a:pt x="1620557" y="1532654"/>
                  <a:pt x="1619467" y="1562285"/>
                </a:cubicBezTo>
                <a:lnTo>
                  <a:pt x="1599944" y="1562285"/>
                </a:lnTo>
                <a:cubicBezTo>
                  <a:pt x="1534735" y="1562137"/>
                  <a:pt x="1494599" y="1562186"/>
                  <a:pt x="1486176" y="1564119"/>
                </a:cubicBezTo>
                <a:cubicBezTo>
                  <a:pt x="1475770" y="1566497"/>
                  <a:pt x="1467148" y="1573930"/>
                  <a:pt x="1463630" y="1583592"/>
                </a:cubicBezTo>
                <a:cubicBezTo>
                  <a:pt x="1459716" y="1594295"/>
                  <a:pt x="1462243" y="1606386"/>
                  <a:pt x="1470716" y="1617584"/>
                </a:cubicBezTo>
                <a:cubicBezTo>
                  <a:pt x="1478297" y="1627643"/>
                  <a:pt x="1482112" y="1646522"/>
                  <a:pt x="1474234" y="1661684"/>
                </a:cubicBezTo>
                <a:cubicBezTo>
                  <a:pt x="1467148" y="1675360"/>
                  <a:pt x="1452134" y="1682099"/>
                  <a:pt x="1430778" y="1681504"/>
                </a:cubicBezTo>
                <a:cubicBezTo>
                  <a:pt x="1409669" y="1682149"/>
                  <a:pt x="1394755" y="1675360"/>
                  <a:pt x="1387669" y="1661684"/>
                </a:cubicBezTo>
                <a:cubicBezTo>
                  <a:pt x="1379790" y="1646522"/>
                  <a:pt x="1383606" y="1627643"/>
                  <a:pt x="1391187" y="1617584"/>
                </a:cubicBezTo>
                <a:cubicBezTo>
                  <a:pt x="1399660" y="1606386"/>
                  <a:pt x="1402138" y="1594295"/>
                  <a:pt x="1398273" y="1583592"/>
                </a:cubicBezTo>
                <a:cubicBezTo>
                  <a:pt x="1394755" y="1573930"/>
                  <a:pt x="1386083" y="1566497"/>
                  <a:pt x="1375727" y="1564119"/>
                </a:cubicBezTo>
                <a:cubicBezTo>
                  <a:pt x="1363785" y="1561393"/>
                  <a:pt x="1276279" y="1560452"/>
                  <a:pt x="1213052" y="1561344"/>
                </a:cubicBezTo>
                <a:cubicBezTo>
                  <a:pt x="1213845" y="1537807"/>
                  <a:pt x="1215876" y="1472400"/>
                  <a:pt x="1212606" y="1458130"/>
                </a:cubicBezTo>
                <a:cubicBezTo>
                  <a:pt x="1210277" y="1447972"/>
                  <a:pt x="1202944" y="1439499"/>
                  <a:pt x="1193479" y="1436030"/>
                </a:cubicBezTo>
                <a:cubicBezTo>
                  <a:pt x="1182925" y="1432215"/>
                  <a:pt x="1171082" y="1434643"/>
                  <a:pt x="1160132" y="1442967"/>
                </a:cubicBezTo>
                <a:cubicBezTo>
                  <a:pt x="1150321" y="1450350"/>
                  <a:pt x="1131838" y="1454116"/>
                  <a:pt x="1117072" y="1446436"/>
                </a:cubicBezTo>
                <a:cubicBezTo>
                  <a:pt x="1103743" y="1439499"/>
                  <a:pt x="1097054" y="1424931"/>
                  <a:pt x="1097747" y="1403971"/>
                </a:cubicBezTo>
                <a:cubicBezTo>
                  <a:pt x="1097054" y="1383358"/>
                  <a:pt x="1103743" y="1368790"/>
                  <a:pt x="1117072" y="1361853"/>
                </a:cubicBezTo>
                <a:cubicBezTo>
                  <a:pt x="1131888" y="1354172"/>
                  <a:pt x="1150321" y="1357938"/>
                  <a:pt x="1160132" y="1365321"/>
                </a:cubicBezTo>
                <a:cubicBezTo>
                  <a:pt x="1171082" y="1373646"/>
                  <a:pt x="1182925" y="1376074"/>
                  <a:pt x="1193479" y="1372258"/>
                </a:cubicBezTo>
                <a:cubicBezTo>
                  <a:pt x="1202944" y="1368790"/>
                  <a:pt x="1210277" y="1360317"/>
                  <a:pt x="1212606" y="1350109"/>
                </a:cubicBezTo>
                <a:cubicBezTo>
                  <a:pt x="1215975" y="1335393"/>
                  <a:pt x="1213746" y="1265873"/>
                  <a:pt x="1212953" y="1244665"/>
                </a:cubicBezTo>
                <a:cubicBezTo>
                  <a:pt x="1276229" y="1245557"/>
                  <a:pt x="1363785" y="1244616"/>
                  <a:pt x="1375727" y="1241890"/>
                </a:cubicBezTo>
                <a:cubicBezTo>
                  <a:pt x="1386083" y="1239512"/>
                  <a:pt x="1394755" y="1232079"/>
                  <a:pt x="1398273" y="1222417"/>
                </a:cubicBezTo>
                <a:cubicBezTo>
                  <a:pt x="1402138" y="1211714"/>
                  <a:pt x="1399660" y="1199624"/>
                  <a:pt x="1391187" y="1188425"/>
                </a:cubicBezTo>
                <a:cubicBezTo>
                  <a:pt x="1383606" y="1178366"/>
                  <a:pt x="1379790" y="1159487"/>
                  <a:pt x="1387669" y="1144325"/>
                </a:cubicBezTo>
                <a:cubicBezTo>
                  <a:pt x="1394755" y="1130649"/>
                  <a:pt x="1409669" y="1123811"/>
                  <a:pt x="1431125" y="1124505"/>
                </a:cubicBezTo>
                <a:cubicBezTo>
                  <a:pt x="1452233" y="1123761"/>
                  <a:pt x="1467148" y="1130649"/>
                  <a:pt x="1474234" y="1144325"/>
                </a:cubicBezTo>
                <a:cubicBezTo>
                  <a:pt x="1482112" y="1159487"/>
                  <a:pt x="1478297" y="1178366"/>
                  <a:pt x="1470716" y="1188425"/>
                </a:cubicBezTo>
                <a:cubicBezTo>
                  <a:pt x="1462243" y="1199624"/>
                  <a:pt x="1459716" y="1211714"/>
                  <a:pt x="1463630" y="1222417"/>
                </a:cubicBezTo>
                <a:cubicBezTo>
                  <a:pt x="1467148" y="1232079"/>
                  <a:pt x="1475770" y="1239512"/>
                  <a:pt x="1486176" y="1241890"/>
                </a:cubicBezTo>
                <a:cubicBezTo>
                  <a:pt x="1494599" y="1243823"/>
                  <a:pt x="1534785" y="1243872"/>
                  <a:pt x="1599895" y="1243724"/>
                </a:cubicBezTo>
                <a:lnTo>
                  <a:pt x="1619368" y="1243724"/>
                </a:lnTo>
                <a:cubicBezTo>
                  <a:pt x="1620458" y="1272463"/>
                  <a:pt x="1622143" y="1335541"/>
                  <a:pt x="1619318" y="1347929"/>
                </a:cubicBezTo>
                <a:cubicBezTo>
                  <a:pt x="1617733" y="1354866"/>
                  <a:pt x="1612778" y="1360614"/>
                  <a:pt x="1606435" y="1362943"/>
                </a:cubicBezTo>
                <a:cubicBezTo>
                  <a:pt x="1599201" y="1365569"/>
                  <a:pt x="1590678" y="1363636"/>
                  <a:pt x="1582453" y="1357443"/>
                </a:cubicBezTo>
                <a:cubicBezTo>
                  <a:pt x="1570214" y="1348177"/>
                  <a:pt x="1547272" y="1343519"/>
                  <a:pt x="1528839" y="1353082"/>
                </a:cubicBezTo>
                <a:cubicBezTo>
                  <a:pt x="1519176" y="1358087"/>
                  <a:pt x="1503122" y="1371416"/>
                  <a:pt x="1504212" y="1403971"/>
                </a:cubicBezTo>
                <a:close/>
                <a:moveTo>
                  <a:pt x="1132730" y="1617584"/>
                </a:moveTo>
                <a:cubicBezTo>
                  <a:pt x="1140361" y="1627643"/>
                  <a:pt x="1144176" y="1646522"/>
                  <a:pt x="1136298" y="1661684"/>
                </a:cubicBezTo>
                <a:cubicBezTo>
                  <a:pt x="1129212" y="1675360"/>
                  <a:pt x="1114297" y="1682099"/>
                  <a:pt x="1092842" y="1681504"/>
                </a:cubicBezTo>
                <a:cubicBezTo>
                  <a:pt x="1071684" y="1682149"/>
                  <a:pt x="1056769" y="1675360"/>
                  <a:pt x="1049683" y="1661684"/>
                </a:cubicBezTo>
                <a:cubicBezTo>
                  <a:pt x="1041805" y="1646522"/>
                  <a:pt x="1045669" y="1627643"/>
                  <a:pt x="1053251" y="1617584"/>
                </a:cubicBezTo>
                <a:cubicBezTo>
                  <a:pt x="1061724" y="1606386"/>
                  <a:pt x="1064202" y="1594295"/>
                  <a:pt x="1060287" y="1583592"/>
                </a:cubicBezTo>
                <a:cubicBezTo>
                  <a:pt x="1056769" y="1573930"/>
                  <a:pt x="1048147" y="1566497"/>
                  <a:pt x="1037791" y="1564119"/>
                </a:cubicBezTo>
                <a:cubicBezTo>
                  <a:pt x="1029367" y="1562186"/>
                  <a:pt x="989182" y="1562137"/>
                  <a:pt x="924022" y="1562285"/>
                </a:cubicBezTo>
                <a:cubicBezTo>
                  <a:pt x="906382" y="1562285"/>
                  <a:pt x="887850" y="1562335"/>
                  <a:pt x="871053" y="1562285"/>
                </a:cubicBezTo>
                <a:cubicBezTo>
                  <a:pt x="869963" y="1532604"/>
                  <a:pt x="868476" y="1472400"/>
                  <a:pt x="871201" y="1460359"/>
                </a:cubicBezTo>
                <a:cubicBezTo>
                  <a:pt x="872787" y="1453422"/>
                  <a:pt x="877742" y="1447675"/>
                  <a:pt x="884084" y="1445346"/>
                </a:cubicBezTo>
                <a:cubicBezTo>
                  <a:pt x="891319" y="1442670"/>
                  <a:pt x="899842" y="1444652"/>
                  <a:pt x="908067" y="1450846"/>
                </a:cubicBezTo>
                <a:cubicBezTo>
                  <a:pt x="920306" y="1460112"/>
                  <a:pt x="943248" y="1464769"/>
                  <a:pt x="961681" y="1455206"/>
                </a:cubicBezTo>
                <a:cubicBezTo>
                  <a:pt x="971343" y="1450202"/>
                  <a:pt x="987447" y="1436872"/>
                  <a:pt x="986308" y="1404318"/>
                </a:cubicBezTo>
                <a:cubicBezTo>
                  <a:pt x="987447" y="1371416"/>
                  <a:pt x="971343" y="1358087"/>
                  <a:pt x="961681" y="1353082"/>
                </a:cubicBezTo>
                <a:cubicBezTo>
                  <a:pt x="943248" y="1343519"/>
                  <a:pt x="920306" y="1348177"/>
                  <a:pt x="908067" y="1357443"/>
                </a:cubicBezTo>
                <a:cubicBezTo>
                  <a:pt x="899842" y="1363636"/>
                  <a:pt x="891319" y="1365569"/>
                  <a:pt x="884084" y="1362943"/>
                </a:cubicBezTo>
                <a:cubicBezTo>
                  <a:pt x="877742" y="1360614"/>
                  <a:pt x="872787" y="1354866"/>
                  <a:pt x="871201" y="1347929"/>
                </a:cubicBezTo>
                <a:cubicBezTo>
                  <a:pt x="868377" y="1335541"/>
                  <a:pt x="870062" y="1272513"/>
                  <a:pt x="871152" y="1243724"/>
                </a:cubicBezTo>
                <a:cubicBezTo>
                  <a:pt x="887949" y="1243674"/>
                  <a:pt x="906382" y="1243724"/>
                  <a:pt x="924022" y="1243724"/>
                </a:cubicBezTo>
                <a:cubicBezTo>
                  <a:pt x="989182" y="1243872"/>
                  <a:pt x="1029367" y="1243823"/>
                  <a:pt x="1037791" y="1241890"/>
                </a:cubicBezTo>
                <a:cubicBezTo>
                  <a:pt x="1048147" y="1239512"/>
                  <a:pt x="1056818" y="1232079"/>
                  <a:pt x="1060287" y="1222417"/>
                </a:cubicBezTo>
                <a:cubicBezTo>
                  <a:pt x="1064202" y="1211714"/>
                  <a:pt x="1061724" y="1199624"/>
                  <a:pt x="1053251" y="1188425"/>
                </a:cubicBezTo>
                <a:cubicBezTo>
                  <a:pt x="1045669" y="1178366"/>
                  <a:pt x="1041805" y="1159487"/>
                  <a:pt x="1049683" y="1144325"/>
                </a:cubicBezTo>
                <a:cubicBezTo>
                  <a:pt x="1056818" y="1130649"/>
                  <a:pt x="1071684" y="1123761"/>
                  <a:pt x="1093189" y="1124505"/>
                </a:cubicBezTo>
                <a:cubicBezTo>
                  <a:pt x="1114248" y="1123811"/>
                  <a:pt x="1129212" y="1130649"/>
                  <a:pt x="1136298" y="1144325"/>
                </a:cubicBezTo>
                <a:cubicBezTo>
                  <a:pt x="1144176" y="1159487"/>
                  <a:pt x="1140361" y="1178366"/>
                  <a:pt x="1132730" y="1188425"/>
                </a:cubicBezTo>
                <a:cubicBezTo>
                  <a:pt x="1124307" y="1199624"/>
                  <a:pt x="1121779" y="1211714"/>
                  <a:pt x="1125694" y="1222417"/>
                </a:cubicBezTo>
                <a:cubicBezTo>
                  <a:pt x="1129212" y="1232079"/>
                  <a:pt x="1137834" y="1239512"/>
                  <a:pt x="1148240" y="1241890"/>
                </a:cubicBezTo>
                <a:cubicBezTo>
                  <a:pt x="1153740" y="1243129"/>
                  <a:pt x="1175245" y="1244021"/>
                  <a:pt x="1203043" y="1244516"/>
                </a:cubicBezTo>
                <a:cubicBezTo>
                  <a:pt x="1204133" y="1273603"/>
                  <a:pt x="1205718" y="1335640"/>
                  <a:pt x="1202944" y="1347929"/>
                </a:cubicBezTo>
                <a:cubicBezTo>
                  <a:pt x="1201358" y="1354866"/>
                  <a:pt x="1196403" y="1360614"/>
                  <a:pt x="1190060" y="1362943"/>
                </a:cubicBezTo>
                <a:cubicBezTo>
                  <a:pt x="1182826" y="1365569"/>
                  <a:pt x="1174303" y="1363636"/>
                  <a:pt x="1166078" y="1357443"/>
                </a:cubicBezTo>
                <a:cubicBezTo>
                  <a:pt x="1153839" y="1348177"/>
                  <a:pt x="1130897" y="1343519"/>
                  <a:pt x="1112464" y="1353082"/>
                </a:cubicBezTo>
                <a:cubicBezTo>
                  <a:pt x="1102802" y="1358087"/>
                  <a:pt x="1086747" y="1371416"/>
                  <a:pt x="1087837" y="1403971"/>
                </a:cubicBezTo>
                <a:cubicBezTo>
                  <a:pt x="1086747" y="1436872"/>
                  <a:pt x="1102802" y="1450202"/>
                  <a:pt x="1112464" y="1455206"/>
                </a:cubicBezTo>
                <a:cubicBezTo>
                  <a:pt x="1130897" y="1464769"/>
                  <a:pt x="1153839" y="1460112"/>
                  <a:pt x="1166078" y="1450846"/>
                </a:cubicBezTo>
                <a:cubicBezTo>
                  <a:pt x="1174303" y="1444652"/>
                  <a:pt x="1182826" y="1442670"/>
                  <a:pt x="1190060" y="1445346"/>
                </a:cubicBezTo>
                <a:cubicBezTo>
                  <a:pt x="1196403" y="1447675"/>
                  <a:pt x="1201358" y="1453422"/>
                  <a:pt x="1202944" y="1460359"/>
                </a:cubicBezTo>
                <a:cubicBezTo>
                  <a:pt x="1205669" y="1472301"/>
                  <a:pt x="1204182" y="1531564"/>
                  <a:pt x="1203092" y="1561493"/>
                </a:cubicBezTo>
                <a:cubicBezTo>
                  <a:pt x="1175294" y="1561988"/>
                  <a:pt x="1153740" y="1562880"/>
                  <a:pt x="1148240" y="1564119"/>
                </a:cubicBezTo>
                <a:cubicBezTo>
                  <a:pt x="1137834" y="1566497"/>
                  <a:pt x="1129212" y="1573930"/>
                  <a:pt x="1125694" y="1583592"/>
                </a:cubicBezTo>
                <a:cubicBezTo>
                  <a:pt x="1121779" y="1594295"/>
                  <a:pt x="1124307" y="1606386"/>
                  <a:pt x="1132730" y="1617584"/>
                </a:cubicBezTo>
                <a:close/>
                <a:moveTo>
                  <a:pt x="986308" y="1075895"/>
                </a:moveTo>
                <a:cubicBezTo>
                  <a:pt x="987447" y="1042994"/>
                  <a:pt x="971343" y="1029664"/>
                  <a:pt x="961681" y="1024660"/>
                </a:cubicBezTo>
                <a:cubicBezTo>
                  <a:pt x="943248" y="1015096"/>
                  <a:pt x="920306" y="1019754"/>
                  <a:pt x="908067" y="1029020"/>
                </a:cubicBezTo>
                <a:cubicBezTo>
                  <a:pt x="899842" y="1035214"/>
                  <a:pt x="891319" y="1037147"/>
                  <a:pt x="884084" y="1034520"/>
                </a:cubicBezTo>
                <a:cubicBezTo>
                  <a:pt x="877742" y="1032191"/>
                  <a:pt x="872787" y="1026444"/>
                  <a:pt x="871201" y="1019507"/>
                </a:cubicBezTo>
                <a:cubicBezTo>
                  <a:pt x="868377" y="1007119"/>
                  <a:pt x="870062" y="944140"/>
                  <a:pt x="871152" y="915351"/>
                </a:cubicBezTo>
                <a:cubicBezTo>
                  <a:pt x="886265" y="915400"/>
                  <a:pt x="903954" y="915351"/>
                  <a:pt x="924072" y="915301"/>
                </a:cubicBezTo>
                <a:cubicBezTo>
                  <a:pt x="972632" y="915202"/>
                  <a:pt x="1027633" y="915103"/>
                  <a:pt x="1035561" y="916936"/>
                </a:cubicBezTo>
                <a:cubicBezTo>
                  <a:pt x="1042696" y="918572"/>
                  <a:pt x="1048643" y="923626"/>
                  <a:pt x="1051021" y="930167"/>
                </a:cubicBezTo>
                <a:cubicBezTo>
                  <a:pt x="1053697" y="937599"/>
                  <a:pt x="1051715" y="946320"/>
                  <a:pt x="1045372" y="954744"/>
                </a:cubicBezTo>
                <a:cubicBezTo>
                  <a:pt x="1035908" y="967230"/>
                  <a:pt x="1031151" y="990618"/>
                  <a:pt x="1040913" y="1009398"/>
                </a:cubicBezTo>
                <a:cubicBezTo>
                  <a:pt x="1046016" y="1019308"/>
                  <a:pt x="1059692" y="1035710"/>
                  <a:pt x="1092842" y="1034570"/>
                </a:cubicBezTo>
                <a:cubicBezTo>
                  <a:pt x="1126437" y="1035660"/>
                  <a:pt x="1139965" y="1019308"/>
                  <a:pt x="1145118" y="1009398"/>
                </a:cubicBezTo>
                <a:cubicBezTo>
                  <a:pt x="1154830" y="990618"/>
                  <a:pt x="1150073" y="967230"/>
                  <a:pt x="1140658" y="954744"/>
                </a:cubicBezTo>
                <a:cubicBezTo>
                  <a:pt x="1134316" y="946320"/>
                  <a:pt x="1132284" y="937599"/>
                  <a:pt x="1135009" y="930167"/>
                </a:cubicBezTo>
                <a:cubicBezTo>
                  <a:pt x="1137388" y="923626"/>
                  <a:pt x="1143284" y="918572"/>
                  <a:pt x="1150420" y="916936"/>
                </a:cubicBezTo>
                <a:cubicBezTo>
                  <a:pt x="1154978" y="915896"/>
                  <a:pt x="1175195" y="915499"/>
                  <a:pt x="1200714" y="915351"/>
                </a:cubicBezTo>
                <a:cubicBezTo>
                  <a:pt x="1199971" y="935468"/>
                  <a:pt x="1197592" y="1006772"/>
                  <a:pt x="1201011" y="1021687"/>
                </a:cubicBezTo>
                <a:cubicBezTo>
                  <a:pt x="1203340" y="1031894"/>
                  <a:pt x="1210674" y="1040367"/>
                  <a:pt x="1220187" y="1043836"/>
                </a:cubicBezTo>
                <a:cubicBezTo>
                  <a:pt x="1230692" y="1047651"/>
                  <a:pt x="1242535" y="1045223"/>
                  <a:pt x="1253485" y="1036899"/>
                </a:cubicBezTo>
                <a:cubicBezTo>
                  <a:pt x="1263296" y="1029466"/>
                  <a:pt x="1281729" y="1025750"/>
                  <a:pt x="1296595" y="1033430"/>
                </a:cubicBezTo>
                <a:cubicBezTo>
                  <a:pt x="1309924" y="1040367"/>
                  <a:pt x="1316564" y="1054935"/>
                  <a:pt x="1315870" y="1075895"/>
                </a:cubicBezTo>
                <a:cubicBezTo>
                  <a:pt x="1316564" y="1096508"/>
                  <a:pt x="1309924" y="1111076"/>
                  <a:pt x="1296595" y="1117964"/>
                </a:cubicBezTo>
                <a:cubicBezTo>
                  <a:pt x="1281729" y="1125694"/>
                  <a:pt x="1263296" y="1121928"/>
                  <a:pt x="1253485" y="1114545"/>
                </a:cubicBezTo>
                <a:cubicBezTo>
                  <a:pt x="1242535" y="1106220"/>
                  <a:pt x="1230692" y="1103792"/>
                  <a:pt x="1220138" y="1107608"/>
                </a:cubicBezTo>
                <a:cubicBezTo>
                  <a:pt x="1210674" y="1111076"/>
                  <a:pt x="1203340" y="1119549"/>
                  <a:pt x="1201011" y="1129707"/>
                </a:cubicBezTo>
                <a:cubicBezTo>
                  <a:pt x="1197691" y="1144325"/>
                  <a:pt x="1199871" y="1212705"/>
                  <a:pt x="1200664" y="1234606"/>
                </a:cubicBezTo>
                <a:cubicBezTo>
                  <a:pt x="1174947" y="1234111"/>
                  <a:pt x="1155276" y="1233368"/>
                  <a:pt x="1150420" y="1232228"/>
                </a:cubicBezTo>
                <a:cubicBezTo>
                  <a:pt x="1143284" y="1230593"/>
                  <a:pt x="1137388" y="1225539"/>
                  <a:pt x="1135009" y="1218998"/>
                </a:cubicBezTo>
                <a:cubicBezTo>
                  <a:pt x="1132284" y="1211565"/>
                  <a:pt x="1134316" y="1202844"/>
                  <a:pt x="1140658" y="1194421"/>
                </a:cubicBezTo>
                <a:cubicBezTo>
                  <a:pt x="1150073" y="1181934"/>
                  <a:pt x="1154830" y="1158546"/>
                  <a:pt x="1145118" y="1139766"/>
                </a:cubicBezTo>
                <a:cubicBezTo>
                  <a:pt x="1139965" y="1129856"/>
                  <a:pt x="1126338" y="1113554"/>
                  <a:pt x="1093189" y="1114594"/>
                </a:cubicBezTo>
                <a:cubicBezTo>
                  <a:pt x="1059593" y="1113554"/>
                  <a:pt x="1046016" y="1129856"/>
                  <a:pt x="1040913" y="1139766"/>
                </a:cubicBezTo>
                <a:cubicBezTo>
                  <a:pt x="1031151" y="1158546"/>
                  <a:pt x="1035908" y="1181934"/>
                  <a:pt x="1045372" y="1194421"/>
                </a:cubicBezTo>
                <a:cubicBezTo>
                  <a:pt x="1051715" y="1202844"/>
                  <a:pt x="1053697" y="1211565"/>
                  <a:pt x="1051021" y="1218998"/>
                </a:cubicBezTo>
                <a:cubicBezTo>
                  <a:pt x="1048643" y="1225539"/>
                  <a:pt x="1042696" y="1230593"/>
                  <a:pt x="1035561" y="1232228"/>
                </a:cubicBezTo>
                <a:cubicBezTo>
                  <a:pt x="1027633" y="1234061"/>
                  <a:pt x="972632" y="1233962"/>
                  <a:pt x="924072" y="1233813"/>
                </a:cubicBezTo>
                <a:cubicBezTo>
                  <a:pt x="903954" y="1233813"/>
                  <a:pt x="886215" y="1233764"/>
                  <a:pt x="871053" y="1233813"/>
                </a:cubicBezTo>
                <a:cubicBezTo>
                  <a:pt x="869963" y="1204133"/>
                  <a:pt x="868476" y="1143978"/>
                  <a:pt x="871201" y="1131937"/>
                </a:cubicBezTo>
                <a:cubicBezTo>
                  <a:pt x="872787" y="1125000"/>
                  <a:pt x="877742" y="1119252"/>
                  <a:pt x="884084" y="1116923"/>
                </a:cubicBezTo>
                <a:cubicBezTo>
                  <a:pt x="891319" y="1114248"/>
                  <a:pt x="899842" y="1116230"/>
                  <a:pt x="908067" y="1122423"/>
                </a:cubicBezTo>
                <a:cubicBezTo>
                  <a:pt x="920306" y="1131689"/>
                  <a:pt x="943248" y="1136347"/>
                  <a:pt x="961681" y="1126784"/>
                </a:cubicBezTo>
                <a:cubicBezTo>
                  <a:pt x="971343" y="1121779"/>
                  <a:pt x="987447" y="1108401"/>
                  <a:pt x="986308" y="1075895"/>
                </a:cubicBezTo>
                <a:close/>
                <a:moveTo>
                  <a:pt x="569834" y="1350109"/>
                </a:moveTo>
                <a:cubicBezTo>
                  <a:pt x="573253" y="1335194"/>
                  <a:pt x="570874" y="1263940"/>
                  <a:pt x="570131" y="1243773"/>
                </a:cubicBezTo>
                <a:cubicBezTo>
                  <a:pt x="579496" y="1243773"/>
                  <a:pt x="589654" y="1243773"/>
                  <a:pt x="600506" y="1243724"/>
                </a:cubicBezTo>
                <a:cubicBezTo>
                  <a:pt x="642326" y="1243625"/>
                  <a:pt x="689697" y="1243525"/>
                  <a:pt x="697625" y="1245359"/>
                </a:cubicBezTo>
                <a:cubicBezTo>
                  <a:pt x="704760" y="1246994"/>
                  <a:pt x="710657" y="1252048"/>
                  <a:pt x="713035" y="1258589"/>
                </a:cubicBezTo>
                <a:cubicBezTo>
                  <a:pt x="715761" y="1266021"/>
                  <a:pt x="713779" y="1274742"/>
                  <a:pt x="707386" y="1283166"/>
                </a:cubicBezTo>
                <a:cubicBezTo>
                  <a:pt x="697972" y="1295653"/>
                  <a:pt x="693215" y="1319041"/>
                  <a:pt x="702976" y="1337820"/>
                </a:cubicBezTo>
                <a:cubicBezTo>
                  <a:pt x="707932" y="1347384"/>
                  <a:pt x="720815" y="1363042"/>
                  <a:pt x="751685" y="1363042"/>
                </a:cubicBezTo>
                <a:cubicBezTo>
                  <a:pt x="752725" y="1363042"/>
                  <a:pt x="753816" y="1363042"/>
                  <a:pt x="754906" y="1363042"/>
                </a:cubicBezTo>
                <a:cubicBezTo>
                  <a:pt x="788452" y="1364181"/>
                  <a:pt x="802028" y="1347780"/>
                  <a:pt x="807132" y="1337870"/>
                </a:cubicBezTo>
                <a:cubicBezTo>
                  <a:pt x="816894" y="1319090"/>
                  <a:pt x="812137" y="1295702"/>
                  <a:pt x="802722" y="1283216"/>
                </a:cubicBezTo>
                <a:cubicBezTo>
                  <a:pt x="796330" y="1274792"/>
                  <a:pt x="794348" y="1266071"/>
                  <a:pt x="797073" y="1258638"/>
                </a:cubicBezTo>
                <a:cubicBezTo>
                  <a:pt x="799452" y="1252098"/>
                  <a:pt x="805348" y="1247044"/>
                  <a:pt x="812484" y="1245408"/>
                </a:cubicBezTo>
                <a:cubicBezTo>
                  <a:pt x="816993" y="1244368"/>
                  <a:pt x="836417" y="1243971"/>
                  <a:pt x="861242" y="1243823"/>
                </a:cubicBezTo>
                <a:cubicBezTo>
                  <a:pt x="860498" y="1263940"/>
                  <a:pt x="858120" y="1335244"/>
                  <a:pt x="861539" y="1350159"/>
                </a:cubicBezTo>
                <a:cubicBezTo>
                  <a:pt x="863868" y="1360366"/>
                  <a:pt x="871201" y="1368839"/>
                  <a:pt x="880715" y="1372308"/>
                </a:cubicBezTo>
                <a:cubicBezTo>
                  <a:pt x="891220" y="1376123"/>
                  <a:pt x="903062" y="1373695"/>
                  <a:pt x="914013" y="1365371"/>
                </a:cubicBezTo>
                <a:cubicBezTo>
                  <a:pt x="923874" y="1357938"/>
                  <a:pt x="942307" y="1354222"/>
                  <a:pt x="957122" y="1361902"/>
                </a:cubicBezTo>
                <a:cubicBezTo>
                  <a:pt x="970451" y="1368839"/>
                  <a:pt x="977091" y="1383407"/>
                  <a:pt x="976398" y="1404367"/>
                </a:cubicBezTo>
                <a:cubicBezTo>
                  <a:pt x="977091" y="1424980"/>
                  <a:pt x="970451" y="1439548"/>
                  <a:pt x="957073" y="1446485"/>
                </a:cubicBezTo>
                <a:cubicBezTo>
                  <a:pt x="942307" y="1454166"/>
                  <a:pt x="923874" y="1450400"/>
                  <a:pt x="914013" y="1443017"/>
                </a:cubicBezTo>
                <a:cubicBezTo>
                  <a:pt x="903062" y="1434692"/>
                  <a:pt x="891220" y="1432264"/>
                  <a:pt x="880665" y="1436080"/>
                </a:cubicBezTo>
                <a:cubicBezTo>
                  <a:pt x="871201" y="1439548"/>
                  <a:pt x="863868" y="1448021"/>
                  <a:pt x="861539" y="1458179"/>
                </a:cubicBezTo>
                <a:cubicBezTo>
                  <a:pt x="858269" y="1472648"/>
                  <a:pt x="860350" y="1539591"/>
                  <a:pt x="861142" y="1562285"/>
                </a:cubicBezTo>
                <a:cubicBezTo>
                  <a:pt x="836367" y="1562137"/>
                  <a:pt x="816943" y="1561740"/>
                  <a:pt x="812484" y="1560700"/>
                </a:cubicBezTo>
                <a:cubicBezTo>
                  <a:pt x="805348" y="1559065"/>
                  <a:pt x="799452" y="1554010"/>
                  <a:pt x="797073" y="1547470"/>
                </a:cubicBezTo>
                <a:cubicBezTo>
                  <a:pt x="794348" y="1540037"/>
                  <a:pt x="796330" y="1531316"/>
                  <a:pt x="802722" y="1522892"/>
                </a:cubicBezTo>
                <a:cubicBezTo>
                  <a:pt x="812137" y="1510406"/>
                  <a:pt x="816894" y="1487018"/>
                  <a:pt x="807132" y="1468238"/>
                </a:cubicBezTo>
                <a:cubicBezTo>
                  <a:pt x="802028" y="1458328"/>
                  <a:pt x="788402" y="1441877"/>
                  <a:pt x="755203" y="1443066"/>
                </a:cubicBezTo>
                <a:cubicBezTo>
                  <a:pt x="721707" y="1441927"/>
                  <a:pt x="708080" y="1458328"/>
                  <a:pt x="702976" y="1468238"/>
                </a:cubicBezTo>
                <a:cubicBezTo>
                  <a:pt x="693215" y="1487018"/>
                  <a:pt x="697972" y="1510406"/>
                  <a:pt x="707386" y="1522892"/>
                </a:cubicBezTo>
                <a:cubicBezTo>
                  <a:pt x="713779" y="1531316"/>
                  <a:pt x="715761" y="1540037"/>
                  <a:pt x="713035" y="1547470"/>
                </a:cubicBezTo>
                <a:cubicBezTo>
                  <a:pt x="710657" y="1554010"/>
                  <a:pt x="704760" y="1559065"/>
                  <a:pt x="697625" y="1560700"/>
                </a:cubicBezTo>
                <a:cubicBezTo>
                  <a:pt x="689697" y="1562533"/>
                  <a:pt x="642326" y="1562434"/>
                  <a:pt x="600555" y="1562335"/>
                </a:cubicBezTo>
                <a:cubicBezTo>
                  <a:pt x="589654" y="1562285"/>
                  <a:pt x="579546" y="1562285"/>
                  <a:pt x="570230" y="1562285"/>
                </a:cubicBezTo>
                <a:cubicBezTo>
                  <a:pt x="571023" y="1539542"/>
                  <a:pt x="573104" y="1472648"/>
                  <a:pt x="569834" y="1458179"/>
                </a:cubicBezTo>
                <a:cubicBezTo>
                  <a:pt x="567505" y="1448021"/>
                  <a:pt x="560171" y="1439548"/>
                  <a:pt x="550657" y="1436080"/>
                </a:cubicBezTo>
                <a:cubicBezTo>
                  <a:pt x="540153" y="1432264"/>
                  <a:pt x="528310" y="1434692"/>
                  <a:pt x="517310" y="1443017"/>
                </a:cubicBezTo>
                <a:cubicBezTo>
                  <a:pt x="507499" y="1450400"/>
                  <a:pt x="489066" y="1454166"/>
                  <a:pt x="474250" y="1446485"/>
                </a:cubicBezTo>
                <a:cubicBezTo>
                  <a:pt x="460921" y="1439548"/>
                  <a:pt x="454281" y="1424980"/>
                  <a:pt x="454975" y="1404020"/>
                </a:cubicBezTo>
                <a:cubicBezTo>
                  <a:pt x="454281" y="1383407"/>
                  <a:pt x="460921" y="1368839"/>
                  <a:pt x="474250" y="1361902"/>
                </a:cubicBezTo>
                <a:cubicBezTo>
                  <a:pt x="489066" y="1354222"/>
                  <a:pt x="507499" y="1357988"/>
                  <a:pt x="517310" y="1365371"/>
                </a:cubicBezTo>
                <a:cubicBezTo>
                  <a:pt x="528310" y="1373695"/>
                  <a:pt x="540153" y="1376123"/>
                  <a:pt x="550657" y="1372308"/>
                </a:cubicBezTo>
                <a:cubicBezTo>
                  <a:pt x="560171" y="1368839"/>
                  <a:pt x="567505" y="1360366"/>
                  <a:pt x="569834" y="1350159"/>
                </a:cubicBezTo>
                <a:close/>
                <a:moveTo>
                  <a:pt x="1920686" y="1458130"/>
                </a:moveTo>
                <a:cubicBezTo>
                  <a:pt x="1917317" y="1472846"/>
                  <a:pt x="1919547" y="1542118"/>
                  <a:pt x="1920339" y="1563475"/>
                </a:cubicBezTo>
                <a:cubicBezTo>
                  <a:pt x="1875100" y="1563276"/>
                  <a:pt x="1833725" y="1562335"/>
                  <a:pt x="1826292" y="1560650"/>
                </a:cubicBezTo>
                <a:cubicBezTo>
                  <a:pt x="1819157" y="1559015"/>
                  <a:pt x="1813260" y="1553961"/>
                  <a:pt x="1810882" y="1547420"/>
                </a:cubicBezTo>
                <a:cubicBezTo>
                  <a:pt x="1808156" y="1539988"/>
                  <a:pt x="1810188" y="1531267"/>
                  <a:pt x="1816531" y="1522843"/>
                </a:cubicBezTo>
                <a:cubicBezTo>
                  <a:pt x="1825995" y="1510356"/>
                  <a:pt x="1830752" y="1486968"/>
                  <a:pt x="1820990" y="1468188"/>
                </a:cubicBezTo>
                <a:cubicBezTo>
                  <a:pt x="1815837" y="1458278"/>
                  <a:pt x="1802458" y="1441877"/>
                  <a:pt x="1769061" y="1443017"/>
                </a:cubicBezTo>
                <a:cubicBezTo>
                  <a:pt x="1735465" y="1441927"/>
                  <a:pt x="1721938" y="1458328"/>
                  <a:pt x="1716785" y="1468188"/>
                </a:cubicBezTo>
                <a:cubicBezTo>
                  <a:pt x="1707023" y="1486968"/>
                  <a:pt x="1711830" y="1510356"/>
                  <a:pt x="1721244" y="1522843"/>
                </a:cubicBezTo>
                <a:cubicBezTo>
                  <a:pt x="1727587" y="1531267"/>
                  <a:pt x="1729618" y="1539988"/>
                  <a:pt x="1726893" y="1547420"/>
                </a:cubicBezTo>
                <a:cubicBezTo>
                  <a:pt x="1724515" y="1553961"/>
                  <a:pt x="1718618" y="1559015"/>
                  <a:pt x="1711483" y="1560650"/>
                </a:cubicBezTo>
                <a:cubicBezTo>
                  <a:pt x="1705091" y="1562137"/>
                  <a:pt x="1668572" y="1562335"/>
                  <a:pt x="1629377" y="1562285"/>
                </a:cubicBezTo>
                <a:cubicBezTo>
                  <a:pt x="1630170" y="1539641"/>
                  <a:pt x="1632251" y="1472599"/>
                  <a:pt x="1628981" y="1458130"/>
                </a:cubicBezTo>
                <a:cubicBezTo>
                  <a:pt x="1626652" y="1447972"/>
                  <a:pt x="1619318" y="1439499"/>
                  <a:pt x="1609854" y="1436030"/>
                </a:cubicBezTo>
                <a:cubicBezTo>
                  <a:pt x="1599300" y="1432215"/>
                  <a:pt x="1587457" y="1434643"/>
                  <a:pt x="1576507" y="1442967"/>
                </a:cubicBezTo>
                <a:cubicBezTo>
                  <a:pt x="1566696" y="1450350"/>
                  <a:pt x="1548263" y="1454116"/>
                  <a:pt x="1533447" y="1446436"/>
                </a:cubicBezTo>
                <a:cubicBezTo>
                  <a:pt x="1520118" y="1439499"/>
                  <a:pt x="1513429" y="1424931"/>
                  <a:pt x="1514122" y="1403971"/>
                </a:cubicBezTo>
                <a:cubicBezTo>
                  <a:pt x="1513429" y="1383358"/>
                  <a:pt x="1520118" y="1368790"/>
                  <a:pt x="1533447" y="1361853"/>
                </a:cubicBezTo>
                <a:cubicBezTo>
                  <a:pt x="1548263" y="1354172"/>
                  <a:pt x="1566696" y="1357938"/>
                  <a:pt x="1576507" y="1365321"/>
                </a:cubicBezTo>
                <a:cubicBezTo>
                  <a:pt x="1587457" y="1373596"/>
                  <a:pt x="1599300" y="1376074"/>
                  <a:pt x="1609854" y="1372258"/>
                </a:cubicBezTo>
                <a:cubicBezTo>
                  <a:pt x="1619318" y="1368790"/>
                  <a:pt x="1626652" y="1360317"/>
                  <a:pt x="1628981" y="1350109"/>
                </a:cubicBezTo>
                <a:cubicBezTo>
                  <a:pt x="1632400" y="1335145"/>
                  <a:pt x="1630021" y="1263742"/>
                  <a:pt x="1629278" y="1243724"/>
                </a:cubicBezTo>
                <a:cubicBezTo>
                  <a:pt x="1668522" y="1243674"/>
                  <a:pt x="1705091" y="1243872"/>
                  <a:pt x="1711483" y="1245359"/>
                </a:cubicBezTo>
                <a:cubicBezTo>
                  <a:pt x="1718618" y="1246994"/>
                  <a:pt x="1724515" y="1252048"/>
                  <a:pt x="1726893" y="1258589"/>
                </a:cubicBezTo>
                <a:cubicBezTo>
                  <a:pt x="1729618" y="1266021"/>
                  <a:pt x="1727587" y="1274742"/>
                  <a:pt x="1721244" y="1283166"/>
                </a:cubicBezTo>
                <a:cubicBezTo>
                  <a:pt x="1711830" y="1295653"/>
                  <a:pt x="1707023" y="1319041"/>
                  <a:pt x="1716785" y="1337820"/>
                </a:cubicBezTo>
                <a:cubicBezTo>
                  <a:pt x="1721938" y="1347731"/>
                  <a:pt x="1735267" y="1364132"/>
                  <a:pt x="1768714" y="1362992"/>
                </a:cubicBezTo>
                <a:cubicBezTo>
                  <a:pt x="1802062" y="1364132"/>
                  <a:pt x="1815837" y="1347731"/>
                  <a:pt x="1820990" y="1337820"/>
                </a:cubicBezTo>
                <a:cubicBezTo>
                  <a:pt x="1830752" y="1319041"/>
                  <a:pt x="1825995" y="1295653"/>
                  <a:pt x="1816531" y="1283166"/>
                </a:cubicBezTo>
                <a:cubicBezTo>
                  <a:pt x="1810188" y="1274742"/>
                  <a:pt x="1808156" y="1266021"/>
                  <a:pt x="1810882" y="1258589"/>
                </a:cubicBezTo>
                <a:cubicBezTo>
                  <a:pt x="1813260" y="1252048"/>
                  <a:pt x="1819206" y="1246994"/>
                  <a:pt x="1826292" y="1245359"/>
                </a:cubicBezTo>
                <a:cubicBezTo>
                  <a:pt x="1833328" y="1243773"/>
                  <a:pt x="1876883" y="1243625"/>
                  <a:pt x="1920389" y="1243724"/>
                </a:cubicBezTo>
                <a:cubicBezTo>
                  <a:pt x="1919646" y="1263742"/>
                  <a:pt x="1917267" y="1335145"/>
                  <a:pt x="1920686" y="1350109"/>
                </a:cubicBezTo>
                <a:cubicBezTo>
                  <a:pt x="1923015" y="1360317"/>
                  <a:pt x="1930349" y="1368790"/>
                  <a:pt x="1939813" y="1372258"/>
                </a:cubicBezTo>
                <a:cubicBezTo>
                  <a:pt x="1950367" y="1376074"/>
                  <a:pt x="1962210" y="1373646"/>
                  <a:pt x="1973160" y="1365321"/>
                </a:cubicBezTo>
                <a:cubicBezTo>
                  <a:pt x="1983021" y="1357889"/>
                  <a:pt x="2001454" y="1354172"/>
                  <a:pt x="2016270" y="1361853"/>
                </a:cubicBezTo>
                <a:cubicBezTo>
                  <a:pt x="2029599" y="1368790"/>
                  <a:pt x="2036239" y="1383358"/>
                  <a:pt x="2035545" y="1404318"/>
                </a:cubicBezTo>
                <a:cubicBezTo>
                  <a:pt x="2036239" y="1424931"/>
                  <a:pt x="2029599" y="1439499"/>
                  <a:pt x="2016220" y="1446436"/>
                </a:cubicBezTo>
                <a:cubicBezTo>
                  <a:pt x="2001454" y="1454116"/>
                  <a:pt x="1983021" y="1450350"/>
                  <a:pt x="1973160" y="1442967"/>
                </a:cubicBezTo>
                <a:cubicBezTo>
                  <a:pt x="1962210" y="1434643"/>
                  <a:pt x="1950367" y="1432215"/>
                  <a:pt x="1939813" y="1436030"/>
                </a:cubicBezTo>
                <a:cubicBezTo>
                  <a:pt x="1930349" y="1439499"/>
                  <a:pt x="1923015" y="1447972"/>
                  <a:pt x="1920686" y="1458130"/>
                </a:cubicBezTo>
                <a:close/>
                <a:moveTo>
                  <a:pt x="1920290" y="1233813"/>
                </a:moveTo>
                <a:cubicBezTo>
                  <a:pt x="1865536" y="1233714"/>
                  <a:pt x="1831743" y="1233962"/>
                  <a:pt x="1824112" y="1235696"/>
                </a:cubicBezTo>
                <a:cubicBezTo>
                  <a:pt x="1813706" y="1238075"/>
                  <a:pt x="1805084" y="1245507"/>
                  <a:pt x="1801566" y="1255170"/>
                </a:cubicBezTo>
                <a:cubicBezTo>
                  <a:pt x="1797652" y="1265873"/>
                  <a:pt x="1800179" y="1277963"/>
                  <a:pt x="1808652" y="1289162"/>
                </a:cubicBezTo>
                <a:cubicBezTo>
                  <a:pt x="1816233" y="1299221"/>
                  <a:pt x="1820049" y="1318099"/>
                  <a:pt x="1812170" y="1333262"/>
                </a:cubicBezTo>
                <a:cubicBezTo>
                  <a:pt x="1805084" y="1346938"/>
                  <a:pt x="1790169" y="1353726"/>
                  <a:pt x="1768714" y="1353082"/>
                </a:cubicBezTo>
                <a:cubicBezTo>
                  <a:pt x="1747605" y="1353776"/>
                  <a:pt x="1732691" y="1346938"/>
                  <a:pt x="1725605" y="1333262"/>
                </a:cubicBezTo>
                <a:cubicBezTo>
                  <a:pt x="1717726" y="1318099"/>
                  <a:pt x="1721542" y="1299221"/>
                  <a:pt x="1729123" y="1289162"/>
                </a:cubicBezTo>
                <a:cubicBezTo>
                  <a:pt x="1737596" y="1277963"/>
                  <a:pt x="1740123" y="1265873"/>
                  <a:pt x="1736209" y="1255170"/>
                </a:cubicBezTo>
                <a:cubicBezTo>
                  <a:pt x="1732691" y="1245507"/>
                  <a:pt x="1724069" y="1238075"/>
                  <a:pt x="1713663" y="1235696"/>
                </a:cubicBezTo>
                <a:cubicBezTo>
                  <a:pt x="1706577" y="1234061"/>
                  <a:pt x="1677144" y="1233764"/>
                  <a:pt x="1629377" y="1233813"/>
                </a:cubicBezTo>
                <a:cubicBezTo>
                  <a:pt x="1630170" y="1211070"/>
                  <a:pt x="1632251" y="1144176"/>
                  <a:pt x="1628981" y="1129707"/>
                </a:cubicBezTo>
                <a:cubicBezTo>
                  <a:pt x="1626652" y="1119549"/>
                  <a:pt x="1619318" y="1111076"/>
                  <a:pt x="1609854" y="1107608"/>
                </a:cubicBezTo>
                <a:cubicBezTo>
                  <a:pt x="1599300" y="1103743"/>
                  <a:pt x="1587457" y="1106220"/>
                  <a:pt x="1576507" y="1114545"/>
                </a:cubicBezTo>
                <a:cubicBezTo>
                  <a:pt x="1566696" y="1121928"/>
                  <a:pt x="1548263" y="1125694"/>
                  <a:pt x="1533447" y="1117964"/>
                </a:cubicBezTo>
                <a:cubicBezTo>
                  <a:pt x="1520118" y="1111076"/>
                  <a:pt x="1513429" y="1096508"/>
                  <a:pt x="1514122" y="1075548"/>
                </a:cubicBezTo>
                <a:cubicBezTo>
                  <a:pt x="1513429" y="1054935"/>
                  <a:pt x="1520118" y="1040367"/>
                  <a:pt x="1533447" y="1033430"/>
                </a:cubicBezTo>
                <a:cubicBezTo>
                  <a:pt x="1548263" y="1025750"/>
                  <a:pt x="1566696" y="1029466"/>
                  <a:pt x="1576507" y="1036899"/>
                </a:cubicBezTo>
                <a:cubicBezTo>
                  <a:pt x="1587457" y="1045223"/>
                  <a:pt x="1599300" y="1047651"/>
                  <a:pt x="1609854" y="1043836"/>
                </a:cubicBezTo>
                <a:cubicBezTo>
                  <a:pt x="1619318" y="1040367"/>
                  <a:pt x="1626652" y="1031894"/>
                  <a:pt x="1628981" y="1021687"/>
                </a:cubicBezTo>
                <a:cubicBezTo>
                  <a:pt x="1632301" y="1007020"/>
                  <a:pt x="1630121" y="937896"/>
                  <a:pt x="1629328" y="916441"/>
                </a:cubicBezTo>
                <a:cubicBezTo>
                  <a:pt x="1670554" y="916144"/>
                  <a:pt x="1706330" y="915153"/>
                  <a:pt x="1713663" y="913468"/>
                </a:cubicBezTo>
                <a:cubicBezTo>
                  <a:pt x="1724069" y="911089"/>
                  <a:pt x="1732691" y="903657"/>
                  <a:pt x="1736209" y="893994"/>
                </a:cubicBezTo>
                <a:cubicBezTo>
                  <a:pt x="1740123" y="883291"/>
                  <a:pt x="1737596" y="871201"/>
                  <a:pt x="1729123" y="860003"/>
                </a:cubicBezTo>
                <a:cubicBezTo>
                  <a:pt x="1721542" y="849944"/>
                  <a:pt x="1717726" y="831065"/>
                  <a:pt x="1725605" y="815903"/>
                </a:cubicBezTo>
                <a:cubicBezTo>
                  <a:pt x="1732691" y="802226"/>
                  <a:pt x="1747605" y="795339"/>
                  <a:pt x="1769061" y="796082"/>
                </a:cubicBezTo>
                <a:cubicBezTo>
                  <a:pt x="1790169" y="795339"/>
                  <a:pt x="1805084" y="802226"/>
                  <a:pt x="1812170" y="815903"/>
                </a:cubicBezTo>
                <a:cubicBezTo>
                  <a:pt x="1820049" y="831065"/>
                  <a:pt x="1816233" y="849944"/>
                  <a:pt x="1808652" y="860003"/>
                </a:cubicBezTo>
                <a:cubicBezTo>
                  <a:pt x="1800179" y="871201"/>
                  <a:pt x="1797652" y="883291"/>
                  <a:pt x="1801566" y="893994"/>
                </a:cubicBezTo>
                <a:cubicBezTo>
                  <a:pt x="1805084" y="903657"/>
                  <a:pt x="1813706" y="911089"/>
                  <a:pt x="1824112" y="913468"/>
                </a:cubicBezTo>
                <a:cubicBezTo>
                  <a:pt x="1831743" y="915202"/>
                  <a:pt x="1865586" y="915450"/>
                  <a:pt x="1920389" y="915351"/>
                </a:cubicBezTo>
                <a:cubicBezTo>
                  <a:pt x="1919646" y="935518"/>
                  <a:pt x="1917267" y="1006772"/>
                  <a:pt x="1920686" y="1021687"/>
                </a:cubicBezTo>
                <a:cubicBezTo>
                  <a:pt x="1923015" y="1031894"/>
                  <a:pt x="1930349" y="1040367"/>
                  <a:pt x="1939813" y="1043836"/>
                </a:cubicBezTo>
                <a:cubicBezTo>
                  <a:pt x="1950367" y="1047651"/>
                  <a:pt x="1962210" y="1045223"/>
                  <a:pt x="1973160" y="1036899"/>
                </a:cubicBezTo>
                <a:cubicBezTo>
                  <a:pt x="1983021" y="1029466"/>
                  <a:pt x="2001454" y="1025750"/>
                  <a:pt x="2016270" y="1033430"/>
                </a:cubicBezTo>
                <a:cubicBezTo>
                  <a:pt x="2029599" y="1040367"/>
                  <a:pt x="2036239" y="1054935"/>
                  <a:pt x="2035545" y="1075895"/>
                </a:cubicBezTo>
                <a:cubicBezTo>
                  <a:pt x="2036239" y="1096508"/>
                  <a:pt x="2029599" y="1111076"/>
                  <a:pt x="2016270" y="1117964"/>
                </a:cubicBezTo>
                <a:cubicBezTo>
                  <a:pt x="2001454" y="1125694"/>
                  <a:pt x="1983021" y="1121928"/>
                  <a:pt x="1973160" y="1114545"/>
                </a:cubicBezTo>
                <a:cubicBezTo>
                  <a:pt x="1962210" y="1106220"/>
                  <a:pt x="1950367" y="1103792"/>
                  <a:pt x="1939813" y="1107608"/>
                </a:cubicBezTo>
                <a:cubicBezTo>
                  <a:pt x="1930349" y="1111076"/>
                  <a:pt x="1923015" y="1119549"/>
                  <a:pt x="1920686" y="1129707"/>
                </a:cubicBezTo>
                <a:cubicBezTo>
                  <a:pt x="1917416" y="1144176"/>
                  <a:pt x="1919497" y="1211070"/>
                  <a:pt x="1920290" y="1233813"/>
                </a:cubicBezTo>
                <a:close/>
                <a:moveTo>
                  <a:pt x="1212606" y="364842"/>
                </a:moveTo>
                <a:cubicBezTo>
                  <a:pt x="1215975" y="350126"/>
                  <a:pt x="1213746" y="280606"/>
                  <a:pt x="1212953" y="259398"/>
                </a:cubicBezTo>
                <a:cubicBezTo>
                  <a:pt x="1276229" y="260290"/>
                  <a:pt x="1363785" y="259349"/>
                  <a:pt x="1375727" y="256623"/>
                </a:cubicBezTo>
                <a:cubicBezTo>
                  <a:pt x="1386083" y="254245"/>
                  <a:pt x="1394755" y="246763"/>
                  <a:pt x="1398273" y="237150"/>
                </a:cubicBezTo>
                <a:cubicBezTo>
                  <a:pt x="1402138" y="226397"/>
                  <a:pt x="1399660" y="214357"/>
                  <a:pt x="1391187" y="203158"/>
                </a:cubicBezTo>
                <a:cubicBezTo>
                  <a:pt x="1383606" y="193099"/>
                  <a:pt x="1379790" y="174220"/>
                  <a:pt x="1387669" y="159058"/>
                </a:cubicBezTo>
                <a:cubicBezTo>
                  <a:pt x="1394755" y="145382"/>
                  <a:pt x="1409669" y="138494"/>
                  <a:pt x="1431125" y="139238"/>
                </a:cubicBezTo>
                <a:cubicBezTo>
                  <a:pt x="1452283" y="138544"/>
                  <a:pt x="1467148" y="145382"/>
                  <a:pt x="1474234" y="159058"/>
                </a:cubicBezTo>
                <a:cubicBezTo>
                  <a:pt x="1482112" y="174220"/>
                  <a:pt x="1478297" y="193099"/>
                  <a:pt x="1470716" y="203158"/>
                </a:cubicBezTo>
                <a:cubicBezTo>
                  <a:pt x="1462243" y="214357"/>
                  <a:pt x="1459716" y="226397"/>
                  <a:pt x="1463630" y="237150"/>
                </a:cubicBezTo>
                <a:cubicBezTo>
                  <a:pt x="1467148" y="246763"/>
                  <a:pt x="1475770" y="254245"/>
                  <a:pt x="1486176" y="256623"/>
                </a:cubicBezTo>
                <a:cubicBezTo>
                  <a:pt x="1494599" y="258556"/>
                  <a:pt x="1534785" y="258605"/>
                  <a:pt x="1599895" y="258457"/>
                </a:cubicBezTo>
                <a:lnTo>
                  <a:pt x="1619368" y="258457"/>
                </a:lnTo>
                <a:cubicBezTo>
                  <a:pt x="1620458" y="287196"/>
                  <a:pt x="1622143" y="350274"/>
                  <a:pt x="1619318" y="362662"/>
                </a:cubicBezTo>
                <a:cubicBezTo>
                  <a:pt x="1617733" y="369599"/>
                  <a:pt x="1612778" y="375347"/>
                  <a:pt x="1606435" y="377676"/>
                </a:cubicBezTo>
                <a:cubicBezTo>
                  <a:pt x="1599201" y="380302"/>
                  <a:pt x="1590678" y="378369"/>
                  <a:pt x="1582453" y="372126"/>
                </a:cubicBezTo>
                <a:cubicBezTo>
                  <a:pt x="1570214" y="362910"/>
                  <a:pt x="1547272" y="358252"/>
                  <a:pt x="1528839" y="367815"/>
                </a:cubicBezTo>
                <a:cubicBezTo>
                  <a:pt x="1519176" y="372820"/>
                  <a:pt x="1503122" y="386149"/>
                  <a:pt x="1504212" y="418704"/>
                </a:cubicBezTo>
                <a:cubicBezTo>
                  <a:pt x="1503122" y="451556"/>
                  <a:pt x="1519176" y="464935"/>
                  <a:pt x="1528839" y="469939"/>
                </a:cubicBezTo>
                <a:cubicBezTo>
                  <a:pt x="1547272" y="479503"/>
                  <a:pt x="1570214" y="474845"/>
                  <a:pt x="1582453" y="465579"/>
                </a:cubicBezTo>
                <a:cubicBezTo>
                  <a:pt x="1590678" y="459385"/>
                  <a:pt x="1599201" y="457452"/>
                  <a:pt x="1606435" y="460079"/>
                </a:cubicBezTo>
                <a:cubicBezTo>
                  <a:pt x="1612778" y="462358"/>
                  <a:pt x="1617733" y="468155"/>
                  <a:pt x="1619318" y="475092"/>
                </a:cubicBezTo>
                <a:cubicBezTo>
                  <a:pt x="1622044" y="487133"/>
                  <a:pt x="1620557" y="547338"/>
                  <a:pt x="1619467" y="577018"/>
                </a:cubicBezTo>
                <a:cubicBezTo>
                  <a:pt x="1612927" y="577018"/>
                  <a:pt x="1606336" y="577018"/>
                  <a:pt x="1599895" y="576969"/>
                </a:cubicBezTo>
                <a:cubicBezTo>
                  <a:pt x="1534785" y="576820"/>
                  <a:pt x="1494599" y="576919"/>
                  <a:pt x="1486176" y="578852"/>
                </a:cubicBezTo>
                <a:cubicBezTo>
                  <a:pt x="1475770" y="581230"/>
                  <a:pt x="1467148" y="588663"/>
                  <a:pt x="1463630" y="598325"/>
                </a:cubicBezTo>
                <a:cubicBezTo>
                  <a:pt x="1459716" y="609028"/>
                  <a:pt x="1462243" y="621119"/>
                  <a:pt x="1470716" y="632317"/>
                </a:cubicBezTo>
                <a:cubicBezTo>
                  <a:pt x="1478297" y="642376"/>
                  <a:pt x="1482112" y="661255"/>
                  <a:pt x="1474234" y="676417"/>
                </a:cubicBezTo>
                <a:cubicBezTo>
                  <a:pt x="1467148" y="690093"/>
                  <a:pt x="1452233" y="696931"/>
                  <a:pt x="1430778" y="696237"/>
                </a:cubicBezTo>
                <a:cubicBezTo>
                  <a:pt x="1409620" y="696882"/>
                  <a:pt x="1394755" y="690093"/>
                  <a:pt x="1387669" y="676417"/>
                </a:cubicBezTo>
                <a:cubicBezTo>
                  <a:pt x="1379790" y="661255"/>
                  <a:pt x="1383606" y="642376"/>
                  <a:pt x="1391187" y="632317"/>
                </a:cubicBezTo>
                <a:cubicBezTo>
                  <a:pt x="1399660" y="621119"/>
                  <a:pt x="1402138" y="609028"/>
                  <a:pt x="1398273" y="598325"/>
                </a:cubicBezTo>
                <a:cubicBezTo>
                  <a:pt x="1394755" y="588663"/>
                  <a:pt x="1386083" y="581230"/>
                  <a:pt x="1375727" y="578852"/>
                </a:cubicBezTo>
                <a:cubicBezTo>
                  <a:pt x="1363785" y="576126"/>
                  <a:pt x="1276279" y="575185"/>
                  <a:pt x="1213052" y="576077"/>
                </a:cubicBezTo>
                <a:cubicBezTo>
                  <a:pt x="1213845" y="552540"/>
                  <a:pt x="1215876" y="487133"/>
                  <a:pt x="1212606" y="472863"/>
                </a:cubicBezTo>
                <a:cubicBezTo>
                  <a:pt x="1210277" y="462705"/>
                  <a:pt x="1202944" y="454232"/>
                  <a:pt x="1193479" y="450763"/>
                </a:cubicBezTo>
                <a:cubicBezTo>
                  <a:pt x="1182925" y="446898"/>
                  <a:pt x="1171082" y="449376"/>
                  <a:pt x="1160132" y="457651"/>
                </a:cubicBezTo>
                <a:cubicBezTo>
                  <a:pt x="1150321" y="465083"/>
                  <a:pt x="1131838" y="468800"/>
                  <a:pt x="1117072" y="461119"/>
                </a:cubicBezTo>
                <a:cubicBezTo>
                  <a:pt x="1103743" y="454232"/>
                  <a:pt x="1097054" y="439664"/>
                  <a:pt x="1097747" y="418704"/>
                </a:cubicBezTo>
                <a:cubicBezTo>
                  <a:pt x="1097054" y="398091"/>
                  <a:pt x="1103743" y="383523"/>
                  <a:pt x="1117072" y="376586"/>
                </a:cubicBezTo>
                <a:cubicBezTo>
                  <a:pt x="1131888" y="368905"/>
                  <a:pt x="1150321" y="372622"/>
                  <a:pt x="1160132" y="380054"/>
                </a:cubicBezTo>
                <a:cubicBezTo>
                  <a:pt x="1171082" y="388379"/>
                  <a:pt x="1182925" y="390807"/>
                  <a:pt x="1193479" y="386991"/>
                </a:cubicBezTo>
                <a:cubicBezTo>
                  <a:pt x="1202944" y="383523"/>
                  <a:pt x="1210277" y="375050"/>
                  <a:pt x="1212606" y="364842"/>
                </a:cubicBezTo>
                <a:close/>
                <a:moveTo>
                  <a:pt x="871152" y="258457"/>
                </a:moveTo>
                <a:cubicBezTo>
                  <a:pt x="887949" y="258407"/>
                  <a:pt x="906382" y="258457"/>
                  <a:pt x="924022" y="258457"/>
                </a:cubicBezTo>
                <a:cubicBezTo>
                  <a:pt x="989182" y="258605"/>
                  <a:pt x="1029367" y="258556"/>
                  <a:pt x="1037791" y="256623"/>
                </a:cubicBezTo>
                <a:cubicBezTo>
                  <a:pt x="1048147" y="254245"/>
                  <a:pt x="1056818" y="246763"/>
                  <a:pt x="1060287" y="237150"/>
                </a:cubicBezTo>
                <a:cubicBezTo>
                  <a:pt x="1064202" y="226397"/>
                  <a:pt x="1061724" y="214357"/>
                  <a:pt x="1053251" y="203158"/>
                </a:cubicBezTo>
                <a:cubicBezTo>
                  <a:pt x="1045669" y="193099"/>
                  <a:pt x="1041805" y="174220"/>
                  <a:pt x="1049683" y="159058"/>
                </a:cubicBezTo>
                <a:cubicBezTo>
                  <a:pt x="1056818" y="145382"/>
                  <a:pt x="1071684" y="138494"/>
                  <a:pt x="1093189" y="139238"/>
                </a:cubicBezTo>
                <a:cubicBezTo>
                  <a:pt x="1114248" y="138494"/>
                  <a:pt x="1129212" y="145382"/>
                  <a:pt x="1136298" y="159058"/>
                </a:cubicBezTo>
                <a:cubicBezTo>
                  <a:pt x="1144176" y="174220"/>
                  <a:pt x="1140361" y="193099"/>
                  <a:pt x="1132730" y="203158"/>
                </a:cubicBezTo>
                <a:cubicBezTo>
                  <a:pt x="1124307" y="214357"/>
                  <a:pt x="1121779" y="226397"/>
                  <a:pt x="1125694" y="237150"/>
                </a:cubicBezTo>
                <a:cubicBezTo>
                  <a:pt x="1129212" y="246763"/>
                  <a:pt x="1137834" y="254245"/>
                  <a:pt x="1148240" y="256623"/>
                </a:cubicBezTo>
                <a:cubicBezTo>
                  <a:pt x="1153740" y="257862"/>
                  <a:pt x="1175245" y="258754"/>
                  <a:pt x="1203043" y="259249"/>
                </a:cubicBezTo>
                <a:cubicBezTo>
                  <a:pt x="1204133" y="288336"/>
                  <a:pt x="1205718" y="350373"/>
                  <a:pt x="1202944" y="362662"/>
                </a:cubicBezTo>
                <a:cubicBezTo>
                  <a:pt x="1201358" y="369599"/>
                  <a:pt x="1196403" y="375347"/>
                  <a:pt x="1190060" y="377676"/>
                </a:cubicBezTo>
                <a:cubicBezTo>
                  <a:pt x="1182826" y="380302"/>
                  <a:pt x="1174303" y="378369"/>
                  <a:pt x="1166078" y="372126"/>
                </a:cubicBezTo>
                <a:cubicBezTo>
                  <a:pt x="1153839" y="362910"/>
                  <a:pt x="1130897" y="358252"/>
                  <a:pt x="1112464" y="367815"/>
                </a:cubicBezTo>
                <a:cubicBezTo>
                  <a:pt x="1102802" y="372820"/>
                  <a:pt x="1086747" y="386149"/>
                  <a:pt x="1087837" y="418704"/>
                </a:cubicBezTo>
                <a:cubicBezTo>
                  <a:pt x="1086747" y="451556"/>
                  <a:pt x="1102802" y="464935"/>
                  <a:pt x="1112464" y="469939"/>
                </a:cubicBezTo>
                <a:cubicBezTo>
                  <a:pt x="1130897" y="479503"/>
                  <a:pt x="1153839" y="474845"/>
                  <a:pt x="1166078" y="465579"/>
                </a:cubicBezTo>
                <a:cubicBezTo>
                  <a:pt x="1174303" y="459385"/>
                  <a:pt x="1182826" y="457403"/>
                  <a:pt x="1190060" y="460079"/>
                </a:cubicBezTo>
                <a:cubicBezTo>
                  <a:pt x="1196403" y="462358"/>
                  <a:pt x="1201358" y="468155"/>
                  <a:pt x="1202944" y="475092"/>
                </a:cubicBezTo>
                <a:cubicBezTo>
                  <a:pt x="1205669" y="487034"/>
                  <a:pt x="1204182" y="546297"/>
                  <a:pt x="1203092" y="576226"/>
                </a:cubicBezTo>
                <a:cubicBezTo>
                  <a:pt x="1175294" y="576721"/>
                  <a:pt x="1153740" y="577563"/>
                  <a:pt x="1148240" y="578852"/>
                </a:cubicBezTo>
                <a:cubicBezTo>
                  <a:pt x="1137834" y="581230"/>
                  <a:pt x="1129212" y="588663"/>
                  <a:pt x="1125694" y="598325"/>
                </a:cubicBezTo>
                <a:cubicBezTo>
                  <a:pt x="1121779" y="609028"/>
                  <a:pt x="1124307" y="621119"/>
                  <a:pt x="1132730" y="632317"/>
                </a:cubicBezTo>
                <a:cubicBezTo>
                  <a:pt x="1140361" y="642376"/>
                  <a:pt x="1144176" y="661255"/>
                  <a:pt x="1136298" y="676417"/>
                </a:cubicBezTo>
                <a:cubicBezTo>
                  <a:pt x="1129212" y="690093"/>
                  <a:pt x="1114297" y="696981"/>
                  <a:pt x="1092842" y="696237"/>
                </a:cubicBezTo>
                <a:cubicBezTo>
                  <a:pt x="1071684" y="696882"/>
                  <a:pt x="1056769" y="690093"/>
                  <a:pt x="1049683" y="676417"/>
                </a:cubicBezTo>
                <a:cubicBezTo>
                  <a:pt x="1041805" y="661255"/>
                  <a:pt x="1045669" y="642376"/>
                  <a:pt x="1053251" y="632317"/>
                </a:cubicBezTo>
                <a:cubicBezTo>
                  <a:pt x="1061724" y="621119"/>
                  <a:pt x="1064202" y="609028"/>
                  <a:pt x="1060287" y="598325"/>
                </a:cubicBezTo>
                <a:cubicBezTo>
                  <a:pt x="1056818" y="588663"/>
                  <a:pt x="1048147" y="581230"/>
                  <a:pt x="1037791" y="578852"/>
                </a:cubicBezTo>
                <a:cubicBezTo>
                  <a:pt x="1029367" y="576919"/>
                  <a:pt x="989182" y="576870"/>
                  <a:pt x="924022" y="576969"/>
                </a:cubicBezTo>
                <a:cubicBezTo>
                  <a:pt x="906382" y="577018"/>
                  <a:pt x="887850" y="577068"/>
                  <a:pt x="871053" y="577018"/>
                </a:cubicBezTo>
                <a:cubicBezTo>
                  <a:pt x="869963" y="547338"/>
                  <a:pt x="868476" y="487133"/>
                  <a:pt x="871201" y="475092"/>
                </a:cubicBezTo>
                <a:cubicBezTo>
                  <a:pt x="872787" y="468155"/>
                  <a:pt x="877742" y="462358"/>
                  <a:pt x="884084" y="460079"/>
                </a:cubicBezTo>
                <a:cubicBezTo>
                  <a:pt x="891319" y="457452"/>
                  <a:pt x="899842" y="459385"/>
                  <a:pt x="908067" y="465579"/>
                </a:cubicBezTo>
                <a:cubicBezTo>
                  <a:pt x="920306" y="474845"/>
                  <a:pt x="943248" y="479503"/>
                  <a:pt x="961681" y="469939"/>
                </a:cubicBezTo>
                <a:cubicBezTo>
                  <a:pt x="971343" y="464935"/>
                  <a:pt x="987447" y="451556"/>
                  <a:pt x="986308" y="419051"/>
                </a:cubicBezTo>
                <a:cubicBezTo>
                  <a:pt x="987447" y="386149"/>
                  <a:pt x="971343" y="372820"/>
                  <a:pt x="961681" y="367815"/>
                </a:cubicBezTo>
                <a:cubicBezTo>
                  <a:pt x="943248" y="358252"/>
                  <a:pt x="920306" y="362910"/>
                  <a:pt x="908067" y="372126"/>
                </a:cubicBezTo>
                <a:cubicBezTo>
                  <a:pt x="899842" y="378369"/>
                  <a:pt x="891319" y="380302"/>
                  <a:pt x="884084" y="377676"/>
                </a:cubicBezTo>
                <a:cubicBezTo>
                  <a:pt x="877742" y="375347"/>
                  <a:pt x="872787" y="369599"/>
                  <a:pt x="871201" y="362662"/>
                </a:cubicBezTo>
                <a:cubicBezTo>
                  <a:pt x="868377" y="350274"/>
                  <a:pt x="870062" y="287196"/>
                  <a:pt x="871152" y="258457"/>
                </a:cubicBezTo>
                <a:close/>
                <a:moveTo>
                  <a:pt x="569834" y="364842"/>
                </a:moveTo>
                <a:cubicBezTo>
                  <a:pt x="573253" y="349927"/>
                  <a:pt x="570874" y="278673"/>
                  <a:pt x="570131" y="258506"/>
                </a:cubicBezTo>
                <a:cubicBezTo>
                  <a:pt x="579496" y="258506"/>
                  <a:pt x="589654" y="258506"/>
                  <a:pt x="600506" y="258457"/>
                </a:cubicBezTo>
                <a:cubicBezTo>
                  <a:pt x="642326" y="258358"/>
                  <a:pt x="689697" y="258258"/>
                  <a:pt x="697625" y="260092"/>
                </a:cubicBezTo>
                <a:cubicBezTo>
                  <a:pt x="704760" y="261727"/>
                  <a:pt x="710657" y="266781"/>
                  <a:pt x="713035" y="273272"/>
                </a:cubicBezTo>
                <a:cubicBezTo>
                  <a:pt x="715761" y="280755"/>
                  <a:pt x="713779" y="289475"/>
                  <a:pt x="707386" y="297899"/>
                </a:cubicBezTo>
                <a:cubicBezTo>
                  <a:pt x="697972" y="310386"/>
                  <a:pt x="693215" y="333774"/>
                  <a:pt x="702976" y="352554"/>
                </a:cubicBezTo>
                <a:cubicBezTo>
                  <a:pt x="707932" y="362117"/>
                  <a:pt x="720815" y="377775"/>
                  <a:pt x="751685" y="377775"/>
                </a:cubicBezTo>
                <a:cubicBezTo>
                  <a:pt x="752725" y="377775"/>
                  <a:pt x="753816" y="377725"/>
                  <a:pt x="754906" y="377725"/>
                </a:cubicBezTo>
                <a:cubicBezTo>
                  <a:pt x="788452" y="378766"/>
                  <a:pt x="802028" y="362414"/>
                  <a:pt x="807132" y="352554"/>
                </a:cubicBezTo>
                <a:cubicBezTo>
                  <a:pt x="816894" y="333774"/>
                  <a:pt x="812137" y="310386"/>
                  <a:pt x="802722" y="297899"/>
                </a:cubicBezTo>
                <a:cubicBezTo>
                  <a:pt x="796330" y="289475"/>
                  <a:pt x="794348" y="280755"/>
                  <a:pt x="797073" y="273272"/>
                </a:cubicBezTo>
                <a:cubicBezTo>
                  <a:pt x="799452" y="266781"/>
                  <a:pt x="805348" y="261727"/>
                  <a:pt x="812484" y="260092"/>
                </a:cubicBezTo>
                <a:cubicBezTo>
                  <a:pt x="816993" y="259051"/>
                  <a:pt x="836417" y="258655"/>
                  <a:pt x="861242" y="258506"/>
                </a:cubicBezTo>
                <a:cubicBezTo>
                  <a:pt x="860498" y="278624"/>
                  <a:pt x="858120" y="349927"/>
                  <a:pt x="861539" y="364842"/>
                </a:cubicBezTo>
                <a:cubicBezTo>
                  <a:pt x="863868" y="375050"/>
                  <a:pt x="871201" y="383523"/>
                  <a:pt x="880665" y="386991"/>
                </a:cubicBezTo>
                <a:cubicBezTo>
                  <a:pt x="891220" y="390807"/>
                  <a:pt x="903062" y="388329"/>
                  <a:pt x="914013" y="380054"/>
                </a:cubicBezTo>
                <a:cubicBezTo>
                  <a:pt x="923874" y="372622"/>
                  <a:pt x="942307" y="368905"/>
                  <a:pt x="957122" y="376586"/>
                </a:cubicBezTo>
                <a:cubicBezTo>
                  <a:pt x="970451" y="383523"/>
                  <a:pt x="977091" y="398091"/>
                  <a:pt x="976398" y="419051"/>
                </a:cubicBezTo>
                <a:cubicBezTo>
                  <a:pt x="977091" y="439664"/>
                  <a:pt x="970451" y="454232"/>
                  <a:pt x="957122" y="461119"/>
                </a:cubicBezTo>
                <a:cubicBezTo>
                  <a:pt x="942307" y="468849"/>
                  <a:pt x="923874" y="465083"/>
                  <a:pt x="914013" y="457651"/>
                </a:cubicBezTo>
                <a:cubicBezTo>
                  <a:pt x="903062" y="449376"/>
                  <a:pt x="891220" y="446948"/>
                  <a:pt x="880665" y="450763"/>
                </a:cubicBezTo>
                <a:cubicBezTo>
                  <a:pt x="871201" y="454232"/>
                  <a:pt x="863868" y="462705"/>
                  <a:pt x="861539" y="472863"/>
                </a:cubicBezTo>
                <a:cubicBezTo>
                  <a:pt x="858269" y="487332"/>
                  <a:pt x="860350" y="554275"/>
                  <a:pt x="861142" y="576969"/>
                </a:cubicBezTo>
                <a:cubicBezTo>
                  <a:pt x="836367" y="576820"/>
                  <a:pt x="816943" y="576424"/>
                  <a:pt x="812484" y="575383"/>
                </a:cubicBezTo>
                <a:cubicBezTo>
                  <a:pt x="805348" y="573748"/>
                  <a:pt x="799452" y="568694"/>
                  <a:pt x="797073" y="562153"/>
                </a:cubicBezTo>
                <a:cubicBezTo>
                  <a:pt x="794348" y="554721"/>
                  <a:pt x="796330" y="546000"/>
                  <a:pt x="802722" y="537576"/>
                </a:cubicBezTo>
                <a:cubicBezTo>
                  <a:pt x="812137" y="525089"/>
                  <a:pt x="816894" y="501701"/>
                  <a:pt x="807132" y="482922"/>
                </a:cubicBezTo>
                <a:cubicBezTo>
                  <a:pt x="802028" y="473011"/>
                  <a:pt x="788402" y="456660"/>
                  <a:pt x="755203" y="457750"/>
                </a:cubicBezTo>
                <a:cubicBezTo>
                  <a:pt x="721707" y="456660"/>
                  <a:pt x="708080" y="473011"/>
                  <a:pt x="702976" y="482922"/>
                </a:cubicBezTo>
                <a:cubicBezTo>
                  <a:pt x="693215" y="501701"/>
                  <a:pt x="697972" y="525089"/>
                  <a:pt x="707386" y="537576"/>
                </a:cubicBezTo>
                <a:cubicBezTo>
                  <a:pt x="713779" y="546000"/>
                  <a:pt x="715761" y="554721"/>
                  <a:pt x="713035" y="562153"/>
                </a:cubicBezTo>
                <a:cubicBezTo>
                  <a:pt x="710657" y="568694"/>
                  <a:pt x="704760" y="573748"/>
                  <a:pt x="697625" y="575383"/>
                </a:cubicBezTo>
                <a:cubicBezTo>
                  <a:pt x="689697" y="577217"/>
                  <a:pt x="642326" y="577068"/>
                  <a:pt x="600506" y="576969"/>
                </a:cubicBezTo>
                <a:lnTo>
                  <a:pt x="570230" y="576969"/>
                </a:lnTo>
                <a:cubicBezTo>
                  <a:pt x="571023" y="554225"/>
                  <a:pt x="573104" y="487282"/>
                  <a:pt x="569834" y="472863"/>
                </a:cubicBezTo>
                <a:cubicBezTo>
                  <a:pt x="567505" y="462705"/>
                  <a:pt x="560171" y="454182"/>
                  <a:pt x="550657" y="450763"/>
                </a:cubicBezTo>
                <a:cubicBezTo>
                  <a:pt x="540153" y="446898"/>
                  <a:pt x="528310" y="449376"/>
                  <a:pt x="517310" y="457651"/>
                </a:cubicBezTo>
                <a:cubicBezTo>
                  <a:pt x="507499" y="465083"/>
                  <a:pt x="489066" y="468849"/>
                  <a:pt x="474250" y="461119"/>
                </a:cubicBezTo>
                <a:cubicBezTo>
                  <a:pt x="460921" y="454232"/>
                  <a:pt x="454281" y="439664"/>
                  <a:pt x="454975" y="418704"/>
                </a:cubicBezTo>
                <a:cubicBezTo>
                  <a:pt x="454281" y="398091"/>
                  <a:pt x="460921" y="383523"/>
                  <a:pt x="474250" y="376586"/>
                </a:cubicBezTo>
                <a:cubicBezTo>
                  <a:pt x="489066" y="368905"/>
                  <a:pt x="507499" y="372622"/>
                  <a:pt x="517310" y="380054"/>
                </a:cubicBezTo>
                <a:cubicBezTo>
                  <a:pt x="528310" y="388329"/>
                  <a:pt x="540153" y="390807"/>
                  <a:pt x="550657" y="386991"/>
                </a:cubicBezTo>
                <a:cubicBezTo>
                  <a:pt x="560171" y="383523"/>
                  <a:pt x="567505" y="375050"/>
                  <a:pt x="569834" y="364842"/>
                </a:cubicBezTo>
                <a:close/>
                <a:moveTo>
                  <a:pt x="264601" y="475092"/>
                </a:moveTo>
                <a:cubicBezTo>
                  <a:pt x="266187" y="468155"/>
                  <a:pt x="271092" y="462358"/>
                  <a:pt x="277484" y="460079"/>
                </a:cubicBezTo>
                <a:cubicBezTo>
                  <a:pt x="284719" y="457452"/>
                  <a:pt x="293241" y="459385"/>
                  <a:pt x="301417" y="465579"/>
                </a:cubicBezTo>
                <a:cubicBezTo>
                  <a:pt x="313656" y="474845"/>
                  <a:pt x="336648" y="479503"/>
                  <a:pt x="355031" y="469939"/>
                </a:cubicBezTo>
                <a:cubicBezTo>
                  <a:pt x="364743" y="464935"/>
                  <a:pt x="380798" y="451556"/>
                  <a:pt x="379707" y="419051"/>
                </a:cubicBezTo>
                <a:cubicBezTo>
                  <a:pt x="380798" y="386149"/>
                  <a:pt x="364743" y="372820"/>
                  <a:pt x="355031" y="367815"/>
                </a:cubicBezTo>
                <a:cubicBezTo>
                  <a:pt x="336648" y="358252"/>
                  <a:pt x="313656" y="362910"/>
                  <a:pt x="301417" y="372126"/>
                </a:cubicBezTo>
                <a:cubicBezTo>
                  <a:pt x="293241" y="378320"/>
                  <a:pt x="284719" y="380302"/>
                  <a:pt x="277484" y="377676"/>
                </a:cubicBezTo>
                <a:cubicBezTo>
                  <a:pt x="271092" y="375347"/>
                  <a:pt x="266187" y="369599"/>
                  <a:pt x="264601" y="362662"/>
                </a:cubicBezTo>
                <a:cubicBezTo>
                  <a:pt x="261777" y="350274"/>
                  <a:pt x="263461" y="287147"/>
                  <a:pt x="264601" y="258407"/>
                </a:cubicBezTo>
                <a:cubicBezTo>
                  <a:pt x="273520" y="258407"/>
                  <a:pt x="282687" y="258457"/>
                  <a:pt x="291557" y="258457"/>
                </a:cubicBezTo>
                <a:cubicBezTo>
                  <a:pt x="346062" y="258605"/>
                  <a:pt x="382433" y="258556"/>
                  <a:pt x="390856" y="256623"/>
                </a:cubicBezTo>
                <a:cubicBezTo>
                  <a:pt x="401212" y="254245"/>
                  <a:pt x="409834" y="246763"/>
                  <a:pt x="413352" y="237150"/>
                </a:cubicBezTo>
                <a:cubicBezTo>
                  <a:pt x="417267" y="226397"/>
                  <a:pt x="414789" y="214357"/>
                  <a:pt x="406316" y="203158"/>
                </a:cubicBezTo>
                <a:cubicBezTo>
                  <a:pt x="398735" y="193099"/>
                  <a:pt x="394870" y="174220"/>
                  <a:pt x="402748" y="159058"/>
                </a:cubicBezTo>
                <a:cubicBezTo>
                  <a:pt x="409834" y="145382"/>
                  <a:pt x="424749" y="138494"/>
                  <a:pt x="446254" y="139238"/>
                </a:cubicBezTo>
                <a:cubicBezTo>
                  <a:pt x="467363" y="138494"/>
                  <a:pt x="482277" y="145382"/>
                  <a:pt x="489363" y="159058"/>
                </a:cubicBezTo>
                <a:cubicBezTo>
                  <a:pt x="497242" y="174220"/>
                  <a:pt x="493426" y="193099"/>
                  <a:pt x="485796" y="203158"/>
                </a:cubicBezTo>
                <a:cubicBezTo>
                  <a:pt x="477372" y="214357"/>
                  <a:pt x="474845" y="226397"/>
                  <a:pt x="478759" y="237150"/>
                </a:cubicBezTo>
                <a:cubicBezTo>
                  <a:pt x="482277" y="246763"/>
                  <a:pt x="490899" y="254245"/>
                  <a:pt x="501305" y="256623"/>
                </a:cubicBezTo>
                <a:cubicBezTo>
                  <a:pt x="507400" y="258011"/>
                  <a:pt x="528360" y="258457"/>
                  <a:pt x="560270" y="258506"/>
                </a:cubicBezTo>
                <a:cubicBezTo>
                  <a:pt x="561360" y="287295"/>
                  <a:pt x="563045" y="350274"/>
                  <a:pt x="560221" y="362662"/>
                </a:cubicBezTo>
                <a:cubicBezTo>
                  <a:pt x="558635" y="369599"/>
                  <a:pt x="553680" y="375347"/>
                  <a:pt x="547338" y="377676"/>
                </a:cubicBezTo>
                <a:cubicBezTo>
                  <a:pt x="540054" y="380302"/>
                  <a:pt x="531580" y="378369"/>
                  <a:pt x="523355" y="372126"/>
                </a:cubicBezTo>
                <a:cubicBezTo>
                  <a:pt x="511116" y="362910"/>
                  <a:pt x="488174" y="358252"/>
                  <a:pt x="469741" y="367815"/>
                </a:cubicBezTo>
                <a:cubicBezTo>
                  <a:pt x="460079" y="372820"/>
                  <a:pt x="443975" y="386149"/>
                  <a:pt x="445114" y="418704"/>
                </a:cubicBezTo>
                <a:cubicBezTo>
                  <a:pt x="443975" y="451556"/>
                  <a:pt x="460079" y="464935"/>
                  <a:pt x="469741" y="469939"/>
                </a:cubicBezTo>
                <a:cubicBezTo>
                  <a:pt x="488174" y="479503"/>
                  <a:pt x="511116" y="474845"/>
                  <a:pt x="523355" y="465579"/>
                </a:cubicBezTo>
                <a:cubicBezTo>
                  <a:pt x="531580" y="459385"/>
                  <a:pt x="540054" y="457452"/>
                  <a:pt x="547338" y="460079"/>
                </a:cubicBezTo>
                <a:cubicBezTo>
                  <a:pt x="553680" y="462358"/>
                  <a:pt x="558635" y="468155"/>
                  <a:pt x="560221" y="475092"/>
                </a:cubicBezTo>
                <a:cubicBezTo>
                  <a:pt x="562946" y="487133"/>
                  <a:pt x="561410" y="547288"/>
                  <a:pt x="560369" y="576969"/>
                </a:cubicBezTo>
                <a:cubicBezTo>
                  <a:pt x="528409" y="577018"/>
                  <a:pt x="507400" y="577415"/>
                  <a:pt x="501305" y="578852"/>
                </a:cubicBezTo>
                <a:cubicBezTo>
                  <a:pt x="490899" y="581230"/>
                  <a:pt x="482277" y="588663"/>
                  <a:pt x="478759" y="598325"/>
                </a:cubicBezTo>
                <a:cubicBezTo>
                  <a:pt x="474845" y="609028"/>
                  <a:pt x="477372" y="621119"/>
                  <a:pt x="485796" y="632317"/>
                </a:cubicBezTo>
                <a:cubicBezTo>
                  <a:pt x="493426" y="642376"/>
                  <a:pt x="497242" y="661255"/>
                  <a:pt x="489363" y="676417"/>
                </a:cubicBezTo>
                <a:cubicBezTo>
                  <a:pt x="482277" y="690093"/>
                  <a:pt x="467313" y="696931"/>
                  <a:pt x="445907" y="696237"/>
                </a:cubicBezTo>
                <a:cubicBezTo>
                  <a:pt x="424799" y="696882"/>
                  <a:pt x="409834" y="690093"/>
                  <a:pt x="402748" y="676417"/>
                </a:cubicBezTo>
                <a:cubicBezTo>
                  <a:pt x="394870" y="661255"/>
                  <a:pt x="398735" y="642376"/>
                  <a:pt x="406316" y="632317"/>
                </a:cubicBezTo>
                <a:cubicBezTo>
                  <a:pt x="414789" y="621119"/>
                  <a:pt x="417267" y="609028"/>
                  <a:pt x="413352" y="598325"/>
                </a:cubicBezTo>
                <a:cubicBezTo>
                  <a:pt x="409834" y="588663"/>
                  <a:pt x="401212" y="581230"/>
                  <a:pt x="390856" y="578852"/>
                </a:cubicBezTo>
                <a:cubicBezTo>
                  <a:pt x="382433" y="576919"/>
                  <a:pt x="346062" y="576870"/>
                  <a:pt x="291557" y="576969"/>
                </a:cubicBezTo>
                <a:cubicBezTo>
                  <a:pt x="282637" y="577018"/>
                  <a:pt x="273471" y="577018"/>
                  <a:pt x="264502" y="577018"/>
                </a:cubicBezTo>
                <a:cubicBezTo>
                  <a:pt x="263412" y="547387"/>
                  <a:pt x="261876" y="487133"/>
                  <a:pt x="264651" y="475092"/>
                </a:cubicBezTo>
                <a:close/>
                <a:moveTo>
                  <a:pt x="264601" y="803515"/>
                </a:moveTo>
                <a:cubicBezTo>
                  <a:pt x="266187" y="796578"/>
                  <a:pt x="271092" y="790830"/>
                  <a:pt x="277484" y="788501"/>
                </a:cubicBezTo>
                <a:cubicBezTo>
                  <a:pt x="284719" y="785825"/>
                  <a:pt x="293241" y="787807"/>
                  <a:pt x="301417" y="794001"/>
                </a:cubicBezTo>
                <a:cubicBezTo>
                  <a:pt x="313656" y="803267"/>
                  <a:pt x="336648" y="807925"/>
                  <a:pt x="355031" y="798362"/>
                </a:cubicBezTo>
                <a:cubicBezTo>
                  <a:pt x="364743" y="793357"/>
                  <a:pt x="380798" y="779978"/>
                  <a:pt x="379707" y="747473"/>
                </a:cubicBezTo>
                <a:cubicBezTo>
                  <a:pt x="380798" y="714571"/>
                  <a:pt x="364743" y="701242"/>
                  <a:pt x="355031" y="696237"/>
                </a:cubicBezTo>
                <a:cubicBezTo>
                  <a:pt x="336648" y="686674"/>
                  <a:pt x="313656" y="691332"/>
                  <a:pt x="301417" y="700598"/>
                </a:cubicBezTo>
                <a:cubicBezTo>
                  <a:pt x="293241" y="706792"/>
                  <a:pt x="284719" y="708724"/>
                  <a:pt x="277484" y="706098"/>
                </a:cubicBezTo>
                <a:cubicBezTo>
                  <a:pt x="271092" y="703769"/>
                  <a:pt x="266187" y="698021"/>
                  <a:pt x="264601" y="691084"/>
                </a:cubicBezTo>
                <a:cubicBezTo>
                  <a:pt x="261777" y="678697"/>
                  <a:pt x="263461" y="615718"/>
                  <a:pt x="264601" y="586929"/>
                </a:cubicBezTo>
                <a:cubicBezTo>
                  <a:pt x="272975" y="586929"/>
                  <a:pt x="281993" y="586929"/>
                  <a:pt x="291557" y="586879"/>
                </a:cubicBezTo>
                <a:cubicBezTo>
                  <a:pt x="333328" y="586780"/>
                  <a:pt x="380698" y="586681"/>
                  <a:pt x="388627" y="588514"/>
                </a:cubicBezTo>
                <a:cubicBezTo>
                  <a:pt x="395762" y="590149"/>
                  <a:pt x="401708" y="595204"/>
                  <a:pt x="404086" y="601744"/>
                </a:cubicBezTo>
                <a:cubicBezTo>
                  <a:pt x="406762" y="609177"/>
                  <a:pt x="404780" y="617898"/>
                  <a:pt x="398438" y="626321"/>
                </a:cubicBezTo>
                <a:cubicBezTo>
                  <a:pt x="388973" y="638808"/>
                  <a:pt x="384217" y="662196"/>
                  <a:pt x="393978" y="680976"/>
                </a:cubicBezTo>
                <a:cubicBezTo>
                  <a:pt x="399082" y="690886"/>
                  <a:pt x="412758" y="707287"/>
                  <a:pt x="445907" y="706148"/>
                </a:cubicBezTo>
                <a:cubicBezTo>
                  <a:pt x="479503" y="707188"/>
                  <a:pt x="493030" y="690886"/>
                  <a:pt x="498183" y="680976"/>
                </a:cubicBezTo>
                <a:cubicBezTo>
                  <a:pt x="507895" y="662196"/>
                  <a:pt x="503138" y="638808"/>
                  <a:pt x="493724" y="626321"/>
                </a:cubicBezTo>
                <a:cubicBezTo>
                  <a:pt x="487381" y="617898"/>
                  <a:pt x="485350" y="609177"/>
                  <a:pt x="488075" y="601744"/>
                </a:cubicBezTo>
                <a:cubicBezTo>
                  <a:pt x="490453" y="595204"/>
                  <a:pt x="496350" y="590149"/>
                  <a:pt x="503485" y="588514"/>
                </a:cubicBezTo>
                <a:cubicBezTo>
                  <a:pt x="508738" y="587325"/>
                  <a:pt x="531283" y="586929"/>
                  <a:pt x="557991" y="586879"/>
                </a:cubicBezTo>
                <a:cubicBezTo>
                  <a:pt x="557248" y="606947"/>
                  <a:pt x="554869" y="678300"/>
                  <a:pt x="558288" y="693264"/>
                </a:cubicBezTo>
                <a:cubicBezTo>
                  <a:pt x="560617" y="703472"/>
                  <a:pt x="567951" y="711945"/>
                  <a:pt x="577415" y="715414"/>
                </a:cubicBezTo>
                <a:cubicBezTo>
                  <a:pt x="587969" y="719229"/>
                  <a:pt x="599812" y="716801"/>
                  <a:pt x="610763" y="708476"/>
                </a:cubicBezTo>
                <a:cubicBezTo>
                  <a:pt x="620574" y="701044"/>
                  <a:pt x="639007" y="697328"/>
                  <a:pt x="653822" y="705008"/>
                </a:cubicBezTo>
                <a:cubicBezTo>
                  <a:pt x="667151" y="711945"/>
                  <a:pt x="673841" y="726513"/>
                  <a:pt x="673147" y="747473"/>
                </a:cubicBezTo>
                <a:cubicBezTo>
                  <a:pt x="673841" y="768086"/>
                  <a:pt x="667151" y="782654"/>
                  <a:pt x="653822" y="789542"/>
                </a:cubicBezTo>
                <a:cubicBezTo>
                  <a:pt x="639007" y="797271"/>
                  <a:pt x="620574" y="793506"/>
                  <a:pt x="610763" y="786073"/>
                </a:cubicBezTo>
                <a:cubicBezTo>
                  <a:pt x="599812" y="777798"/>
                  <a:pt x="587969" y="775370"/>
                  <a:pt x="577415" y="779185"/>
                </a:cubicBezTo>
                <a:cubicBezTo>
                  <a:pt x="567951" y="782654"/>
                  <a:pt x="560617" y="791127"/>
                  <a:pt x="558288" y="801285"/>
                </a:cubicBezTo>
                <a:cubicBezTo>
                  <a:pt x="554968" y="815952"/>
                  <a:pt x="557149" y="884580"/>
                  <a:pt x="557941" y="906283"/>
                </a:cubicBezTo>
                <a:cubicBezTo>
                  <a:pt x="530788" y="905887"/>
                  <a:pt x="508985" y="905044"/>
                  <a:pt x="503485" y="903805"/>
                </a:cubicBezTo>
                <a:cubicBezTo>
                  <a:pt x="496350" y="902170"/>
                  <a:pt x="490453" y="897116"/>
                  <a:pt x="488075" y="890575"/>
                </a:cubicBezTo>
                <a:cubicBezTo>
                  <a:pt x="485350" y="883143"/>
                  <a:pt x="487381" y="874422"/>
                  <a:pt x="493724" y="865998"/>
                </a:cubicBezTo>
                <a:cubicBezTo>
                  <a:pt x="503138" y="853512"/>
                  <a:pt x="507895" y="830124"/>
                  <a:pt x="498183" y="811344"/>
                </a:cubicBezTo>
                <a:cubicBezTo>
                  <a:pt x="493030" y="801434"/>
                  <a:pt x="479404" y="785082"/>
                  <a:pt x="446254" y="786172"/>
                </a:cubicBezTo>
                <a:cubicBezTo>
                  <a:pt x="412659" y="785131"/>
                  <a:pt x="399082" y="801434"/>
                  <a:pt x="393978" y="811344"/>
                </a:cubicBezTo>
                <a:cubicBezTo>
                  <a:pt x="384217" y="830124"/>
                  <a:pt x="388973" y="853512"/>
                  <a:pt x="398438" y="865998"/>
                </a:cubicBezTo>
                <a:cubicBezTo>
                  <a:pt x="404780" y="874422"/>
                  <a:pt x="406762" y="883143"/>
                  <a:pt x="404037" y="890575"/>
                </a:cubicBezTo>
                <a:cubicBezTo>
                  <a:pt x="401708" y="897116"/>
                  <a:pt x="395762" y="902170"/>
                  <a:pt x="388627" y="903805"/>
                </a:cubicBezTo>
                <a:cubicBezTo>
                  <a:pt x="380698" y="905639"/>
                  <a:pt x="333328" y="905540"/>
                  <a:pt x="291557" y="905391"/>
                </a:cubicBezTo>
                <a:lnTo>
                  <a:pt x="264502" y="905391"/>
                </a:lnTo>
                <a:cubicBezTo>
                  <a:pt x="263412" y="875661"/>
                  <a:pt x="261876" y="815556"/>
                  <a:pt x="264651" y="803515"/>
                </a:cubicBezTo>
                <a:close/>
                <a:moveTo>
                  <a:pt x="264601" y="1131937"/>
                </a:moveTo>
                <a:cubicBezTo>
                  <a:pt x="266187" y="1125000"/>
                  <a:pt x="271092" y="1119252"/>
                  <a:pt x="277484" y="1116923"/>
                </a:cubicBezTo>
                <a:cubicBezTo>
                  <a:pt x="284719" y="1114248"/>
                  <a:pt x="293241" y="1116230"/>
                  <a:pt x="301417" y="1122423"/>
                </a:cubicBezTo>
                <a:cubicBezTo>
                  <a:pt x="313656" y="1131689"/>
                  <a:pt x="336648" y="1136347"/>
                  <a:pt x="355031" y="1126784"/>
                </a:cubicBezTo>
                <a:cubicBezTo>
                  <a:pt x="364743" y="1121779"/>
                  <a:pt x="380798" y="1108401"/>
                  <a:pt x="379707" y="1075895"/>
                </a:cubicBezTo>
                <a:cubicBezTo>
                  <a:pt x="380798" y="1042994"/>
                  <a:pt x="364743" y="1029664"/>
                  <a:pt x="355031" y="1024660"/>
                </a:cubicBezTo>
                <a:cubicBezTo>
                  <a:pt x="336648" y="1015096"/>
                  <a:pt x="313656" y="1019754"/>
                  <a:pt x="301417" y="1029020"/>
                </a:cubicBezTo>
                <a:cubicBezTo>
                  <a:pt x="293241" y="1035214"/>
                  <a:pt x="284719" y="1037147"/>
                  <a:pt x="277484" y="1034520"/>
                </a:cubicBezTo>
                <a:cubicBezTo>
                  <a:pt x="271092" y="1032191"/>
                  <a:pt x="266187" y="1026444"/>
                  <a:pt x="264601" y="1019507"/>
                </a:cubicBezTo>
                <a:cubicBezTo>
                  <a:pt x="261777" y="1007119"/>
                  <a:pt x="263461" y="944041"/>
                  <a:pt x="264601" y="915301"/>
                </a:cubicBezTo>
                <a:lnTo>
                  <a:pt x="291507" y="915301"/>
                </a:lnTo>
                <a:cubicBezTo>
                  <a:pt x="346062" y="915450"/>
                  <a:pt x="382433" y="915400"/>
                  <a:pt x="390856" y="913468"/>
                </a:cubicBezTo>
                <a:cubicBezTo>
                  <a:pt x="401212" y="911089"/>
                  <a:pt x="409834" y="903657"/>
                  <a:pt x="413352" y="893994"/>
                </a:cubicBezTo>
                <a:cubicBezTo>
                  <a:pt x="417267" y="883291"/>
                  <a:pt x="414789" y="871201"/>
                  <a:pt x="406316" y="860003"/>
                </a:cubicBezTo>
                <a:cubicBezTo>
                  <a:pt x="398735" y="849944"/>
                  <a:pt x="394870" y="831065"/>
                  <a:pt x="402748" y="815903"/>
                </a:cubicBezTo>
                <a:cubicBezTo>
                  <a:pt x="409834" y="802226"/>
                  <a:pt x="424749" y="795339"/>
                  <a:pt x="446254" y="796082"/>
                </a:cubicBezTo>
                <a:cubicBezTo>
                  <a:pt x="467363" y="795339"/>
                  <a:pt x="482277" y="802226"/>
                  <a:pt x="489363" y="815903"/>
                </a:cubicBezTo>
                <a:cubicBezTo>
                  <a:pt x="497242" y="831065"/>
                  <a:pt x="493426" y="849944"/>
                  <a:pt x="485796" y="860003"/>
                </a:cubicBezTo>
                <a:cubicBezTo>
                  <a:pt x="477372" y="871201"/>
                  <a:pt x="474845" y="883291"/>
                  <a:pt x="478759" y="893994"/>
                </a:cubicBezTo>
                <a:cubicBezTo>
                  <a:pt x="482277" y="903657"/>
                  <a:pt x="490899" y="911089"/>
                  <a:pt x="501305" y="913468"/>
                </a:cubicBezTo>
                <a:cubicBezTo>
                  <a:pt x="507251" y="914855"/>
                  <a:pt x="529896" y="915747"/>
                  <a:pt x="557941" y="916193"/>
                </a:cubicBezTo>
                <a:cubicBezTo>
                  <a:pt x="557149" y="937302"/>
                  <a:pt x="554919" y="1006921"/>
                  <a:pt x="558288" y="1021687"/>
                </a:cubicBezTo>
                <a:cubicBezTo>
                  <a:pt x="560617" y="1031894"/>
                  <a:pt x="567951" y="1040367"/>
                  <a:pt x="577415" y="1043836"/>
                </a:cubicBezTo>
                <a:cubicBezTo>
                  <a:pt x="587969" y="1047651"/>
                  <a:pt x="599812" y="1045223"/>
                  <a:pt x="610763" y="1036899"/>
                </a:cubicBezTo>
                <a:cubicBezTo>
                  <a:pt x="620574" y="1029466"/>
                  <a:pt x="639007" y="1025750"/>
                  <a:pt x="653822" y="1033430"/>
                </a:cubicBezTo>
                <a:cubicBezTo>
                  <a:pt x="667151" y="1040367"/>
                  <a:pt x="673841" y="1054935"/>
                  <a:pt x="673147" y="1075895"/>
                </a:cubicBezTo>
                <a:cubicBezTo>
                  <a:pt x="673841" y="1096508"/>
                  <a:pt x="667151" y="1111076"/>
                  <a:pt x="653822" y="1117964"/>
                </a:cubicBezTo>
                <a:cubicBezTo>
                  <a:pt x="639007" y="1125694"/>
                  <a:pt x="620574" y="1121928"/>
                  <a:pt x="610763" y="1114545"/>
                </a:cubicBezTo>
                <a:cubicBezTo>
                  <a:pt x="599812" y="1106220"/>
                  <a:pt x="587969" y="1103792"/>
                  <a:pt x="577415" y="1107608"/>
                </a:cubicBezTo>
                <a:cubicBezTo>
                  <a:pt x="567951" y="1111076"/>
                  <a:pt x="560617" y="1119549"/>
                  <a:pt x="558288" y="1129707"/>
                </a:cubicBezTo>
                <a:cubicBezTo>
                  <a:pt x="554968" y="1144176"/>
                  <a:pt x="557099" y="1211218"/>
                  <a:pt x="557892" y="1233863"/>
                </a:cubicBezTo>
                <a:cubicBezTo>
                  <a:pt x="531234" y="1233813"/>
                  <a:pt x="508738" y="1233417"/>
                  <a:pt x="503485" y="1232228"/>
                </a:cubicBezTo>
                <a:cubicBezTo>
                  <a:pt x="496350" y="1230593"/>
                  <a:pt x="490453" y="1225539"/>
                  <a:pt x="488075" y="1218998"/>
                </a:cubicBezTo>
                <a:cubicBezTo>
                  <a:pt x="485350" y="1211565"/>
                  <a:pt x="487381" y="1202844"/>
                  <a:pt x="493724" y="1194421"/>
                </a:cubicBezTo>
                <a:cubicBezTo>
                  <a:pt x="503138" y="1181934"/>
                  <a:pt x="507895" y="1158546"/>
                  <a:pt x="498183" y="1139766"/>
                </a:cubicBezTo>
                <a:cubicBezTo>
                  <a:pt x="493030" y="1129856"/>
                  <a:pt x="479404" y="1113554"/>
                  <a:pt x="446254" y="1114594"/>
                </a:cubicBezTo>
                <a:cubicBezTo>
                  <a:pt x="412659" y="1113554"/>
                  <a:pt x="399082" y="1129856"/>
                  <a:pt x="393978" y="1139766"/>
                </a:cubicBezTo>
                <a:cubicBezTo>
                  <a:pt x="384217" y="1158546"/>
                  <a:pt x="388973" y="1181934"/>
                  <a:pt x="398438" y="1194421"/>
                </a:cubicBezTo>
                <a:cubicBezTo>
                  <a:pt x="404780" y="1202844"/>
                  <a:pt x="406762" y="1211565"/>
                  <a:pt x="404086" y="1218998"/>
                </a:cubicBezTo>
                <a:cubicBezTo>
                  <a:pt x="401708" y="1225539"/>
                  <a:pt x="395762" y="1230593"/>
                  <a:pt x="388627" y="1232228"/>
                </a:cubicBezTo>
                <a:cubicBezTo>
                  <a:pt x="380698" y="1234061"/>
                  <a:pt x="333377" y="1233962"/>
                  <a:pt x="291557" y="1233813"/>
                </a:cubicBezTo>
                <a:lnTo>
                  <a:pt x="264502" y="1233813"/>
                </a:lnTo>
                <a:cubicBezTo>
                  <a:pt x="263412" y="1204083"/>
                  <a:pt x="261876" y="1143978"/>
                  <a:pt x="264651" y="1131937"/>
                </a:cubicBezTo>
                <a:close/>
                <a:moveTo>
                  <a:pt x="264601" y="1460359"/>
                </a:moveTo>
                <a:cubicBezTo>
                  <a:pt x="266187" y="1453422"/>
                  <a:pt x="271092" y="1447675"/>
                  <a:pt x="277484" y="1445346"/>
                </a:cubicBezTo>
                <a:cubicBezTo>
                  <a:pt x="284719" y="1442670"/>
                  <a:pt x="293241" y="1444652"/>
                  <a:pt x="301417" y="1450846"/>
                </a:cubicBezTo>
                <a:cubicBezTo>
                  <a:pt x="313656" y="1460112"/>
                  <a:pt x="336598" y="1464769"/>
                  <a:pt x="355031" y="1455206"/>
                </a:cubicBezTo>
                <a:cubicBezTo>
                  <a:pt x="364743" y="1450202"/>
                  <a:pt x="380798" y="1436872"/>
                  <a:pt x="379707" y="1404318"/>
                </a:cubicBezTo>
                <a:cubicBezTo>
                  <a:pt x="380798" y="1371416"/>
                  <a:pt x="364743" y="1358087"/>
                  <a:pt x="355031" y="1353082"/>
                </a:cubicBezTo>
                <a:cubicBezTo>
                  <a:pt x="336648" y="1343519"/>
                  <a:pt x="313706" y="1348177"/>
                  <a:pt x="301417" y="1357443"/>
                </a:cubicBezTo>
                <a:cubicBezTo>
                  <a:pt x="293241" y="1363636"/>
                  <a:pt x="284719" y="1365569"/>
                  <a:pt x="277484" y="1362943"/>
                </a:cubicBezTo>
                <a:cubicBezTo>
                  <a:pt x="271092" y="1360614"/>
                  <a:pt x="266187" y="1354866"/>
                  <a:pt x="264601" y="1347929"/>
                </a:cubicBezTo>
                <a:cubicBezTo>
                  <a:pt x="261777" y="1335541"/>
                  <a:pt x="263461" y="1272463"/>
                  <a:pt x="264601" y="1243724"/>
                </a:cubicBezTo>
                <a:lnTo>
                  <a:pt x="291557" y="1243724"/>
                </a:lnTo>
                <a:cubicBezTo>
                  <a:pt x="346062" y="1243872"/>
                  <a:pt x="382433" y="1243823"/>
                  <a:pt x="390856" y="1241890"/>
                </a:cubicBezTo>
                <a:cubicBezTo>
                  <a:pt x="401212" y="1239512"/>
                  <a:pt x="409834" y="1232079"/>
                  <a:pt x="413352" y="1222417"/>
                </a:cubicBezTo>
                <a:cubicBezTo>
                  <a:pt x="417267" y="1211714"/>
                  <a:pt x="414789" y="1199624"/>
                  <a:pt x="406316" y="1188425"/>
                </a:cubicBezTo>
                <a:cubicBezTo>
                  <a:pt x="398735" y="1178366"/>
                  <a:pt x="394870" y="1159487"/>
                  <a:pt x="402748" y="1144325"/>
                </a:cubicBezTo>
                <a:cubicBezTo>
                  <a:pt x="409834" y="1130649"/>
                  <a:pt x="424749" y="1123761"/>
                  <a:pt x="446254" y="1124505"/>
                </a:cubicBezTo>
                <a:cubicBezTo>
                  <a:pt x="467363" y="1123811"/>
                  <a:pt x="482277" y="1130649"/>
                  <a:pt x="489363" y="1144325"/>
                </a:cubicBezTo>
                <a:cubicBezTo>
                  <a:pt x="497242" y="1159487"/>
                  <a:pt x="493426" y="1178366"/>
                  <a:pt x="485796" y="1188425"/>
                </a:cubicBezTo>
                <a:cubicBezTo>
                  <a:pt x="477372" y="1199624"/>
                  <a:pt x="474845" y="1211714"/>
                  <a:pt x="478759" y="1222417"/>
                </a:cubicBezTo>
                <a:cubicBezTo>
                  <a:pt x="482277" y="1232079"/>
                  <a:pt x="490899" y="1239512"/>
                  <a:pt x="501305" y="1241890"/>
                </a:cubicBezTo>
                <a:cubicBezTo>
                  <a:pt x="507400" y="1243278"/>
                  <a:pt x="528360" y="1243724"/>
                  <a:pt x="560270" y="1243773"/>
                </a:cubicBezTo>
                <a:cubicBezTo>
                  <a:pt x="561360" y="1272562"/>
                  <a:pt x="563045" y="1335541"/>
                  <a:pt x="560221" y="1347929"/>
                </a:cubicBezTo>
                <a:cubicBezTo>
                  <a:pt x="558635" y="1354866"/>
                  <a:pt x="553680" y="1360614"/>
                  <a:pt x="547338" y="1362943"/>
                </a:cubicBezTo>
                <a:cubicBezTo>
                  <a:pt x="540054" y="1365569"/>
                  <a:pt x="531580" y="1363636"/>
                  <a:pt x="523355" y="1357443"/>
                </a:cubicBezTo>
                <a:cubicBezTo>
                  <a:pt x="511116" y="1348177"/>
                  <a:pt x="488174" y="1343519"/>
                  <a:pt x="469741" y="1353082"/>
                </a:cubicBezTo>
                <a:cubicBezTo>
                  <a:pt x="460079" y="1358087"/>
                  <a:pt x="443975" y="1371416"/>
                  <a:pt x="445114" y="1403971"/>
                </a:cubicBezTo>
                <a:cubicBezTo>
                  <a:pt x="443975" y="1436872"/>
                  <a:pt x="460079" y="1450202"/>
                  <a:pt x="469741" y="1455206"/>
                </a:cubicBezTo>
                <a:cubicBezTo>
                  <a:pt x="488174" y="1464769"/>
                  <a:pt x="511116" y="1460112"/>
                  <a:pt x="523355" y="1450846"/>
                </a:cubicBezTo>
                <a:cubicBezTo>
                  <a:pt x="531580" y="1444652"/>
                  <a:pt x="540054" y="1442670"/>
                  <a:pt x="547338" y="1445346"/>
                </a:cubicBezTo>
                <a:cubicBezTo>
                  <a:pt x="553680" y="1447675"/>
                  <a:pt x="558635" y="1453422"/>
                  <a:pt x="560221" y="1460359"/>
                </a:cubicBezTo>
                <a:cubicBezTo>
                  <a:pt x="562946" y="1472400"/>
                  <a:pt x="561410" y="1532555"/>
                  <a:pt x="560369" y="1562236"/>
                </a:cubicBezTo>
                <a:cubicBezTo>
                  <a:pt x="528409" y="1562285"/>
                  <a:pt x="507400" y="1562731"/>
                  <a:pt x="501305" y="1564119"/>
                </a:cubicBezTo>
                <a:cubicBezTo>
                  <a:pt x="490899" y="1566497"/>
                  <a:pt x="482277" y="1573930"/>
                  <a:pt x="478759" y="1583592"/>
                </a:cubicBezTo>
                <a:cubicBezTo>
                  <a:pt x="474845" y="1594295"/>
                  <a:pt x="477372" y="1606386"/>
                  <a:pt x="485796" y="1617584"/>
                </a:cubicBezTo>
                <a:cubicBezTo>
                  <a:pt x="493426" y="1627643"/>
                  <a:pt x="497242" y="1646522"/>
                  <a:pt x="489363" y="1661684"/>
                </a:cubicBezTo>
                <a:cubicBezTo>
                  <a:pt x="482277" y="1675360"/>
                  <a:pt x="467313" y="1682099"/>
                  <a:pt x="445907" y="1681504"/>
                </a:cubicBezTo>
                <a:cubicBezTo>
                  <a:pt x="424749" y="1682149"/>
                  <a:pt x="409834" y="1675360"/>
                  <a:pt x="402748" y="1661684"/>
                </a:cubicBezTo>
                <a:cubicBezTo>
                  <a:pt x="394870" y="1646522"/>
                  <a:pt x="398735" y="1627643"/>
                  <a:pt x="406316" y="1617584"/>
                </a:cubicBezTo>
                <a:cubicBezTo>
                  <a:pt x="414789" y="1606386"/>
                  <a:pt x="417267" y="1594295"/>
                  <a:pt x="413352" y="1583592"/>
                </a:cubicBezTo>
                <a:cubicBezTo>
                  <a:pt x="409834" y="1573930"/>
                  <a:pt x="401212" y="1566497"/>
                  <a:pt x="390856" y="1564119"/>
                </a:cubicBezTo>
                <a:cubicBezTo>
                  <a:pt x="382433" y="1562186"/>
                  <a:pt x="346062" y="1562137"/>
                  <a:pt x="291557" y="1562285"/>
                </a:cubicBezTo>
                <a:lnTo>
                  <a:pt x="264502" y="1562285"/>
                </a:lnTo>
                <a:cubicBezTo>
                  <a:pt x="263412" y="1532654"/>
                  <a:pt x="261876" y="1472450"/>
                  <a:pt x="264651" y="1460359"/>
                </a:cubicBezTo>
                <a:close/>
                <a:moveTo>
                  <a:pt x="264601" y="1788782"/>
                </a:moveTo>
                <a:cubicBezTo>
                  <a:pt x="266187" y="1781845"/>
                  <a:pt x="271092" y="1776097"/>
                  <a:pt x="277484" y="1773768"/>
                </a:cubicBezTo>
                <a:cubicBezTo>
                  <a:pt x="284719" y="1771142"/>
                  <a:pt x="293241" y="1773074"/>
                  <a:pt x="301417" y="1779268"/>
                </a:cubicBezTo>
                <a:cubicBezTo>
                  <a:pt x="313656" y="1788534"/>
                  <a:pt x="336648" y="1793192"/>
                  <a:pt x="355031" y="1783628"/>
                </a:cubicBezTo>
                <a:cubicBezTo>
                  <a:pt x="364743" y="1778624"/>
                  <a:pt x="380798" y="1765295"/>
                  <a:pt x="379707" y="1732740"/>
                </a:cubicBezTo>
                <a:cubicBezTo>
                  <a:pt x="380798" y="1699838"/>
                  <a:pt x="364743" y="1686509"/>
                  <a:pt x="355031" y="1681504"/>
                </a:cubicBezTo>
                <a:cubicBezTo>
                  <a:pt x="336598" y="1671941"/>
                  <a:pt x="313656" y="1676599"/>
                  <a:pt x="301417" y="1685865"/>
                </a:cubicBezTo>
                <a:cubicBezTo>
                  <a:pt x="293241" y="1692059"/>
                  <a:pt x="284719" y="1693991"/>
                  <a:pt x="277484" y="1691365"/>
                </a:cubicBezTo>
                <a:cubicBezTo>
                  <a:pt x="271092" y="1689036"/>
                  <a:pt x="266187" y="1683288"/>
                  <a:pt x="264601" y="1676351"/>
                </a:cubicBezTo>
                <a:cubicBezTo>
                  <a:pt x="261777" y="1663963"/>
                  <a:pt x="263461" y="1600985"/>
                  <a:pt x="264601" y="1572196"/>
                </a:cubicBezTo>
                <a:lnTo>
                  <a:pt x="291557" y="1572196"/>
                </a:lnTo>
                <a:cubicBezTo>
                  <a:pt x="333328" y="1572096"/>
                  <a:pt x="380698" y="1571948"/>
                  <a:pt x="388627" y="1573781"/>
                </a:cubicBezTo>
                <a:cubicBezTo>
                  <a:pt x="395762" y="1575416"/>
                  <a:pt x="401658" y="1580470"/>
                  <a:pt x="404037" y="1587011"/>
                </a:cubicBezTo>
                <a:cubicBezTo>
                  <a:pt x="406762" y="1594444"/>
                  <a:pt x="404780" y="1603165"/>
                  <a:pt x="398438" y="1611588"/>
                </a:cubicBezTo>
                <a:cubicBezTo>
                  <a:pt x="388973" y="1624075"/>
                  <a:pt x="384217" y="1647463"/>
                  <a:pt x="393978" y="1666243"/>
                </a:cubicBezTo>
                <a:cubicBezTo>
                  <a:pt x="399082" y="1676153"/>
                  <a:pt x="412807" y="1692604"/>
                  <a:pt x="445907" y="1691415"/>
                </a:cubicBezTo>
                <a:cubicBezTo>
                  <a:pt x="479503" y="1692604"/>
                  <a:pt x="493030" y="1676153"/>
                  <a:pt x="498183" y="1666243"/>
                </a:cubicBezTo>
                <a:cubicBezTo>
                  <a:pt x="507895" y="1647463"/>
                  <a:pt x="503138" y="1624075"/>
                  <a:pt x="493724" y="1611588"/>
                </a:cubicBezTo>
                <a:cubicBezTo>
                  <a:pt x="487381" y="1603165"/>
                  <a:pt x="485350" y="1594444"/>
                  <a:pt x="488075" y="1587011"/>
                </a:cubicBezTo>
                <a:cubicBezTo>
                  <a:pt x="490453" y="1580470"/>
                  <a:pt x="496350" y="1575416"/>
                  <a:pt x="503485" y="1573781"/>
                </a:cubicBezTo>
                <a:cubicBezTo>
                  <a:pt x="508738" y="1572592"/>
                  <a:pt x="531283" y="1572196"/>
                  <a:pt x="557991" y="1572146"/>
                </a:cubicBezTo>
                <a:cubicBezTo>
                  <a:pt x="557248" y="1592214"/>
                  <a:pt x="554869" y="1663567"/>
                  <a:pt x="558288" y="1678531"/>
                </a:cubicBezTo>
                <a:cubicBezTo>
                  <a:pt x="560617" y="1688739"/>
                  <a:pt x="567951" y="1697212"/>
                  <a:pt x="577415" y="1700681"/>
                </a:cubicBezTo>
                <a:cubicBezTo>
                  <a:pt x="587969" y="1704496"/>
                  <a:pt x="599812" y="1702068"/>
                  <a:pt x="610763" y="1693743"/>
                </a:cubicBezTo>
                <a:cubicBezTo>
                  <a:pt x="620574" y="1686360"/>
                  <a:pt x="639007" y="1682595"/>
                  <a:pt x="653822" y="1690275"/>
                </a:cubicBezTo>
                <a:cubicBezTo>
                  <a:pt x="667151" y="1697212"/>
                  <a:pt x="673841" y="1711780"/>
                  <a:pt x="673147" y="1732740"/>
                </a:cubicBezTo>
                <a:cubicBezTo>
                  <a:pt x="673841" y="1753353"/>
                  <a:pt x="667151" y="1767921"/>
                  <a:pt x="653822" y="1774858"/>
                </a:cubicBezTo>
                <a:cubicBezTo>
                  <a:pt x="639007" y="1782538"/>
                  <a:pt x="620574" y="1778773"/>
                  <a:pt x="610763" y="1771389"/>
                </a:cubicBezTo>
                <a:cubicBezTo>
                  <a:pt x="599812" y="1763065"/>
                  <a:pt x="587969" y="1760637"/>
                  <a:pt x="577415" y="1764452"/>
                </a:cubicBezTo>
                <a:cubicBezTo>
                  <a:pt x="567951" y="1767921"/>
                  <a:pt x="560617" y="1776394"/>
                  <a:pt x="558288" y="1786602"/>
                </a:cubicBezTo>
                <a:cubicBezTo>
                  <a:pt x="554968" y="1801219"/>
                  <a:pt x="557149" y="1869847"/>
                  <a:pt x="557941" y="1891600"/>
                </a:cubicBezTo>
                <a:cubicBezTo>
                  <a:pt x="530788" y="1891154"/>
                  <a:pt x="508985" y="1890361"/>
                  <a:pt x="503485" y="1889072"/>
                </a:cubicBezTo>
                <a:cubicBezTo>
                  <a:pt x="496350" y="1887437"/>
                  <a:pt x="490453" y="1882383"/>
                  <a:pt x="488075" y="1875892"/>
                </a:cubicBezTo>
                <a:cubicBezTo>
                  <a:pt x="485350" y="1868410"/>
                  <a:pt x="487381" y="1859689"/>
                  <a:pt x="493724" y="1851265"/>
                </a:cubicBezTo>
                <a:cubicBezTo>
                  <a:pt x="503138" y="1838778"/>
                  <a:pt x="507895" y="1815390"/>
                  <a:pt x="498183" y="1796611"/>
                </a:cubicBezTo>
                <a:cubicBezTo>
                  <a:pt x="493030" y="1786750"/>
                  <a:pt x="479304" y="1770299"/>
                  <a:pt x="446254" y="1771439"/>
                </a:cubicBezTo>
                <a:cubicBezTo>
                  <a:pt x="412659" y="1770349"/>
                  <a:pt x="399082" y="1786750"/>
                  <a:pt x="393978" y="1796611"/>
                </a:cubicBezTo>
                <a:cubicBezTo>
                  <a:pt x="384217" y="1815390"/>
                  <a:pt x="388973" y="1838778"/>
                  <a:pt x="398438" y="1851265"/>
                </a:cubicBezTo>
                <a:cubicBezTo>
                  <a:pt x="404780" y="1859689"/>
                  <a:pt x="406762" y="1868410"/>
                  <a:pt x="404037" y="1875892"/>
                </a:cubicBezTo>
                <a:cubicBezTo>
                  <a:pt x="401658" y="1882383"/>
                  <a:pt x="395762" y="1887437"/>
                  <a:pt x="388627" y="1889072"/>
                </a:cubicBezTo>
                <a:cubicBezTo>
                  <a:pt x="380698" y="1890906"/>
                  <a:pt x="333328" y="1890807"/>
                  <a:pt x="291557" y="1890708"/>
                </a:cubicBezTo>
                <a:cubicBezTo>
                  <a:pt x="281944" y="1890658"/>
                  <a:pt x="272926" y="1890658"/>
                  <a:pt x="264502" y="1890658"/>
                </a:cubicBezTo>
                <a:cubicBezTo>
                  <a:pt x="263412" y="1860928"/>
                  <a:pt x="261876" y="1800823"/>
                  <a:pt x="264651" y="1788782"/>
                </a:cubicBezTo>
                <a:close/>
                <a:moveTo>
                  <a:pt x="558239" y="2115024"/>
                </a:moveTo>
                <a:cubicBezTo>
                  <a:pt x="554919" y="2129443"/>
                  <a:pt x="557050" y="2196485"/>
                  <a:pt x="557842" y="2219130"/>
                </a:cubicBezTo>
                <a:cubicBezTo>
                  <a:pt x="531184" y="2219080"/>
                  <a:pt x="508688" y="2218734"/>
                  <a:pt x="503436" y="2217495"/>
                </a:cubicBezTo>
                <a:cubicBezTo>
                  <a:pt x="496300" y="2215860"/>
                  <a:pt x="490404" y="2210806"/>
                  <a:pt x="488025" y="2204314"/>
                </a:cubicBezTo>
                <a:cubicBezTo>
                  <a:pt x="485300" y="2196832"/>
                  <a:pt x="487332" y="2188111"/>
                  <a:pt x="493674" y="2179688"/>
                </a:cubicBezTo>
                <a:cubicBezTo>
                  <a:pt x="503089" y="2167201"/>
                  <a:pt x="507846" y="2143813"/>
                  <a:pt x="498134" y="2125033"/>
                </a:cubicBezTo>
                <a:cubicBezTo>
                  <a:pt x="492980" y="2115173"/>
                  <a:pt x="479354" y="2098722"/>
                  <a:pt x="446205" y="2099911"/>
                </a:cubicBezTo>
                <a:cubicBezTo>
                  <a:pt x="412510" y="2098722"/>
                  <a:pt x="399032" y="2115173"/>
                  <a:pt x="393928" y="2125033"/>
                </a:cubicBezTo>
                <a:cubicBezTo>
                  <a:pt x="384167" y="2143813"/>
                  <a:pt x="388924" y="2167201"/>
                  <a:pt x="398388" y="2179688"/>
                </a:cubicBezTo>
                <a:cubicBezTo>
                  <a:pt x="404731" y="2188111"/>
                  <a:pt x="406713" y="2196832"/>
                  <a:pt x="403987" y="2204314"/>
                </a:cubicBezTo>
                <a:cubicBezTo>
                  <a:pt x="401658" y="2210806"/>
                  <a:pt x="395712" y="2215860"/>
                  <a:pt x="388577" y="2217495"/>
                </a:cubicBezTo>
                <a:cubicBezTo>
                  <a:pt x="380649" y="2219328"/>
                  <a:pt x="333328" y="2219229"/>
                  <a:pt x="291557" y="2219130"/>
                </a:cubicBezTo>
                <a:cubicBezTo>
                  <a:pt x="281944" y="2219080"/>
                  <a:pt x="272876" y="2219080"/>
                  <a:pt x="264452" y="2219080"/>
                </a:cubicBezTo>
                <a:cubicBezTo>
                  <a:pt x="263362" y="2189400"/>
                  <a:pt x="261826" y="2129245"/>
                  <a:pt x="264601" y="2117204"/>
                </a:cubicBezTo>
                <a:cubicBezTo>
                  <a:pt x="266187" y="2110267"/>
                  <a:pt x="271092" y="2104519"/>
                  <a:pt x="277484" y="2102190"/>
                </a:cubicBezTo>
                <a:cubicBezTo>
                  <a:pt x="284719" y="2099564"/>
                  <a:pt x="293241" y="2101496"/>
                  <a:pt x="301417" y="2107690"/>
                </a:cubicBezTo>
                <a:cubicBezTo>
                  <a:pt x="313656" y="2116956"/>
                  <a:pt x="336648" y="2121614"/>
                  <a:pt x="355031" y="2112051"/>
                </a:cubicBezTo>
                <a:cubicBezTo>
                  <a:pt x="364743" y="2107046"/>
                  <a:pt x="380798" y="2093717"/>
                  <a:pt x="379707" y="2061162"/>
                </a:cubicBezTo>
                <a:cubicBezTo>
                  <a:pt x="380798" y="2028260"/>
                  <a:pt x="364743" y="2014931"/>
                  <a:pt x="355031" y="2009927"/>
                </a:cubicBezTo>
                <a:cubicBezTo>
                  <a:pt x="336598" y="2000363"/>
                  <a:pt x="313656" y="2005021"/>
                  <a:pt x="301417" y="2014287"/>
                </a:cubicBezTo>
                <a:cubicBezTo>
                  <a:pt x="293241" y="2020481"/>
                  <a:pt x="284719" y="2022413"/>
                  <a:pt x="277484" y="2019787"/>
                </a:cubicBezTo>
                <a:cubicBezTo>
                  <a:pt x="271092" y="2017458"/>
                  <a:pt x="266187" y="2011711"/>
                  <a:pt x="264601" y="2004773"/>
                </a:cubicBezTo>
                <a:cubicBezTo>
                  <a:pt x="261777" y="1992386"/>
                  <a:pt x="263461" y="1929308"/>
                  <a:pt x="264601" y="1900568"/>
                </a:cubicBezTo>
                <a:cubicBezTo>
                  <a:pt x="273520" y="1900568"/>
                  <a:pt x="282637" y="1900568"/>
                  <a:pt x="291557" y="1900618"/>
                </a:cubicBezTo>
                <a:cubicBezTo>
                  <a:pt x="346062" y="1900717"/>
                  <a:pt x="382433" y="1900618"/>
                  <a:pt x="390856" y="1898735"/>
                </a:cubicBezTo>
                <a:cubicBezTo>
                  <a:pt x="401212" y="1896356"/>
                  <a:pt x="409834" y="1888924"/>
                  <a:pt x="413352" y="1879261"/>
                </a:cubicBezTo>
                <a:cubicBezTo>
                  <a:pt x="417267" y="1868558"/>
                  <a:pt x="414789" y="1856468"/>
                  <a:pt x="406316" y="1845270"/>
                </a:cubicBezTo>
                <a:cubicBezTo>
                  <a:pt x="398735" y="1835211"/>
                  <a:pt x="394870" y="1816332"/>
                  <a:pt x="402748" y="1801169"/>
                </a:cubicBezTo>
                <a:cubicBezTo>
                  <a:pt x="409834" y="1787493"/>
                  <a:pt x="424749" y="1780755"/>
                  <a:pt x="446254" y="1781349"/>
                </a:cubicBezTo>
                <a:cubicBezTo>
                  <a:pt x="467412" y="1780804"/>
                  <a:pt x="482277" y="1787493"/>
                  <a:pt x="489363" y="1801169"/>
                </a:cubicBezTo>
                <a:cubicBezTo>
                  <a:pt x="497242" y="1816332"/>
                  <a:pt x="493426" y="1835211"/>
                  <a:pt x="485796" y="1845270"/>
                </a:cubicBezTo>
                <a:cubicBezTo>
                  <a:pt x="477372" y="1856468"/>
                  <a:pt x="474845" y="1868558"/>
                  <a:pt x="478759" y="1879261"/>
                </a:cubicBezTo>
                <a:cubicBezTo>
                  <a:pt x="482277" y="1888924"/>
                  <a:pt x="490899" y="1896356"/>
                  <a:pt x="501305" y="1898735"/>
                </a:cubicBezTo>
                <a:cubicBezTo>
                  <a:pt x="507251" y="1900122"/>
                  <a:pt x="529896" y="1901014"/>
                  <a:pt x="557941" y="1901460"/>
                </a:cubicBezTo>
                <a:cubicBezTo>
                  <a:pt x="557149" y="1922618"/>
                  <a:pt x="554919" y="1992237"/>
                  <a:pt x="558288" y="2006954"/>
                </a:cubicBezTo>
                <a:cubicBezTo>
                  <a:pt x="560617" y="2017161"/>
                  <a:pt x="567951" y="2025634"/>
                  <a:pt x="577415" y="2029103"/>
                </a:cubicBezTo>
                <a:cubicBezTo>
                  <a:pt x="587969" y="2032918"/>
                  <a:pt x="599812" y="2030490"/>
                  <a:pt x="610763" y="2022166"/>
                </a:cubicBezTo>
                <a:cubicBezTo>
                  <a:pt x="620574" y="2014783"/>
                  <a:pt x="639007" y="2011017"/>
                  <a:pt x="653822" y="2018697"/>
                </a:cubicBezTo>
                <a:cubicBezTo>
                  <a:pt x="667151" y="2025634"/>
                  <a:pt x="673841" y="2040202"/>
                  <a:pt x="673147" y="2061162"/>
                </a:cubicBezTo>
                <a:cubicBezTo>
                  <a:pt x="673841" y="2081775"/>
                  <a:pt x="667151" y="2096343"/>
                  <a:pt x="653822" y="2103280"/>
                </a:cubicBezTo>
                <a:cubicBezTo>
                  <a:pt x="639007" y="2110961"/>
                  <a:pt x="620574" y="2107195"/>
                  <a:pt x="610763" y="2099812"/>
                </a:cubicBezTo>
                <a:cubicBezTo>
                  <a:pt x="599812" y="2091487"/>
                  <a:pt x="587969" y="2089059"/>
                  <a:pt x="577415" y="2092875"/>
                </a:cubicBezTo>
                <a:cubicBezTo>
                  <a:pt x="567951" y="2096343"/>
                  <a:pt x="560617" y="2104816"/>
                  <a:pt x="558288" y="2115024"/>
                </a:cubicBezTo>
                <a:close/>
                <a:moveTo>
                  <a:pt x="861539" y="2115024"/>
                </a:moveTo>
                <a:cubicBezTo>
                  <a:pt x="858269" y="2129443"/>
                  <a:pt x="860350" y="2196436"/>
                  <a:pt x="861142" y="2219130"/>
                </a:cubicBezTo>
                <a:cubicBezTo>
                  <a:pt x="833047" y="2219279"/>
                  <a:pt x="815506" y="2219774"/>
                  <a:pt x="810254" y="2220963"/>
                </a:cubicBezTo>
                <a:cubicBezTo>
                  <a:pt x="799898" y="2223342"/>
                  <a:pt x="791276" y="2230824"/>
                  <a:pt x="787758" y="2240437"/>
                </a:cubicBezTo>
                <a:cubicBezTo>
                  <a:pt x="783843" y="2251189"/>
                  <a:pt x="786370" y="2263230"/>
                  <a:pt x="794794" y="2274429"/>
                </a:cubicBezTo>
                <a:cubicBezTo>
                  <a:pt x="802425" y="2284487"/>
                  <a:pt x="806240" y="2303366"/>
                  <a:pt x="798362" y="2318529"/>
                </a:cubicBezTo>
                <a:cubicBezTo>
                  <a:pt x="791276" y="2332205"/>
                  <a:pt x="776411" y="2338944"/>
                  <a:pt x="754906" y="2338349"/>
                </a:cubicBezTo>
                <a:cubicBezTo>
                  <a:pt x="733797" y="2339043"/>
                  <a:pt x="718833" y="2332205"/>
                  <a:pt x="711747" y="2318529"/>
                </a:cubicBezTo>
                <a:cubicBezTo>
                  <a:pt x="703868" y="2303366"/>
                  <a:pt x="707733" y="2284487"/>
                  <a:pt x="715315" y="2274429"/>
                </a:cubicBezTo>
                <a:cubicBezTo>
                  <a:pt x="723788" y="2263230"/>
                  <a:pt x="726265" y="2251189"/>
                  <a:pt x="722351" y="2240437"/>
                </a:cubicBezTo>
                <a:cubicBezTo>
                  <a:pt x="718833" y="2230824"/>
                  <a:pt x="710211" y="2223342"/>
                  <a:pt x="699855" y="2220963"/>
                </a:cubicBezTo>
                <a:cubicBezTo>
                  <a:pt x="691431" y="2219031"/>
                  <a:pt x="655011" y="2218981"/>
                  <a:pt x="600506" y="2219130"/>
                </a:cubicBezTo>
                <a:cubicBezTo>
                  <a:pt x="589703" y="2219130"/>
                  <a:pt x="578505" y="2219179"/>
                  <a:pt x="567753" y="2219179"/>
                </a:cubicBezTo>
                <a:cubicBezTo>
                  <a:pt x="566662" y="2189499"/>
                  <a:pt x="565126" y="2129295"/>
                  <a:pt x="567901" y="2117204"/>
                </a:cubicBezTo>
                <a:cubicBezTo>
                  <a:pt x="569487" y="2110267"/>
                  <a:pt x="574442" y="2104519"/>
                  <a:pt x="580784" y="2102190"/>
                </a:cubicBezTo>
                <a:cubicBezTo>
                  <a:pt x="588019" y="2099564"/>
                  <a:pt x="596541" y="2101496"/>
                  <a:pt x="604767" y="2107690"/>
                </a:cubicBezTo>
                <a:cubicBezTo>
                  <a:pt x="617006" y="2116956"/>
                  <a:pt x="639948" y="2121614"/>
                  <a:pt x="658331" y="2112051"/>
                </a:cubicBezTo>
                <a:cubicBezTo>
                  <a:pt x="668043" y="2107046"/>
                  <a:pt x="684098" y="2093717"/>
                  <a:pt x="683008" y="2061162"/>
                </a:cubicBezTo>
                <a:cubicBezTo>
                  <a:pt x="684098" y="2028260"/>
                  <a:pt x="668043" y="2014931"/>
                  <a:pt x="658331" y="2009927"/>
                </a:cubicBezTo>
                <a:cubicBezTo>
                  <a:pt x="639948" y="2000363"/>
                  <a:pt x="617006" y="2005021"/>
                  <a:pt x="604767" y="2014287"/>
                </a:cubicBezTo>
                <a:cubicBezTo>
                  <a:pt x="596541" y="2020481"/>
                  <a:pt x="588019" y="2022413"/>
                  <a:pt x="580784" y="2019787"/>
                </a:cubicBezTo>
                <a:cubicBezTo>
                  <a:pt x="574442" y="2017458"/>
                  <a:pt x="569487" y="2011711"/>
                  <a:pt x="567901" y="2004773"/>
                </a:cubicBezTo>
                <a:cubicBezTo>
                  <a:pt x="565126" y="1992534"/>
                  <a:pt x="566712" y="1930794"/>
                  <a:pt x="567802" y="1901609"/>
                </a:cubicBezTo>
                <a:cubicBezTo>
                  <a:pt x="621416" y="1902203"/>
                  <a:pt x="688855" y="1901262"/>
                  <a:pt x="699855" y="1898735"/>
                </a:cubicBezTo>
                <a:cubicBezTo>
                  <a:pt x="710211" y="1896356"/>
                  <a:pt x="718833" y="1888924"/>
                  <a:pt x="722351" y="1879261"/>
                </a:cubicBezTo>
                <a:cubicBezTo>
                  <a:pt x="726265" y="1868558"/>
                  <a:pt x="723788" y="1856468"/>
                  <a:pt x="715315" y="1845270"/>
                </a:cubicBezTo>
                <a:cubicBezTo>
                  <a:pt x="707733" y="1835211"/>
                  <a:pt x="703868" y="1816332"/>
                  <a:pt x="711747" y="1801169"/>
                </a:cubicBezTo>
                <a:cubicBezTo>
                  <a:pt x="718833" y="1787493"/>
                  <a:pt x="733797" y="1780755"/>
                  <a:pt x="755203" y="1781349"/>
                </a:cubicBezTo>
                <a:cubicBezTo>
                  <a:pt x="776411" y="1780804"/>
                  <a:pt x="791276" y="1787493"/>
                  <a:pt x="798362" y="1801169"/>
                </a:cubicBezTo>
                <a:cubicBezTo>
                  <a:pt x="806240" y="1816332"/>
                  <a:pt x="802425" y="1835211"/>
                  <a:pt x="794794" y="1845270"/>
                </a:cubicBezTo>
                <a:cubicBezTo>
                  <a:pt x="786370" y="1856468"/>
                  <a:pt x="783843" y="1868558"/>
                  <a:pt x="787758" y="1879261"/>
                </a:cubicBezTo>
                <a:cubicBezTo>
                  <a:pt x="791276" y="1888924"/>
                  <a:pt x="799898" y="1896356"/>
                  <a:pt x="810254" y="1898735"/>
                </a:cubicBezTo>
                <a:cubicBezTo>
                  <a:pt x="815506" y="1899924"/>
                  <a:pt x="833047" y="1900420"/>
                  <a:pt x="861242" y="1900568"/>
                </a:cubicBezTo>
                <a:cubicBezTo>
                  <a:pt x="860498" y="1920636"/>
                  <a:pt x="858120" y="1992039"/>
                  <a:pt x="861539" y="2006954"/>
                </a:cubicBezTo>
                <a:cubicBezTo>
                  <a:pt x="863868" y="2017161"/>
                  <a:pt x="871201" y="2025634"/>
                  <a:pt x="880665" y="2029103"/>
                </a:cubicBezTo>
                <a:cubicBezTo>
                  <a:pt x="891220" y="2032918"/>
                  <a:pt x="903062" y="2030490"/>
                  <a:pt x="914013" y="2022166"/>
                </a:cubicBezTo>
                <a:cubicBezTo>
                  <a:pt x="923874" y="2014783"/>
                  <a:pt x="942307" y="2011017"/>
                  <a:pt x="957073" y="2018697"/>
                </a:cubicBezTo>
                <a:cubicBezTo>
                  <a:pt x="970451" y="2025634"/>
                  <a:pt x="977091" y="2040202"/>
                  <a:pt x="976398" y="2061162"/>
                </a:cubicBezTo>
                <a:cubicBezTo>
                  <a:pt x="977091" y="2081775"/>
                  <a:pt x="970451" y="2096343"/>
                  <a:pt x="957122" y="2103280"/>
                </a:cubicBezTo>
                <a:cubicBezTo>
                  <a:pt x="942307" y="2110961"/>
                  <a:pt x="923874" y="2107195"/>
                  <a:pt x="914013" y="2099812"/>
                </a:cubicBezTo>
                <a:cubicBezTo>
                  <a:pt x="903062" y="2091487"/>
                  <a:pt x="891220" y="2089059"/>
                  <a:pt x="880715" y="2092875"/>
                </a:cubicBezTo>
                <a:cubicBezTo>
                  <a:pt x="871201" y="2096343"/>
                  <a:pt x="863868" y="2104816"/>
                  <a:pt x="861539" y="2115024"/>
                </a:cubicBezTo>
                <a:close/>
                <a:moveTo>
                  <a:pt x="1201011" y="2115024"/>
                </a:moveTo>
                <a:cubicBezTo>
                  <a:pt x="1197691" y="2129592"/>
                  <a:pt x="1199871" y="2197972"/>
                  <a:pt x="1200664" y="2219873"/>
                </a:cubicBezTo>
                <a:cubicBezTo>
                  <a:pt x="1174947" y="2219427"/>
                  <a:pt x="1155276" y="2218635"/>
                  <a:pt x="1150420" y="2217495"/>
                </a:cubicBezTo>
                <a:cubicBezTo>
                  <a:pt x="1143284" y="2215860"/>
                  <a:pt x="1137388" y="2210806"/>
                  <a:pt x="1135009" y="2204314"/>
                </a:cubicBezTo>
                <a:cubicBezTo>
                  <a:pt x="1132284" y="2196832"/>
                  <a:pt x="1134316" y="2188111"/>
                  <a:pt x="1140658" y="2179688"/>
                </a:cubicBezTo>
                <a:cubicBezTo>
                  <a:pt x="1150073" y="2167201"/>
                  <a:pt x="1154830" y="2143813"/>
                  <a:pt x="1145118" y="2125033"/>
                </a:cubicBezTo>
                <a:cubicBezTo>
                  <a:pt x="1139965" y="2115173"/>
                  <a:pt x="1126338" y="2098722"/>
                  <a:pt x="1093189" y="2099911"/>
                </a:cubicBezTo>
                <a:cubicBezTo>
                  <a:pt x="1059494" y="2098722"/>
                  <a:pt x="1046016" y="2115173"/>
                  <a:pt x="1040913" y="2125033"/>
                </a:cubicBezTo>
                <a:cubicBezTo>
                  <a:pt x="1031151" y="2143813"/>
                  <a:pt x="1035908" y="2167201"/>
                  <a:pt x="1045372" y="2179688"/>
                </a:cubicBezTo>
                <a:cubicBezTo>
                  <a:pt x="1051715" y="2188111"/>
                  <a:pt x="1053697" y="2196832"/>
                  <a:pt x="1051021" y="2204314"/>
                </a:cubicBezTo>
                <a:cubicBezTo>
                  <a:pt x="1048643" y="2210806"/>
                  <a:pt x="1042696" y="2215860"/>
                  <a:pt x="1035561" y="2217495"/>
                </a:cubicBezTo>
                <a:cubicBezTo>
                  <a:pt x="1027633" y="2219328"/>
                  <a:pt x="972632" y="2219229"/>
                  <a:pt x="924072" y="2219130"/>
                </a:cubicBezTo>
                <a:cubicBezTo>
                  <a:pt x="903954" y="2219080"/>
                  <a:pt x="886215" y="2219031"/>
                  <a:pt x="871053" y="2219080"/>
                </a:cubicBezTo>
                <a:cubicBezTo>
                  <a:pt x="869963" y="2189400"/>
                  <a:pt x="868476" y="2129245"/>
                  <a:pt x="871201" y="2117204"/>
                </a:cubicBezTo>
                <a:cubicBezTo>
                  <a:pt x="872787" y="2110267"/>
                  <a:pt x="877742" y="2104519"/>
                  <a:pt x="884084" y="2102190"/>
                </a:cubicBezTo>
                <a:cubicBezTo>
                  <a:pt x="891319" y="2099564"/>
                  <a:pt x="899842" y="2101496"/>
                  <a:pt x="908067" y="2107690"/>
                </a:cubicBezTo>
                <a:cubicBezTo>
                  <a:pt x="920306" y="2116956"/>
                  <a:pt x="943248" y="2121614"/>
                  <a:pt x="961681" y="2112051"/>
                </a:cubicBezTo>
                <a:cubicBezTo>
                  <a:pt x="971343" y="2107046"/>
                  <a:pt x="987447" y="2093717"/>
                  <a:pt x="986308" y="2061162"/>
                </a:cubicBezTo>
                <a:cubicBezTo>
                  <a:pt x="987447" y="2028260"/>
                  <a:pt x="971343" y="2014931"/>
                  <a:pt x="961681" y="2009927"/>
                </a:cubicBezTo>
                <a:cubicBezTo>
                  <a:pt x="943248" y="2000363"/>
                  <a:pt x="920306" y="2005021"/>
                  <a:pt x="908067" y="2014287"/>
                </a:cubicBezTo>
                <a:cubicBezTo>
                  <a:pt x="899842" y="2020481"/>
                  <a:pt x="891319" y="2022413"/>
                  <a:pt x="884084" y="2019787"/>
                </a:cubicBezTo>
                <a:cubicBezTo>
                  <a:pt x="877742" y="2017458"/>
                  <a:pt x="872787" y="2011711"/>
                  <a:pt x="871201" y="2004773"/>
                </a:cubicBezTo>
                <a:cubicBezTo>
                  <a:pt x="868377" y="1992386"/>
                  <a:pt x="870062" y="1929407"/>
                  <a:pt x="871152" y="1900618"/>
                </a:cubicBezTo>
                <a:cubicBezTo>
                  <a:pt x="886265" y="1900618"/>
                  <a:pt x="903954" y="1900618"/>
                  <a:pt x="924022" y="1900618"/>
                </a:cubicBezTo>
                <a:cubicBezTo>
                  <a:pt x="972582" y="1900469"/>
                  <a:pt x="1027633" y="1900370"/>
                  <a:pt x="1035561" y="1902203"/>
                </a:cubicBezTo>
                <a:cubicBezTo>
                  <a:pt x="1042696" y="1903839"/>
                  <a:pt x="1048643" y="1908893"/>
                  <a:pt x="1051021" y="1915433"/>
                </a:cubicBezTo>
                <a:cubicBezTo>
                  <a:pt x="1053697" y="1922866"/>
                  <a:pt x="1051715" y="1931587"/>
                  <a:pt x="1045372" y="1940011"/>
                </a:cubicBezTo>
                <a:cubicBezTo>
                  <a:pt x="1035908" y="1952497"/>
                  <a:pt x="1031151" y="1975885"/>
                  <a:pt x="1040913" y="1994715"/>
                </a:cubicBezTo>
                <a:cubicBezTo>
                  <a:pt x="1046016" y="2004575"/>
                  <a:pt x="1059742" y="2021026"/>
                  <a:pt x="1092842" y="2019837"/>
                </a:cubicBezTo>
                <a:cubicBezTo>
                  <a:pt x="1126289" y="2020976"/>
                  <a:pt x="1139965" y="2004575"/>
                  <a:pt x="1145118" y="1994715"/>
                </a:cubicBezTo>
                <a:cubicBezTo>
                  <a:pt x="1154830" y="1975885"/>
                  <a:pt x="1150073" y="1952497"/>
                  <a:pt x="1140658" y="1940011"/>
                </a:cubicBezTo>
                <a:cubicBezTo>
                  <a:pt x="1134316" y="1931587"/>
                  <a:pt x="1132284" y="1922866"/>
                  <a:pt x="1135009" y="1915433"/>
                </a:cubicBezTo>
                <a:cubicBezTo>
                  <a:pt x="1137388" y="1908893"/>
                  <a:pt x="1143284" y="1903839"/>
                  <a:pt x="1150420" y="1902203"/>
                </a:cubicBezTo>
                <a:cubicBezTo>
                  <a:pt x="1154978" y="1901163"/>
                  <a:pt x="1175195" y="1900766"/>
                  <a:pt x="1200714" y="1900618"/>
                </a:cubicBezTo>
                <a:cubicBezTo>
                  <a:pt x="1199971" y="1920735"/>
                  <a:pt x="1197592" y="1992039"/>
                  <a:pt x="1201011" y="2006954"/>
                </a:cubicBezTo>
                <a:cubicBezTo>
                  <a:pt x="1203340" y="2017161"/>
                  <a:pt x="1210674" y="2025634"/>
                  <a:pt x="1220187" y="2029103"/>
                </a:cubicBezTo>
                <a:cubicBezTo>
                  <a:pt x="1230692" y="2032918"/>
                  <a:pt x="1242535" y="2030490"/>
                  <a:pt x="1253485" y="2022166"/>
                </a:cubicBezTo>
                <a:cubicBezTo>
                  <a:pt x="1263296" y="2014733"/>
                  <a:pt x="1281729" y="2011017"/>
                  <a:pt x="1296595" y="2018697"/>
                </a:cubicBezTo>
                <a:cubicBezTo>
                  <a:pt x="1309924" y="2025634"/>
                  <a:pt x="1316564" y="2040202"/>
                  <a:pt x="1315870" y="2061162"/>
                </a:cubicBezTo>
                <a:cubicBezTo>
                  <a:pt x="1316564" y="2081775"/>
                  <a:pt x="1309924" y="2096343"/>
                  <a:pt x="1296595" y="2103280"/>
                </a:cubicBezTo>
                <a:cubicBezTo>
                  <a:pt x="1281779" y="2110961"/>
                  <a:pt x="1263346" y="2107244"/>
                  <a:pt x="1253485" y="2099812"/>
                </a:cubicBezTo>
                <a:cubicBezTo>
                  <a:pt x="1242535" y="2091487"/>
                  <a:pt x="1230692" y="2089059"/>
                  <a:pt x="1220187" y="2092875"/>
                </a:cubicBezTo>
                <a:cubicBezTo>
                  <a:pt x="1210674" y="2096343"/>
                  <a:pt x="1203340" y="2104816"/>
                  <a:pt x="1201011" y="2115024"/>
                </a:cubicBezTo>
                <a:close/>
                <a:moveTo>
                  <a:pt x="1619467" y="2219080"/>
                </a:moveTo>
                <a:cubicBezTo>
                  <a:pt x="1613174" y="2219080"/>
                  <a:pt x="1606683" y="2219080"/>
                  <a:pt x="1599845" y="2219130"/>
                </a:cubicBezTo>
                <a:cubicBezTo>
                  <a:pt x="1551335" y="2219229"/>
                  <a:pt x="1496334" y="2219328"/>
                  <a:pt x="1488356" y="2217495"/>
                </a:cubicBezTo>
                <a:cubicBezTo>
                  <a:pt x="1481221" y="2215860"/>
                  <a:pt x="1475324" y="2210806"/>
                  <a:pt x="1472946" y="2204314"/>
                </a:cubicBezTo>
                <a:cubicBezTo>
                  <a:pt x="1470220" y="2196832"/>
                  <a:pt x="1472252" y="2188111"/>
                  <a:pt x="1478594" y="2179688"/>
                </a:cubicBezTo>
                <a:cubicBezTo>
                  <a:pt x="1488009" y="2167201"/>
                  <a:pt x="1492815" y="2143813"/>
                  <a:pt x="1483054" y="2125033"/>
                </a:cubicBezTo>
                <a:cubicBezTo>
                  <a:pt x="1477901" y="2115173"/>
                  <a:pt x="1464472" y="2098672"/>
                  <a:pt x="1431125" y="2099911"/>
                </a:cubicBezTo>
                <a:cubicBezTo>
                  <a:pt x="1397728" y="2098672"/>
                  <a:pt x="1383952" y="2115123"/>
                  <a:pt x="1378849" y="2125033"/>
                </a:cubicBezTo>
                <a:cubicBezTo>
                  <a:pt x="1369087" y="2143813"/>
                  <a:pt x="1373844" y="2167201"/>
                  <a:pt x="1383308" y="2179688"/>
                </a:cubicBezTo>
                <a:cubicBezTo>
                  <a:pt x="1389651" y="2188111"/>
                  <a:pt x="1391682" y="2196832"/>
                  <a:pt x="1388957" y="2204314"/>
                </a:cubicBezTo>
                <a:cubicBezTo>
                  <a:pt x="1386579" y="2210806"/>
                  <a:pt x="1380633" y="2215860"/>
                  <a:pt x="1373497" y="2217495"/>
                </a:cubicBezTo>
                <a:cubicBezTo>
                  <a:pt x="1362299" y="2220072"/>
                  <a:pt x="1273058" y="2220914"/>
                  <a:pt x="1210574" y="2220022"/>
                </a:cubicBezTo>
                <a:cubicBezTo>
                  <a:pt x="1209484" y="2190688"/>
                  <a:pt x="1207899" y="2129394"/>
                  <a:pt x="1210674" y="2117204"/>
                </a:cubicBezTo>
                <a:cubicBezTo>
                  <a:pt x="1212259" y="2110267"/>
                  <a:pt x="1217214" y="2104519"/>
                  <a:pt x="1223557" y="2102190"/>
                </a:cubicBezTo>
                <a:cubicBezTo>
                  <a:pt x="1230791" y="2099564"/>
                  <a:pt x="1239314" y="2101496"/>
                  <a:pt x="1247539" y="2107690"/>
                </a:cubicBezTo>
                <a:cubicBezTo>
                  <a:pt x="1259778" y="2116956"/>
                  <a:pt x="1282720" y="2121614"/>
                  <a:pt x="1301153" y="2112051"/>
                </a:cubicBezTo>
                <a:cubicBezTo>
                  <a:pt x="1310816" y="2107046"/>
                  <a:pt x="1326920" y="2093717"/>
                  <a:pt x="1325780" y="2061162"/>
                </a:cubicBezTo>
                <a:cubicBezTo>
                  <a:pt x="1326920" y="2028260"/>
                  <a:pt x="1310816" y="2014931"/>
                  <a:pt x="1301153" y="2009927"/>
                </a:cubicBezTo>
                <a:cubicBezTo>
                  <a:pt x="1282720" y="2000363"/>
                  <a:pt x="1259778" y="2005021"/>
                  <a:pt x="1247539" y="2014287"/>
                </a:cubicBezTo>
                <a:cubicBezTo>
                  <a:pt x="1239314" y="2020481"/>
                  <a:pt x="1230791" y="2022413"/>
                  <a:pt x="1223557" y="2019787"/>
                </a:cubicBezTo>
                <a:cubicBezTo>
                  <a:pt x="1217214" y="2017458"/>
                  <a:pt x="1212259" y="2011711"/>
                  <a:pt x="1210674" y="2004773"/>
                </a:cubicBezTo>
                <a:cubicBezTo>
                  <a:pt x="1207849" y="1992386"/>
                  <a:pt x="1209534" y="1929308"/>
                  <a:pt x="1210674" y="1900568"/>
                </a:cubicBezTo>
                <a:cubicBezTo>
                  <a:pt x="1227025" y="1900519"/>
                  <a:pt x="1244913" y="1900568"/>
                  <a:pt x="1262008" y="1900618"/>
                </a:cubicBezTo>
                <a:cubicBezTo>
                  <a:pt x="1327167" y="1900717"/>
                  <a:pt x="1367353" y="1900618"/>
                  <a:pt x="1375777" y="1898735"/>
                </a:cubicBezTo>
                <a:cubicBezTo>
                  <a:pt x="1386133" y="1896356"/>
                  <a:pt x="1394804" y="1888924"/>
                  <a:pt x="1398322" y="1879261"/>
                </a:cubicBezTo>
                <a:cubicBezTo>
                  <a:pt x="1402187" y="1868558"/>
                  <a:pt x="1399710" y="1856468"/>
                  <a:pt x="1391236" y="1845270"/>
                </a:cubicBezTo>
                <a:cubicBezTo>
                  <a:pt x="1383655" y="1835211"/>
                  <a:pt x="1379840" y="1816332"/>
                  <a:pt x="1387718" y="1801169"/>
                </a:cubicBezTo>
                <a:cubicBezTo>
                  <a:pt x="1394804" y="1787493"/>
                  <a:pt x="1409818" y="1780755"/>
                  <a:pt x="1431174" y="1781349"/>
                </a:cubicBezTo>
                <a:cubicBezTo>
                  <a:pt x="1452333" y="1780804"/>
                  <a:pt x="1467198" y="1787493"/>
                  <a:pt x="1474283" y="1801169"/>
                </a:cubicBezTo>
                <a:cubicBezTo>
                  <a:pt x="1482162" y="1816332"/>
                  <a:pt x="1478347" y="1835211"/>
                  <a:pt x="1470765" y="1845270"/>
                </a:cubicBezTo>
                <a:cubicBezTo>
                  <a:pt x="1462292" y="1856468"/>
                  <a:pt x="1459765" y="1868558"/>
                  <a:pt x="1463680" y="1879261"/>
                </a:cubicBezTo>
                <a:cubicBezTo>
                  <a:pt x="1467198" y="1888924"/>
                  <a:pt x="1475820" y="1896356"/>
                  <a:pt x="1486225" y="1898735"/>
                </a:cubicBezTo>
                <a:cubicBezTo>
                  <a:pt x="1496383" y="1901064"/>
                  <a:pt x="1561344" y="1902104"/>
                  <a:pt x="1619467" y="1901807"/>
                </a:cubicBezTo>
                <a:cubicBezTo>
                  <a:pt x="1620557" y="1931092"/>
                  <a:pt x="1622143" y="1992584"/>
                  <a:pt x="1619368" y="2004773"/>
                </a:cubicBezTo>
                <a:cubicBezTo>
                  <a:pt x="1617782" y="2011711"/>
                  <a:pt x="1612827" y="2017458"/>
                  <a:pt x="1606485" y="2019787"/>
                </a:cubicBezTo>
                <a:cubicBezTo>
                  <a:pt x="1599250" y="2022413"/>
                  <a:pt x="1590728" y="2020481"/>
                  <a:pt x="1582502" y="2014287"/>
                </a:cubicBezTo>
                <a:cubicBezTo>
                  <a:pt x="1570263" y="2005021"/>
                  <a:pt x="1547321" y="2000363"/>
                  <a:pt x="1528888" y="2009927"/>
                </a:cubicBezTo>
                <a:cubicBezTo>
                  <a:pt x="1519226" y="2014931"/>
                  <a:pt x="1503171" y="2028260"/>
                  <a:pt x="1504262" y="2060815"/>
                </a:cubicBezTo>
                <a:cubicBezTo>
                  <a:pt x="1503171" y="2093717"/>
                  <a:pt x="1519226" y="2107046"/>
                  <a:pt x="1528888" y="2112051"/>
                </a:cubicBezTo>
                <a:cubicBezTo>
                  <a:pt x="1547321" y="2121614"/>
                  <a:pt x="1570263" y="2116956"/>
                  <a:pt x="1582502" y="2107690"/>
                </a:cubicBezTo>
                <a:cubicBezTo>
                  <a:pt x="1590728" y="2101496"/>
                  <a:pt x="1599250" y="2099564"/>
                  <a:pt x="1606485" y="2102190"/>
                </a:cubicBezTo>
                <a:cubicBezTo>
                  <a:pt x="1612827" y="2104519"/>
                  <a:pt x="1617782" y="2110267"/>
                  <a:pt x="1619368" y="2117204"/>
                </a:cubicBezTo>
                <a:cubicBezTo>
                  <a:pt x="1622093" y="2129245"/>
                  <a:pt x="1620607" y="2189400"/>
                  <a:pt x="1619517" y="2219080"/>
                </a:cubicBezTo>
                <a:close/>
                <a:moveTo>
                  <a:pt x="1922965" y="2219080"/>
                </a:moveTo>
                <a:cubicBezTo>
                  <a:pt x="1866626" y="2218981"/>
                  <a:pt x="1831891" y="2219179"/>
                  <a:pt x="1824112" y="2220963"/>
                </a:cubicBezTo>
                <a:cubicBezTo>
                  <a:pt x="1813706" y="2223342"/>
                  <a:pt x="1805084" y="2230824"/>
                  <a:pt x="1801566" y="2240437"/>
                </a:cubicBezTo>
                <a:cubicBezTo>
                  <a:pt x="1797652" y="2251189"/>
                  <a:pt x="1800179" y="2263230"/>
                  <a:pt x="1808652" y="2274429"/>
                </a:cubicBezTo>
                <a:cubicBezTo>
                  <a:pt x="1816233" y="2284487"/>
                  <a:pt x="1820049" y="2303366"/>
                  <a:pt x="1812170" y="2318529"/>
                </a:cubicBezTo>
                <a:cubicBezTo>
                  <a:pt x="1805084" y="2332205"/>
                  <a:pt x="1790070" y="2338944"/>
                  <a:pt x="1768714" y="2338349"/>
                </a:cubicBezTo>
                <a:cubicBezTo>
                  <a:pt x="1747605" y="2338993"/>
                  <a:pt x="1732691" y="2332205"/>
                  <a:pt x="1725605" y="2318529"/>
                </a:cubicBezTo>
                <a:cubicBezTo>
                  <a:pt x="1717726" y="2303366"/>
                  <a:pt x="1721542" y="2284487"/>
                  <a:pt x="1729123" y="2274429"/>
                </a:cubicBezTo>
                <a:cubicBezTo>
                  <a:pt x="1737596" y="2263230"/>
                  <a:pt x="1740123" y="2251189"/>
                  <a:pt x="1736209" y="2240437"/>
                </a:cubicBezTo>
                <a:cubicBezTo>
                  <a:pt x="1732691" y="2230824"/>
                  <a:pt x="1724069" y="2223342"/>
                  <a:pt x="1713663" y="2220963"/>
                </a:cubicBezTo>
                <a:cubicBezTo>
                  <a:pt x="1706577" y="2219328"/>
                  <a:pt x="1677144" y="2219031"/>
                  <a:pt x="1629377" y="2219080"/>
                </a:cubicBezTo>
                <a:cubicBezTo>
                  <a:pt x="1630170" y="2196337"/>
                  <a:pt x="1632251" y="2129443"/>
                  <a:pt x="1628981" y="2115024"/>
                </a:cubicBezTo>
                <a:cubicBezTo>
                  <a:pt x="1626652" y="2104816"/>
                  <a:pt x="1619318" y="2096343"/>
                  <a:pt x="1609854" y="2092875"/>
                </a:cubicBezTo>
                <a:cubicBezTo>
                  <a:pt x="1599300" y="2089059"/>
                  <a:pt x="1587457" y="2091487"/>
                  <a:pt x="1576507" y="2099812"/>
                </a:cubicBezTo>
                <a:cubicBezTo>
                  <a:pt x="1566696" y="2107244"/>
                  <a:pt x="1548263" y="2110961"/>
                  <a:pt x="1533447" y="2103280"/>
                </a:cubicBezTo>
                <a:cubicBezTo>
                  <a:pt x="1520118" y="2096343"/>
                  <a:pt x="1513429" y="2081775"/>
                  <a:pt x="1514122" y="2060815"/>
                </a:cubicBezTo>
                <a:cubicBezTo>
                  <a:pt x="1513429" y="2040202"/>
                  <a:pt x="1520118" y="2025634"/>
                  <a:pt x="1533447" y="2018697"/>
                </a:cubicBezTo>
                <a:cubicBezTo>
                  <a:pt x="1548213" y="2011017"/>
                  <a:pt x="1566696" y="2014783"/>
                  <a:pt x="1576507" y="2022166"/>
                </a:cubicBezTo>
                <a:cubicBezTo>
                  <a:pt x="1587457" y="2030490"/>
                  <a:pt x="1599300" y="2032918"/>
                  <a:pt x="1609854" y="2029103"/>
                </a:cubicBezTo>
                <a:cubicBezTo>
                  <a:pt x="1619318" y="2025634"/>
                  <a:pt x="1626652" y="2017161"/>
                  <a:pt x="1628981" y="2006954"/>
                </a:cubicBezTo>
                <a:cubicBezTo>
                  <a:pt x="1632301" y="1992287"/>
                  <a:pt x="1630121" y="1923213"/>
                  <a:pt x="1629328" y="1901757"/>
                </a:cubicBezTo>
                <a:cubicBezTo>
                  <a:pt x="1670554" y="1901411"/>
                  <a:pt x="1706330" y="1900420"/>
                  <a:pt x="1713663" y="1898735"/>
                </a:cubicBezTo>
                <a:cubicBezTo>
                  <a:pt x="1724069" y="1896356"/>
                  <a:pt x="1732691" y="1888924"/>
                  <a:pt x="1736209" y="1879261"/>
                </a:cubicBezTo>
                <a:cubicBezTo>
                  <a:pt x="1740123" y="1868558"/>
                  <a:pt x="1737596" y="1856468"/>
                  <a:pt x="1729123" y="1845270"/>
                </a:cubicBezTo>
                <a:cubicBezTo>
                  <a:pt x="1721542" y="1835211"/>
                  <a:pt x="1717726" y="1816332"/>
                  <a:pt x="1725605" y="1801169"/>
                </a:cubicBezTo>
                <a:cubicBezTo>
                  <a:pt x="1732691" y="1787493"/>
                  <a:pt x="1747704" y="1780755"/>
                  <a:pt x="1769061" y="1781349"/>
                </a:cubicBezTo>
                <a:cubicBezTo>
                  <a:pt x="1790219" y="1780804"/>
                  <a:pt x="1805084" y="1787493"/>
                  <a:pt x="1812170" y="1801169"/>
                </a:cubicBezTo>
                <a:cubicBezTo>
                  <a:pt x="1820049" y="1816332"/>
                  <a:pt x="1816233" y="1835211"/>
                  <a:pt x="1808652" y="1845270"/>
                </a:cubicBezTo>
                <a:cubicBezTo>
                  <a:pt x="1800179" y="1856468"/>
                  <a:pt x="1797652" y="1868558"/>
                  <a:pt x="1801566" y="1879261"/>
                </a:cubicBezTo>
                <a:cubicBezTo>
                  <a:pt x="1805084" y="1888924"/>
                  <a:pt x="1813756" y="1896356"/>
                  <a:pt x="1824112" y="1898735"/>
                </a:cubicBezTo>
                <a:cubicBezTo>
                  <a:pt x="1831891" y="1900519"/>
                  <a:pt x="1866577" y="1900717"/>
                  <a:pt x="1922866" y="1900618"/>
                </a:cubicBezTo>
                <a:cubicBezTo>
                  <a:pt x="1923957" y="1929407"/>
                  <a:pt x="1925641" y="1992386"/>
                  <a:pt x="1922817" y="2004773"/>
                </a:cubicBezTo>
                <a:cubicBezTo>
                  <a:pt x="1921231" y="2011711"/>
                  <a:pt x="1916276" y="2017458"/>
                  <a:pt x="1909934" y="2019787"/>
                </a:cubicBezTo>
                <a:cubicBezTo>
                  <a:pt x="1902699" y="2022413"/>
                  <a:pt x="1894176" y="2020481"/>
                  <a:pt x="1885951" y="2014287"/>
                </a:cubicBezTo>
                <a:cubicBezTo>
                  <a:pt x="1873762" y="2005021"/>
                  <a:pt x="1850770" y="2000363"/>
                  <a:pt x="1832387" y="2009927"/>
                </a:cubicBezTo>
                <a:cubicBezTo>
                  <a:pt x="1822675" y="2014931"/>
                  <a:pt x="1806620" y="2028260"/>
                  <a:pt x="1807710" y="2060815"/>
                </a:cubicBezTo>
                <a:cubicBezTo>
                  <a:pt x="1806620" y="2093717"/>
                  <a:pt x="1822675" y="2107046"/>
                  <a:pt x="1832387" y="2112051"/>
                </a:cubicBezTo>
                <a:cubicBezTo>
                  <a:pt x="1850820" y="2121614"/>
                  <a:pt x="1873762" y="2116956"/>
                  <a:pt x="1885951" y="2107690"/>
                </a:cubicBezTo>
                <a:cubicBezTo>
                  <a:pt x="1894176" y="2101496"/>
                  <a:pt x="1902650" y="2099564"/>
                  <a:pt x="1909934" y="2102190"/>
                </a:cubicBezTo>
                <a:cubicBezTo>
                  <a:pt x="1916276" y="2104519"/>
                  <a:pt x="1921231" y="2110267"/>
                  <a:pt x="1922817" y="2117204"/>
                </a:cubicBezTo>
                <a:cubicBezTo>
                  <a:pt x="1925592" y="2129245"/>
                  <a:pt x="1924056" y="2189400"/>
                  <a:pt x="1922965" y="2219080"/>
                </a:cubicBezTo>
                <a:close/>
                <a:moveTo>
                  <a:pt x="2296330" y="2029103"/>
                </a:moveTo>
                <a:cubicBezTo>
                  <a:pt x="2306835" y="2032918"/>
                  <a:pt x="2318678" y="2030490"/>
                  <a:pt x="2329678" y="2022166"/>
                </a:cubicBezTo>
                <a:cubicBezTo>
                  <a:pt x="2339489" y="2014733"/>
                  <a:pt x="2357922" y="2011017"/>
                  <a:pt x="2372738" y="2018697"/>
                </a:cubicBezTo>
                <a:cubicBezTo>
                  <a:pt x="2386067" y="2025634"/>
                  <a:pt x="2392756" y="2040202"/>
                  <a:pt x="2392062" y="2061162"/>
                </a:cubicBezTo>
                <a:cubicBezTo>
                  <a:pt x="2392756" y="2081775"/>
                  <a:pt x="2386067" y="2096343"/>
                  <a:pt x="2372738" y="2103280"/>
                </a:cubicBezTo>
                <a:cubicBezTo>
                  <a:pt x="2357922" y="2110961"/>
                  <a:pt x="2339489" y="2107244"/>
                  <a:pt x="2329678" y="2099812"/>
                </a:cubicBezTo>
                <a:cubicBezTo>
                  <a:pt x="2318678" y="2091487"/>
                  <a:pt x="2306835" y="2089059"/>
                  <a:pt x="2296330" y="2092875"/>
                </a:cubicBezTo>
                <a:cubicBezTo>
                  <a:pt x="2286866" y="2096343"/>
                  <a:pt x="2279533" y="2104816"/>
                  <a:pt x="2277204" y="2115024"/>
                </a:cubicBezTo>
                <a:cubicBezTo>
                  <a:pt x="2273884" y="2129443"/>
                  <a:pt x="2275965" y="2196386"/>
                  <a:pt x="2276758" y="2219130"/>
                </a:cubicBezTo>
                <a:lnTo>
                  <a:pt x="2275767" y="2219130"/>
                </a:lnTo>
                <a:cubicBezTo>
                  <a:pt x="2227207" y="2219229"/>
                  <a:pt x="2172206" y="2219328"/>
                  <a:pt x="2164278" y="2217495"/>
                </a:cubicBezTo>
                <a:cubicBezTo>
                  <a:pt x="2157142" y="2215860"/>
                  <a:pt x="2151196" y="2210806"/>
                  <a:pt x="2148818" y="2204314"/>
                </a:cubicBezTo>
                <a:cubicBezTo>
                  <a:pt x="2146142" y="2196832"/>
                  <a:pt x="2148124" y="2188111"/>
                  <a:pt x="2154467" y="2179688"/>
                </a:cubicBezTo>
                <a:cubicBezTo>
                  <a:pt x="2163931" y="2167201"/>
                  <a:pt x="2168688" y="2143813"/>
                  <a:pt x="2158926" y="2125033"/>
                </a:cubicBezTo>
                <a:cubicBezTo>
                  <a:pt x="2153823" y="2115173"/>
                  <a:pt x="2140345" y="2098672"/>
                  <a:pt x="2106997" y="2099911"/>
                </a:cubicBezTo>
                <a:cubicBezTo>
                  <a:pt x="2073550" y="2098672"/>
                  <a:pt x="2059874" y="2115123"/>
                  <a:pt x="2054721" y="2125033"/>
                </a:cubicBezTo>
                <a:cubicBezTo>
                  <a:pt x="2045009" y="2143813"/>
                  <a:pt x="2049766" y="2167201"/>
                  <a:pt x="2059181" y="2179688"/>
                </a:cubicBezTo>
                <a:cubicBezTo>
                  <a:pt x="2065523" y="2188111"/>
                  <a:pt x="2067555" y="2196832"/>
                  <a:pt x="2064829" y="2204314"/>
                </a:cubicBezTo>
                <a:cubicBezTo>
                  <a:pt x="2062451" y="2210806"/>
                  <a:pt x="2056554" y="2215860"/>
                  <a:pt x="2049419" y="2217495"/>
                </a:cubicBezTo>
                <a:cubicBezTo>
                  <a:pt x="2041441" y="2219328"/>
                  <a:pt x="1986440" y="2219229"/>
                  <a:pt x="1937930" y="2219130"/>
                </a:cubicBezTo>
                <a:cubicBezTo>
                  <a:pt x="1936196" y="2219130"/>
                  <a:pt x="1934560" y="2219080"/>
                  <a:pt x="1932876" y="2219080"/>
                </a:cubicBezTo>
                <a:cubicBezTo>
                  <a:pt x="1933668" y="2196386"/>
                  <a:pt x="1935750" y="2129443"/>
                  <a:pt x="1932479" y="2115024"/>
                </a:cubicBezTo>
                <a:cubicBezTo>
                  <a:pt x="1930150" y="2104816"/>
                  <a:pt x="1922817" y="2096343"/>
                  <a:pt x="1913353" y="2092875"/>
                </a:cubicBezTo>
                <a:cubicBezTo>
                  <a:pt x="1902798" y="2089059"/>
                  <a:pt x="1890956" y="2091487"/>
                  <a:pt x="1880005" y="2099812"/>
                </a:cubicBezTo>
                <a:cubicBezTo>
                  <a:pt x="1870194" y="2107195"/>
                  <a:pt x="1851761" y="2110961"/>
                  <a:pt x="1836945" y="2103280"/>
                </a:cubicBezTo>
                <a:cubicBezTo>
                  <a:pt x="1823616" y="2096343"/>
                  <a:pt x="1816927" y="2081775"/>
                  <a:pt x="1817621" y="2060815"/>
                </a:cubicBezTo>
                <a:cubicBezTo>
                  <a:pt x="1816927" y="2040202"/>
                  <a:pt x="1823616" y="2025634"/>
                  <a:pt x="1836945" y="2018697"/>
                </a:cubicBezTo>
                <a:cubicBezTo>
                  <a:pt x="1851761" y="2011017"/>
                  <a:pt x="1870194" y="2014783"/>
                  <a:pt x="1880005" y="2022166"/>
                </a:cubicBezTo>
                <a:cubicBezTo>
                  <a:pt x="1890956" y="2030490"/>
                  <a:pt x="1902798" y="2032918"/>
                  <a:pt x="1913353" y="2029103"/>
                </a:cubicBezTo>
                <a:cubicBezTo>
                  <a:pt x="1922817" y="2025634"/>
                  <a:pt x="1930150" y="2017161"/>
                  <a:pt x="1932479" y="2006954"/>
                </a:cubicBezTo>
                <a:cubicBezTo>
                  <a:pt x="1935898" y="1992039"/>
                  <a:pt x="1933520" y="1920735"/>
                  <a:pt x="1932777" y="1900618"/>
                </a:cubicBezTo>
                <a:lnTo>
                  <a:pt x="1937880" y="1900618"/>
                </a:lnTo>
                <a:cubicBezTo>
                  <a:pt x="1986440" y="1900469"/>
                  <a:pt x="2041441" y="1900370"/>
                  <a:pt x="2049419" y="1902203"/>
                </a:cubicBezTo>
                <a:cubicBezTo>
                  <a:pt x="2056554" y="1903839"/>
                  <a:pt x="2062451" y="1908893"/>
                  <a:pt x="2064829" y="1915433"/>
                </a:cubicBezTo>
                <a:cubicBezTo>
                  <a:pt x="2067555" y="1922866"/>
                  <a:pt x="2065523" y="1931587"/>
                  <a:pt x="2059181" y="1940011"/>
                </a:cubicBezTo>
                <a:cubicBezTo>
                  <a:pt x="2049766" y="1952497"/>
                  <a:pt x="2045009" y="1975885"/>
                  <a:pt x="2054721" y="1994715"/>
                </a:cubicBezTo>
                <a:cubicBezTo>
                  <a:pt x="2059874" y="2004575"/>
                  <a:pt x="2073253" y="2020976"/>
                  <a:pt x="2106650" y="2019837"/>
                </a:cubicBezTo>
                <a:cubicBezTo>
                  <a:pt x="2107790" y="2019837"/>
                  <a:pt x="2108830" y="2019837"/>
                  <a:pt x="2109921" y="2019837"/>
                </a:cubicBezTo>
                <a:cubicBezTo>
                  <a:pt x="2141088" y="2019837"/>
                  <a:pt x="2153971" y="2004179"/>
                  <a:pt x="2158926" y="1994665"/>
                </a:cubicBezTo>
                <a:cubicBezTo>
                  <a:pt x="2168688" y="1975836"/>
                  <a:pt x="2163931" y="1952448"/>
                  <a:pt x="2154467" y="1939961"/>
                </a:cubicBezTo>
                <a:cubicBezTo>
                  <a:pt x="2148124" y="1931537"/>
                  <a:pt x="2146142" y="1922816"/>
                  <a:pt x="2148818" y="1915384"/>
                </a:cubicBezTo>
                <a:cubicBezTo>
                  <a:pt x="2151196" y="1908843"/>
                  <a:pt x="2157142" y="1903789"/>
                  <a:pt x="2164278" y="1902154"/>
                </a:cubicBezTo>
                <a:cubicBezTo>
                  <a:pt x="2172206" y="1900321"/>
                  <a:pt x="2227257" y="1900420"/>
                  <a:pt x="2275816" y="1900568"/>
                </a:cubicBezTo>
                <a:lnTo>
                  <a:pt x="2276857" y="1900568"/>
                </a:lnTo>
                <a:cubicBezTo>
                  <a:pt x="2276114" y="1920636"/>
                  <a:pt x="2273785" y="1991989"/>
                  <a:pt x="2277204" y="2006904"/>
                </a:cubicBezTo>
                <a:cubicBezTo>
                  <a:pt x="2279533" y="2017112"/>
                  <a:pt x="2286866" y="2025585"/>
                  <a:pt x="2296330" y="2029053"/>
                </a:cubicBezTo>
                <a:close/>
                <a:moveTo>
                  <a:pt x="2296330" y="1700681"/>
                </a:moveTo>
                <a:cubicBezTo>
                  <a:pt x="2306835" y="1704496"/>
                  <a:pt x="2318678" y="1702068"/>
                  <a:pt x="2329678" y="1693743"/>
                </a:cubicBezTo>
                <a:cubicBezTo>
                  <a:pt x="2339489" y="1686360"/>
                  <a:pt x="2357922" y="1682595"/>
                  <a:pt x="2372738" y="1690275"/>
                </a:cubicBezTo>
                <a:cubicBezTo>
                  <a:pt x="2386067" y="1697212"/>
                  <a:pt x="2392756" y="1711780"/>
                  <a:pt x="2392062" y="1732740"/>
                </a:cubicBezTo>
                <a:cubicBezTo>
                  <a:pt x="2392756" y="1753353"/>
                  <a:pt x="2386067" y="1767921"/>
                  <a:pt x="2372738" y="1774858"/>
                </a:cubicBezTo>
                <a:cubicBezTo>
                  <a:pt x="2357922" y="1782538"/>
                  <a:pt x="2339489" y="1778773"/>
                  <a:pt x="2329678" y="1771389"/>
                </a:cubicBezTo>
                <a:cubicBezTo>
                  <a:pt x="2318678" y="1763065"/>
                  <a:pt x="2306835" y="1760637"/>
                  <a:pt x="2296330" y="1764452"/>
                </a:cubicBezTo>
                <a:cubicBezTo>
                  <a:pt x="2286866" y="1767921"/>
                  <a:pt x="2279533" y="1776394"/>
                  <a:pt x="2277204" y="1786602"/>
                </a:cubicBezTo>
                <a:cubicBezTo>
                  <a:pt x="2273884" y="1801021"/>
                  <a:pt x="2275965" y="1868013"/>
                  <a:pt x="2276758" y="1890708"/>
                </a:cubicBezTo>
                <a:lnTo>
                  <a:pt x="2275816" y="1890708"/>
                </a:lnTo>
                <a:cubicBezTo>
                  <a:pt x="2210608" y="1890559"/>
                  <a:pt x="2170472" y="1890608"/>
                  <a:pt x="2162048" y="1892541"/>
                </a:cubicBezTo>
                <a:cubicBezTo>
                  <a:pt x="2151692" y="1894920"/>
                  <a:pt x="2143020" y="1902402"/>
                  <a:pt x="2139502" y="1912014"/>
                </a:cubicBezTo>
                <a:cubicBezTo>
                  <a:pt x="2135637" y="1922767"/>
                  <a:pt x="2138115" y="1934808"/>
                  <a:pt x="2146588" y="1946006"/>
                </a:cubicBezTo>
                <a:cubicBezTo>
                  <a:pt x="2154169" y="1956065"/>
                  <a:pt x="2158034" y="1974944"/>
                  <a:pt x="2150106" y="1990106"/>
                </a:cubicBezTo>
                <a:cubicBezTo>
                  <a:pt x="2143020" y="2003783"/>
                  <a:pt x="2128007" y="2010521"/>
                  <a:pt x="2106650" y="2009927"/>
                </a:cubicBezTo>
                <a:cubicBezTo>
                  <a:pt x="2085492" y="2010521"/>
                  <a:pt x="2070627" y="2003783"/>
                  <a:pt x="2063541" y="1990106"/>
                </a:cubicBezTo>
                <a:cubicBezTo>
                  <a:pt x="2055662" y="1974944"/>
                  <a:pt x="2059478" y="1956065"/>
                  <a:pt x="2067109" y="1946006"/>
                </a:cubicBezTo>
                <a:cubicBezTo>
                  <a:pt x="2075532" y="1934808"/>
                  <a:pt x="2078059" y="1922767"/>
                  <a:pt x="2074145" y="1912014"/>
                </a:cubicBezTo>
                <a:cubicBezTo>
                  <a:pt x="2070627" y="1902402"/>
                  <a:pt x="2062005" y="1894920"/>
                  <a:pt x="2051599" y="1892541"/>
                </a:cubicBezTo>
                <a:cubicBezTo>
                  <a:pt x="2043176" y="1890608"/>
                  <a:pt x="2003039" y="1890559"/>
                  <a:pt x="1937831" y="1890708"/>
                </a:cubicBezTo>
                <a:lnTo>
                  <a:pt x="1932876" y="1890708"/>
                </a:lnTo>
                <a:cubicBezTo>
                  <a:pt x="1933668" y="1868013"/>
                  <a:pt x="1935799" y="1801021"/>
                  <a:pt x="1932479" y="1786602"/>
                </a:cubicBezTo>
                <a:cubicBezTo>
                  <a:pt x="1930150" y="1776394"/>
                  <a:pt x="1922817" y="1767921"/>
                  <a:pt x="1913353" y="1764452"/>
                </a:cubicBezTo>
                <a:cubicBezTo>
                  <a:pt x="1902798" y="1760637"/>
                  <a:pt x="1890956" y="1763065"/>
                  <a:pt x="1880005" y="1771389"/>
                </a:cubicBezTo>
                <a:cubicBezTo>
                  <a:pt x="1870194" y="1778773"/>
                  <a:pt x="1851761" y="1782538"/>
                  <a:pt x="1836945" y="1774858"/>
                </a:cubicBezTo>
                <a:cubicBezTo>
                  <a:pt x="1823616" y="1767921"/>
                  <a:pt x="1816927" y="1753353"/>
                  <a:pt x="1817621" y="1732393"/>
                </a:cubicBezTo>
                <a:cubicBezTo>
                  <a:pt x="1816927" y="1711780"/>
                  <a:pt x="1823616" y="1697212"/>
                  <a:pt x="1836945" y="1690275"/>
                </a:cubicBezTo>
                <a:cubicBezTo>
                  <a:pt x="1851761" y="1682595"/>
                  <a:pt x="1870194" y="1686360"/>
                  <a:pt x="1880005" y="1693743"/>
                </a:cubicBezTo>
                <a:cubicBezTo>
                  <a:pt x="1890956" y="1702068"/>
                  <a:pt x="1902798" y="1704496"/>
                  <a:pt x="1913353" y="1700681"/>
                </a:cubicBezTo>
                <a:cubicBezTo>
                  <a:pt x="1922817" y="1697212"/>
                  <a:pt x="1930150" y="1688739"/>
                  <a:pt x="1932479" y="1678531"/>
                </a:cubicBezTo>
                <a:cubicBezTo>
                  <a:pt x="1935849" y="1663864"/>
                  <a:pt x="1933619" y="1594989"/>
                  <a:pt x="1932826" y="1573434"/>
                </a:cubicBezTo>
                <a:cubicBezTo>
                  <a:pt x="1986836" y="1573484"/>
                  <a:pt x="2042284" y="1572443"/>
                  <a:pt x="2051599" y="1570313"/>
                </a:cubicBezTo>
                <a:cubicBezTo>
                  <a:pt x="2062005" y="1567934"/>
                  <a:pt x="2070627" y="1560501"/>
                  <a:pt x="2074145" y="1550839"/>
                </a:cubicBezTo>
                <a:cubicBezTo>
                  <a:pt x="2078059" y="1540136"/>
                  <a:pt x="2075532" y="1528046"/>
                  <a:pt x="2067109" y="1516847"/>
                </a:cubicBezTo>
                <a:cubicBezTo>
                  <a:pt x="2059478" y="1506788"/>
                  <a:pt x="2055662" y="1487910"/>
                  <a:pt x="2063541" y="1472747"/>
                </a:cubicBezTo>
                <a:cubicBezTo>
                  <a:pt x="2070627" y="1459071"/>
                  <a:pt x="2085641" y="1452332"/>
                  <a:pt x="2106997" y="1452927"/>
                </a:cubicBezTo>
                <a:cubicBezTo>
                  <a:pt x="2128155" y="1452184"/>
                  <a:pt x="2143020" y="1459071"/>
                  <a:pt x="2150106" y="1472747"/>
                </a:cubicBezTo>
                <a:cubicBezTo>
                  <a:pt x="2158034" y="1487910"/>
                  <a:pt x="2154169" y="1506788"/>
                  <a:pt x="2146588" y="1516847"/>
                </a:cubicBezTo>
                <a:cubicBezTo>
                  <a:pt x="2138115" y="1528046"/>
                  <a:pt x="2135637" y="1540136"/>
                  <a:pt x="2139502" y="1550839"/>
                </a:cubicBezTo>
                <a:cubicBezTo>
                  <a:pt x="2143020" y="1560501"/>
                  <a:pt x="2151692" y="1567934"/>
                  <a:pt x="2162048" y="1570313"/>
                </a:cubicBezTo>
                <a:cubicBezTo>
                  <a:pt x="2171165" y="1572394"/>
                  <a:pt x="2224135" y="1573434"/>
                  <a:pt x="2276807" y="1573434"/>
                </a:cubicBezTo>
                <a:cubicBezTo>
                  <a:pt x="2276015" y="1594989"/>
                  <a:pt x="2273834" y="1663864"/>
                  <a:pt x="2277204" y="1678531"/>
                </a:cubicBezTo>
                <a:cubicBezTo>
                  <a:pt x="2279533" y="1688739"/>
                  <a:pt x="2286866" y="1697212"/>
                  <a:pt x="2296330" y="1700681"/>
                </a:cubicBezTo>
                <a:close/>
                <a:moveTo>
                  <a:pt x="2278988" y="1347929"/>
                </a:moveTo>
                <a:cubicBezTo>
                  <a:pt x="2277402" y="1354866"/>
                  <a:pt x="2272447" y="1360614"/>
                  <a:pt x="2266104" y="1362943"/>
                </a:cubicBezTo>
                <a:cubicBezTo>
                  <a:pt x="2258870" y="1365569"/>
                  <a:pt x="2250347" y="1363636"/>
                  <a:pt x="2242122" y="1357443"/>
                </a:cubicBezTo>
                <a:cubicBezTo>
                  <a:pt x="2229932" y="1348177"/>
                  <a:pt x="2206990" y="1343519"/>
                  <a:pt x="2188558" y="1353082"/>
                </a:cubicBezTo>
                <a:cubicBezTo>
                  <a:pt x="2178846" y="1358087"/>
                  <a:pt x="2162791" y="1371416"/>
                  <a:pt x="2163881" y="1403971"/>
                </a:cubicBezTo>
                <a:cubicBezTo>
                  <a:pt x="2162791" y="1436872"/>
                  <a:pt x="2178846" y="1450202"/>
                  <a:pt x="2188558" y="1455206"/>
                </a:cubicBezTo>
                <a:cubicBezTo>
                  <a:pt x="2206990" y="1464769"/>
                  <a:pt x="2229932" y="1460112"/>
                  <a:pt x="2242122" y="1450846"/>
                </a:cubicBezTo>
                <a:cubicBezTo>
                  <a:pt x="2250347" y="1444652"/>
                  <a:pt x="2258870" y="1442719"/>
                  <a:pt x="2266104" y="1445346"/>
                </a:cubicBezTo>
                <a:cubicBezTo>
                  <a:pt x="2272447" y="1447675"/>
                  <a:pt x="2277402" y="1453422"/>
                  <a:pt x="2278988" y="1460359"/>
                </a:cubicBezTo>
                <a:cubicBezTo>
                  <a:pt x="2281812" y="1472599"/>
                  <a:pt x="2280177" y="1534339"/>
                  <a:pt x="2279087" y="1563524"/>
                </a:cubicBezTo>
                <a:cubicBezTo>
                  <a:pt x="2226414" y="1563574"/>
                  <a:pt x="2172800" y="1562632"/>
                  <a:pt x="2164278" y="1560650"/>
                </a:cubicBezTo>
                <a:cubicBezTo>
                  <a:pt x="2157142" y="1559015"/>
                  <a:pt x="2151196" y="1553961"/>
                  <a:pt x="2148818" y="1547420"/>
                </a:cubicBezTo>
                <a:cubicBezTo>
                  <a:pt x="2146142" y="1539988"/>
                  <a:pt x="2148124" y="1531267"/>
                  <a:pt x="2154467" y="1522843"/>
                </a:cubicBezTo>
                <a:cubicBezTo>
                  <a:pt x="2163931" y="1510356"/>
                  <a:pt x="2168688" y="1486968"/>
                  <a:pt x="2158926" y="1468188"/>
                </a:cubicBezTo>
                <a:cubicBezTo>
                  <a:pt x="2153823" y="1458278"/>
                  <a:pt x="2140444" y="1441877"/>
                  <a:pt x="2106997" y="1443017"/>
                </a:cubicBezTo>
                <a:cubicBezTo>
                  <a:pt x="2073451" y="1441927"/>
                  <a:pt x="2059874" y="1458328"/>
                  <a:pt x="2054721" y="1468188"/>
                </a:cubicBezTo>
                <a:cubicBezTo>
                  <a:pt x="2045009" y="1486968"/>
                  <a:pt x="2049766" y="1510356"/>
                  <a:pt x="2059181" y="1522843"/>
                </a:cubicBezTo>
                <a:cubicBezTo>
                  <a:pt x="2065523" y="1531267"/>
                  <a:pt x="2067555" y="1539988"/>
                  <a:pt x="2064829" y="1547420"/>
                </a:cubicBezTo>
                <a:cubicBezTo>
                  <a:pt x="2062451" y="1553961"/>
                  <a:pt x="2056554" y="1559015"/>
                  <a:pt x="2049419" y="1560650"/>
                </a:cubicBezTo>
                <a:cubicBezTo>
                  <a:pt x="2040648" y="1562682"/>
                  <a:pt x="1984309" y="1563623"/>
                  <a:pt x="1930249" y="1563524"/>
                </a:cubicBezTo>
                <a:cubicBezTo>
                  <a:pt x="1929159" y="1534289"/>
                  <a:pt x="1927574" y="1472599"/>
                  <a:pt x="1930349" y="1460359"/>
                </a:cubicBezTo>
                <a:cubicBezTo>
                  <a:pt x="1931934" y="1453422"/>
                  <a:pt x="1936889" y="1447675"/>
                  <a:pt x="1943232" y="1445346"/>
                </a:cubicBezTo>
                <a:cubicBezTo>
                  <a:pt x="1950466" y="1442719"/>
                  <a:pt x="1958989" y="1444652"/>
                  <a:pt x="1967214" y="1450846"/>
                </a:cubicBezTo>
                <a:cubicBezTo>
                  <a:pt x="1979453" y="1460112"/>
                  <a:pt x="2002395" y="1464769"/>
                  <a:pt x="2020828" y="1455206"/>
                </a:cubicBezTo>
                <a:cubicBezTo>
                  <a:pt x="2030491" y="1450202"/>
                  <a:pt x="2046595" y="1436872"/>
                  <a:pt x="2045455" y="1404318"/>
                </a:cubicBezTo>
                <a:cubicBezTo>
                  <a:pt x="2046595" y="1371416"/>
                  <a:pt x="2030491" y="1358087"/>
                  <a:pt x="2020828" y="1353082"/>
                </a:cubicBezTo>
                <a:cubicBezTo>
                  <a:pt x="2002395" y="1343519"/>
                  <a:pt x="1979453" y="1348177"/>
                  <a:pt x="1967214" y="1357443"/>
                </a:cubicBezTo>
                <a:cubicBezTo>
                  <a:pt x="1958989" y="1363636"/>
                  <a:pt x="1950516" y="1365569"/>
                  <a:pt x="1943232" y="1362943"/>
                </a:cubicBezTo>
                <a:cubicBezTo>
                  <a:pt x="1936889" y="1360614"/>
                  <a:pt x="1931934" y="1354866"/>
                  <a:pt x="1930349" y="1347929"/>
                </a:cubicBezTo>
                <a:cubicBezTo>
                  <a:pt x="1927524" y="1335541"/>
                  <a:pt x="1929209" y="1272513"/>
                  <a:pt x="1930299" y="1243724"/>
                </a:cubicBezTo>
                <a:lnTo>
                  <a:pt x="1937880" y="1243724"/>
                </a:lnTo>
                <a:cubicBezTo>
                  <a:pt x="2002990" y="1243872"/>
                  <a:pt x="2043176" y="1243823"/>
                  <a:pt x="2051599" y="1241890"/>
                </a:cubicBezTo>
                <a:cubicBezTo>
                  <a:pt x="2062005" y="1239512"/>
                  <a:pt x="2070627" y="1232079"/>
                  <a:pt x="2074145" y="1222417"/>
                </a:cubicBezTo>
                <a:cubicBezTo>
                  <a:pt x="2078059" y="1211714"/>
                  <a:pt x="2075532" y="1199624"/>
                  <a:pt x="2067109" y="1188425"/>
                </a:cubicBezTo>
                <a:cubicBezTo>
                  <a:pt x="2059478" y="1178366"/>
                  <a:pt x="2055662" y="1159487"/>
                  <a:pt x="2063541" y="1144325"/>
                </a:cubicBezTo>
                <a:cubicBezTo>
                  <a:pt x="2070627" y="1130649"/>
                  <a:pt x="2085542" y="1123761"/>
                  <a:pt x="2106997" y="1124505"/>
                </a:cubicBezTo>
                <a:cubicBezTo>
                  <a:pt x="2128155" y="1123761"/>
                  <a:pt x="2143020" y="1130649"/>
                  <a:pt x="2150106" y="1144325"/>
                </a:cubicBezTo>
                <a:cubicBezTo>
                  <a:pt x="2158034" y="1159487"/>
                  <a:pt x="2154169" y="1178366"/>
                  <a:pt x="2146588" y="1188425"/>
                </a:cubicBezTo>
                <a:cubicBezTo>
                  <a:pt x="2138115" y="1199624"/>
                  <a:pt x="2135637" y="1211714"/>
                  <a:pt x="2139502" y="1222417"/>
                </a:cubicBezTo>
                <a:cubicBezTo>
                  <a:pt x="2143020" y="1232079"/>
                  <a:pt x="2151692" y="1239512"/>
                  <a:pt x="2162048" y="1241890"/>
                </a:cubicBezTo>
                <a:cubicBezTo>
                  <a:pt x="2170472" y="1243823"/>
                  <a:pt x="2210657" y="1243872"/>
                  <a:pt x="2275816" y="1243724"/>
                </a:cubicBezTo>
                <a:lnTo>
                  <a:pt x="2279037" y="1243724"/>
                </a:lnTo>
                <a:cubicBezTo>
                  <a:pt x="2280127" y="1272513"/>
                  <a:pt x="2281812" y="1335541"/>
                  <a:pt x="2278988" y="1347929"/>
                </a:cubicBezTo>
                <a:close/>
                <a:moveTo>
                  <a:pt x="2296330" y="1043836"/>
                </a:moveTo>
                <a:cubicBezTo>
                  <a:pt x="2306835" y="1047651"/>
                  <a:pt x="2318678" y="1045223"/>
                  <a:pt x="2329678" y="1036899"/>
                </a:cubicBezTo>
                <a:cubicBezTo>
                  <a:pt x="2339489" y="1029466"/>
                  <a:pt x="2357922" y="1025750"/>
                  <a:pt x="2372738" y="1033430"/>
                </a:cubicBezTo>
                <a:cubicBezTo>
                  <a:pt x="2386067" y="1040367"/>
                  <a:pt x="2392756" y="1054935"/>
                  <a:pt x="2392062" y="1075895"/>
                </a:cubicBezTo>
                <a:cubicBezTo>
                  <a:pt x="2392756" y="1096508"/>
                  <a:pt x="2386067" y="1111076"/>
                  <a:pt x="2372738" y="1117964"/>
                </a:cubicBezTo>
                <a:cubicBezTo>
                  <a:pt x="2357922" y="1125694"/>
                  <a:pt x="2339489" y="1121928"/>
                  <a:pt x="2329678" y="1114545"/>
                </a:cubicBezTo>
                <a:cubicBezTo>
                  <a:pt x="2318678" y="1106220"/>
                  <a:pt x="2306835" y="1103792"/>
                  <a:pt x="2296330" y="1107608"/>
                </a:cubicBezTo>
                <a:cubicBezTo>
                  <a:pt x="2286817" y="1111076"/>
                  <a:pt x="2279533" y="1119549"/>
                  <a:pt x="2277204" y="1129707"/>
                </a:cubicBezTo>
                <a:cubicBezTo>
                  <a:pt x="2273884" y="1144176"/>
                  <a:pt x="2275965" y="1211119"/>
                  <a:pt x="2276758" y="1233813"/>
                </a:cubicBezTo>
                <a:lnTo>
                  <a:pt x="2275767" y="1233813"/>
                </a:lnTo>
                <a:cubicBezTo>
                  <a:pt x="2227257" y="1233913"/>
                  <a:pt x="2172206" y="1234061"/>
                  <a:pt x="2164278" y="1232228"/>
                </a:cubicBezTo>
                <a:cubicBezTo>
                  <a:pt x="2157142" y="1230593"/>
                  <a:pt x="2151196" y="1225539"/>
                  <a:pt x="2148818" y="1218998"/>
                </a:cubicBezTo>
                <a:cubicBezTo>
                  <a:pt x="2146142" y="1211565"/>
                  <a:pt x="2148124" y="1202844"/>
                  <a:pt x="2154467" y="1194421"/>
                </a:cubicBezTo>
                <a:cubicBezTo>
                  <a:pt x="2163931" y="1181934"/>
                  <a:pt x="2168688" y="1158546"/>
                  <a:pt x="2158926" y="1139766"/>
                </a:cubicBezTo>
                <a:cubicBezTo>
                  <a:pt x="2153823" y="1129856"/>
                  <a:pt x="2140196" y="1113504"/>
                  <a:pt x="2106997" y="1114594"/>
                </a:cubicBezTo>
                <a:cubicBezTo>
                  <a:pt x="2073550" y="1113554"/>
                  <a:pt x="2059874" y="1129856"/>
                  <a:pt x="2054721" y="1139766"/>
                </a:cubicBezTo>
                <a:cubicBezTo>
                  <a:pt x="2045009" y="1158546"/>
                  <a:pt x="2049766" y="1181934"/>
                  <a:pt x="2059181" y="1194421"/>
                </a:cubicBezTo>
                <a:cubicBezTo>
                  <a:pt x="2065523" y="1202844"/>
                  <a:pt x="2067555" y="1211565"/>
                  <a:pt x="2064829" y="1218998"/>
                </a:cubicBezTo>
                <a:cubicBezTo>
                  <a:pt x="2062451" y="1225539"/>
                  <a:pt x="2056554" y="1230593"/>
                  <a:pt x="2049419" y="1232228"/>
                </a:cubicBezTo>
                <a:cubicBezTo>
                  <a:pt x="2041441" y="1234061"/>
                  <a:pt x="1986440" y="1233962"/>
                  <a:pt x="1937880" y="1233813"/>
                </a:cubicBezTo>
                <a:lnTo>
                  <a:pt x="1930200" y="1233813"/>
                </a:lnTo>
                <a:cubicBezTo>
                  <a:pt x="1929110" y="1204133"/>
                  <a:pt x="1927623" y="1143978"/>
                  <a:pt x="1930349" y="1131937"/>
                </a:cubicBezTo>
                <a:cubicBezTo>
                  <a:pt x="1931934" y="1125000"/>
                  <a:pt x="1936889" y="1119252"/>
                  <a:pt x="1943232" y="1116923"/>
                </a:cubicBezTo>
                <a:cubicBezTo>
                  <a:pt x="1950516" y="1114248"/>
                  <a:pt x="1958989" y="1116230"/>
                  <a:pt x="1967214" y="1122423"/>
                </a:cubicBezTo>
                <a:cubicBezTo>
                  <a:pt x="1979453" y="1131689"/>
                  <a:pt x="2002395" y="1136347"/>
                  <a:pt x="2020828" y="1126784"/>
                </a:cubicBezTo>
                <a:cubicBezTo>
                  <a:pt x="2030491" y="1121779"/>
                  <a:pt x="2046595" y="1108401"/>
                  <a:pt x="2045455" y="1075895"/>
                </a:cubicBezTo>
                <a:cubicBezTo>
                  <a:pt x="2046595" y="1042994"/>
                  <a:pt x="2030491" y="1029664"/>
                  <a:pt x="2020828" y="1024660"/>
                </a:cubicBezTo>
                <a:cubicBezTo>
                  <a:pt x="2002395" y="1015096"/>
                  <a:pt x="1979453" y="1019754"/>
                  <a:pt x="1967214" y="1029020"/>
                </a:cubicBezTo>
                <a:cubicBezTo>
                  <a:pt x="1958989" y="1035214"/>
                  <a:pt x="1950516" y="1037147"/>
                  <a:pt x="1943232" y="1034520"/>
                </a:cubicBezTo>
                <a:cubicBezTo>
                  <a:pt x="1936889" y="1032191"/>
                  <a:pt x="1931934" y="1026444"/>
                  <a:pt x="1930349" y="1019507"/>
                </a:cubicBezTo>
                <a:cubicBezTo>
                  <a:pt x="1927524" y="1007119"/>
                  <a:pt x="1929209" y="944090"/>
                  <a:pt x="1930299" y="915351"/>
                </a:cubicBezTo>
                <a:cubicBezTo>
                  <a:pt x="1932826" y="915351"/>
                  <a:pt x="1935304" y="915351"/>
                  <a:pt x="1937880" y="915301"/>
                </a:cubicBezTo>
                <a:cubicBezTo>
                  <a:pt x="1986440" y="915202"/>
                  <a:pt x="2041441" y="915103"/>
                  <a:pt x="2049419" y="916936"/>
                </a:cubicBezTo>
                <a:cubicBezTo>
                  <a:pt x="2056554" y="918572"/>
                  <a:pt x="2062451" y="923626"/>
                  <a:pt x="2064829" y="930167"/>
                </a:cubicBezTo>
                <a:cubicBezTo>
                  <a:pt x="2067555" y="937599"/>
                  <a:pt x="2065523" y="946320"/>
                  <a:pt x="2059181" y="954744"/>
                </a:cubicBezTo>
                <a:cubicBezTo>
                  <a:pt x="2049766" y="967230"/>
                  <a:pt x="2045009" y="990618"/>
                  <a:pt x="2054721" y="1009398"/>
                </a:cubicBezTo>
                <a:cubicBezTo>
                  <a:pt x="2059874" y="1019308"/>
                  <a:pt x="2073451" y="1035710"/>
                  <a:pt x="2106650" y="1034570"/>
                </a:cubicBezTo>
                <a:cubicBezTo>
                  <a:pt x="2107790" y="1034570"/>
                  <a:pt x="2108830" y="1034619"/>
                  <a:pt x="2109921" y="1034619"/>
                </a:cubicBezTo>
                <a:cubicBezTo>
                  <a:pt x="2141088" y="1034619"/>
                  <a:pt x="2153971" y="1018961"/>
                  <a:pt x="2158926" y="1009398"/>
                </a:cubicBezTo>
                <a:cubicBezTo>
                  <a:pt x="2168688" y="990618"/>
                  <a:pt x="2163931" y="967230"/>
                  <a:pt x="2154467" y="954744"/>
                </a:cubicBezTo>
                <a:cubicBezTo>
                  <a:pt x="2148124" y="946320"/>
                  <a:pt x="2146142" y="937599"/>
                  <a:pt x="2148818" y="930167"/>
                </a:cubicBezTo>
                <a:cubicBezTo>
                  <a:pt x="2151196" y="923626"/>
                  <a:pt x="2157142" y="918572"/>
                  <a:pt x="2164278" y="916936"/>
                </a:cubicBezTo>
                <a:cubicBezTo>
                  <a:pt x="2172206" y="915103"/>
                  <a:pt x="2227257" y="915202"/>
                  <a:pt x="2275767" y="915301"/>
                </a:cubicBezTo>
                <a:lnTo>
                  <a:pt x="2276857" y="915301"/>
                </a:lnTo>
                <a:cubicBezTo>
                  <a:pt x="2276114" y="935419"/>
                  <a:pt x="2273785" y="1006772"/>
                  <a:pt x="2277204" y="1021687"/>
                </a:cubicBezTo>
                <a:cubicBezTo>
                  <a:pt x="2279533" y="1031894"/>
                  <a:pt x="2286866" y="1040367"/>
                  <a:pt x="2296330" y="1043836"/>
                </a:cubicBezTo>
                <a:close/>
                <a:moveTo>
                  <a:pt x="2296330" y="715414"/>
                </a:moveTo>
                <a:cubicBezTo>
                  <a:pt x="2306835" y="719229"/>
                  <a:pt x="2318678" y="716801"/>
                  <a:pt x="2329678" y="708476"/>
                </a:cubicBezTo>
                <a:cubicBezTo>
                  <a:pt x="2339489" y="701044"/>
                  <a:pt x="2357922" y="697328"/>
                  <a:pt x="2372738" y="705008"/>
                </a:cubicBezTo>
                <a:cubicBezTo>
                  <a:pt x="2386067" y="711945"/>
                  <a:pt x="2392756" y="726513"/>
                  <a:pt x="2392062" y="747473"/>
                </a:cubicBezTo>
                <a:cubicBezTo>
                  <a:pt x="2392756" y="768086"/>
                  <a:pt x="2386067" y="782654"/>
                  <a:pt x="2372738" y="789542"/>
                </a:cubicBezTo>
                <a:cubicBezTo>
                  <a:pt x="2357922" y="797271"/>
                  <a:pt x="2339489" y="793506"/>
                  <a:pt x="2329678" y="786073"/>
                </a:cubicBezTo>
                <a:cubicBezTo>
                  <a:pt x="2318678" y="777798"/>
                  <a:pt x="2306835" y="775320"/>
                  <a:pt x="2296330" y="779185"/>
                </a:cubicBezTo>
                <a:cubicBezTo>
                  <a:pt x="2286866" y="782654"/>
                  <a:pt x="2279533" y="791127"/>
                  <a:pt x="2277204" y="801285"/>
                </a:cubicBezTo>
                <a:cubicBezTo>
                  <a:pt x="2273884" y="815754"/>
                  <a:pt x="2275965" y="882746"/>
                  <a:pt x="2276807" y="905391"/>
                </a:cubicBezTo>
                <a:lnTo>
                  <a:pt x="2275816" y="905391"/>
                </a:lnTo>
                <a:cubicBezTo>
                  <a:pt x="2210657" y="905292"/>
                  <a:pt x="2170472" y="905342"/>
                  <a:pt x="2162048" y="907274"/>
                </a:cubicBezTo>
                <a:cubicBezTo>
                  <a:pt x="2151692" y="909653"/>
                  <a:pt x="2143020" y="917085"/>
                  <a:pt x="2139502" y="926748"/>
                </a:cubicBezTo>
                <a:cubicBezTo>
                  <a:pt x="2135637" y="937450"/>
                  <a:pt x="2138115" y="949541"/>
                  <a:pt x="2146588" y="960739"/>
                </a:cubicBezTo>
                <a:cubicBezTo>
                  <a:pt x="2154169" y="970798"/>
                  <a:pt x="2158034" y="989677"/>
                  <a:pt x="2150106" y="1004839"/>
                </a:cubicBezTo>
                <a:cubicBezTo>
                  <a:pt x="2143020" y="1018516"/>
                  <a:pt x="2128106" y="1025353"/>
                  <a:pt x="2106650" y="1024660"/>
                </a:cubicBezTo>
                <a:cubicBezTo>
                  <a:pt x="2085492" y="1025403"/>
                  <a:pt x="2070627" y="1018516"/>
                  <a:pt x="2063541" y="1004839"/>
                </a:cubicBezTo>
                <a:cubicBezTo>
                  <a:pt x="2055662" y="989677"/>
                  <a:pt x="2059478" y="970798"/>
                  <a:pt x="2067109" y="960739"/>
                </a:cubicBezTo>
                <a:cubicBezTo>
                  <a:pt x="2075532" y="949541"/>
                  <a:pt x="2078059" y="937450"/>
                  <a:pt x="2074145" y="926748"/>
                </a:cubicBezTo>
                <a:cubicBezTo>
                  <a:pt x="2070627" y="917085"/>
                  <a:pt x="2062005" y="909653"/>
                  <a:pt x="2051599" y="907274"/>
                </a:cubicBezTo>
                <a:cubicBezTo>
                  <a:pt x="2043176" y="905342"/>
                  <a:pt x="2002990" y="905292"/>
                  <a:pt x="1937880" y="905391"/>
                </a:cubicBezTo>
                <a:cubicBezTo>
                  <a:pt x="1936196" y="905441"/>
                  <a:pt x="1934560" y="905441"/>
                  <a:pt x="1932876" y="905441"/>
                </a:cubicBezTo>
                <a:cubicBezTo>
                  <a:pt x="1933668" y="882746"/>
                  <a:pt x="1935799" y="815754"/>
                  <a:pt x="1932479" y="801285"/>
                </a:cubicBezTo>
                <a:cubicBezTo>
                  <a:pt x="1930150" y="791127"/>
                  <a:pt x="1922817" y="782654"/>
                  <a:pt x="1913353" y="779185"/>
                </a:cubicBezTo>
                <a:cubicBezTo>
                  <a:pt x="1902798" y="775320"/>
                  <a:pt x="1890956" y="777798"/>
                  <a:pt x="1880005" y="786073"/>
                </a:cubicBezTo>
                <a:cubicBezTo>
                  <a:pt x="1870194" y="793506"/>
                  <a:pt x="1851761" y="797271"/>
                  <a:pt x="1836945" y="789542"/>
                </a:cubicBezTo>
                <a:cubicBezTo>
                  <a:pt x="1823616" y="782654"/>
                  <a:pt x="1816927" y="768086"/>
                  <a:pt x="1817621" y="747126"/>
                </a:cubicBezTo>
                <a:cubicBezTo>
                  <a:pt x="1816927" y="726513"/>
                  <a:pt x="1823616" y="711945"/>
                  <a:pt x="1836945" y="705008"/>
                </a:cubicBezTo>
                <a:cubicBezTo>
                  <a:pt x="1851761" y="697328"/>
                  <a:pt x="1870194" y="701044"/>
                  <a:pt x="1880005" y="708476"/>
                </a:cubicBezTo>
                <a:cubicBezTo>
                  <a:pt x="1890956" y="716801"/>
                  <a:pt x="1902798" y="719229"/>
                  <a:pt x="1913353" y="715414"/>
                </a:cubicBezTo>
                <a:cubicBezTo>
                  <a:pt x="1922817" y="711945"/>
                  <a:pt x="1930150" y="703472"/>
                  <a:pt x="1932479" y="693264"/>
                </a:cubicBezTo>
                <a:cubicBezTo>
                  <a:pt x="1935849" y="678597"/>
                  <a:pt x="1933619" y="609722"/>
                  <a:pt x="1932826" y="588118"/>
                </a:cubicBezTo>
                <a:cubicBezTo>
                  <a:pt x="1986836" y="588217"/>
                  <a:pt x="2042284" y="587176"/>
                  <a:pt x="2051599" y="585046"/>
                </a:cubicBezTo>
                <a:cubicBezTo>
                  <a:pt x="2062005" y="582667"/>
                  <a:pt x="2070627" y="575185"/>
                  <a:pt x="2074145" y="565572"/>
                </a:cubicBezTo>
                <a:cubicBezTo>
                  <a:pt x="2078059" y="554820"/>
                  <a:pt x="2075532" y="542779"/>
                  <a:pt x="2067109" y="531580"/>
                </a:cubicBezTo>
                <a:cubicBezTo>
                  <a:pt x="2059478" y="521522"/>
                  <a:pt x="2055662" y="502643"/>
                  <a:pt x="2063541" y="487480"/>
                </a:cubicBezTo>
                <a:cubicBezTo>
                  <a:pt x="2070627" y="473804"/>
                  <a:pt x="2085542" y="466966"/>
                  <a:pt x="2106997" y="467660"/>
                </a:cubicBezTo>
                <a:cubicBezTo>
                  <a:pt x="2128155" y="466966"/>
                  <a:pt x="2143020" y="473804"/>
                  <a:pt x="2150106" y="487480"/>
                </a:cubicBezTo>
                <a:cubicBezTo>
                  <a:pt x="2158034" y="502643"/>
                  <a:pt x="2154169" y="521522"/>
                  <a:pt x="2146588" y="531580"/>
                </a:cubicBezTo>
                <a:cubicBezTo>
                  <a:pt x="2138115" y="542779"/>
                  <a:pt x="2135637" y="554820"/>
                  <a:pt x="2139502" y="565572"/>
                </a:cubicBezTo>
                <a:cubicBezTo>
                  <a:pt x="2143020" y="575185"/>
                  <a:pt x="2151692" y="582667"/>
                  <a:pt x="2162048" y="585046"/>
                </a:cubicBezTo>
                <a:cubicBezTo>
                  <a:pt x="2171165" y="587127"/>
                  <a:pt x="2224135" y="588167"/>
                  <a:pt x="2276807" y="588167"/>
                </a:cubicBezTo>
                <a:cubicBezTo>
                  <a:pt x="2276015" y="609722"/>
                  <a:pt x="2273834" y="678597"/>
                  <a:pt x="2277204" y="693264"/>
                </a:cubicBezTo>
                <a:cubicBezTo>
                  <a:pt x="2279533" y="703472"/>
                  <a:pt x="2286866" y="711945"/>
                  <a:pt x="2296330" y="715414"/>
                </a:cubicBezTo>
                <a:close/>
                <a:moveTo>
                  <a:pt x="2278988" y="362662"/>
                </a:moveTo>
                <a:cubicBezTo>
                  <a:pt x="2277402" y="369599"/>
                  <a:pt x="2272447" y="375347"/>
                  <a:pt x="2266104" y="377676"/>
                </a:cubicBezTo>
                <a:cubicBezTo>
                  <a:pt x="2258870" y="380302"/>
                  <a:pt x="2250347" y="378369"/>
                  <a:pt x="2242122" y="372126"/>
                </a:cubicBezTo>
                <a:cubicBezTo>
                  <a:pt x="2229932" y="362910"/>
                  <a:pt x="2206990" y="358252"/>
                  <a:pt x="2188558" y="367815"/>
                </a:cubicBezTo>
                <a:cubicBezTo>
                  <a:pt x="2178846" y="372820"/>
                  <a:pt x="2162791" y="386149"/>
                  <a:pt x="2163881" y="418704"/>
                </a:cubicBezTo>
                <a:cubicBezTo>
                  <a:pt x="2162791" y="451556"/>
                  <a:pt x="2178846" y="464935"/>
                  <a:pt x="2188558" y="469939"/>
                </a:cubicBezTo>
                <a:cubicBezTo>
                  <a:pt x="2206990" y="479503"/>
                  <a:pt x="2229932" y="474845"/>
                  <a:pt x="2242122" y="465579"/>
                </a:cubicBezTo>
                <a:cubicBezTo>
                  <a:pt x="2250347" y="459385"/>
                  <a:pt x="2258870" y="457452"/>
                  <a:pt x="2266104" y="460079"/>
                </a:cubicBezTo>
                <a:cubicBezTo>
                  <a:pt x="2272447" y="462358"/>
                  <a:pt x="2277402" y="468155"/>
                  <a:pt x="2278988" y="475092"/>
                </a:cubicBezTo>
                <a:cubicBezTo>
                  <a:pt x="2281812" y="487332"/>
                  <a:pt x="2280177" y="549022"/>
                  <a:pt x="2279087" y="578257"/>
                </a:cubicBezTo>
                <a:cubicBezTo>
                  <a:pt x="2226414" y="578257"/>
                  <a:pt x="2172800" y="577316"/>
                  <a:pt x="2164278" y="575383"/>
                </a:cubicBezTo>
                <a:cubicBezTo>
                  <a:pt x="2157142" y="573748"/>
                  <a:pt x="2151196" y="568694"/>
                  <a:pt x="2148818" y="562153"/>
                </a:cubicBezTo>
                <a:cubicBezTo>
                  <a:pt x="2146142" y="554721"/>
                  <a:pt x="2148124" y="546000"/>
                  <a:pt x="2154467" y="537576"/>
                </a:cubicBezTo>
                <a:cubicBezTo>
                  <a:pt x="2163931" y="525089"/>
                  <a:pt x="2168688" y="501701"/>
                  <a:pt x="2158926" y="482872"/>
                </a:cubicBezTo>
                <a:cubicBezTo>
                  <a:pt x="2153823" y="473011"/>
                  <a:pt x="2140196" y="456610"/>
                  <a:pt x="2106997" y="457750"/>
                </a:cubicBezTo>
                <a:cubicBezTo>
                  <a:pt x="2073550" y="456610"/>
                  <a:pt x="2059874" y="473011"/>
                  <a:pt x="2054721" y="482922"/>
                </a:cubicBezTo>
                <a:cubicBezTo>
                  <a:pt x="2045009" y="501701"/>
                  <a:pt x="2049766" y="525089"/>
                  <a:pt x="2059181" y="537576"/>
                </a:cubicBezTo>
                <a:cubicBezTo>
                  <a:pt x="2065523" y="546000"/>
                  <a:pt x="2067555" y="554721"/>
                  <a:pt x="2064829" y="562153"/>
                </a:cubicBezTo>
                <a:cubicBezTo>
                  <a:pt x="2062451" y="568694"/>
                  <a:pt x="2056554" y="573748"/>
                  <a:pt x="2049419" y="575383"/>
                </a:cubicBezTo>
                <a:cubicBezTo>
                  <a:pt x="2040648" y="577415"/>
                  <a:pt x="1984309" y="578356"/>
                  <a:pt x="1930249" y="578257"/>
                </a:cubicBezTo>
                <a:cubicBezTo>
                  <a:pt x="1929159" y="549022"/>
                  <a:pt x="1927574" y="487332"/>
                  <a:pt x="1930349" y="475092"/>
                </a:cubicBezTo>
                <a:cubicBezTo>
                  <a:pt x="1931934" y="468155"/>
                  <a:pt x="1936889" y="462358"/>
                  <a:pt x="1943232" y="460079"/>
                </a:cubicBezTo>
                <a:cubicBezTo>
                  <a:pt x="1950466" y="457452"/>
                  <a:pt x="1958989" y="459385"/>
                  <a:pt x="1967214" y="465579"/>
                </a:cubicBezTo>
                <a:cubicBezTo>
                  <a:pt x="1979453" y="474845"/>
                  <a:pt x="2002395" y="479503"/>
                  <a:pt x="2020828" y="469939"/>
                </a:cubicBezTo>
                <a:cubicBezTo>
                  <a:pt x="2030491" y="464885"/>
                  <a:pt x="2046595" y="451556"/>
                  <a:pt x="2045455" y="419051"/>
                </a:cubicBezTo>
                <a:cubicBezTo>
                  <a:pt x="2046595" y="386149"/>
                  <a:pt x="2030491" y="372820"/>
                  <a:pt x="2020828" y="367815"/>
                </a:cubicBezTo>
                <a:cubicBezTo>
                  <a:pt x="2002395" y="358252"/>
                  <a:pt x="1979453" y="362910"/>
                  <a:pt x="1967214" y="372126"/>
                </a:cubicBezTo>
                <a:cubicBezTo>
                  <a:pt x="1958989" y="378369"/>
                  <a:pt x="1950516" y="380302"/>
                  <a:pt x="1943232" y="377676"/>
                </a:cubicBezTo>
                <a:cubicBezTo>
                  <a:pt x="1936889" y="375347"/>
                  <a:pt x="1931934" y="369599"/>
                  <a:pt x="1930349" y="362662"/>
                </a:cubicBezTo>
                <a:cubicBezTo>
                  <a:pt x="1927524" y="350274"/>
                  <a:pt x="1929209" y="287196"/>
                  <a:pt x="1930299" y="258457"/>
                </a:cubicBezTo>
                <a:lnTo>
                  <a:pt x="1937880" y="258457"/>
                </a:lnTo>
                <a:cubicBezTo>
                  <a:pt x="2003039" y="258605"/>
                  <a:pt x="2043176" y="258556"/>
                  <a:pt x="2051599" y="256623"/>
                </a:cubicBezTo>
                <a:cubicBezTo>
                  <a:pt x="2062005" y="254245"/>
                  <a:pt x="2070627" y="246763"/>
                  <a:pt x="2074145" y="237150"/>
                </a:cubicBezTo>
                <a:cubicBezTo>
                  <a:pt x="2078059" y="226397"/>
                  <a:pt x="2075532" y="214357"/>
                  <a:pt x="2067109" y="203158"/>
                </a:cubicBezTo>
                <a:cubicBezTo>
                  <a:pt x="2059478" y="193099"/>
                  <a:pt x="2055662" y="174220"/>
                  <a:pt x="2063541" y="159058"/>
                </a:cubicBezTo>
                <a:cubicBezTo>
                  <a:pt x="2070627" y="145382"/>
                  <a:pt x="2085542" y="138494"/>
                  <a:pt x="2106997" y="139238"/>
                </a:cubicBezTo>
                <a:cubicBezTo>
                  <a:pt x="2128155" y="138544"/>
                  <a:pt x="2143020" y="145382"/>
                  <a:pt x="2150106" y="159058"/>
                </a:cubicBezTo>
                <a:cubicBezTo>
                  <a:pt x="2158034" y="174220"/>
                  <a:pt x="2154169" y="193099"/>
                  <a:pt x="2146588" y="203158"/>
                </a:cubicBezTo>
                <a:cubicBezTo>
                  <a:pt x="2138115" y="214357"/>
                  <a:pt x="2135637" y="226397"/>
                  <a:pt x="2139502" y="237150"/>
                </a:cubicBezTo>
                <a:cubicBezTo>
                  <a:pt x="2143020" y="246763"/>
                  <a:pt x="2151692" y="254245"/>
                  <a:pt x="2162048" y="256623"/>
                </a:cubicBezTo>
                <a:cubicBezTo>
                  <a:pt x="2170472" y="258556"/>
                  <a:pt x="2210657" y="258605"/>
                  <a:pt x="2275816" y="258457"/>
                </a:cubicBezTo>
                <a:lnTo>
                  <a:pt x="2279037" y="258457"/>
                </a:lnTo>
                <a:cubicBezTo>
                  <a:pt x="2280127" y="287246"/>
                  <a:pt x="2281812" y="350274"/>
                  <a:pt x="2278988" y="362662"/>
                </a:cubicBezTo>
                <a:close/>
                <a:moveTo>
                  <a:pt x="2106997" y="2428333"/>
                </a:moveTo>
                <a:cubicBezTo>
                  <a:pt x="2073451" y="2427095"/>
                  <a:pt x="2059874" y="2443595"/>
                  <a:pt x="2054721" y="2453456"/>
                </a:cubicBezTo>
                <a:cubicBezTo>
                  <a:pt x="2050806" y="2461086"/>
                  <a:pt x="2049221" y="2469460"/>
                  <a:pt x="2049419" y="2477537"/>
                </a:cubicBezTo>
                <a:lnTo>
                  <a:pt x="2059230" y="2477537"/>
                </a:lnTo>
                <a:cubicBezTo>
                  <a:pt x="2059081" y="2470996"/>
                  <a:pt x="2060320" y="2464208"/>
                  <a:pt x="2063541" y="2458014"/>
                </a:cubicBezTo>
                <a:cubicBezTo>
                  <a:pt x="2070627" y="2444338"/>
                  <a:pt x="2085641" y="2437599"/>
                  <a:pt x="2106997" y="2438194"/>
                </a:cubicBezTo>
                <a:cubicBezTo>
                  <a:pt x="2128155" y="2437451"/>
                  <a:pt x="2143020" y="2444338"/>
                  <a:pt x="2150106" y="2458014"/>
                </a:cubicBezTo>
                <a:cubicBezTo>
                  <a:pt x="2153327" y="2464208"/>
                  <a:pt x="2154615" y="2470996"/>
                  <a:pt x="2154417" y="2477537"/>
                </a:cubicBezTo>
                <a:lnTo>
                  <a:pt x="2164278" y="2477537"/>
                </a:lnTo>
                <a:cubicBezTo>
                  <a:pt x="2164476" y="2469460"/>
                  <a:pt x="2162890" y="2461086"/>
                  <a:pt x="2158926" y="2453456"/>
                </a:cubicBezTo>
                <a:cubicBezTo>
                  <a:pt x="2153823" y="2443595"/>
                  <a:pt x="2140444" y="2427095"/>
                  <a:pt x="2106997" y="2428333"/>
                </a:cubicBezTo>
                <a:close/>
                <a:moveTo>
                  <a:pt x="807132" y="2453456"/>
                </a:moveTo>
                <a:cubicBezTo>
                  <a:pt x="802028" y="2443595"/>
                  <a:pt x="788402" y="2427095"/>
                  <a:pt x="755203" y="2428333"/>
                </a:cubicBezTo>
                <a:cubicBezTo>
                  <a:pt x="721707" y="2427144"/>
                  <a:pt x="708080" y="2443595"/>
                  <a:pt x="702976" y="2453456"/>
                </a:cubicBezTo>
                <a:cubicBezTo>
                  <a:pt x="699012" y="2461086"/>
                  <a:pt x="697427" y="2469460"/>
                  <a:pt x="697625" y="2477537"/>
                </a:cubicBezTo>
                <a:lnTo>
                  <a:pt x="707436" y="2477537"/>
                </a:lnTo>
                <a:cubicBezTo>
                  <a:pt x="707287" y="2470947"/>
                  <a:pt x="708526" y="2464208"/>
                  <a:pt x="711747" y="2458014"/>
                </a:cubicBezTo>
                <a:cubicBezTo>
                  <a:pt x="718833" y="2444338"/>
                  <a:pt x="733748" y="2437599"/>
                  <a:pt x="755203" y="2438194"/>
                </a:cubicBezTo>
                <a:cubicBezTo>
                  <a:pt x="776411" y="2437599"/>
                  <a:pt x="791276" y="2444338"/>
                  <a:pt x="798362" y="2458014"/>
                </a:cubicBezTo>
                <a:cubicBezTo>
                  <a:pt x="801583" y="2464208"/>
                  <a:pt x="802821" y="2470996"/>
                  <a:pt x="802673" y="2477537"/>
                </a:cubicBezTo>
                <a:lnTo>
                  <a:pt x="812484" y="2477537"/>
                </a:lnTo>
                <a:cubicBezTo>
                  <a:pt x="812682" y="2469460"/>
                  <a:pt x="811096" y="2461086"/>
                  <a:pt x="807132" y="2453456"/>
                </a:cubicBezTo>
                <a:close/>
                <a:moveTo>
                  <a:pt x="51731" y="1681504"/>
                </a:moveTo>
                <a:cubicBezTo>
                  <a:pt x="34190" y="1672437"/>
                  <a:pt x="12586" y="1676153"/>
                  <a:pt x="0" y="1684577"/>
                </a:cubicBezTo>
                <a:lnTo>
                  <a:pt x="0" y="1696518"/>
                </a:lnTo>
                <a:cubicBezTo>
                  <a:pt x="1387" y="1695676"/>
                  <a:pt x="2775" y="1694784"/>
                  <a:pt x="4113" y="1693743"/>
                </a:cubicBezTo>
                <a:cubicBezTo>
                  <a:pt x="13924" y="1686311"/>
                  <a:pt x="32357" y="1682595"/>
                  <a:pt x="47172" y="1690275"/>
                </a:cubicBezTo>
                <a:cubicBezTo>
                  <a:pt x="60501" y="1697212"/>
                  <a:pt x="67191" y="1711780"/>
                  <a:pt x="66497" y="1732740"/>
                </a:cubicBezTo>
                <a:cubicBezTo>
                  <a:pt x="67191" y="1753353"/>
                  <a:pt x="60501" y="1767921"/>
                  <a:pt x="47172" y="1774858"/>
                </a:cubicBezTo>
                <a:cubicBezTo>
                  <a:pt x="32357" y="1782538"/>
                  <a:pt x="13924" y="1778773"/>
                  <a:pt x="4113" y="1771389"/>
                </a:cubicBezTo>
                <a:cubicBezTo>
                  <a:pt x="2775" y="1770349"/>
                  <a:pt x="1387" y="1769457"/>
                  <a:pt x="0" y="1768615"/>
                </a:cubicBezTo>
                <a:lnTo>
                  <a:pt x="0" y="1780556"/>
                </a:lnTo>
                <a:cubicBezTo>
                  <a:pt x="12586" y="1788980"/>
                  <a:pt x="34190" y="1792696"/>
                  <a:pt x="51731" y="1783628"/>
                </a:cubicBezTo>
                <a:cubicBezTo>
                  <a:pt x="61393" y="1778624"/>
                  <a:pt x="77497" y="1765295"/>
                  <a:pt x="76407" y="1732740"/>
                </a:cubicBezTo>
                <a:cubicBezTo>
                  <a:pt x="77497" y="1699838"/>
                  <a:pt x="61393" y="1686509"/>
                  <a:pt x="51731" y="1681504"/>
                </a:cubicBezTo>
                <a:close/>
                <a:moveTo>
                  <a:pt x="51731" y="2009927"/>
                </a:moveTo>
                <a:cubicBezTo>
                  <a:pt x="34190" y="2000859"/>
                  <a:pt x="12586" y="2004575"/>
                  <a:pt x="0" y="2012999"/>
                </a:cubicBezTo>
                <a:lnTo>
                  <a:pt x="0" y="2024941"/>
                </a:lnTo>
                <a:cubicBezTo>
                  <a:pt x="1387" y="2024098"/>
                  <a:pt x="2775" y="2023206"/>
                  <a:pt x="4113" y="2022166"/>
                </a:cubicBezTo>
                <a:cubicBezTo>
                  <a:pt x="13924" y="2014733"/>
                  <a:pt x="32357" y="2011017"/>
                  <a:pt x="47172" y="2018697"/>
                </a:cubicBezTo>
                <a:cubicBezTo>
                  <a:pt x="60501" y="2025634"/>
                  <a:pt x="67191" y="2040202"/>
                  <a:pt x="66497" y="2061162"/>
                </a:cubicBezTo>
                <a:cubicBezTo>
                  <a:pt x="67191" y="2081775"/>
                  <a:pt x="60501" y="2096343"/>
                  <a:pt x="47172" y="2103280"/>
                </a:cubicBezTo>
                <a:cubicBezTo>
                  <a:pt x="32357" y="2110961"/>
                  <a:pt x="13924" y="2107195"/>
                  <a:pt x="4113" y="2099812"/>
                </a:cubicBezTo>
                <a:cubicBezTo>
                  <a:pt x="2775" y="2098771"/>
                  <a:pt x="1387" y="2097879"/>
                  <a:pt x="0" y="2097037"/>
                </a:cubicBezTo>
                <a:lnTo>
                  <a:pt x="0" y="2108979"/>
                </a:lnTo>
                <a:cubicBezTo>
                  <a:pt x="12586" y="2117402"/>
                  <a:pt x="34190" y="2121119"/>
                  <a:pt x="51731" y="2112051"/>
                </a:cubicBezTo>
                <a:cubicBezTo>
                  <a:pt x="61393" y="2107046"/>
                  <a:pt x="77497" y="2093717"/>
                  <a:pt x="76407" y="2061162"/>
                </a:cubicBezTo>
                <a:cubicBezTo>
                  <a:pt x="77497" y="2028260"/>
                  <a:pt x="61393" y="2014931"/>
                  <a:pt x="51731" y="2009927"/>
                </a:cubicBezTo>
                <a:close/>
                <a:moveTo>
                  <a:pt x="51731" y="696237"/>
                </a:moveTo>
                <a:cubicBezTo>
                  <a:pt x="34190" y="687170"/>
                  <a:pt x="12586" y="690886"/>
                  <a:pt x="0" y="699310"/>
                </a:cubicBezTo>
                <a:lnTo>
                  <a:pt x="0" y="711251"/>
                </a:lnTo>
                <a:cubicBezTo>
                  <a:pt x="1387" y="710409"/>
                  <a:pt x="2775" y="709517"/>
                  <a:pt x="4113" y="708476"/>
                </a:cubicBezTo>
                <a:cubicBezTo>
                  <a:pt x="13924" y="701044"/>
                  <a:pt x="32357" y="697328"/>
                  <a:pt x="47172" y="705008"/>
                </a:cubicBezTo>
                <a:cubicBezTo>
                  <a:pt x="60501" y="711945"/>
                  <a:pt x="67191" y="726513"/>
                  <a:pt x="66497" y="747473"/>
                </a:cubicBezTo>
                <a:cubicBezTo>
                  <a:pt x="67191" y="768086"/>
                  <a:pt x="60501" y="782654"/>
                  <a:pt x="47172" y="789542"/>
                </a:cubicBezTo>
                <a:cubicBezTo>
                  <a:pt x="32357" y="797271"/>
                  <a:pt x="13924" y="793506"/>
                  <a:pt x="4113" y="786073"/>
                </a:cubicBezTo>
                <a:cubicBezTo>
                  <a:pt x="2775" y="785032"/>
                  <a:pt x="1387" y="784140"/>
                  <a:pt x="0" y="783298"/>
                </a:cubicBezTo>
                <a:lnTo>
                  <a:pt x="0" y="795289"/>
                </a:lnTo>
                <a:cubicBezTo>
                  <a:pt x="12586" y="803713"/>
                  <a:pt x="34190" y="807429"/>
                  <a:pt x="51731" y="798362"/>
                </a:cubicBezTo>
                <a:cubicBezTo>
                  <a:pt x="61393" y="793357"/>
                  <a:pt x="77497" y="779978"/>
                  <a:pt x="76407" y="747473"/>
                </a:cubicBezTo>
                <a:cubicBezTo>
                  <a:pt x="77497" y="714571"/>
                  <a:pt x="61393" y="701242"/>
                  <a:pt x="51731" y="696237"/>
                </a:cubicBezTo>
                <a:close/>
                <a:moveTo>
                  <a:pt x="51731" y="1024660"/>
                </a:moveTo>
                <a:cubicBezTo>
                  <a:pt x="34190" y="1015592"/>
                  <a:pt x="12586" y="1019308"/>
                  <a:pt x="0" y="1027732"/>
                </a:cubicBezTo>
                <a:lnTo>
                  <a:pt x="0" y="1039674"/>
                </a:lnTo>
                <a:cubicBezTo>
                  <a:pt x="1387" y="1038831"/>
                  <a:pt x="2775" y="1037939"/>
                  <a:pt x="4113" y="1036899"/>
                </a:cubicBezTo>
                <a:cubicBezTo>
                  <a:pt x="13924" y="1029466"/>
                  <a:pt x="32357" y="1025750"/>
                  <a:pt x="47172" y="1033430"/>
                </a:cubicBezTo>
                <a:cubicBezTo>
                  <a:pt x="60501" y="1040367"/>
                  <a:pt x="67191" y="1054935"/>
                  <a:pt x="66497" y="1075895"/>
                </a:cubicBezTo>
                <a:cubicBezTo>
                  <a:pt x="67191" y="1096508"/>
                  <a:pt x="60501" y="1111076"/>
                  <a:pt x="47172" y="1117964"/>
                </a:cubicBezTo>
                <a:cubicBezTo>
                  <a:pt x="32357" y="1125694"/>
                  <a:pt x="13924" y="1121928"/>
                  <a:pt x="4113" y="1114545"/>
                </a:cubicBezTo>
                <a:cubicBezTo>
                  <a:pt x="2775" y="1113504"/>
                  <a:pt x="1387" y="1112612"/>
                  <a:pt x="0" y="1111770"/>
                </a:cubicBezTo>
                <a:lnTo>
                  <a:pt x="0" y="1123712"/>
                </a:lnTo>
                <a:cubicBezTo>
                  <a:pt x="12586" y="1132135"/>
                  <a:pt x="34190" y="1135852"/>
                  <a:pt x="51731" y="1126784"/>
                </a:cubicBezTo>
                <a:cubicBezTo>
                  <a:pt x="61393" y="1121779"/>
                  <a:pt x="77497" y="1108401"/>
                  <a:pt x="76407" y="1075895"/>
                </a:cubicBezTo>
                <a:cubicBezTo>
                  <a:pt x="77497" y="1042994"/>
                  <a:pt x="61393" y="1029664"/>
                  <a:pt x="51731" y="1024660"/>
                </a:cubicBezTo>
                <a:close/>
                <a:moveTo>
                  <a:pt x="51731" y="39393"/>
                </a:moveTo>
                <a:cubicBezTo>
                  <a:pt x="34190" y="30325"/>
                  <a:pt x="12586" y="34041"/>
                  <a:pt x="0" y="42415"/>
                </a:cubicBezTo>
                <a:lnTo>
                  <a:pt x="0" y="54407"/>
                </a:lnTo>
                <a:cubicBezTo>
                  <a:pt x="1387" y="53564"/>
                  <a:pt x="2775" y="52672"/>
                  <a:pt x="4113" y="51632"/>
                </a:cubicBezTo>
                <a:cubicBezTo>
                  <a:pt x="13924" y="44199"/>
                  <a:pt x="32357" y="40483"/>
                  <a:pt x="47172" y="48163"/>
                </a:cubicBezTo>
                <a:cubicBezTo>
                  <a:pt x="60501" y="55100"/>
                  <a:pt x="67191" y="69619"/>
                  <a:pt x="66497" y="90628"/>
                </a:cubicBezTo>
                <a:cubicBezTo>
                  <a:pt x="67191" y="111241"/>
                  <a:pt x="60501" y="125809"/>
                  <a:pt x="47172" y="132697"/>
                </a:cubicBezTo>
                <a:cubicBezTo>
                  <a:pt x="32357" y="140427"/>
                  <a:pt x="13924" y="136661"/>
                  <a:pt x="4113" y="129228"/>
                </a:cubicBezTo>
                <a:cubicBezTo>
                  <a:pt x="2775" y="128188"/>
                  <a:pt x="1387" y="127296"/>
                  <a:pt x="0" y="126453"/>
                </a:cubicBezTo>
                <a:lnTo>
                  <a:pt x="0" y="138445"/>
                </a:lnTo>
                <a:cubicBezTo>
                  <a:pt x="12586" y="146868"/>
                  <a:pt x="34190" y="150585"/>
                  <a:pt x="51731" y="141517"/>
                </a:cubicBezTo>
                <a:cubicBezTo>
                  <a:pt x="61393" y="136463"/>
                  <a:pt x="77497" y="123134"/>
                  <a:pt x="76407" y="90628"/>
                </a:cubicBezTo>
                <a:cubicBezTo>
                  <a:pt x="77497" y="57727"/>
                  <a:pt x="61393" y="44397"/>
                  <a:pt x="51731" y="39393"/>
                </a:cubicBezTo>
                <a:close/>
                <a:moveTo>
                  <a:pt x="2154417" y="0"/>
                </a:moveTo>
                <a:cubicBezTo>
                  <a:pt x="2154615" y="6590"/>
                  <a:pt x="2153327" y="13379"/>
                  <a:pt x="2150106" y="19573"/>
                </a:cubicBezTo>
                <a:cubicBezTo>
                  <a:pt x="2143020" y="33249"/>
                  <a:pt x="2128106" y="40087"/>
                  <a:pt x="2106650" y="39393"/>
                </a:cubicBezTo>
                <a:cubicBezTo>
                  <a:pt x="2085492" y="40136"/>
                  <a:pt x="2070627" y="33249"/>
                  <a:pt x="2063541" y="19573"/>
                </a:cubicBezTo>
                <a:cubicBezTo>
                  <a:pt x="2060320" y="13379"/>
                  <a:pt x="2059081" y="6590"/>
                  <a:pt x="2059230" y="0"/>
                </a:cubicBezTo>
                <a:lnTo>
                  <a:pt x="2049419" y="0"/>
                </a:lnTo>
                <a:cubicBezTo>
                  <a:pt x="2049221" y="8126"/>
                  <a:pt x="2050757" y="16500"/>
                  <a:pt x="2054721" y="24131"/>
                </a:cubicBezTo>
                <a:cubicBezTo>
                  <a:pt x="2059874" y="33992"/>
                  <a:pt x="2073451" y="50344"/>
                  <a:pt x="2106650" y="49253"/>
                </a:cubicBezTo>
                <a:cubicBezTo>
                  <a:pt x="2107790" y="49303"/>
                  <a:pt x="2108830" y="49353"/>
                  <a:pt x="2109921" y="49353"/>
                </a:cubicBezTo>
                <a:cubicBezTo>
                  <a:pt x="2141088" y="49353"/>
                  <a:pt x="2153971" y="33695"/>
                  <a:pt x="2158926" y="24131"/>
                </a:cubicBezTo>
                <a:cubicBezTo>
                  <a:pt x="2162890" y="16500"/>
                  <a:pt x="2164476" y="8077"/>
                  <a:pt x="2164278" y="0"/>
                </a:cubicBezTo>
                <a:lnTo>
                  <a:pt x="2154417" y="0"/>
                </a:lnTo>
                <a:close/>
                <a:moveTo>
                  <a:pt x="1140609" y="0"/>
                </a:moveTo>
                <a:cubicBezTo>
                  <a:pt x="1140757" y="6590"/>
                  <a:pt x="1139519" y="13379"/>
                  <a:pt x="1136298" y="19573"/>
                </a:cubicBezTo>
                <a:cubicBezTo>
                  <a:pt x="1129212" y="33249"/>
                  <a:pt x="1114297" y="40087"/>
                  <a:pt x="1092842" y="39393"/>
                </a:cubicBezTo>
                <a:cubicBezTo>
                  <a:pt x="1071733" y="40087"/>
                  <a:pt x="1056769" y="33249"/>
                  <a:pt x="1049683" y="19573"/>
                </a:cubicBezTo>
                <a:cubicBezTo>
                  <a:pt x="1046462" y="13379"/>
                  <a:pt x="1045224" y="6590"/>
                  <a:pt x="1045372" y="0"/>
                </a:cubicBezTo>
                <a:lnTo>
                  <a:pt x="1035561" y="0"/>
                </a:lnTo>
                <a:cubicBezTo>
                  <a:pt x="1035363" y="8077"/>
                  <a:pt x="1036949" y="16500"/>
                  <a:pt x="1040913" y="24131"/>
                </a:cubicBezTo>
                <a:cubicBezTo>
                  <a:pt x="1046016" y="33992"/>
                  <a:pt x="1059692" y="50344"/>
                  <a:pt x="1092842" y="49253"/>
                </a:cubicBezTo>
                <a:cubicBezTo>
                  <a:pt x="1126437" y="50393"/>
                  <a:pt x="1139965" y="33992"/>
                  <a:pt x="1145118" y="24131"/>
                </a:cubicBezTo>
                <a:cubicBezTo>
                  <a:pt x="1149082" y="16500"/>
                  <a:pt x="1150618" y="8126"/>
                  <a:pt x="1150420" y="0"/>
                </a:cubicBezTo>
                <a:lnTo>
                  <a:pt x="1140609" y="0"/>
                </a:lnTo>
                <a:close/>
                <a:moveTo>
                  <a:pt x="2477488" y="1550839"/>
                </a:moveTo>
                <a:cubicBezTo>
                  <a:pt x="2477488" y="1550839"/>
                  <a:pt x="2477538" y="1550938"/>
                  <a:pt x="2477538" y="1550988"/>
                </a:cubicBezTo>
                <a:lnTo>
                  <a:pt x="2477538" y="1529780"/>
                </a:lnTo>
                <a:cubicBezTo>
                  <a:pt x="2475110" y="1536965"/>
                  <a:pt x="2475060" y="1544150"/>
                  <a:pt x="2477488" y="1550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217539" y="-1213564"/>
            <a:ext cx="9908123" cy="6998913"/>
            <a:chOff x="217539" y="-1213564"/>
            <a:chExt cx="9908123" cy="6998913"/>
          </a:xfrm>
        </p:grpSpPr>
        <p:sp>
          <p:nvSpPr>
            <p:cNvPr id="13" name="Google Shape;13;p2"/>
            <p:cNvSpPr/>
            <p:nvPr/>
          </p:nvSpPr>
          <p:spPr>
            <a:xfrm rot="-8943979">
              <a:off x="7913152" y="-847106"/>
              <a:ext cx="1903845" cy="1727726"/>
            </a:xfrm>
            <a:custGeom>
              <a:avLst/>
              <a:gdLst/>
              <a:ahLst/>
              <a:cxnLst/>
              <a:rect l="l" t="t" r="r" b="b"/>
              <a:pathLst>
                <a:path w="2281" h="2070" extrusionOk="0">
                  <a:moveTo>
                    <a:pt x="2250" y="964"/>
                  </a:moveTo>
                  <a:cubicBezTo>
                    <a:pt x="2242" y="984"/>
                    <a:pt x="2232" y="1003"/>
                    <a:pt x="2220" y="1020"/>
                  </a:cubicBezTo>
                  <a:cubicBezTo>
                    <a:pt x="2157" y="1119"/>
                    <a:pt x="2054" y="1192"/>
                    <a:pt x="2005" y="1292"/>
                  </a:cubicBezTo>
                  <a:cubicBezTo>
                    <a:pt x="1991" y="1321"/>
                    <a:pt x="1982" y="1352"/>
                    <a:pt x="1979" y="1386"/>
                  </a:cubicBezTo>
                  <a:cubicBezTo>
                    <a:pt x="1975" y="1433"/>
                    <a:pt x="1986" y="1481"/>
                    <a:pt x="1984" y="1528"/>
                  </a:cubicBezTo>
                  <a:cubicBezTo>
                    <a:pt x="1983" y="1551"/>
                    <a:pt x="1980" y="1573"/>
                    <a:pt x="1973" y="1594"/>
                  </a:cubicBezTo>
                  <a:cubicBezTo>
                    <a:pt x="1945" y="1691"/>
                    <a:pt x="1865" y="1769"/>
                    <a:pt x="1779" y="1811"/>
                  </a:cubicBezTo>
                  <a:cubicBezTo>
                    <a:pt x="1777" y="1813"/>
                    <a:pt x="1774" y="1814"/>
                    <a:pt x="1772" y="1815"/>
                  </a:cubicBezTo>
                  <a:cubicBezTo>
                    <a:pt x="1767" y="1817"/>
                    <a:pt x="1762" y="1820"/>
                    <a:pt x="1757" y="1822"/>
                  </a:cubicBezTo>
                  <a:cubicBezTo>
                    <a:pt x="1670" y="1860"/>
                    <a:pt x="1576" y="1876"/>
                    <a:pt x="1486" y="1901"/>
                  </a:cubicBezTo>
                  <a:cubicBezTo>
                    <a:pt x="1473" y="1904"/>
                    <a:pt x="1460" y="1908"/>
                    <a:pt x="1448" y="1912"/>
                  </a:cubicBezTo>
                  <a:cubicBezTo>
                    <a:pt x="1372" y="1935"/>
                    <a:pt x="1298" y="1969"/>
                    <a:pt x="1223" y="1994"/>
                  </a:cubicBezTo>
                  <a:cubicBezTo>
                    <a:pt x="1168" y="2012"/>
                    <a:pt x="1113" y="2026"/>
                    <a:pt x="1055" y="2029"/>
                  </a:cubicBezTo>
                  <a:cubicBezTo>
                    <a:pt x="1054" y="2029"/>
                    <a:pt x="1053" y="2029"/>
                    <a:pt x="1051" y="2029"/>
                  </a:cubicBezTo>
                  <a:cubicBezTo>
                    <a:pt x="1051" y="2029"/>
                    <a:pt x="1002" y="2039"/>
                    <a:pt x="937" y="2048"/>
                  </a:cubicBezTo>
                  <a:cubicBezTo>
                    <a:pt x="860" y="2059"/>
                    <a:pt x="761" y="2070"/>
                    <a:pt x="695" y="2064"/>
                  </a:cubicBezTo>
                  <a:cubicBezTo>
                    <a:pt x="681" y="2062"/>
                    <a:pt x="666" y="2060"/>
                    <a:pt x="651" y="2059"/>
                  </a:cubicBezTo>
                  <a:cubicBezTo>
                    <a:pt x="638" y="2057"/>
                    <a:pt x="626" y="2055"/>
                    <a:pt x="613" y="2053"/>
                  </a:cubicBezTo>
                  <a:cubicBezTo>
                    <a:pt x="517" y="2038"/>
                    <a:pt x="423" y="2011"/>
                    <a:pt x="339" y="1961"/>
                  </a:cubicBezTo>
                  <a:cubicBezTo>
                    <a:pt x="324" y="1952"/>
                    <a:pt x="310" y="1943"/>
                    <a:pt x="295" y="1932"/>
                  </a:cubicBezTo>
                  <a:cubicBezTo>
                    <a:pt x="293" y="1930"/>
                    <a:pt x="290" y="1928"/>
                    <a:pt x="287" y="1926"/>
                  </a:cubicBezTo>
                  <a:cubicBezTo>
                    <a:pt x="231" y="1883"/>
                    <a:pt x="182" y="1826"/>
                    <a:pt x="159" y="1754"/>
                  </a:cubicBezTo>
                  <a:cubicBezTo>
                    <a:pt x="146" y="1714"/>
                    <a:pt x="143" y="1671"/>
                    <a:pt x="142" y="1628"/>
                  </a:cubicBezTo>
                  <a:cubicBezTo>
                    <a:pt x="142" y="1577"/>
                    <a:pt x="146" y="1526"/>
                    <a:pt x="144" y="1475"/>
                  </a:cubicBezTo>
                  <a:cubicBezTo>
                    <a:pt x="142" y="1418"/>
                    <a:pt x="133" y="1361"/>
                    <a:pt x="117" y="1306"/>
                  </a:cubicBezTo>
                  <a:cubicBezTo>
                    <a:pt x="107" y="1273"/>
                    <a:pt x="94" y="1240"/>
                    <a:pt x="79" y="1208"/>
                  </a:cubicBezTo>
                  <a:cubicBezTo>
                    <a:pt x="54" y="1156"/>
                    <a:pt x="21" y="1107"/>
                    <a:pt x="10" y="1049"/>
                  </a:cubicBezTo>
                  <a:cubicBezTo>
                    <a:pt x="8" y="1041"/>
                    <a:pt x="7" y="1032"/>
                    <a:pt x="6" y="1023"/>
                  </a:cubicBezTo>
                  <a:cubicBezTo>
                    <a:pt x="0" y="953"/>
                    <a:pt x="24" y="882"/>
                    <a:pt x="56" y="820"/>
                  </a:cubicBezTo>
                  <a:cubicBezTo>
                    <a:pt x="71" y="791"/>
                    <a:pt x="88" y="763"/>
                    <a:pt x="107" y="736"/>
                  </a:cubicBezTo>
                  <a:cubicBezTo>
                    <a:pt x="141" y="690"/>
                    <a:pt x="182" y="650"/>
                    <a:pt x="231" y="624"/>
                  </a:cubicBezTo>
                  <a:cubicBezTo>
                    <a:pt x="260" y="608"/>
                    <a:pt x="291" y="598"/>
                    <a:pt x="319" y="580"/>
                  </a:cubicBezTo>
                  <a:cubicBezTo>
                    <a:pt x="333" y="572"/>
                    <a:pt x="343" y="563"/>
                    <a:pt x="351" y="552"/>
                  </a:cubicBezTo>
                  <a:cubicBezTo>
                    <a:pt x="412" y="477"/>
                    <a:pt x="358" y="347"/>
                    <a:pt x="398" y="233"/>
                  </a:cubicBezTo>
                  <a:cubicBezTo>
                    <a:pt x="415" y="183"/>
                    <a:pt x="450" y="136"/>
                    <a:pt x="521" y="98"/>
                  </a:cubicBezTo>
                  <a:cubicBezTo>
                    <a:pt x="548" y="83"/>
                    <a:pt x="591" y="66"/>
                    <a:pt x="638" y="51"/>
                  </a:cubicBezTo>
                  <a:cubicBezTo>
                    <a:pt x="725" y="22"/>
                    <a:pt x="829" y="0"/>
                    <a:pt x="884" y="13"/>
                  </a:cubicBezTo>
                  <a:cubicBezTo>
                    <a:pt x="904" y="17"/>
                    <a:pt x="922" y="24"/>
                    <a:pt x="940" y="31"/>
                  </a:cubicBezTo>
                  <a:cubicBezTo>
                    <a:pt x="1039" y="73"/>
                    <a:pt x="1104" y="151"/>
                    <a:pt x="1161" y="160"/>
                  </a:cubicBezTo>
                  <a:cubicBezTo>
                    <a:pt x="1176" y="163"/>
                    <a:pt x="1191" y="164"/>
                    <a:pt x="1205" y="166"/>
                  </a:cubicBezTo>
                  <a:cubicBezTo>
                    <a:pt x="1316" y="178"/>
                    <a:pt x="1384" y="160"/>
                    <a:pt x="1497" y="103"/>
                  </a:cubicBezTo>
                  <a:cubicBezTo>
                    <a:pt x="1499" y="102"/>
                    <a:pt x="1501" y="101"/>
                    <a:pt x="1503" y="100"/>
                  </a:cubicBezTo>
                  <a:cubicBezTo>
                    <a:pt x="1620" y="41"/>
                    <a:pt x="1764" y="2"/>
                    <a:pt x="1873" y="71"/>
                  </a:cubicBezTo>
                  <a:cubicBezTo>
                    <a:pt x="1881" y="76"/>
                    <a:pt x="1890" y="82"/>
                    <a:pt x="1898" y="89"/>
                  </a:cubicBezTo>
                  <a:cubicBezTo>
                    <a:pt x="1965" y="145"/>
                    <a:pt x="1998" y="238"/>
                    <a:pt x="2017" y="330"/>
                  </a:cubicBezTo>
                  <a:cubicBezTo>
                    <a:pt x="2023" y="356"/>
                    <a:pt x="2028" y="382"/>
                    <a:pt x="2034" y="408"/>
                  </a:cubicBezTo>
                  <a:cubicBezTo>
                    <a:pt x="2039" y="430"/>
                    <a:pt x="2045" y="452"/>
                    <a:pt x="2054" y="472"/>
                  </a:cubicBezTo>
                  <a:cubicBezTo>
                    <a:pt x="2074" y="517"/>
                    <a:pt x="2170" y="543"/>
                    <a:pt x="2205" y="571"/>
                  </a:cubicBezTo>
                  <a:cubicBezTo>
                    <a:pt x="2229" y="589"/>
                    <a:pt x="2254" y="628"/>
                    <a:pt x="2267" y="672"/>
                  </a:cubicBezTo>
                  <a:cubicBezTo>
                    <a:pt x="2273" y="688"/>
                    <a:pt x="2276" y="706"/>
                    <a:pt x="2277" y="723"/>
                  </a:cubicBezTo>
                  <a:cubicBezTo>
                    <a:pt x="2281" y="804"/>
                    <a:pt x="2280" y="890"/>
                    <a:pt x="2250" y="9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918422">
              <a:off x="337705" y="4580275"/>
              <a:ext cx="1177540" cy="1068599"/>
            </a:xfrm>
            <a:custGeom>
              <a:avLst/>
              <a:gdLst/>
              <a:ahLst/>
              <a:cxnLst/>
              <a:rect l="l" t="t" r="r" b="b"/>
              <a:pathLst>
                <a:path w="2281" h="2070" extrusionOk="0">
                  <a:moveTo>
                    <a:pt x="2250" y="964"/>
                  </a:moveTo>
                  <a:cubicBezTo>
                    <a:pt x="2242" y="984"/>
                    <a:pt x="2232" y="1003"/>
                    <a:pt x="2220" y="1020"/>
                  </a:cubicBezTo>
                  <a:cubicBezTo>
                    <a:pt x="2157" y="1119"/>
                    <a:pt x="2054" y="1192"/>
                    <a:pt x="2005" y="1292"/>
                  </a:cubicBezTo>
                  <a:cubicBezTo>
                    <a:pt x="1991" y="1321"/>
                    <a:pt x="1982" y="1352"/>
                    <a:pt x="1979" y="1386"/>
                  </a:cubicBezTo>
                  <a:cubicBezTo>
                    <a:pt x="1975" y="1433"/>
                    <a:pt x="1986" y="1481"/>
                    <a:pt x="1984" y="1528"/>
                  </a:cubicBezTo>
                  <a:cubicBezTo>
                    <a:pt x="1983" y="1551"/>
                    <a:pt x="1980" y="1573"/>
                    <a:pt x="1973" y="1594"/>
                  </a:cubicBezTo>
                  <a:cubicBezTo>
                    <a:pt x="1945" y="1691"/>
                    <a:pt x="1865" y="1769"/>
                    <a:pt x="1779" y="1811"/>
                  </a:cubicBezTo>
                  <a:cubicBezTo>
                    <a:pt x="1777" y="1813"/>
                    <a:pt x="1774" y="1814"/>
                    <a:pt x="1772" y="1815"/>
                  </a:cubicBezTo>
                  <a:cubicBezTo>
                    <a:pt x="1767" y="1817"/>
                    <a:pt x="1762" y="1820"/>
                    <a:pt x="1757" y="1822"/>
                  </a:cubicBezTo>
                  <a:cubicBezTo>
                    <a:pt x="1670" y="1860"/>
                    <a:pt x="1576" y="1876"/>
                    <a:pt x="1486" y="1901"/>
                  </a:cubicBezTo>
                  <a:cubicBezTo>
                    <a:pt x="1473" y="1904"/>
                    <a:pt x="1460" y="1908"/>
                    <a:pt x="1448" y="1912"/>
                  </a:cubicBezTo>
                  <a:cubicBezTo>
                    <a:pt x="1372" y="1935"/>
                    <a:pt x="1298" y="1969"/>
                    <a:pt x="1223" y="1994"/>
                  </a:cubicBezTo>
                  <a:cubicBezTo>
                    <a:pt x="1168" y="2012"/>
                    <a:pt x="1113" y="2026"/>
                    <a:pt x="1055" y="2029"/>
                  </a:cubicBezTo>
                  <a:cubicBezTo>
                    <a:pt x="1054" y="2029"/>
                    <a:pt x="1053" y="2029"/>
                    <a:pt x="1051" y="2029"/>
                  </a:cubicBezTo>
                  <a:cubicBezTo>
                    <a:pt x="1051" y="2029"/>
                    <a:pt x="1002" y="2039"/>
                    <a:pt x="937" y="2048"/>
                  </a:cubicBezTo>
                  <a:cubicBezTo>
                    <a:pt x="860" y="2059"/>
                    <a:pt x="761" y="2070"/>
                    <a:pt x="695" y="2064"/>
                  </a:cubicBezTo>
                  <a:cubicBezTo>
                    <a:pt x="681" y="2062"/>
                    <a:pt x="666" y="2060"/>
                    <a:pt x="651" y="2059"/>
                  </a:cubicBezTo>
                  <a:cubicBezTo>
                    <a:pt x="638" y="2057"/>
                    <a:pt x="626" y="2055"/>
                    <a:pt x="613" y="2053"/>
                  </a:cubicBezTo>
                  <a:cubicBezTo>
                    <a:pt x="517" y="2038"/>
                    <a:pt x="423" y="2011"/>
                    <a:pt x="339" y="1961"/>
                  </a:cubicBezTo>
                  <a:cubicBezTo>
                    <a:pt x="324" y="1952"/>
                    <a:pt x="310" y="1943"/>
                    <a:pt x="295" y="1932"/>
                  </a:cubicBezTo>
                  <a:cubicBezTo>
                    <a:pt x="293" y="1930"/>
                    <a:pt x="290" y="1928"/>
                    <a:pt x="287" y="1926"/>
                  </a:cubicBezTo>
                  <a:cubicBezTo>
                    <a:pt x="231" y="1883"/>
                    <a:pt x="182" y="1826"/>
                    <a:pt x="159" y="1754"/>
                  </a:cubicBezTo>
                  <a:cubicBezTo>
                    <a:pt x="146" y="1714"/>
                    <a:pt x="143" y="1671"/>
                    <a:pt x="142" y="1628"/>
                  </a:cubicBezTo>
                  <a:cubicBezTo>
                    <a:pt x="142" y="1577"/>
                    <a:pt x="146" y="1526"/>
                    <a:pt x="144" y="1475"/>
                  </a:cubicBezTo>
                  <a:cubicBezTo>
                    <a:pt x="142" y="1418"/>
                    <a:pt x="133" y="1361"/>
                    <a:pt x="117" y="1306"/>
                  </a:cubicBezTo>
                  <a:cubicBezTo>
                    <a:pt x="107" y="1273"/>
                    <a:pt x="94" y="1240"/>
                    <a:pt x="79" y="1208"/>
                  </a:cubicBezTo>
                  <a:cubicBezTo>
                    <a:pt x="54" y="1156"/>
                    <a:pt x="21" y="1107"/>
                    <a:pt x="10" y="1049"/>
                  </a:cubicBezTo>
                  <a:cubicBezTo>
                    <a:pt x="8" y="1041"/>
                    <a:pt x="7" y="1032"/>
                    <a:pt x="6" y="1023"/>
                  </a:cubicBezTo>
                  <a:cubicBezTo>
                    <a:pt x="0" y="953"/>
                    <a:pt x="24" y="882"/>
                    <a:pt x="56" y="820"/>
                  </a:cubicBezTo>
                  <a:cubicBezTo>
                    <a:pt x="71" y="791"/>
                    <a:pt x="88" y="763"/>
                    <a:pt x="107" y="736"/>
                  </a:cubicBezTo>
                  <a:cubicBezTo>
                    <a:pt x="141" y="690"/>
                    <a:pt x="182" y="650"/>
                    <a:pt x="231" y="624"/>
                  </a:cubicBezTo>
                  <a:cubicBezTo>
                    <a:pt x="260" y="608"/>
                    <a:pt x="291" y="598"/>
                    <a:pt x="319" y="580"/>
                  </a:cubicBezTo>
                  <a:cubicBezTo>
                    <a:pt x="333" y="572"/>
                    <a:pt x="343" y="563"/>
                    <a:pt x="351" y="552"/>
                  </a:cubicBezTo>
                  <a:cubicBezTo>
                    <a:pt x="412" y="477"/>
                    <a:pt x="358" y="347"/>
                    <a:pt x="398" y="233"/>
                  </a:cubicBezTo>
                  <a:cubicBezTo>
                    <a:pt x="415" y="183"/>
                    <a:pt x="450" y="136"/>
                    <a:pt x="521" y="98"/>
                  </a:cubicBezTo>
                  <a:cubicBezTo>
                    <a:pt x="548" y="83"/>
                    <a:pt x="591" y="66"/>
                    <a:pt x="638" y="51"/>
                  </a:cubicBezTo>
                  <a:cubicBezTo>
                    <a:pt x="725" y="22"/>
                    <a:pt x="829" y="0"/>
                    <a:pt x="884" y="13"/>
                  </a:cubicBezTo>
                  <a:cubicBezTo>
                    <a:pt x="904" y="17"/>
                    <a:pt x="922" y="24"/>
                    <a:pt x="940" y="31"/>
                  </a:cubicBezTo>
                  <a:cubicBezTo>
                    <a:pt x="1039" y="73"/>
                    <a:pt x="1104" y="151"/>
                    <a:pt x="1161" y="160"/>
                  </a:cubicBezTo>
                  <a:cubicBezTo>
                    <a:pt x="1176" y="163"/>
                    <a:pt x="1191" y="164"/>
                    <a:pt x="1205" y="166"/>
                  </a:cubicBezTo>
                  <a:cubicBezTo>
                    <a:pt x="1316" y="178"/>
                    <a:pt x="1384" y="160"/>
                    <a:pt x="1497" y="103"/>
                  </a:cubicBezTo>
                  <a:cubicBezTo>
                    <a:pt x="1499" y="102"/>
                    <a:pt x="1501" y="101"/>
                    <a:pt x="1503" y="100"/>
                  </a:cubicBezTo>
                  <a:cubicBezTo>
                    <a:pt x="1620" y="41"/>
                    <a:pt x="1764" y="2"/>
                    <a:pt x="1873" y="71"/>
                  </a:cubicBezTo>
                  <a:cubicBezTo>
                    <a:pt x="1881" y="76"/>
                    <a:pt x="1890" y="82"/>
                    <a:pt x="1898" y="89"/>
                  </a:cubicBezTo>
                  <a:cubicBezTo>
                    <a:pt x="1965" y="145"/>
                    <a:pt x="1998" y="238"/>
                    <a:pt x="2017" y="330"/>
                  </a:cubicBezTo>
                  <a:cubicBezTo>
                    <a:pt x="2023" y="356"/>
                    <a:pt x="2028" y="382"/>
                    <a:pt x="2034" y="408"/>
                  </a:cubicBezTo>
                  <a:cubicBezTo>
                    <a:pt x="2039" y="430"/>
                    <a:pt x="2045" y="452"/>
                    <a:pt x="2054" y="472"/>
                  </a:cubicBezTo>
                  <a:cubicBezTo>
                    <a:pt x="2074" y="517"/>
                    <a:pt x="2170" y="543"/>
                    <a:pt x="2205" y="571"/>
                  </a:cubicBezTo>
                  <a:cubicBezTo>
                    <a:pt x="2229" y="589"/>
                    <a:pt x="2254" y="628"/>
                    <a:pt x="2267" y="672"/>
                  </a:cubicBezTo>
                  <a:cubicBezTo>
                    <a:pt x="2273" y="688"/>
                    <a:pt x="2276" y="706"/>
                    <a:pt x="2277" y="723"/>
                  </a:cubicBezTo>
                  <a:cubicBezTo>
                    <a:pt x="2281" y="804"/>
                    <a:pt x="2280" y="890"/>
                    <a:pt x="2250" y="9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>
            <a:spLocks noGrp="1"/>
          </p:cNvSpPr>
          <p:nvPr>
            <p:ph type="subTitle" idx="1"/>
          </p:nvPr>
        </p:nvSpPr>
        <p:spPr>
          <a:xfrm>
            <a:off x="2035198" y="2175775"/>
            <a:ext cx="20862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2"/>
          </p:nvPr>
        </p:nvSpPr>
        <p:spPr>
          <a:xfrm>
            <a:off x="5978002" y="2175776"/>
            <a:ext cx="20862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3"/>
          </p:nvPr>
        </p:nvSpPr>
        <p:spPr>
          <a:xfrm>
            <a:off x="2035198" y="3881725"/>
            <a:ext cx="20862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4"/>
          </p:nvPr>
        </p:nvSpPr>
        <p:spPr>
          <a:xfrm>
            <a:off x="5978002" y="3881725"/>
            <a:ext cx="20862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5" hasCustomPrompt="1"/>
          </p:nvPr>
        </p:nvSpPr>
        <p:spPr>
          <a:xfrm>
            <a:off x="1079798" y="1461525"/>
            <a:ext cx="733500" cy="447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6" hasCustomPrompt="1"/>
          </p:nvPr>
        </p:nvSpPr>
        <p:spPr>
          <a:xfrm>
            <a:off x="1079798" y="3105650"/>
            <a:ext cx="731400" cy="447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7" hasCustomPrompt="1"/>
          </p:nvPr>
        </p:nvSpPr>
        <p:spPr>
          <a:xfrm>
            <a:off x="5022189" y="1461537"/>
            <a:ext cx="731400" cy="446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8" hasCustomPrompt="1"/>
          </p:nvPr>
        </p:nvSpPr>
        <p:spPr>
          <a:xfrm>
            <a:off x="5022189" y="3105651"/>
            <a:ext cx="731400" cy="447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4"/>
          <p:cNvSpPr txBox="1">
            <a:spLocks noGrp="1"/>
          </p:cNvSpPr>
          <p:nvPr>
            <p:ph type="subTitle" idx="9"/>
          </p:nvPr>
        </p:nvSpPr>
        <p:spPr>
          <a:xfrm>
            <a:off x="2035198" y="1309125"/>
            <a:ext cx="2086200" cy="9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subTitle" idx="13"/>
          </p:nvPr>
        </p:nvSpPr>
        <p:spPr>
          <a:xfrm>
            <a:off x="2035198" y="3015069"/>
            <a:ext cx="2086200" cy="9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subTitle" idx="14"/>
          </p:nvPr>
        </p:nvSpPr>
        <p:spPr>
          <a:xfrm>
            <a:off x="5977998" y="1309125"/>
            <a:ext cx="2086200" cy="9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subTitle" idx="15"/>
          </p:nvPr>
        </p:nvSpPr>
        <p:spPr>
          <a:xfrm>
            <a:off x="5977998" y="3015072"/>
            <a:ext cx="2086200" cy="9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130" name="Google Shape;130;p14"/>
          <p:cNvSpPr/>
          <p:nvPr/>
        </p:nvSpPr>
        <p:spPr>
          <a:xfrm rot="5400000">
            <a:off x="8482239" y="3788946"/>
            <a:ext cx="2477587" cy="2477537"/>
          </a:xfrm>
          <a:custGeom>
            <a:avLst/>
            <a:gdLst/>
            <a:ahLst/>
            <a:cxnLst/>
            <a:rect l="l" t="t" r="r" b="b"/>
            <a:pathLst>
              <a:path w="2477587" h="2477537" extrusionOk="0">
                <a:moveTo>
                  <a:pt x="184577" y="0"/>
                </a:moveTo>
                <a:cubicBezTo>
                  <a:pt x="184725" y="6590"/>
                  <a:pt x="183486" y="13379"/>
                  <a:pt x="180266" y="19573"/>
                </a:cubicBezTo>
                <a:cubicBezTo>
                  <a:pt x="173180" y="33249"/>
                  <a:pt x="158265" y="40087"/>
                  <a:pt x="136810" y="39393"/>
                </a:cubicBezTo>
                <a:cubicBezTo>
                  <a:pt x="115651" y="40037"/>
                  <a:pt x="100786" y="33249"/>
                  <a:pt x="93700" y="19573"/>
                </a:cubicBezTo>
                <a:cubicBezTo>
                  <a:pt x="90480" y="13379"/>
                  <a:pt x="89191" y="6541"/>
                  <a:pt x="89390" y="0"/>
                </a:cubicBezTo>
                <a:lnTo>
                  <a:pt x="79529" y="0"/>
                </a:lnTo>
                <a:cubicBezTo>
                  <a:pt x="79331" y="8077"/>
                  <a:pt x="80916" y="16500"/>
                  <a:pt x="84880" y="24131"/>
                </a:cubicBezTo>
                <a:cubicBezTo>
                  <a:pt x="89984" y="33992"/>
                  <a:pt x="103660" y="50344"/>
                  <a:pt x="136810" y="49253"/>
                </a:cubicBezTo>
                <a:cubicBezTo>
                  <a:pt x="170405" y="50393"/>
                  <a:pt x="183932" y="33992"/>
                  <a:pt x="189086" y="24131"/>
                </a:cubicBezTo>
                <a:cubicBezTo>
                  <a:pt x="193050" y="16500"/>
                  <a:pt x="194586" y="8126"/>
                  <a:pt x="194388" y="0"/>
                </a:cubicBezTo>
                <a:lnTo>
                  <a:pt x="184577" y="0"/>
                </a:lnTo>
                <a:close/>
                <a:moveTo>
                  <a:pt x="189086" y="2453456"/>
                </a:moveTo>
                <a:cubicBezTo>
                  <a:pt x="183932" y="2443595"/>
                  <a:pt x="170256" y="2427095"/>
                  <a:pt x="137156" y="2428333"/>
                </a:cubicBezTo>
                <a:cubicBezTo>
                  <a:pt x="103611" y="2427144"/>
                  <a:pt x="89984" y="2443595"/>
                  <a:pt x="84880" y="2453456"/>
                </a:cubicBezTo>
                <a:cubicBezTo>
                  <a:pt x="80916" y="2461086"/>
                  <a:pt x="79331" y="2469460"/>
                  <a:pt x="79529" y="2477537"/>
                </a:cubicBezTo>
                <a:lnTo>
                  <a:pt x="89390" y="2477537"/>
                </a:lnTo>
                <a:cubicBezTo>
                  <a:pt x="89241" y="2470996"/>
                  <a:pt x="90480" y="2464208"/>
                  <a:pt x="93700" y="2458014"/>
                </a:cubicBezTo>
                <a:cubicBezTo>
                  <a:pt x="100786" y="2444338"/>
                  <a:pt x="115651" y="2437599"/>
                  <a:pt x="137156" y="2438194"/>
                </a:cubicBezTo>
                <a:cubicBezTo>
                  <a:pt x="158216" y="2437500"/>
                  <a:pt x="173180" y="2444338"/>
                  <a:pt x="180266" y="2458014"/>
                </a:cubicBezTo>
                <a:cubicBezTo>
                  <a:pt x="183486" y="2464208"/>
                  <a:pt x="184725" y="2470996"/>
                  <a:pt x="184577" y="2477537"/>
                </a:cubicBezTo>
                <a:lnTo>
                  <a:pt x="194388" y="2477537"/>
                </a:lnTo>
                <a:cubicBezTo>
                  <a:pt x="194586" y="2469460"/>
                  <a:pt x="193000" y="2461086"/>
                  <a:pt x="189086" y="2453456"/>
                </a:cubicBezTo>
                <a:close/>
                <a:moveTo>
                  <a:pt x="1820990" y="2453456"/>
                </a:moveTo>
                <a:cubicBezTo>
                  <a:pt x="1815837" y="2443595"/>
                  <a:pt x="1802458" y="2427095"/>
                  <a:pt x="1769061" y="2428333"/>
                </a:cubicBezTo>
                <a:cubicBezTo>
                  <a:pt x="1735465" y="2427095"/>
                  <a:pt x="1721938" y="2443595"/>
                  <a:pt x="1716785" y="2453456"/>
                </a:cubicBezTo>
                <a:cubicBezTo>
                  <a:pt x="1712821" y="2461086"/>
                  <a:pt x="1711285" y="2469460"/>
                  <a:pt x="1711483" y="2477537"/>
                </a:cubicBezTo>
                <a:lnTo>
                  <a:pt x="1721294" y="2477537"/>
                </a:lnTo>
                <a:cubicBezTo>
                  <a:pt x="1721145" y="2470996"/>
                  <a:pt x="1722384" y="2464208"/>
                  <a:pt x="1725605" y="2458014"/>
                </a:cubicBezTo>
                <a:cubicBezTo>
                  <a:pt x="1732691" y="2444338"/>
                  <a:pt x="1747704" y="2437599"/>
                  <a:pt x="1769061" y="2438194"/>
                </a:cubicBezTo>
                <a:cubicBezTo>
                  <a:pt x="1790169" y="2437451"/>
                  <a:pt x="1805084" y="2444338"/>
                  <a:pt x="1812170" y="2458014"/>
                </a:cubicBezTo>
                <a:cubicBezTo>
                  <a:pt x="1815391" y="2464208"/>
                  <a:pt x="1816630" y="2470996"/>
                  <a:pt x="1816481" y="2477537"/>
                </a:cubicBezTo>
                <a:lnTo>
                  <a:pt x="1826341" y="2477537"/>
                </a:lnTo>
                <a:cubicBezTo>
                  <a:pt x="1826540" y="2469460"/>
                  <a:pt x="1824954" y="2461086"/>
                  <a:pt x="1820990" y="2453456"/>
                </a:cubicBezTo>
                <a:close/>
                <a:moveTo>
                  <a:pt x="2444933" y="2428333"/>
                </a:moveTo>
                <a:cubicBezTo>
                  <a:pt x="2411387" y="2427144"/>
                  <a:pt x="2397810" y="2443595"/>
                  <a:pt x="2392707" y="2453456"/>
                </a:cubicBezTo>
                <a:cubicBezTo>
                  <a:pt x="2388743" y="2461086"/>
                  <a:pt x="2387157" y="2469460"/>
                  <a:pt x="2387355" y="2477537"/>
                </a:cubicBezTo>
                <a:lnTo>
                  <a:pt x="2397166" y="2477537"/>
                </a:lnTo>
                <a:cubicBezTo>
                  <a:pt x="2397018" y="2470996"/>
                  <a:pt x="2398256" y="2464208"/>
                  <a:pt x="2401477" y="2458014"/>
                </a:cubicBezTo>
                <a:cubicBezTo>
                  <a:pt x="2408563" y="2444338"/>
                  <a:pt x="2423577" y="2437550"/>
                  <a:pt x="2444933" y="2438194"/>
                </a:cubicBezTo>
                <a:cubicBezTo>
                  <a:pt x="2458560" y="2437797"/>
                  <a:pt x="2469560" y="2440473"/>
                  <a:pt x="2477538" y="2446023"/>
                </a:cubicBezTo>
                <a:lnTo>
                  <a:pt x="2477538" y="2434478"/>
                </a:lnTo>
                <a:cubicBezTo>
                  <a:pt x="2469659" y="2430464"/>
                  <a:pt x="2459105" y="2427788"/>
                  <a:pt x="2444933" y="2428333"/>
                </a:cubicBezTo>
                <a:close/>
                <a:moveTo>
                  <a:pt x="2392707" y="352554"/>
                </a:moveTo>
                <a:cubicBezTo>
                  <a:pt x="2397810" y="362414"/>
                  <a:pt x="2411239" y="378815"/>
                  <a:pt x="2444636" y="377725"/>
                </a:cubicBezTo>
                <a:cubicBezTo>
                  <a:pt x="2458956" y="378171"/>
                  <a:pt x="2469609" y="375496"/>
                  <a:pt x="2477538" y="371432"/>
                </a:cubicBezTo>
                <a:lnTo>
                  <a:pt x="2477538" y="359986"/>
                </a:lnTo>
                <a:cubicBezTo>
                  <a:pt x="2469510" y="365635"/>
                  <a:pt x="2458361" y="368311"/>
                  <a:pt x="2444636" y="367815"/>
                </a:cubicBezTo>
                <a:cubicBezTo>
                  <a:pt x="2423478" y="368509"/>
                  <a:pt x="2408563" y="361671"/>
                  <a:pt x="2401477" y="347995"/>
                </a:cubicBezTo>
                <a:cubicBezTo>
                  <a:pt x="2393599" y="332832"/>
                  <a:pt x="2397414" y="313954"/>
                  <a:pt x="2405045" y="303895"/>
                </a:cubicBezTo>
                <a:cubicBezTo>
                  <a:pt x="2413468" y="292696"/>
                  <a:pt x="2415995" y="280606"/>
                  <a:pt x="2412081" y="269903"/>
                </a:cubicBezTo>
                <a:cubicBezTo>
                  <a:pt x="2408563" y="260240"/>
                  <a:pt x="2399941" y="252808"/>
                  <a:pt x="2389535" y="250429"/>
                </a:cubicBezTo>
                <a:cubicBezTo>
                  <a:pt x="2381607" y="248596"/>
                  <a:pt x="2345435" y="248447"/>
                  <a:pt x="2286718" y="248547"/>
                </a:cubicBezTo>
                <a:cubicBezTo>
                  <a:pt x="2285627" y="218866"/>
                  <a:pt x="2284091" y="158711"/>
                  <a:pt x="2286866" y="146670"/>
                </a:cubicBezTo>
                <a:cubicBezTo>
                  <a:pt x="2288452" y="139733"/>
                  <a:pt x="2293357" y="133936"/>
                  <a:pt x="2299700" y="131656"/>
                </a:cubicBezTo>
                <a:cubicBezTo>
                  <a:pt x="2306984" y="128981"/>
                  <a:pt x="2315507" y="130963"/>
                  <a:pt x="2323683" y="137156"/>
                </a:cubicBezTo>
                <a:cubicBezTo>
                  <a:pt x="2335922" y="146373"/>
                  <a:pt x="2358863" y="151080"/>
                  <a:pt x="2377296" y="141517"/>
                </a:cubicBezTo>
                <a:cubicBezTo>
                  <a:pt x="2386959" y="136463"/>
                  <a:pt x="2403063" y="123134"/>
                  <a:pt x="2401923" y="90628"/>
                </a:cubicBezTo>
                <a:cubicBezTo>
                  <a:pt x="2403063" y="57727"/>
                  <a:pt x="2386959" y="44397"/>
                  <a:pt x="2377296" y="39343"/>
                </a:cubicBezTo>
                <a:cubicBezTo>
                  <a:pt x="2358863" y="29830"/>
                  <a:pt x="2335922" y="34487"/>
                  <a:pt x="2323683" y="43704"/>
                </a:cubicBezTo>
                <a:cubicBezTo>
                  <a:pt x="2315507" y="49947"/>
                  <a:pt x="2306934" y="51880"/>
                  <a:pt x="2299700" y="49253"/>
                </a:cubicBezTo>
                <a:cubicBezTo>
                  <a:pt x="2293357" y="46925"/>
                  <a:pt x="2288452" y="41177"/>
                  <a:pt x="2286866" y="34240"/>
                </a:cubicBezTo>
                <a:cubicBezTo>
                  <a:pt x="2285677" y="29235"/>
                  <a:pt x="2285281" y="15955"/>
                  <a:pt x="2285281" y="0"/>
                </a:cubicBezTo>
                <a:lnTo>
                  <a:pt x="2275371" y="0"/>
                </a:lnTo>
                <a:cubicBezTo>
                  <a:pt x="2275371" y="16451"/>
                  <a:pt x="2275866" y="30672"/>
                  <a:pt x="2277204" y="36420"/>
                </a:cubicBezTo>
                <a:cubicBezTo>
                  <a:pt x="2279533" y="46627"/>
                  <a:pt x="2286866" y="55100"/>
                  <a:pt x="2296330" y="58569"/>
                </a:cubicBezTo>
                <a:cubicBezTo>
                  <a:pt x="2306835" y="62384"/>
                  <a:pt x="2318678" y="59907"/>
                  <a:pt x="2329678" y="51632"/>
                </a:cubicBezTo>
                <a:cubicBezTo>
                  <a:pt x="2339489" y="44199"/>
                  <a:pt x="2357922" y="40483"/>
                  <a:pt x="2372738" y="48163"/>
                </a:cubicBezTo>
                <a:cubicBezTo>
                  <a:pt x="2386067" y="55100"/>
                  <a:pt x="2392756" y="69619"/>
                  <a:pt x="2392062" y="90628"/>
                </a:cubicBezTo>
                <a:cubicBezTo>
                  <a:pt x="2392756" y="111241"/>
                  <a:pt x="2386067" y="125809"/>
                  <a:pt x="2372738" y="132697"/>
                </a:cubicBezTo>
                <a:cubicBezTo>
                  <a:pt x="2357922" y="140377"/>
                  <a:pt x="2339489" y="136661"/>
                  <a:pt x="2329678" y="129228"/>
                </a:cubicBezTo>
                <a:cubicBezTo>
                  <a:pt x="2318678" y="120953"/>
                  <a:pt x="2306835" y="118476"/>
                  <a:pt x="2296330" y="122341"/>
                </a:cubicBezTo>
                <a:cubicBezTo>
                  <a:pt x="2286866" y="125809"/>
                  <a:pt x="2279533" y="134283"/>
                  <a:pt x="2277204" y="144440"/>
                </a:cubicBezTo>
                <a:cubicBezTo>
                  <a:pt x="2273884" y="158909"/>
                  <a:pt x="2275965" y="225852"/>
                  <a:pt x="2276758" y="248547"/>
                </a:cubicBezTo>
                <a:lnTo>
                  <a:pt x="2275767" y="248547"/>
                </a:lnTo>
                <a:cubicBezTo>
                  <a:pt x="2227257" y="248646"/>
                  <a:pt x="2172206" y="248794"/>
                  <a:pt x="2164278" y="246961"/>
                </a:cubicBezTo>
                <a:cubicBezTo>
                  <a:pt x="2157142" y="245326"/>
                  <a:pt x="2151196" y="240272"/>
                  <a:pt x="2148818" y="233731"/>
                </a:cubicBezTo>
                <a:cubicBezTo>
                  <a:pt x="2146142" y="226298"/>
                  <a:pt x="2148124" y="217577"/>
                  <a:pt x="2154467" y="209154"/>
                </a:cubicBezTo>
                <a:cubicBezTo>
                  <a:pt x="2163931" y="196667"/>
                  <a:pt x="2168688" y="173279"/>
                  <a:pt x="2158926" y="154450"/>
                </a:cubicBezTo>
                <a:cubicBezTo>
                  <a:pt x="2153823" y="144589"/>
                  <a:pt x="2140295" y="128287"/>
                  <a:pt x="2106997" y="129327"/>
                </a:cubicBezTo>
                <a:cubicBezTo>
                  <a:pt x="2073550" y="128237"/>
                  <a:pt x="2059874" y="144589"/>
                  <a:pt x="2054721" y="154499"/>
                </a:cubicBezTo>
                <a:cubicBezTo>
                  <a:pt x="2045009" y="173279"/>
                  <a:pt x="2049766" y="196667"/>
                  <a:pt x="2059181" y="209154"/>
                </a:cubicBezTo>
                <a:cubicBezTo>
                  <a:pt x="2065523" y="217577"/>
                  <a:pt x="2067555" y="226298"/>
                  <a:pt x="2064829" y="233731"/>
                </a:cubicBezTo>
                <a:cubicBezTo>
                  <a:pt x="2062451" y="240272"/>
                  <a:pt x="2056554" y="245326"/>
                  <a:pt x="2049419" y="246961"/>
                </a:cubicBezTo>
                <a:cubicBezTo>
                  <a:pt x="2041441" y="248794"/>
                  <a:pt x="1986440" y="248646"/>
                  <a:pt x="1937880" y="248547"/>
                </a:cubicBezTo>
                <a:lnTo>
                  <a:pt x="1932876" y="248547"/>
                </a:lnTo>
                <a:cubicBezTo>
                  <a:pt x="1933668" y="225852"/>
                  <a:pt x="1935750" y="158909"/>
                  <a:pt x="1932479" y="144440"/>
                </a:cubicBezTo>
                <a:cubicBezTo>
                  <a:pt x="1930150" y="134283"/>
                  <a:pt x="1922817" y="125809"/>
                  <a:pt x="1913353" y="122341"/>
                </a:cubicBezTo>
                <a:cubicBezTo>
                  <a:pt x="1902798" y="118476"/>
                  <a:pt x="1890956" y="120953"/>
                  <a:pt x="1880005" y="129228"/>
                </a:cubicBezTo>
                <a:cubicBezTo>
                  <a:pt x="1870194" y="136661"/>
                  <a:pt x="1851761" y="140377"/>
                  <a:pt x="1836945" y="132697"/>
                </a:cubicBezTo>
                <a:cubicBezTo>
                  <a:pt x="1823616" y="125809"/>
                  <a:pt x="1816927" y="111241"/>
                  <a:pt x="1817621" y="90281"/>
                </a:cubicBezTo>
                <a:cubicBezTo>
                  <a:pt x="1816927" y="69668"/>
                  <a:pt x="1823616" y="55100"/>
                  <a:pt x="1836945" y="48163"/>
                </a:cubicBezTo>
                <a:cubicBezTo>
                  <a:pt x="1851761" y="40483"/>
                  <a:pt x="1870194" y="44199"/>
                  <a:pt x="1880005" y="51632"/>
                </a:cubicBezTo>
                <a:cubicBezTo>
                  <a:pt x="1890956" y="59907"/>
                  <a:pt x="1902798" y="62384"/>
                  <a:pt x="1913353" y="58569"/>
                </a:cubicBezTo>
                <a:cubicBezTo>
                  <a:pt x="1922817" y="55100"/>
                  <a:pt x="1930150" y="46627"/>
                  <a:pt x="1932479" y="36420"/>
                </a:cubicBezTo>
                <a:cubicBezTo>
                  <a:pt x="1933768" y="30622"/>
                  <a:pt x="1934263" y="16401"/>
                  <a:pt x="1934263" y="0"/>
                </a:cubicBezTo>
                <a:lnTo>
                  <a:pt x="1924353" y="0"/>
                </a:lnTo>
                <a:cubicBezTo>
                  <a:pt x="1924353" y="15955"/>
                  <a:pt x="1923957" y="29235"/>
                  <a:pt x="1922817" y="34240"/>
                </a:cubicBezTo>
                <a:cubicBezTo>
                  <a:pt x="1921231" y="41177"/>
                  <a:pt x="1916276" y="46925"/>
                  <a:pt x="1909934" y="49253"/>
                </a:cubicBezTo>
                <a:cubicBezTo>
                  <a:pt x="1902699" y="51880"/>
                  <a:pt x="1894176" y="49947"/>
                  <a:pt x="1885951" y="43704"/>
                </a:cubicBezTo>
                <a:cubicBezTo>
                  <a:pt x="1873762" y="34487"/>
                  <a:pt x="1850770" y="29830"/>
                  <a:pt x="1832387" y="39393"/>
                </a:cubicBezTo>
                <a:cubicBezTo>
                  <a:pt x="1822675" y="44397"/>
                  <a:pt x="1806620" y="57727"/>
                  <a:pt x="1807710" y="90281"/>
                </a:cubicBezTo>
                <a:cubicBezTo>
                  <a:pt x="1806620" y="123134"/>
                  <a:pt x="1822675" y="136463"/>
                  <a:pt x="1832387" y="141517"/>
                </a:cubicBezTo>
                <a:cubicBezTo>
                  <a:pt x="1850820" y="151080"/>
                  <a:pt x="1873762" y="146373"/>
                  <a:pt x="1885951" y="137156"/>
                </a:cubicBezTo>
                <a:cubicBezTo>
                  <a:pt x="1894176" y="130963"/>
                  <a:pt x="1902650" y="128981"/>
                  <a:pt x="1909934" y="131656"/>
                </a:cubicBezTo>
                <a:cubicBezTo>
                  <a:pt x="1916276" y="133936"/>
                  <a:pt x="1921231" y="139733"/>
                  <a:pt x="1922817" y="146670"/>
                </a:cubicBezTo>
                <a:cubicBezTo>
                  <a:pt x="1925592" y="158711"/>
                  <a:pt x="1924056" y="218866"/>
                  <a:pt x="1922965" y="248547"/>
                </a:cubicBezTo>
                <a:cubicBezTo>
                  <a:pt x="1866626" y="248447"/>
                  <a:pt x="1831891" y="248646"/>
                  <a:pt x="1824112" y="250429"/>
                </a:cubicBezTo>
                <a:cubicBezTo>
                  <a:pt x="1813706" y="252808"/>
                  <a:pt x="1805084" y="260240"/>
                  <a:pt x="1801566" y="269903"/>
                </a:cubicBezTo>
                <a:cubicBezTo>
                  <a:pt x="1797652" y="280606"/>
                  <a:pt x="1800179" y="292696"/>
                  <a:pt x="1808652" y="303895"/>
                </a:cubicBezTo>
                <a:cubicBezTo>
                  <a:pt x="1816233" y="313954"/>
                  <a:pt x="1820049" y="332832"/>
                  <a:pt x="1812170" y="347995"/>
                </a:cubicBezTo>
                <a:cubicBezTo>
                  <a:pt x="1805084" y="361671"/>
                  <a:pt x="1790070" y="368509"/>
                  <a:pt x="1768714" y="367815"/>
                </a:cubicBezTo>
                <a:cubicBezTo>
                  <a:pt x="1747605" y="368509"/>
                  <a:pt x="1732691" y="361671"/>
                  <a:pt x="1725605" y="347995"/>
                </a:cubicBezTo>
                <a:cubicBezTo>
                  <a:pt x="1717726" y="332832"/>
                  <a:pt x="1721542" y="313954"/>
                  <a:pt x="1729123" y="303895"/>
                </a:cubicBezTo>
                <a:cubicBezTo>
                  <a:pt x="1737596" y="292696"/>
                  <a:pt x="1740123" y="280606"/>
                  <a:pt x="1736209" y="269903"/>
                </a:cubicBezTo>
                <a:cubicBezTo>
                  <a:pt x="1732691" y="260240"/>
                  <a:pt x="1724069" y="252808"/>
                  <a:pt x="1713663" y="250429"/>
                </a:cubicBezTo>
                <a:cubicBezTo>
                  <a:pt x="1706577" y="248794"/>
                  <a:pt x="1677095" y="248497"/>
                  <a:pt x="1629377" y="248497"/>
                </a:cubicBezTo>
                <a:cubicBezTo>
                  <a:pt x="1630170" y="225803"/>
                  <a:pt x="1632251" y="158860"/>
                  <a:pt x="1628981" y="144440"/>
                </a:cubicBezTo>
                <a:cubicBezTo>
                  <a:pt x="1626652" y="134283"/>
                  <a:pt x="1619318" y="125760"/>
                  <a:pt x="1609854" y="122341"/>
                </a:cubicBezTo>
                <a:cubicBezTo>
                  <a:pt x="1599300" y="118476"/>
                  <a:pt x="1587457" y="120953"/>
                  <a:pt x="1576507" y="129228"/>
                </a:cubicBezTo>
                <a:cubicBezTo>
                  <a:pt x="1566696" y="136661"/>
                  <a:pt x="1548263" y="140377"/>
                  <a:pt x="1533447" y="132697"/>
                </a:cubicBezTo>
                <a:cubicBezTo>
                  <a:pt x="1520118" y="125809"/>
                  <a:pt x="1513429" y="111241"/>
                  <a:pt x="1514122" y="90281"/>
                </a:cubicBezTo>
                <a:cubicBezTo>
                  <a:pt x="1513429" y="69619"/>
                  <a:pt x="1520118" y="55100"/>
                  <a:pt x="1533447" y="48163"/>
                </a:cubicBezTo>
                <a:cubicBezTo>
                  <a:pt x="1548263" y="40483"/>
                  <a:pt x="1566696" y="44199"/>
                  <a:pt x="1576507" y="51632"/>
                </a:cubicBezTo>
                <a:cubicBezTo>
                  <a:pt x="1587457" y="59907"/>
                  <a:pt x="1599300" y="62384"/>
                  <a:pt x="1609854" y="58569"/>
                </a:cubicBezTo>
                <a:cubicBezTo>
                  <a:pt x="1619318" y="55100"/>
                  <a:pt x="1626652" y="46627"/>
                  <a:pt x="1628981" y="36420"/>
                </a:cubicBezTo>
                <a:cubicBezTo>
                  <a:pt x="1630269" y="30622"/>
                  <a:pt x="1630765" y="16401"/>
                  <a:pt x="1630765" y="0"/>
                </a:cubicBezTo>
                <a:lnTo>
                  <a:pt x="1620855" y="0"/>
                </a:lnTo>
                <a:cubicBezTo>
                  <a:pt x="1620855" y="15955"/>
                  <a:pt x="1620458" y="29235"/>
                  <a:pt x="1619318" y="34240"/>
                </a:cubicBezTo>
                <a:cubicBezTo>
                  <a:pt x="1617733" y="41177"/>
                  <a:pt x="1612778" y="46925"/>
                  <a:pt x="1606435" y="49253"/>
                </a:cubicBezTo>
                <a:cubicBezTo>
                  <a:pt x="1599201" y="51880"/>
                  <a:pt x="1590678" y="49947"/>
                  <a:pt x="1582453" y="43704"/>
                </a:cubicBezTo>
                <a:cubicBezTo>
                  <a:pt x="1570214" y="34487"/>
                  <a:pt x="1547272" y="29830"/>
                  <a:pt x="1528839" y="39393"/>
                </a:cubicBezTo>
                <a:cubicBezTo>
                  <a:pt x="1519176" y="44397"/>
                  <a:pt x="1503122" y="57727"/>
                  <a:pt x="1504212" y="90281"/>
                </a:cubicBezTo>
                <a:cubicBezTo>
                  <a:pt x="1503122" y="123134"/>
                  <a:pt x="1519176" y="136463"/>
                  <a:pt x="1528839" y="141517"/>
                </a:cubicBezTo>
                <a:cubicBezTo>
                  <a:pt x="1547272" y="151080"/>
                  <a:pt x="1570214" y="146422"/>
                  <a:pt x="1582453" y="137156"/>
                </a:cubicBezTo>
                <a:cubicBezTo>
                  <a:pt x="1590678" y="130963"/>
                  <a:pt x="1599201" y="128981"/>
                  <a:pt x="1606435" y="131656"/>
                </a:cubicBezTo>
                <a:cubicBezTo>
                  <a:pt x="1612778" y="133936"/>
                  <a:pt x="1617733" y="139733"/>
                  <a:pt x="1619318" y="146670"/>
                </a:cubicBezTo>
                <a:cubicBezTo>
                  <a:pt x="1622044" y="158711"/>
                  <a:pt x="1620557" y="218816"/>
                  <a:pt x="1619467" y="248547"/>
                </a:cubicBezTo>
                <a:lnTo>
                  <a:pt x="1599895" y="248547"/>
                </a:lnTo>
                <a:cubicBezTo>
                  <a:pt x="1551335" y="248646"/>
                  <a:pt x="1496334" y="248794"/>
                  <a:pt x="1488356" y="246961"/>
                </a:cubicBezTo>
                <a:cubicBezTo>
                  <a:pt x="1481221" y="245326"/>
                  <a:pt x="1475324" y="240272"/>
                  <a:pt x="1472946" y="233731"/>
                </a:cubicBezTo>
                <a:cubicBezTo>
                  <a:pt x="1470220" y="226298"/>
                  <a:pt x="1472252" y="217577"/>
                  <a:pt x="1478594" y="209154"/>
                </a:cubicBezTo>
                <a:cubicBezTo>
                  <a:pt x="1488009" y="196667"/>
                  <a:pt x="1492815" y="173279"/>
                  <a:pt x="1483054" y="154499"/>
                </a:cubicBezTo>
                <a:cubicBezTo>
                  <a:pt x="1477901" y="144589"/>
                  <a:pt x="1464373" y="128287"/>
                  <a:pt x="1431125" y="129327"/>
                </a:cubicBezTo>
                <a:cubicBezTo>
                  <a:pt x="1397678" y="128237"/>
                  <a:pt x="1383952" y="144589"/>
                  <a:pt x="1378849" y="154450"/>
                </a:cubicBezTo>
                <a:cubicBezTo>
                  <a:pt x="1369087" y="173279"/>
                  <a:pt x="1373844" y="196667"/>
                  <a:pt x="1383308" y="209154"/>
                </a:cubicBezTo>
                <a:cubicBezTo>
                  <a:pt x="1389651" y="217577"/>
                  <a:pt x="1391682" y="226298"/>
                  <a:pt x="1388957" y="233731"/>
                </a:cubicBezTo>
                <a:cubicBezTo>
                  <a:pt x="1386579" y="240272"/>
                  <a:pt x="1380633" y="245326"/>
                  <a:pt x="1373497" y="246961"/>
                </a:cubicBezTo>
                <a:cubicBezTo>
                  <a:pt x="1362299" y="249538"/>
                  <a:pt x="1273058" y="250380"/>
                  <a:pt x="1210574" y="249488"/>
                </a:cubicBezTo>
                <a:cubicBezTo>
                  <a:pt x="1209484" y="220154"/>
                  <a:pt x="1207899" y="158860"/>
                  <a:pt x="1210674" y="146670"/>
                </a:cubicBezTo>
                <a:cubicBezTo>
                  <a:pt x="1212259" y="139733"/>
                  <a:pt x="1217214" y="133936"/>
                  <a:pt x="1223557" y="131656"/>
                </a:cubicBezTo>
                <a:cubicBezTo>
                  <a:pt x="1230791" y="128981"/>
                  <a:pt x="1239314" y="130963"/>
                  <a:pt x="1247539" y="137156"/>
                </a:cubicBezTo>
                <a:cubicBezTo>
                  <a:pt x="1259778" y="146422"/>
                  <a:pt x="1282720" y="151080"/>
                  <a:pt x="1301153" y="141517"/>
                </a:cubicBezTo>
                <a:cubicBezTo>
                  <a:pt x="1310816" y="136463"/>
                  <a:pt x="1326920" y="123134"/>
                  <a:pt x="1325780" y="90628"/>
                </a:cubicBezTo>
                <a:cubicBezTo>
                  <a:pt x="1326920" y="57727"/>
                  <a:pt x="1310816" y="44397"/>
                  <a:pt x="1301153" y="39393"/>
                </a:cubicBezTo>
                <a:cubicBezTo>
                  <a:pt x="1282720" y="29830"/>
                  <a:pt x="1259778" y="34487"/>
                  <a:pt x="1247539" y="43704"/>
                </a:cubicBezTo>
                <a:cubicBezTo>
                  <a:pt x="1239314" y="49947"/>
                  <a:pt x="1230841" y="51880"/>
                  <a:pt x="1223557" y="49253"/>
                </a:cubicBezTo>
                <a:cubicBezTo>
                  <a:pt x="1217214" y="46925"/>
                  <a:pt x="1212259" y="41177"/>
                  <a:pt x="1210674" y="34240"/>
                </a:cubicBezTo>
                <a:cubicBezTo>
                  <a:pt x="1209534" y="29235"/>
                  <a:pt x="1209137" y="15955"/>
                  <a:pt x="1209137" y="0"/>
                </a:cubicBezTo>
                <a:lnTo>
                  <a:pt x="1199227" y="0"/>
                </a:lnTo>
                <a:cubicBezTo>
                  <a:pt x="1199227" y="16401"/>
                  <a:pt x="1199723" y="30622"/>
                  <a:pt x="1201011" y="36420"/>
                </a:cubicBezTo>
                <a:cubicBezTo>
                  <a:pt x="1203340" y="46627"/>
                  <a:pt x="1210674" y="55100"/>
                  <a:pt x="1220187" y="58569"/>
                </a:cubicBezTo>
                <a:cubicBezTo>
                  <a:pt x="1230692" y="62384"/>
                  <a:pt x="1242535" y="59907"/>
                  <a:pt x="1253485" y="51632"/>
                </a:cubicBezTo>
                <a:cubicBezTo>
                  <a:pt x="1263296" y="44199"/>
                  <a:pt x="1281729" y="40483"/>
                  <a:pt x="1296595" y="48163"/>
                </a:cubicBezTo>
                <a:cubicBezTo>
                  <a:pt x="1309924" y="55100"/>
                  <a:pt x="1316564" y="69619"/>
                  <a:pt x="1315870" y="90628"/>
                </a:cubicBezTo>
                <a:cubicBezTo>
                  <a:pt x="1316564" y="111241"/>
                  <a:pt x="1309924" y="125809"/>
                  <a:pt x="1296595" y="132697"/>
                </a:cubicBezTo>
                <a:cubicBezTo>
                  <a:pt x="1281729" y="140377"/>
                  <a:pt x="1263296" y="136661"/>
                  <a:pt x="1253485" y="129228"/>
                </a:cubicBezTo>
                <a:cubicBezTo>
                  <a:pt x="1242535" y="120953"/>
                  <a:pt x="1230692" y="118476"/>
                  <a:pt x="1220187" y="122341"/>
                </a:cubicBezTo>
                <a:cubicBezTo>
                  <a:pt x="1210674" y="125760"/>
                  <a:pt x="1203340" y="134283"/>
                  <a:pt x="1201011" y="144440"/>
                </a:cubicBezTo>
                <a:cubicBezTo>
                  <a:pt x="1197691" y="159058"/>
                  <a:pt x="1199871" y="227438"/>
                  <a:pt x="1200664" y="249339"/>
                </a:cubicBezTo>
                <a:cubicBezTo>
                  <a:pt x="1174947" y="248844"/>
                  <a:pt x="1155276" y="248051"/>
                  <a:pt x="1150420" y="246961"/>
                </a:cubicBezTo>
                <a:cubicBezTo>
                  <a:pt x="1143284" y="245326"/>
                  <a:pt x="1137388" y="240272"/>
                  <a:pt x="1135009" y="233731"/>
                </a:cubicBezTo>
                <a:cubicBezTo>
                  <a:pt x="1132284" y="226298"/>
                  <a:pt x="1134316" y="217577"/>
                  <a:pt x="1140658" y="209154"/>
                </a:cubicBezTo>
                <a:cubicBezTo>
                  <a:pt x="1150073" y="196667"/>
                  <a:pt x="1154830" y="173279"/>
                  <a:pt x="1145118" y="154450"/>
                </a:cubicBezTo>
                <a:cubicBezTo>
                  <a:pt x="1139965" y="144589"/>
                  <a:pt x="1126338" y="128287"/>
                  <a:pt x="1093189" y="129327"/>
                </a:cubicBezTo>
                <a:cubicBezTo>
                  <a:pt x="1059593" y="128237"/>
                  <a:pt x="1046016" y="144589"/>
                  <a:pt x="1040913" y="154450"/>
                </a:cubicBezTo>
                <a:cubicBezTo>
                  <a:pt x="1031151" y="173279"/>
                  <a:pt x="1035908" y="196667"/>
                  <a:pt x="1045372" y="209154"/>
                </a:cubicBezTo>
                <a:cubicBezTo>
                  <a:pt x="1051715" y="217577"/>
                  <a:pt x="1053697" y="226298"/>
                  <a:pt x="1051021" y="233731"/>
                </a:cubicBezTo>
                <a:cubicBezTo>
                  <a:pt x="1048643" y="240272"/>
                  <a:pt x="1042696" y="245326"/>
                  <a:pt x="1035561" y="246961"/>
                </a:cubicBezTo>
                <a:cubicBezTo>
                  <a:pt x="1027633" y="248794"/>
                  <a:pt x="972632" y="248646"/>
                  <a:pt x="924072" y="248547"/>
                </a:cubicBezTo>
                <a:cubicBezTo>
                  <a:pt x="903954" y="248547"/>
                  <a:pt x="886215" y="248497"/>
                  <a:pt x="871053" y="248547"/>
                </a:cubicBezTo>
                <a:cubicBezTo>
                  <a:pt x="869963" y="218866"/>
                  <a:pt x="868476" y="158711"/>
                  <a:pt x="871201" y="146670"/>
                </a:cubicBezTo>
                <a:cubicBezTo>
                  <a:pt x="872787" y="139733"/>
                  <a:pt x="877742" y="133936"/>
                  <a:pt x="884084" y="131656"/>
                </a:cubicBezTo>
                <a:cubicBezTo>
                  <a:pt x="891368" y="128981"/>
                  <a:pt x="899842" y="130963"/>
                  <a:pt x="908067" y="137156"/>
                </a:cubicBezTo>
                <a:cubicBezTo>
                  <a:pt x="920306" y="146373"/>
                  <a:pt x="943248" y="151080"/>
                  <a:pt x="961681" y="141517"/>
                </a:cubicBezTo>
                <a:cubicBezTo>
                  <a:pt x="971343" y="136463"/>
                  <a:pt x="987447" y="123134"/>
                  <a:pt x="986308" y="90628"/>
                </a:cubicBezTo>
                <a:cubicBezTo>
                  <a:pt x="987447" y="57727"/>
                  <a:pt x="971343" y="44397"/>
                  <a:pt x="961681" y="39393"/>
                </a:cubicBezTo>
                <a:cubicBezTo>
                  <a:pt x="943248" y="29830"/>
                  <a:pt x="920306" y="34487"/>
                  <a:pt x="908067" y="43704"/>
                </a:cubicBezTo>
                <a:cubicBezTo>
                  <a:pt x="899842" y="49947"/>
                  <a:pt x="891319" y="51880"/>
                  <a:pt x="884084" y="49253"/>
                </a:cubicBezTo>
                <a:cubicBezTo>
                  <a:pt x="877742" y="46925"/>
                  <a:pt x="872787" y="41177"/>
                  <a:pt x="871201" y="34240"/>
                </a:cubicBezTo>
                <a:cubicBezTo>
                  <a:pt x="870062" y="29235"/>
                  <a:pt x="869665" y="15906"/>
                  <a:pt x="869665" y="0"/>
                </a:cubicBezTo>
                <a:lnTo>
                  <a:pt x="859755" y="0"/>
                </a:lnTo>
                <a:cubicBezTo>
                  <a:pt x="859755" y="16401"/>
                  <a:pt x="860251" y="30622"/>
                  <a:pt x="861539" y="36420"/>
                </a:cubicBezTo>
                <a:cubicBezTo>
                  <a:pt x="863868" y="46627"/>
                  <a:pt x="871201" y="55100"/>
                  <a:pt x="880665" y="58569"/>
                </a:cubicBezTo>
                <a:cubicBezTo>
                  <a:pt x="891220" y="62384"/>
                  <a:pt x="903062" y="59907"/>
                  <a:pt x="914013" y="51632"/>
                </a:cubicBezTo>
                <a:cubicBezTo>
                  <a:pt x="923874" y="44199"/>
                  <a:pt x="942257" y="40483"/>
                  <a:pt x="957122" y="48163"/>
                </a:cubicBezTo>
                <a:cubicBezTo>
                  <a:pt x="970451" y="55100"/>
                  <a:pt x="977091" y="69619"/>
                  <a:pt x="976398" y="90628"/>
                </a:cubicBezTo>
                <a:cubicBezTo>
                  <a:pt x="977091" y="111241"/>
                  <a:pt x="970451" y="125809"/>
                  <a:pt x="957122" y="132697"/>
                </a:cubicBezTo>
                <a:cubicBezTo>
                  <a:pt x="942257" y="140377"/>
                  <a:pt x="923874" y="136661"/>
                  <a:pt x="914013" y="129228"/>
                </a:cubicBezTo>
                <a:cubicBezTo>
                  <a:pt x="903062" y="120953"/>
                  <a:pt x="891220" y="118476"/>
                  <a:pt x="880665" y="122341"/>
                </a:cubicBezTo>
                <a:cubicBezTo>
                  <a:pt x="871201" y="125760"/>
                  <a:pt x="863868" y="134283"/>
                  <a:pt x="861539" y="144440"/>
                </a:cubicBezTo>
                <a:cubicBezTo>
                  <a:pt x="858269" y="158909"/>
                  <a:pt x="860350" y="225902"/>
                  <a:pt x="861142" y="248596"/>
                </a:cubicBezTo>
                <a:cubicBezTo>
                  <a:pt x="833047" y="248745"/>
                  <a:pt x="815506" y="249240"/>
                  <a:pt x="810303" y="250429"/>
                </a:cubicBezTo>
                <a:cubicBezTo>
                  <a:pt x="799898" y="252808"/>
                  <a:pt x="791276" y="260240"/>
                  <a:pt x="787758" y="269903"/>
                </a:cubicBezTo>
                <a:cubicBezTo>
                  <a:pt x="783843" y="280606"/>
                  <a:pt x="786370" y="292696"/>
                  <a:pt x="794794" y="303895"/>
                </a:cubicBezTo>
                <a:cubicBezTo>
                  <a:pt x="802425" y="313954"/>
                  <a:pt x="806240" y="332832"/>
                  <a:pt x="798362" y="347995"/>
                </a:cubicBezTo>
                <a:cubicBezTo>
                  <a:pt x="791276" y="361671"/>
                  <a:pt x="776312" y="368509"/>
                  <a:pt x="754906" y="367815"/>
                </a:cubicBezTo>
                <a:cubicBezTo>
                  <a:pt x="733748" y="368558"/>
                  <a:pt x="718833" y="361671"/>
                  <a:pt x="711747" y="347995"/>
                </a:cubicBezTo>
                <a:cubicBezTo>
                  <a:pt x="703868" y="332832"/>
                  <a:pt x="707733" y="313954"/>
                  <a:pt x="715315" y="303895"/>
                </a:cubicBezTo>
                <a:cubicBezTo>
                  <a:pt x="723788" y="292696"/>
                  <a:pt x="726265" y="280606"/>
                  <a:pt x="722351" y="269903"/>
                </a:cubicBezTo>
                <a:cubicBezTo>
                  <a:pt x="718833" y="260240"/>
                  <a:pt x="710211" y="252808"/>
                  <a:pt x="699855" y="250429"/>
                </a:cubicBezTo>
                <a:cubicBezTo>
                  <a:pt x="691431" y="248497"/>
                  <a:pt x="655061" y="248447"/>
                  <a:pt x="600506" y="248547"/>
                </a:cubicBezTo>
                <a:cubicBezTo>
                  <a:pt x="589703" y="248596"/>
                  <a:pt x="578505" y="248596"/>
                  <a:pt x="567753" y="248596"/>
                </a:cubicBezTo>
                <a:cubicBezTo>
                  <a:pt x="566662" y="218965"/>
                  <a:pt x="565126" y="158711"/>
                  <a:pt x="567901" y="146670"/>
                </a:cubicBezTo>
                <a:cubicBezTo>
                  <a:pt x="569487" y="139733"/>
                  <a:pt x="574442" y="133936"/>
                  <a:pt x="580784" y="131656"/>
                </a:cubicBezTo>
                <a:cubicBezTo>
                  <a:pt x="588019" y="128981"/>
                  <a:pt x="596541" y="130963"/>
                  <a:pt x="604767" y="137156"/>
                </a:cubicBezTo>
                <a:cubicBezTo>
                  <a:pt x="617006" y="146373"/>
                  <a:pt x="639948" y="151080"/>
                  <a:pt x="658331" y="141517"/>
                </a:cubicBezTo>
                <a:cubicBezTo>
                  <a:pt x="668043" y="136463"/>
                  <a:pt x="684098" y="123134"/>
                  <a:pt x="683008" y="90628"/>
                </a:cubicBezTo>
                <a:cubicBezTo>
                  <a:pt x="684098" y="57727"/>
                  <a:pt x="668043" y="44397"/>
                  <a:pt x="658331" y="39393"/>
                </a:cubicBezTo>
                <a:cubicBezTo>
                  <a:pt x="639948" y="29830"/>
                  <a:pt x="617006" y="34487"/>
                  <a:pt x="604767" y="43704"/>
                </a:cubicBezTo>
                <a:cubicBezTo>
                  <a:pt x="596541" y="49947"/>
                  <a:pt x="588019" y="51880"/>
                  <a:pt x="580784" y="49253"/>
                </a:cubicBezTo>
                <a:cubicBezTo>
                  <a:pt x="574442" y="46925"/>
                  <a:pt x="569487" y="41177"/>
                  <a:pt x="567901" y="34240"/>
                </a:cubicBezTo>
                <a:cubicBezTo>
                  <a:pt x="566761" y="29235"/>
                  <a:pt x="566365" y="15955"/>
                  <a:pt x="566365" y="0"/>
                </a:cubicBezTo>
                <a:lnTo>
                  <a:pt x="556455" y="0"/>
                </a:lnTo>
                <a:cubicBezTo>
                  <a:pt x="556504" y="16401"/>
                  <a:pt x="556950" y="30622"/>
                  <a:pt x="558239" y="36420"/>
                </a:cubicBezTo>
                <a:cubicBezTo>
                  <a:pt x="560568" y="46627"/>
                  <a:pt x="567901" y="55100"/>
                  <a:pt x="577365" y="58569"/>
                </a:cubicBezTo>
                <a:cubicBezTo>
                  <a:pt x="587920" y="62384"/>
                  <a:pt x="599762" y="59907"/>
                  <a:pt x="610713" y="51632"/>
                </a:cubicBezTo>
                <a:cubicBezTo>
                  <a:pt x="620524" y="44199"/>
                  <a:pt x="638957" y="40483"/>
                  <a:pt x="653773" y="48163"/>
                </a:cubicBezTo>
                <a:cubicBezTo>
                  <a:pt x="667102" y="55100"/>
                  <a:pt x="673791" y="69619"/>
                  <a:pt x="673097" y="90628"/>
                </a:cubicBezTo>
                <a:cubicBezTo>
                  <a:pt x="673791" y="111241"/>
                  <a:pt x="667102" y="125809"/>
                  <a:pt x="653773" y="132697"/>
                </a:cubicBezTo>
                <a:cubicBezTo>
                  <a:pt x="638957" y="140377"/>
                  <a:pt x="620524" y="136661"/>
                  <a:pt x="610713" y="129228"/>
                </a:cubicBezTo>
                <a:cubicBezTo>
                  <a:pt x="599762" y="120953"/>
                  <a:pt x="587920" y="118476"/>
                  <a:pt x="577365" y="122341"/>
                </a:cubicBezTo>
                <a:cubicBezTo>
                  <a:pt x="567901" y="125760"/>
                  <a:pt x="560568" y="134283"/>
                  <a:pt x="558239" y="144440"/>
                </a:cubicBezTo>
                <a:cubicBezTo>
                  <a:pt x="554919" y="158909"/>
                  <a:pt x="557050" y="225951"/>
                  <a:pt x="557842" y="248596"/>
                </a:cubicBezTo>
                <a:cubicBezTo>
                  <a:pt x="531184" y="248497"/>
                  <a:pt x="508688" y="248150"/>
                  <a:pt x="503436" y="246961"/>
                </a:cubicBezTo>
                <a:cubicBezTo>
                  <a:pt x="496300" y="245326"/>
                  <a:pt x="490404" y="240272"/>
                  <a:pt x="488025" y="233731"/>
                </a:cubicBezTo>
                <a:cubicBezTo>
                  <a:pt x="485300" y="226298"/>
                  <a:pt x="487332" y="217577"/>
                  <a:pt x="493674" y="209154"/>
                </a:cubicBezTo>
                <a:cubicBezTo>
                  <a:pt x="503089" y="196667"/>
                  <a:pt x="507846" y="173279"/>
                  <a:pt x="498134" y="154450"/>
                </a:cubicBezTo>
                <a:cubicBezTo>
                  <a:pt x="492980" y="144589"/>
                  <a:pt x="479354" y="128287"/>
                  <a:pt x="446205" y="129327"/>
                </a:cubicBezTo>
                <a:cubicBezTo>
                  <a:pt x="412609" y="128237"/>
                  <a:pt x="399032" y="144589"/>
                  <a:pt x="393928" y="154450"/>
                </a:cubicBezTo>
                <a:cubicBezTo>
                  <a:pt x="384167" y="173279"/>
                  <a:pt x="388924" y="196667"/>
                  <a:pt x="398388" y="209154"/>
                </a:cubicBezTo>
                <a:cubicBezTo>
                  <a:pt x="404731" y="217577"/>
                  <a:pt x="406713" y="226298"/>
                  <a:pt x="404037" y="233731"/>
                </a:cubicBezTo>
                <a:cubicBezTo>
                  <a:pt x="401658" y="240272"/>
                  <a:pt x="395712" y="245326"/>
                  <a:pt x="388577" y="246961"/>
                </a:cubicBezTo>
                <a:cubicBezTo>
                  <a:pt x="380649" y="248794"/>
                  <a:pt x="333278" y="248646"/>
                  <a:pt x="291507" y="248547"/>
                </a:cubicBezTo>
                <a:lnTo>
                  <a:pt x="264452" y="248547"/>
                </a:lnTo>
                <a:cubicBezTo>
                  <a:pt x="263362" y="218816"/>
                  <a:pt x="261826" y="158711"/>
                  <a:pt x="264601" y="146670"/>
                </a:cubicBezTo>
                <a:cubicBezTo>
                  <a:pt x="266187" y="139733"/>
                  <a:pt x="271092" y="133936"/>
                  <a:pt x="277484" y="131656"/>
                </a:cubicBezTo>
                <a:cubicBezTo>
                  <a:pt x="284719" y="128981"/>
                  <a:pt x="293241" y="130963"/>
                  <a:pt x="301417" y="137156"/>
                </a:cubicBezTo>
                <a:cubicBezTo>
                  <a:pt x="313656" y="146422"/>
                  <a:pt x="336648" y="151080"/>
                  <a:pt x="355031" y="141517"/>
                </a:cubicBezTo>
                <a:cubicBezTo>
                  <a:pt x="364743" y="136463"/>
                  <a:pt x="380798" y="123134"/>
                  <a:pt x="379707" y="90628"/>
                </a:cubicBezTo>
                <a:cubicBezTo>
                  <a:pt x="380798" y="57727"/>
                  <a:pt x="364743" y="44397"/>
                  <a:pt x="355031" y="39393"/>
                </a:cubicBezTo>
                <a:cubicBezTo>
                  <a:pt x="336648" y="29830"/>
                  <a:pt x="313656" y="34487"/>
                  <a:pt x="301417" y="43704"/>
                </a:cubicBezTo>
                <a:cubicBezTo>
                  <a:pt x="293241" y="49947"/>
                  <a:pt x="284719" y="51880"/>
                  <a:pt x="277484" y="49253"/>
                </a:cubicBezTo>
                <a:cubicBezTo>
                  <a:pt x="271092" y="46925"/>
                  <a:pt x="266187" y="41177"/>
                  <a:pt x="264601" y="34240"/>
                </a:cubicBezTo>
                <a:cubicBezTo>
                  <a:pt x="263461" y="29235"/>
                  <a:pt x="263065" y="15955"/>
                  <a:pt x="263065" y="0"/>
                </a:cubicBezTo>
                <a:lnTo>
                  <a:pt x="253155" y="0"/>
                </a:lnTo>
                <a:cubicBezTo>
                  <a:pt x="253155" y="16401"/>
                  <a:pt x="253650" y="30622"/>
                  <a:pt x="254939" y="36420"/>
                </a:cubicBezTo>
                <a:cubicBezTo>
                  <a:pt x="257267" y="46627"/>
                  <a:pt x="264601" y="55100"/>
                  <a:pt x="274065" y="58569"/>
                </a:cubicBezTo>
                <a:cubicBezTo>
                  <a:pt x="284570" y="62384"/>
                  <a:pt x="296413" y="59907"/>
                  <a:pt x="307413" y="51632"/>
                </a:cubicBezTo>
                <a:cubicBezTo>
                  <a:pt x="317224" y="44199"/>
                  <a:pt x="335657" y="40483"/>
                  <a:pt x="350472" y="48163"/>
                </a:cubicBezTo>
                <a:cubicBezTo>
                  <a:pt x="363802" y="55100"/>
                  <a:pt x="370491" y="69619"/>
                  <a:pt x="369797" y="90628"/>
                </a:cubicBezTo>
                <a:cubicBezTo>
                  <a:pt x="370491" y="111241"/>
                  <a:pt x="363802" y="125809"/>
                  <a:pt x="350472" y="132697"/>
                </a:cubicBezTo>
                <a:cubicBezTo>
                  <a:pt x="335657" y="140427"/>
                  <a:pt x="317224" y="136661"/>
                  <a:pt x="307413" y="129228"/>
                </a:cubicBezTo>
                <a:cubicBezTo>
                  <a:pt x="296413" y="120953"/>
                  <a:pt x="284570" y="118476"/>
                  <a:pt x="274065" y="122341"/>
                </a:cubicBezTo>
                <a:cubicBezTo>
                  <a:pt x="264601" y="125760"/>
                  <a:pt x="257267" y="134283"/>
                  <a:pt x="254939" y="144440"/>
                </a:cubicBezTo>
                <a:cubicBezTo>
                  <a:pt x="251619" y="158860"/>
                  <a:pt x="253700" y="225803"/>
                  <a:pt x="254542" y="248547"/>
                </a:cubicBezTo>
                <a:cubicBezTo>
                  <a:pt x="220699" y="248596"/>
                  <a:pt x="198550" y="248943"/>
                  <a:pt x="192207" y="250429"/>
                </a:cubicBezTo>
                <a:cubicBezTo>
                  <a:pt x="181802" y="252808"/>
                  <a:pt x="173180" y="260240"/>
                  <a:pt x="169662" y="269903"/>
                </a:cubicBezTo>
                <a:cubicBezTo>
                  <a:pt x="165747" y="280606"/>
                  <a:pt x="168274" y="292696"/>
                  <a:pt x="176698" y="303895"/>
                </a:cubicBezTo>
                <a:cubicBezTo>
                  <a:pt x="184329" y="313954"/>
                  <a:pt x="188144" y="332832"/>
                  <a:pt x="180266" y="347995"/>
                </a:cubicBezTo>
                <a:cubicBezTo>
                  <a:pt x="173180" y="361671"/>
                  <a:pt x="158265" y="368509"/>
                  <a:pt x="136810" y="367815"/>
                </a:cubicBezTo>
                <a:cubicBezTo>
                  <a:pt x="115701" y="368558"/>
                  <a:pt x="100786" y="361671"/>
                  <a:pt x="93700" y="347995"/>
                </a:cubicBezTo>
                <a:cubicBezTo>
                  <a:pt x="85822" y="332832"/>
                  <a:pt x="89637" y="313954"/>
                  <a:pt x="97219" y="303895"/>
                </a:cubicBezTo>
                <a:cubicBezTo>
                  <a:pt x="105692" y="292696"/>
                  <a:pt x="108169" y="280606"/>
                  <a:pt x="104304" y="269903"/>
                </a:cubicBezTo>
                <a:cubicBezTo>
                  <a:pt x="100786" y="260240"/>
                  <a:pt x="92115" y="252808"/>
                  <a:pt x="81759" y="250429"/>
                </a:cubicBezTo>
                <a:cubicBezTo>
                  <a:pt x="74277" y="248695"/>
                  <a:pt x="44744" y="248497"/>
                  <a:pt x="0" y="248497"/>
                </a:cubicBezTo>
                <a:lnTo>
                  <a:pt x="0" y="258407"/>
                </a:lnTo>
                <a:cubicBezTo>
                  <a:pt x="36568" y="258358"/>
                  <a:pt x="72691" y="258506"/>
                  <a:pt x="79529" y="260092"/>
                </a:cubicBezTo>
                <a:cubicBezTo>
                  <a:pt x="86664" y="261727"/>
                  <a:pt x="92610" y="266781"/>
                  <a:pt x="94989" y="273272"/>
                </a:cubicBezTo>
                <a:cubicBezTo>
                  <a:pt x="97665" y="280755"/>
                  <a:pt x="95682" y="289475"/>
                  <a:pt x="89340" y="297899"/>
                </a:cubicBezTo>
                <a:cubicBezTo>
                  <a:pt x="79876" y="310386"/>
                  <a:pt x="75119" y="333774"/>
                  <a:pt x="84880" y="352554"/>
                </a:cubicBezTo>
                <a:cubicBezTo>
                  <a:pt x="89984" y="362414"/>
                  <a:pt x="103611" y="378766"/>
                  <a:pt x="136810" y="377725"/>
                </a:cubicBezTo>
                <a:cubicBezTo>
                  <a:pt x="170355" y="378766"/>
                  <a:pt x="183932" y="362414"/>
                  <a:pt x="189086" y="352554"/>
                </a:cubicBezTo>
                <a:cubicBezTo>
                  <a:pt x="198798" y="333774"/>
                  <a:pt x="194041" y="310386"/>
                  <a:pt x="184626" y="297899"/>
                </a:cubicBezTo>
                <a:cubicBezTo>
                  <a:pt x="178284" y="289475"/>
                  <a:pt x="176252" y="280755"/>
                  <a:pt x="178977" y="273272"/>
                </a:cubicBezTo>
                <a:cubicBezTo>
                  <a:pt x="181356" y="266781"/>
                  <a:pt x="187252" y="261727"/>
                  <a:pt x="194388" y="260092"/>
                </a:cubicBezTo>
                <a:cubicBezTo>
                  <a:pt x="200036" y="258804"/>
                  <a:pt x="225456" y="258457"/>
                  <a:pt x="254641" y="258407"/>
                </a:cubicBezTo>
                <a:cubicBezTo>
                  <a:pt x="253898" y="278475"/>
                  <a:pt x="251520" y="349878"/>
                  <a:pt x="254939" y="364842"/>
                </a:cubicBezTo>
                <a:cubicBezTo>
                  <a:pt x="257267" y="375050"/>
                  <a:pt x="264601" y="383523"/>
                  <a:pt x="274065" y="386991"/>
                </a:cubicBezTo>
                <a:cubicBezTo>
                  <a:pt x="284570" y="390807"/>
                  <a:pt x="296413" y="388379"/>
                  <a:pt x="307413" y="380054"/>
                </a:cubicBezTo>
                <a:cubicBezTo>
                  <a:pt x="317224" y="372622"/>
                  <a:pt x="335657" y="368905"/>
                  <a:pt x="350472" y="376586"/>
                </a:cubicBezTo>
                <a:cubicBezTo>
                  <a:pt x="363802" y="383523"/>
                  <a:pt x="370491" y="398091"/>
                  <a:pt x="369797" y="419051"/>
                </a:cubicBezTo>
                <a:cubicBezTo>
                  <a:pt x="370491" y="439664"/>
                  <a:pt x="363802" y="454232"/>
                  <a:pt x="350472" y="461119"/>
                </a:cubicBezTo>
                <a:cubicBezTo>
                  <a:pt x="335657" y="468849"/>
                  <a:pt x="317224" y="465083"/>
                  <a:pt x="307413" y="457651"/>
                </a:cubicBezTo>
                <a:cubicBezTo>
                  <a:pt x="296413" y="449376"/>
                  <a:pt x="284570" y="446898"/>
                  <a:pt x="274065" y="450763"/>
                </a:cubicBezTo>
                <a:cubicBezTo>
                  <a:pt x="264601" y="454232"/>
                  <a:pt x="257267" y="462705"/>
                  <a:pt x="254939" y="472863"/>
                </a:cubicBezTo>
                <a:cubicBezTo>
                  <a:pt x="251619" y="487332"/>
                  <a:pt x="253700" y="554374"/>
                  <a:pt x="254542" y="577018"/>
                </a:cubicBezTo>
                <a:cubicBezTo>
                  <a:pt x="225406" y="576969"/>
                  <a:pt x="200036" y="576672"/>
                  <a:pt x="194388" y="575383"/>
                </a:cubicBezTo>
                <a:cubicBezTo>
                  <a:pt x="187252" y="573748"/>
                  <a:pt x="181356" y="568694"/>
                  <a:pt x="178977" y="562153"/>
                </a:cubicBezTo>
                <a:cubicBezTo>
                  <a:pt x="176252" y="554721"/>
                  <a:pt x="178284" y="546000"/>
                  <a:pt x="184626" y="537576"/>
                </a:cubicBezTo>
                <a:cubicBezTo>
                  <a:pt x="194041" y="525089"/>
                  <a:pt x="198798" y="501701"/>
                  <a:pt x="189086" y="482922"/>
                </a:cubicBezTo>
                <a:cubicBezTo>
                  <a:pt x="183932" y="473011"/>
                  <a:pt x="170355" y="456660"/>
                  <a:pt x="137156" y="457750"/>
                </a:cubicBezTo>
                <a:cubicBezTo>
                  <a:pt x="103561" y="456610"/>
                  <a:pt x="89984" y="473011"/>
                  <a:pt x="84880" y="482922"/>
                </a:cubicBezTo>
                <a:cubicBezTo>
                  <a:pt x="75119" y="501701"/>
                  <a:pt x="79876" y="525089"/>
                  <a:pt x="89340" y="537576"/>
                </a:cubicBezTo>
                <a:cubicBezTo>
                  <a:pt x="95682" y="546000"/>
                  <a:pt x="97665" y="554721"/>
                  <a:pt x="94989" y="562153"/>
                </a:cubicBezTo>
                <a:cubicBezTo>
                  <a:pt x="92610" y="568694"/>
                  <a:pt x="86664" y="573748"/>
                  <a:pt x="79529" y="575383"/>
                </a:cubicBezTo>
                <a:cubicBezTo>
                  <a:pt x="72691" y="576969"/>
                  <a:pt x="36568" y="577068"/>
                  <a:pt x="0" y="577018"/>
                </a:cubicBezTo>
                <a:lnTo>
                  <a:pt x="0" y="586929"/>
                </a:lnTo>
                <a:cubicBezTo>
                  <a:pt x="44744" y="586929"/>
                  <a:pt x="74277" y="586780"/>
                  <a:pt x="81759" y="585046"/>
                </a:cubicBezTo>
                <a:cubicBezTo>
                  <a:pt x="92115" y="582667"/>
                  <a:pt x="100786" y="575185"/>
                  <a:pt x="104304" y="565572"/>
                </a:cubicBezTo>
                <a:cubicBezTo>
                  <a:pt x="108169" y="554820"/>
                  <a:pt x="105692" y="542779"/>
                  <a:pt x="97219" y="531580"/>
                </a:cubicBezTo>
                <a:cubicBezTo>
                  <a:pt x="89637" y="521522"/>
                  <a:pt x="85822" y="502643"/>
                  <a:pt x="93700" y="487480"/>
                </a:cubicBezTo>
                <a:cubicBezTo>
                  <a:pt x="100786" y="473804"/>
                  <a:pt x="115701" y="466917"/>
                  <a:pt x="137156" y="467660"/>
                </a:cubicBezTo>
                <a:cubicBezTo>
                  <a:pt x="158216" y="466917"/>
                  <a:pt x="173180" y="473804"/>
                  <a:pt x="180266" y="487480"/>
                </a:cubicBezTo>
                <a:cubicBezTo>
                  <a:pt x="188144" y="502643"/>
                  <a:pt x="184329" y="521522"/>
                  <a:pt x="176698" y="531580"/>
                </a:cubicBezTo>
                <a:cubicBezTo>
                  <a:pt x="168274" y="542779"/>
                  <a:pt x="165747" y="554820"/>
                  <a:pt x="169662" y="565572"/>
                </a:cubicBezTo>
                <a:cubicBezTo>
                  <a:pt x="173180" y="575185"/>
                  <a:pt x="181802" y="582667"/>
                  <a:pt x="192207" y="585046"/>
                </a:cubicBezTo>
                <a:cubicBezTo>
                  <a:pt x="198550" y="586483"/>
                  <a:pt x="220749" y="586879"/>
                  <a:pt x="254592" y="586929"/>
                </a:cubicBezTo>
                <a:cubicBezTo>
                  <a:pt x="253848" y="607096"/>
                  <a:pt x="251520" y="678350"/>
                  <a:pt x="254939" y="693264"/>
                </a:cubicBezTo>
                <a:cubicBezTo>
                  <a:pt x="257267" y="703472"/>
                  <a:pt x="264601" y="711945"/>
                  <a:pt x="274065" y="715414"/>
                </a:cubicBezTo>
                <a:cubicBezTo>
                  <a:pt x="284570" y="719229"/>
                  <a:pt x="296413" y="716801"/>
                  <a:pt x="307413" y="708476"/>
                </a:cubicBezTo>
                <a:cubicBezTo>
                  <a:pt x="317224" y="701044"/>
                  <a:pt x="335657" y="697328"/>
                  <a:pt x="350472" y="705008"/>
                </a:cubicBezTo>
                <a:cubicBezTo>
                  <a:pt x="363802" y="711945"/>
                  <a:pt x="370491" y="726513"/>
                  <a:pt x="369797" y="747473"/>
                </a:cubicBezTo>
                <a:cubicBezTo>
                  <a:pt x="370491" y="768086"/>
                  <a:pt x="363802" y="782654"/>
                  <a:pt x="350472" y="789542"/>
                </a:cubicBezTo>
                <a:cubicBezTo>
                  <a:pt x="335657" y="797271"/>
                  <a:pt x="317224" y="793506"/>
                  <a:pt x="307413" y="786073"/>
                </a:cubicBezTo>
                <a:cubicBezTo>
                  <a:pt x="296413" y="777798"/>
                  <a:pt x="284570" y="775370"/>
                  <a:pt x="274065" y="779185"/>
                </a:cubicBezTo>
                <a:cubicBezTo>
                  <a:pt x="264601" y="782654"/>
                  <a:pt x="257267" y="791127"/>
                  <a:pt x="254939" y="801285"/>
                </a:cubicBezTo>
                <a:cubicBezTo>
                  <a:pt x="251619" y="815754"/>
                  <a:pt x="253700" y="882647"/>
                  <a:pt x="254542" y="905391"/>
                </a:cubicBezTo>
                <a:cubicBezTo>
                  <a:pt x="220699" y="905441"/>
                  <a:pt x="198550" y="905837"/>
                  <a:pt x="192207" y="907274"/>
                </a:cubicBezTo>
                <a:cubicBezTo>
                  <a:pt x="181802" y="909653"/>
                  <a:pt x="173180" y="917085"/>
                  <a:pt x="169662" y="926748"/>
                </a:cubicBezTo>
                <a:cubicBezTo>
                  <a:pt x="165747" y="937450"/>
                  <a:pt x="168274" y="949541"/>
                  <a:pt x="176698" y="960739"/>
                </a:cubicBezTo>
                <a:cubicBezTo>
                  <a:pt x="184329" y="970798"/>
                  <a:pt x="188144" y="989677"/>
                  <a:pt x="180266" y="1004839"/>
                </a:cubicBezTo>
                <a:cubicBezTo>
                  <a:pt x="173180" y="1018516"/>
                  <a:pt x="158265" y="1025403"/>
                  <a:pt x="136810" y="1024660"/>
                </a:cubicBezTo>
                <a:cubicBezTo>
                  <a:pt x="115701" y="1025403"/>
                  <a:pt x="100786" y="1018516"/>
                  <a:pt x="93700" y="1004839"/>
                </a:cubicBezTo>
                <a:cubicBezTo>
                  <a:pt x="85822" y="989677"/>
                  <a:pt x="89637" y="970798"/>
                  <a:pt x="97219" y="960739"/>
                </a:cubicBezTo>
                <a:cubicBezTo>
                  <a:pt x="105692" y="949541"/>
                  <a:pt x="108169" y="937450"/>
                  <a:pt x="104304" y="926748"/>
                </a:cubicBezTo>
                <a:cubicBezTo>
                  <a:pt x="100786" y="917085"/>
                  <a:pt x="92115" y="909653"/>
                  <a:pt x="81759" y="907274"/>
                </a:cubicBezTo>
                <a:cubicBezTo>
                  <a:pt x="74277" y="905540"/>
                  <a:pt x="44744" y="905342"/>
                  <a:pt x="0" y="905342"/>
                </a:cubicBezTo>
                <a:lnTo>
                  <a:pt x="0" y="915252"/>
                </a:lnTo>
                <a:cubicBezTo>
                  <a:pt x="36618" y="915252"/>
                  <a:pt x="72691" y="915351"/>
                  <a:pt x="79529" y="916936"/>
                </a:cubicBezTo>
                <a:cubicBezTo>
                  <a:pt x="86664" y="918572"/>
                  <a:pt x="92610" y="923626"/>
                  <a:pt x="94989" y="930167"/>
                </a:cubicBezTo>
                <a:cubicBezTo>
                  <a:pt x="97665" y="937599"/>
                  <a:pt x="95682" y="946320"/>
                  <a:pt x="89340" y="954744"/>
                </a:cubicBezTo>
                <a:cubicBezTo>
                  <a:pt x="79876" y="967230"/>
                  <a:pt x="75119" y="990618"/>
                  <a:pt x="84880" y="1009398"/>
                </a:cubicBezTo>
                <a:cubicBezTo>
                  <a:pt x="89984" y="1019308"/>
                  <a:pt x="103660" y="1035660"/>
                  <a:pt x="136810" y="1034570"/>
                </a:cubicBezTo>
                <a:cubicBezTo>
                  <a:pt x="170405" y="1035660"/>
                  <a:pt x="183932" y="1019308"/>
                  <a:pt x="189086" y="1009398"/>
                </a:cubicBezTo>
                <a:cubicBezTo>
                  <a:pt x="198798" y="990618"/>
                  <a:pt x="194041" y="967230"/>
                  <a:pt x="184626" y="954744"/>
                </a:cubicBezTo>
                <a:cubicBezTo>
                  <a:pt x="178284" y="946320"/>
                  <a:pt x="176252" y="937599"/>
                  <a:pt x="178977" y="930167"/>
                </a:cubicBezTo>
                <a:cubicBezTo>
                  <a:pt x="181356" y="923626"/>
                  <a:pt x="187252" y="918572"/>
                  <a:pt x="194388" y="916936"/>
                </a:cubicBezTo>
                <a:cubicBezTo>
                  <a:pt x="200036" y="915648"/>
                  <a:pt x="225456" y="915301"/>
                  <a:pt x="254641" y="915301"/>
                </a:cubicBezTo>
                <a:cubicBezTo>
                  <a:pt x="253898" y="935320"/>
                  <a:pt x="251520" y="1006722"/>
                  <a:pt x="254939" y="1021687"/>
                </a:cubicBezTo>
                <a:cubicBezTo>
                  <a:pt x="257267" y="1031894"/>
                  <a:pt x="264601" y="1040367"/>
                  <a:pt x="274065" y="1043836"/>
                </a:cubicBezTo>
                <a:cubicBezTo>
                  <a:pt x="284570" y="1047651"/>
                  <a:pt x="296413" y="1045223"/>
                  <a:pt x="307413" y="1036899"/>
                </a:cubicBezTo>
                <a:cubicBezTo>
                  <a:pt x="317224" y="1029466"/>
                  <a:pt x="335657" y="1025750"/>
                  <a:pt x="350472" y="1033430"/>
                </a:cubicBezTo>
                <a:cubicBezTo>
                  <a:pt x="363802" y="1040367"/>
                  <a:pt x="370491" y="1054935"/>
                  <a:pt x="369797" y="1075895"/>
                </a:cubicBezTo>
                <a:cubicBezTo>
                  <a:pt x="370491" y="1096508"/>
                  <a:pt x="363802" y="1111076"/>
                  <a:pt x="350472" y="1117964"/>
                </a:cubicBezTo>
                <a:cubicBezTo>
                  <a:pt x="335657" y="1125694"/>
                  <a:pt x="317224" y="1121928"/>
                  <a:pt x="307413" y="1114545"/>
                </a:cubicBezTo>
                <a:cubicBezTo>
                  <a:pt x="296413" y="1106220"/>
                  <a:pt x="284570" y="1103792"/>
                  <a:pt x="274065" y="1107608"/>
                </a:cubicBezTo>
                <a:cubicBezTo>
                  <a:pt x="264601" y="1111076"/>
                  <a:pt x="257267" y="1119549"/>
                  <a:pt x="254939" y="1129707"/>
                </a:cubicBezTo>
                <a:cubicBezTo>
                  <a:pt x="251619" y="1144176"/>
                  <a:pt x="253700" y="1211070"/>
                  <a:pt x="254542" y="1233813"/>
                </a:cubicBezTo>
                <a:cubicBezTo>
                  <a:pt x="220699" y="1233863"/>
                  <a:pt x="198550" y="1234259"/>
                  <a:pt x="192207" y="1235696"/>
                </a:cubicBezTo>
                <a:cubicBezTo>
                  <a:pt x="181802" y="1238075"/>
                  <a:pt x="173180" y="1245507"/>
                  <a:pt x="169662" y="1255170"/>
                </a:cubicBezTo>
                <a:cubicBezTo>
                  <a:pt x="165747" y="1265873"/>
                  <a:pt x="168274" y="1277963"/>
                  <a:pt x="176698" y="1289162"/>
                </a:cubicBezTo>
                <a:cubicBezTo>
                  <a:pt x="184329" y="1299221"/>
                  <a:pt x="188144" y="1318099"/>
                  <a:pt x="180266" y="1333262"/>
                </a:cubicBezTo>
                <a:cubicBezTo>
                  <a:pt x="173180" y="1346938"/>
                  <a:pt x="158265" y="1353825"/>
                  <a:pt x="136810" y="1353082"/>
                </a:cubicBezTo>
                <a:cubicBezTo>
                  <a:pt x="115651" y="1353776"/>
                  <a:pt x="100786" y="1346938"/>
                  <a:pt x="93700" y="1333262"/>
                </a:cubicBezTo>
                <a:cubicBezTo>
                  <a:pt x="85822" y="1318099"/>
                  <a:pt x="89637" y="1299221"/>
                  <a:pt x="97219" y="1289162"/>
                </a:cubicBezTo>
                <a:cubicBezTo>
                  <a:pt x="105692" y="1277963"/>
                  <a:pt x="108169" y="1265873"/>
                  <a:pt x="104304" y="1255170"/>
                </a:cubicBezTo>
                <a:cubicBezTo>
                  <a:pt x="100786" y="1245507"/>
                  <a:pt x="92115" y="1238075"/>
                  <a:pt x="81759" y="1235696"/>
                </a:cubicBezTo>
                <a:cubicBezTo>
                  <a:pt x="74277" y="1233962"/>
                  <a:pt x="44744" y="1233764"/>
                  <a:pt x="0" y="1233764"/>
                </a:cubicBezTo>
                <a:lnTo>
                  <a:pt x="0" y="1243674"/>
                </a:lnTo>
                <a:cubicBezTo>
                  <a:pt x="36568" y="1243625"/>
                  <a:pt x="72691" y="1243773"/>
                  <a:pt x="79529" y="1245359"/>
                </a:cubicBezTo>
                <a:cubicBezTo>
                  <a:pt x="86664" y="1246994"/>
                  <a:pt x="92610" y="1252048"/>
                  <a:pt x="94989" y="1258589"/>
                </a:cubicBezTo>
                <a:cubicBezTo>
                  <a:pt x="97665" y="1266021"/>
                  <a:pt x="95682" y="1274742"/>
                  <a:pt x="89340" y="1283166"/>
                </a:cubicBezTo>
                <a:cubicBezTo>
                  <a:pt x="79876" y="1295653"/>
                  <a:pt x="75119" y="1319041"/>
                  <a:pt x="84880" y="1337820"/>
                </a:cubicBezTo>
                <a:cubicBezTo>
                  <a:pt x="89984" y="1347731"/>
                  <a:pt x="103660" y="1364181"/>
                  <a:pt x="136810" y="1362992"/>
                </a:cubicBezTo>
                <a:cubicBezTo>
                  <a:pt x="170455" y="1364132"/>
                  <a:pt x="183932" y="1347731"/>
                  <a:pt x="189086" y="1337820"/>
                </a:cubicBezTo>
                <a:cubicBezTo>
                  <a:pt x="198798" y="1319041"/>
                  <a:pt x="194041" y="1295653"/>
                  <a:pt x="184626" y="1283166"/>
                </a:cubicBezTo>
                <a:cubicBezTo>
                  <a:pt x="178284" y="1274742"/>
                  <a:pt x="176252" y="1266021"/>
                  <a:pt x="178977" y="1258589"/>
                </a:cubicBezTo>
                <a:cubicBezTo>
                  <a:pt x="181356" y="1252048"/>
                  <a:pt x="187252" y="1246994"/>
                  <a:pt x="194388" y="1245359"/>
                </a:cubicBezTo>
                <a:cubicBezTo>
                  <a:pt x="200036" y="1244071"/>
                  <a:pt x="225456" y="1243724"/>
                  <a:pt x="254641" y="1243724"/>
                </a:cubicBezTo>
                <a:cubicBezTo>
                  <a:pt x="253898" y="1263742"/>
                  <a:pt x="251520" y="1335145"/>
                  <a:pt x="254939" y="1350109"/>
                </a:cubicBezTo>
                <a:cubicBezTo>
                  <a:pt x="257267" y="1360317"/>
                  <a:pt x="264601" y="1368790"/>
                  <a:pt x="274065" y="1372258"/>
                </a:cubicBezTo>
                <a:cubicBezTo>
                  <a:pt x="284570" y="1376074"/>
                  <a:pt x="296413" y="1373646"/>
                  <a:pt x="307413" y="1365321"/>
                </a:cubicBezTo>
                <a:cubicBezTo>
                  <a:pt x="317224" y="1357889"/>
                  <a:pt x="335657" y="1354172"/>
                  <a:pt x="350472" y="1361853"/>
                </a:cubicBezTo>
                <a:cubicBezTo>
                  <a:pt x="363802" y="1368790"/>
                  <a:pt x="370491" y="1383358"/>
                  <a:pt x="369797" y="1404318"/>
                </a:cubicBezTo>
                <a:cubicBezTo>
                  <a:pt x="370491" y="1424931"/>
                  <a:pt x="363802" y="1439499"/>
                  <a:pt x="350472" y="1446436"/>
                </a:cubicBezTo>
                <a:cubicBezTo>
                  <a:pt x="335657" y="1454116"/>
                  <a:pt x="317224" y="1450350"/>
                  <a:pt x="307413" y="1442967"/>
                </a:cubicBezTo>
                <a:cubicBezTo>
                  <a:pt x="296413" y="1434643"/>
                  <a:pt x="284570" y="1432215"/>
                  <a:pt x="274065" y="1436030"/>
                </a:cubicBezTo>
                <a:cubicBezTo>
                  <a:pt x="264601" y="1439499"/>
                  <a:pt x="257267" y="1447972"/>
                  <a:pt x="254939" y="1458130"/>
                </a:cubicBezTo>
                <a:cubicBezTo>
                  <a:pt x="251619" y="1472599"/>
                  <a:pt x="253700" y="1539641"/>
                  <a:pt x="254542" y="1562285"/>
                </a:cubicBezTo>
                <a:cubicBezTo>
                  <a:pt x="225406" y="1562285"/>
                  <a:pt x="200036" y="1561938"/>
                  <a:pt x="194388" y="1560650"/>
                </a:cubicBezTo>
                <a:cubicBezTo>
                  <a:pt x="187252" y="1559015"/>
                  <a:pt x="181356" y="1553961"/>
                  <a:pt x="178977" y="1547420"/>
                </a:cubicBezTo>
                <a:cubicBezTo>
                  <a:pt x="176252" y="1539988"/>
                  <a:pt x="178284" y="1531267"/>
                  <a:pt x="184626" y="1522843"/>
                </a:cubicBezTo>
                <a:cubicBezTo>
                  <a:pt x="194041" y="1510356"/>
                  <a:pt x="198798" y="1486968"/>
                  <a:pt x="189086" y="1468188"/>
                </a:cubicBezTo>
                <a:cubicBezTo>
                  <a:pt x="183932" y="1458278"/>
                  <a:pt x="170256" y="1441828"/>
                  <a:pt x="137156" y="1443017"/>
                </a:cubicBezTo>
                <a:cubicBezTo>
                  <a:pt x="103611" y="1441828"/>
                  <a:pt x="89984" y="1458278"/>
                  <a:pt x="84880" y="1468188"/>
                </a:cubicBezTo>
                <a:cubicBezTo>
                  <a:pt x="75119" y="1486968"/>
                  <a:pt x="79876" y="1510356"/>
                  <a:pt x="89340" y="1522843"/>
                </a:cubicBezTo>
                <a:cubicBezTo>
                  <a:pt x="95682" y="1531267"/>
                  <a:pt x="97665" y="1539988"/>
                  <a:pt x="94989" y="1547420"/>
                </a:cubicBezTo>
                <a:cubicBezTo>
                  <a:pt x="92610" y="1553961"/>
                  <a:pt x="86664" y="1559015"/>
                  <a:pt x="79529" y="1560650"/>
                </a:cubicBezTo>
                <a:cubicBezTo>
                  <a:pt x="72691" y="1562236"/>
                  <a:pt x="36568" y="1562384"/>
                  <a:pt x="0" y="1562335"/>
                </a:cubicBezTo>
                <a:lnTo>
                  <a:pt x="0" y="1572245"/>
                </a:lnTo>
                <a:cubicBezTo>
                  <a:pt x="44744" y="1572245"/>
                  <a:pt x="74277" y="1572047"/>
                  <a:pt x="81759" y="1570313"/>
                </a:cubicBezTo>
                <a:cubicBezTo>
                  <a:pt x="92115" y="1567934"/>
                  <a:pt x="100786" y="1560501"/>
                  <a:pt x="104304" y="1550839"/>
                </a:cubicBezTo>
                <a:cubicBezTo>
                  <a:pt x="108169" y="1540136"/>
                  <a:pt x="105692" y="1528046"/>
                  <a:pt x="97219" y="1516847"/>
                </a:cubicBezTo>
                <a:cubicBezTo>
                  <a:pt x="89637" y="1506788"/>
                  <a:pt x="85822" y="1487910"/>
                  <a:pt x="93700" y="1472747"/>
                </a:cubicBezTo>
                <a:cubicBezTo>
                  <a:pt x="100786" y="1459071"/>
                  <a:pt x="115651" y="1452332"/>
                  <a:pt x="137156" y="1452927"/>
                </a:cubicBezTo>
                <a:cubicBezTo>
                  <a:pt x="158216" y="1452233"/>
                  <a:pt x="173180" y="1459071"/>
                  <a:pt x="180266" y="1472747"/>
                </a:cubicBezTo>
                <a:cubicBezTo>
                  <a:pt x="188144" y="1487910"/>
                  <a:pt x="184329" y="1506788"/>
                  <a:pt x="176698" y="1516847"/>
                </a:cubicBezTo>
                <a:cubicBezTo>
                  <a:pt x="168274" y="1528046"/>
                  <a:pt x="165747" y="1540136"/>
                  <a:pt x="169662" y="1550839"/>
                </a:cubicBezTo>
                <a:cubicBezTo>
                  <a:pt x="173180" y="1560501"/>
                  <a:pt x="181802" y="1567934"/>
                  <a:pt x="192207" y="1570313"/>
                </a:cubicBezTo>
                <a:cubicBezTo>
                  <a:pt x="198550" y="1571750"/>
                  <a:pt x="220749" y="1572146"/>
                  <a:pt x="254592" y="1572196"/>
                </a:cubicBezTo>
                <a:cubicBezTo>
                  <a:pt x="253848" y="1592363"/>
                  <a:pt x="251520" y="1663617"/>
                  <a:pt x="254939" y="1678531"/>
                </a:cubicBezTo>
                <a:cubicBezTo>
                  <a:pt x="257267" y="1688739"/>
                  <a:pt x="264601" y="1697212"/>
                  <a:pt x="274065" y="1700681"/>
                </a:cubicBezTo>
                <a:cubicBezTo>
                  <a:pt x="284570" y="1704496"/>
                  <a:pt x="296413" y="1702068"/>
                  <a:pt x="307413" y="1693743"/>
                </a:cubicBezTo>
                <a:cubicBezTo>
                  <a:pt x="317224" y="1686311"/>
                  <a:pt x="335657" y="1682595"/>
                  <a:pt x="350472" y="1690275"/>
                </a:cubicBezTo>
                <a:cubicBezTo>
                  <a:pt x="363802" y="1697212"/>
                  <a:pt x="370491" y="1711780"/>
                  <a:pt x="369797" y="1732740"/>
                </a:cubicBezTo>
                <a:cubicBezTo>
                  <a:pt x="370491" y="1753353"/>
                  <a:pt x="363802" y="1767921"/>
                  <a:pt x="350472" y="1774858"/>
                </a:cubicBezTo>
                <a:cubicBezTo>
                  <a:pt x="335657" y="1782538"/>
                  <a:pt x="317224" y="1778773"/>
                  <a:pt x="307413" y="1771389"/>
                </a:cubicBezTo>
                <a:cubicBezTo>
                  <a:pt x="296413" y="1763065"/>
                  <a:pt x="284570" y="1760637"/>
                  <a:pt x="274065" y="1764452"/>
                </a:cubicBezTo>
                <a:cubicBezTo>
                  <a:pt x="264601" y="1767921"/>
                  <a:pt x="257267" y="1776394"/>
                  <a:pt x="254939" y="1786602"/>
                </a:cubicBezTo>
                <a:cubicBezTo>
                  <a:pt x="251619" y="1801021"/>
                  <a:pt x="253700" y="1867914"/>
                  <a:pt x="254542" y="1890658"/>
                </a:cubicBezTo>
                <a:cubicBezTo>
                  <a:pt x="220699" y="1890708"/>
                  <a:pt x="198550" y="1891104"/>
                  <a:pt x="192207" y="1892541"/>
                </a:cubicBezTo>
                <a:cubicBezTo>
                  <a:pt x="181802" y="1894920"/>
                  <a:pt x="173180" y="1902402"/>
                  <a:pt x="169662" y="1912014"/>
                </a:cubicBezTo>
                <a:cubicBezTo>
                  <a:pt x="165747" y="1922767"/>
                  <a:pt x="168274" y="1934808"/>
                  <a:pt x="176698" y="1946006"/>
                </a:cubicBezTo>
                <a:cubicBezTo>
                  <a:pt x="184329" y="1956065"/>
                  <a:pt x="188144" y="1974944"/>
                  <a:pt x="180266" y="1990106"/>
                </a:cubicBezTo>
                <a:cubicBezTo>
                  <a:pt x="173180" y="2003783"/>
                  <a:pt x="158315" y="2010521"/>
                  <a:pt x="136810" y="2009927"/>
                </a:cubicBezTo>
                <a:cubicBezTo>
                  <a:pt x="115701" y="2010620"/>
                  <a:pt x="100786" y="2003783"/>
                  <a:pt x="93700" y="1990106"/>
                </a:cubicBezTo>
                <a:cubicBezTo>
                  <a:pt x="85822" y="1974944"/>
                  <a:pt x="89637" y="1956065"/>
                  <a:pt x="97219" y="1946006"/>
                </a:cubicBezTo>
                <a:cubicBezTo>
                  <a:pt x="105692" y="1934808"/>
                  <a:pt x="108169" y="1922767"/>
                  <a:pt x="104304" y="1912014"/>
                </a:cubicBezTo>
                <a:cubicBezTo>
                  <a:pt x="100786" y="1902402"/>
                  <a:pt x="92115" y="1894920"/>
                  <a:pt x="81759" y="1892541"/>
                </a:cubicBezTo>
                <a:cubicBezTo>
                  <a:pt x="74277" y="1890807"/>
                  <a:pt x="44744" y="1890608"/>
                  <a:pt x="0" y="1890658"/>
                </a:cubicBezTo>
                <a:lnTo>
                  <a:pt x="0" y="1900568"/>
                </a:lnTo>
                <a:cubicBezTo>
                  <a:pt x="36568" y="1900469"/>
                  <a:pt x="72691" y="1900618"/>
                  <a:pt x="79529" y="1902203"/>
                </a:cubicBezTo>
                <a:cubicBezTo>
                  <a:pt x="86664" y="1903839"/>
                  <a:pt x="92610" y="1908893"/>
                  <a:pt x="94989" y="1915433"/>
                </a:cubicBezTo>
                <a:cubicBezTo>
                  <a:pt x="97665" y="1922866"/>
                  <a:pt x="95682" y="1931587"/>
                  <a:pt x="89340" y="1940011"/>
                </a:cubicBezTo>
                <a:cubicBezTo>
                  <a:pt x="79876" y="1952497"/>
                  <a:pt x="75119" y="1975885"/>
                  <a:pt x="84880" y="1994715"/>
                </a:cubicBezTo>
                <a:cubicBezTo>
                  <a:pt x="89984" y="2004575"/>
                  <a:pt x="103611" y="2020927"/>
                  <a:pt x="136810" y="2019837"/>
                </a:cubicBezTo>
                <a:cubicBezTo>
                  <a:pt x="170355" y="2021026"/>
                  <a:pt x="183932" y="2004575"/>
                  <a:pt x="189086" y="1994715"/>
                </a:cubicBezTo>
                <a:cubicBezTo>
                  <a:pt x="198798" y="1975885"/>
                  <a:pt x="194041" y="1952497"/>
                  <a:pt x="184626" y="1940011"/>
                </a:cubicBezTo>
                <a:cubicBezTo>
                  <a:pt x="178284" y="1931587"/>
                  <a:pt x="176252" y="1922866"/>
                  <a:pt x="178977" y="1915433"/>
                </a:cubicBezTo>
                <a:cubicBezTo>
                  <a:pt x="181356" y="1908893"/>
                  <a:pt x="187252" y="1903839"/>
                  <a:pt x="194388" y="1902203"/>
                </a:cubicBezTo>
                <a:cubicBezTo>
                  <a:pt x="200036" y="1900915"/>
                  <a:pt x="225456" y="1900618"/>
                  <a:pt x="254641" y="1900568"/>
                </a:cubicBezTo>
                <a:cubicBezTo>
                  <a:pt x="253898" y="1920587"/>
                  <a:pt x="251520" y="1991989"/>
                  <a:pt x="254939" y="2006954"/>
                </a:cubicBezTo>
                <a:cubicBezTo>
                  <a:pt x="257267" y="2017161"/>
                  <a:pt x="264601" y="2025634"/>
                  <a:pt x="274065" y="2029103"/>
                </a:cubicBezTo>
                <a:cubicBezTo>
                  <a:pt x="284570" y="2032918"/>
                  <a:pt x="296413" y="2030490"/>
                  <a:pt x="307413" y="2022166"/>
                </a:cubicBezTo>
                <a:cubicBezTo>
                  <a:pt x="317224" y="2014733"/>
                  <a:pt x="335657" y="2011017"/>
                  <a:pt x="350472" y="2018697"/>
                </a:cubicBezTo>
                <a:cubicBezTo>
                  <a:pt x="363802" y="2025634"/>
                  <a:pt x="370491" y="2040202"/>
                  <a:pt x="369797" y="2061162"/>
                </a:cubicBezTo>
                <a:cubicBezTo>
                  <a:pt x="370491" y="2081775"/>
                  <a:pt x="363802" y="2096343"/>
                  <a:pt x="350472" y="2103280"/>
                </a:cubicBezTo>
                <a:cubicBezTo>
                  <a:pt x="335657" y="2110961"/>
                  <a:pt x="317224" y="2107195"/>
                  <a:pt x="307413" y="2099812"/>
                </a:cubicBezTo>
                <a:cubicBezTo>
                  <a:pt x="296413" y="2091487"/>
                  <a:pt x="284570" y="2089059"/>
                  <a:pt x="274065" y="2092875"/>
                </a:cubicBezTo>
                <a:cubicBezTo>
                  <a:pt x="264601" y="2096343"/>
                  <a:pt x="257267" y="2104816"/>
                  <a:pt x="254939" y="2115024"/>
                </a:cubicBezTo>
                <a:cubicBezTo>
                  <a:pt x="251619" y="2129443"/>
                  <a:pt x="253700" y="2196337"/>
                  <a:pt x="254542" y="2219080"/>
                </a:cubicBezTo>
                <a:cubicBezTo>
                  <a:pt x="220699" y="2219130"/>
                  <a:pt x="198550" y="2219526"/>
                  <a:pt x="192207" y="2220963"/>
                </a:cubicBezTo>
                <a:cubicBezTo>
                  <a:pt x="181802" y="2223342"/>
                  <a:pt x="173180" y="2230824"/>
                  <a:pt x="169662" y="2240437"/>
                </a:cubicBezTo>
                <a:cubicBezTo>
                  <a:pt x="165747" y="2251189"/>
                  <a:pt x="168274" y="2263230"/>
                  <a:pt x="176698" y="2274429"/>
                </a:cubicBezTo>
                <a:cubicBezTo>
                  <a:pt x="184329" y="2284487"/>
                  <a:pt x="188144" y="2303366"/>
                  <a:pt x="180266" y="2318529"/>
                </a:cubicBezTo>
                <a:cubicBezTo>
                  <a:pt x="173180" y="2332205"/>
                  <a:pt x="158315" y="2338993"/>
                  <a:pt x="136810" y="2338349"/>
                </a:cubicBezTo>
                <a:cubicBezTo>
                  <a:pt x="115701" y="2339043"/>
                  <a:pt x="100786" y="2332205"/>
                  <a:pt x="93700" y="2318529"/>
                </a:cubicBezTo>
                <a:cubicBezTo>
                  <a:pt x="85822" y="2303366"/>
                  <a:pt x="89637" y="2284487"/>
                  <a:pt x="97219" y="2274429"/>
                </a:cubicBezTo>
                <a:cubicBezTo>
                  <a:pt x="105692" y="2263230"/>
                  <a:pt x="108169" y="2251189"/>
                  <a:pt x="104304" y="2240437"/>
                </a:cubicBezTo>
                <a:cubicBezTo>
                  <a:pt x="100786" y="2230824"/>
                  <a:pt x="92115" y="2223342"/>
                  <a:pt x="81759" y="2220963"/>
                </a:cubicBezTo>
                <a:cubicBezTo>
                  <a:pt x="74277" y="2219229"/>
                  <a:pt x="44744" y="2219031"/>
                  <a:pt x="0" y="2219080"/>
                </a:cubicBezTo>
                <a:lnTo>
                  <a:pt x="0" y="2228991"/>
                </a:lnTo>
                <a:cubicBezTo>
                  <a:pt x="36618" y="2228941"/>
                  <a:pt x="72691" y="2229040"/>
                  <a:pt x="79529" y="2230626"/>
                </a:cubicBezTo>
                <a:cubicBezTo>
                  <a:pt x="86664" y="2232261"/>
                  <a:pt x="92610" y="2237315"/>
                  <a:pt x="94989" y="2243856"/>
                </a:cubicBezTo>
                <a:cubicBezTo>
                  <a:pt x="97665" y="2251288"/>
                  <a:pt x="95682" y="2260009"/>
                  <a:pt x="89340" y="2268433"/>
                </a:cubicBezTo>
                <a:cubicBezTo>
                  <a:pt x="79876" y="2280920"/>
                  <a:pt x="75119" y="2304308"/>
                  <a:pt x="84880" y="2323137"/>
                </a:cubicBezTo>
                <a:cubicBezTo>
                  <a:pt x="89984" y="2332998"/>
                  <a:pt x="103611" y="2349448"/>
                  <a:pt x="136810" y="2348259"/>
                </a:cubicBezTo>
                <a:cubicBezTo>
                  <a:pt x="170355" y="2349399"/>
                  <a:pt x="183932" y="2332998"/>
                  <a:pt x="189086" y="2323137"/>
                </a:cubicBezTo>
                <a:cubicBezTo>
                  <a:pt x="198798" y="2304308"/>
                  <a:pt x="194041" y="2280920"/>
                  <a:pt x="184626" y="2268433"/>
                </a:cubicBezTo>
                <a:cubicBezTo>
                  <a:pt x="178284" y="2260009"/>
                  <a:pt x="176252" y="2251288"/>
                  <a:pt x="178977" y="2243856"/>
                </a:cubicBezTo>
                <a:cubicBezTo>
                  <a:pt x="181356" y="2237315"/>
                  <a:pt x="187252" y="2232261"/>
                  <a:pt x="194388" y="2230626"/>
                </a:cubicBezTo>
                <a:cubicBezTo>
                  <a:pt x="200036" y="2229337"/>
                  <a:pt x="225456" y="2229040"/>
                  <a:pt x="254641" y="2228991"/>
                </a:cubicBezTo>
                <a:cubicBezTo>
                  <a:pt x="253898" y="2249009"/>
                  <a:pt x="251520" y="2320461"/>
                  <a:pt x="254939" y="2335376"/>
                </a:cubicBezTo>
                <a:cubicBezTo>
                  <a:pt x="257267" y="2345583"/>
                  <a:pt x="264601" y="2354057"/>
                  <a:pt x="274065" y="2357525"/>
                </a:cubicBezTo>
                <a:cubicBezTo>
                  <a:pt x="284570" y="2361341"/>
                  <a:pt x="296413" y="2358913"/>
                  <a:pt x="307413" y="2350588"/>
                </a:cubicBezTo>
                <a:cubicBezTo>
                  <a:pt x="317224" y="2343205"/>
                  <a:pt x="335657" y="2339439"/>
                  <a:pt x="350472" y="2347120"/>
                </a:cubicBezTo>
                <a:cubicBezTo>
                  <a:pt x="363802" y="2354057"/>
                  <a:pt x="370491" y="2368625"/>
                  <a:pt x="369797" y="2389585"/>
                </a:cubicBezTo>
                <a:cubicBezTo>
                  <a:pt x="370491" y="2410198"/>
                  <a:pt x="363802" y="2424766"/>
                  <a:pt x="350472" y="2431703"/>
                </a:cubicBezTo>
                <a:cubicBezTo>
                  <a:pt x="335657" y="2439383"/>
                  <a:pt x="317224" y="2435617"/>
                  <a:pt x="307413" y="2428234"/>
                </a:cubicBezTo>
                <a:cubicBezTo>
                  <a:pt x="296413" y="2419910"/>
                  <a:pt x="284570" y="2417482"/>
                  <a:pt x="274065" y="2421297"/>
                </a:cubicBezTo>
                <a:cubicBezTo>
                  <a:pt x="264601" y="2424766"/>
                  <a:pt x="257267" y="2433239"/>
                  <a:pt x="254939" y="2443446"/>
                </a:cubicBezTo>
                <a:cubicBezTo>
                  <a:pt x="253650" y="2448946"/>
                  <a:pt x="253155" y="2462127"/>
                  <a:pt x="253105" y="2477537"/>
                </a:cubicBezTo>
                <a:lnTo>
                  <a:pt x="263015" y="2477537"/>
                </a:lnTo>
                <a:cubicBezTo>
                  <a:pt x="263065" y="2462622"/>
                  <a:pt x="263511" y="2450383"/>
                  <a:pt x="264601" y="2445626"/>
                </a:cubicBezTo>
                <a:cubicBezTo>
                  <a:pt x="266187" y="2438689"/>
                  <a:pt x="271092" y="2432941"/>
                  <a:pt x="277484" y="2430613"/>
                </a:cubicBezTo>
                <a:cubicBezTo>
                  <a:pt x="284719" y="2427986"/>
                  <a:pt x="293241" y="2429919"/>
                  <a:pt x="301417" y="2436113"/>
                </a:cubicBezTo>
                <a:cubicBezTo>
                  <a:pt x="313656" y="2445379"/>
                  <a:pt x="336648" y="2450037"/>
                  <a:pt x="355031" y="2440473"/>
                </a:cubicBezTo>
                <a:cubicBezTo>
                  <a:pt x="364743" y="2435469"/>
                  <a:pt x="380798" y="2422139"/>
                  <a:pt x="379707" y="2389585"/>
                </a:cubicBezTo>
                <a:cubicBezTo>
                  <a:pt x="380798" y="2356683"/>
                  <a:pt x="364743" y="2343354"/>
                  <a:pt x="355031" y="2338349"/>
                </a:cubicBezTo>
                <a:cubicBezTo>
                  <a:pt x="336648" y="2328786"/>
                  <a:pt x="313706" y="2333444"/>
                  <a:pt x="301417" y="2342710"/>
                </a:cubicBezTo>
                <a:cubicBezTo>
                  <a:pt x="293241" y="2348903"/>
                  <a:pt x="284719" y="2350836"/>
                  <a:pt x="277484" y="2348210"/>
                </a:cubicBezTo>
                <a:cubicBezTo>
                  <a:pt x="271092" y="2345881"/>
                  <a:pt x="266187" y="2340133"/>
                  <a:pt x="264601" y="2333196"/>
                </a:cubicBezTo>
                <a:cubicBezTo>
                  <a:pt x="261777" y="2320808"/>
                  <a:pt x="263461" y="2257730"/>
                  <a:pt x="264601" y="2228991"/>
                </a:cubicBezTo>
                <a:cubicBezTo>
                  <a:pt x="273570" y="2228991"/>
                  <a:pt x="282687" y="2228991"/>
                  <a:pt x="291557" y="2229040"/>
                </a:cubicBezTo>
                <a:cubicBezTo>
                  <a:pt x="346062" y="2229139"/>
                  <a:pt x="382433" y="2229090"/>
                  <a:pt x="390856" y="2227157"/>
                </a:cubicBezTo>
                <a:cubicBezTo>
                  <a:pt x="401212" y="2224779"/>
                  <a:pt x="409834" y="2217346"/>
                  <a:pt x="413352" y="2207684"/>
                </a:cubicBezTo>
                <a:cubicBezTo>
                  <a:pt x="417267" y="2196981"/>
                  <a:pt x="414789" y="2184890"/>
                  <a:pt x="406316" y="2173692"/>
                </a:cubicBezTo>
                <a:cubicBezTo>
                  <a:pt x="398735" y="2163633"/>
                  <a:pt x="394870" y="2144754"/>
                  <a:pt x="402748" y="2129592"/>
                </a:cubicBezTo>
                <a:cubicBezTo>
                  <a:pt x="409834" y="2115916"/>
                  <a:pt x="424749" y="2109078"/>
                  <a:pt x="446254" y="2109772"/>
                </a:cubicBezTo>
                <a:cubicBezTo>
                  <a:pt x="467313" y="2109078"/>
                  <a:pt x="482277" y="2115916"/>
                  <a:pt x="489363" y="2129592"/>
                </a:cubicBezTo>
                <a:cubicBezTo>
                  <a:pt x="497242" y="2144754"/>
                  <a:pt x="493426" y="2163633"/>
                  <a:pt x="485796" y="2173692"/>
                </a:cubicBezTo>
                <a:cubicBezTo>
                  <a:pt x="477372" y="2184890"/>
                  <a:pt x="474845" y="2196981"/>
                  <a:pt x="478759" y="2207684"/>
                </a:cubicBezTo>
                <a:cubicBezTo>
                  <a:pt x="482277" y="2217346"/>
                  <a:pt x="490899" y="2224779"/>
                  <a:pt x="501305" y="2227157"/>
                </a:cubicBezTo>
                <a:cubicBezTo>
                  <a:pt x="507400" y="2228594"/>
                  <a:pt x="528360" y="2228991"/>
                  <a:pt x="560270" y="2229040"/>
                </a:cubicBezTo>
                <a:cubicBezTo>
                  <a:pt x="561360" y="2257829"/>
                  <a:pt x="563045" y="2320808"/>
                  <a:pt x="560221" y="2333196"/>
                </a:cubicBezTo>
                <a:cubicBezTo>
                  <a:pt x="558635" y="2340133"/>
                  <a:pt x="553680" y="2345881"/>
                  <a:pt x="547338" y="2348210"/>
                </a:cubicBezTo>
                <a:cubicBezTo>
                  <a:pt x="540103" y="2350836"/>
                  <a:pt x="531580" y="2348903"/>
                  <a:pt x="523355" y="2342710"/>
                </a:cubicBezTo>
                <a:cubicBezTo>
                  <a:pt x="511116" y="2333444"/>
                  <a:pt x="488174" y="2328786"/>
                  <a:pt x="469741" y="2338349"/>
                </a:cubicBezTo>
                <a:cubicBezTo>
                  <a:pt x="460079" y="2343354"/>
                  <a:pt x="443975" y="2356683"/>
                  <a:pt x="445114" y="2389238"/>
                </a:cubicBezTo>
                <a:cubicBezTo>
                  <a:pt x="443975" y="2422139"/>
                  <a:pt x="460079" y="2435469"/>
                  <a:pt x="469741" y="2440473"/>
                </a:cubicBezTo>
                <a:cubicBezTo>
                  <a:pt x="488174" y="2450037"/>
                  <a:pt x="511116" y="2445379"/>
                  <a:pt x="523355" y="2436113"/>
                </a:cubicBezTo>
                <a:cubicBezTo>
                  <a:pt x="531580" y="2429919"/>
                  <a:pt x="540054" y="2427986"/>
                  <a:pt x="547338" y="2430613"/>
                </a:cubicBezTo>
                <a:cubicBezTo>
                  <a:pt x="553680" y="2432941"/>
                  <a:pt x="558635" y="2438689"/>
                  <a:pt x="560221" y="2445626"/>
                </a:cubicBezTo>
                <a:cubicBezTo>
                  <a:pt x="561311" y="2450433"/>
                  <a:pt x="561707" y="2462672"/>
                  <a:pt x="561757" y="2477537"/>
                </a:cubicBezTo>
                <a:lnTo>
                  <a:pt x="571667" y="2477537"/>
                </a:lnTo>
                <a:cubicBezTo>
                  <a:pt x="571617" y="2462077"/>
                  <a:pt x="571122" y="2448946"/>
                  <a:pt x="569883" y="2443446"/>
                </a:cubicBezTo>
                <a:cubicBezTo>
                  <a:pt x="567554" y="2433239"/>
                  <a:pt x="560221" y="2424766"/>
                  <a:pt x="550707" y="2421297"/>
                </a:cubicBezTo>
                <a:cubicBezTo>
                  <a:pt x="540202" y="2417432"/>
                  <a:pt x="528360" y="2419910"/>
                  <a:pt x="517359" y="2428234"/>
                </a:cubicBezTo>
                <a:cubicBezTo>
                  <a:pt x="507548" y="2435617"/>
                  <a:pt x="489115" y="2439383"/>
                  <a:pt x="474300" y="2431703"/>
                </a:cubicBezTo>
                <a:cubicBezTo>
                  <a:pt x="460971" y="2424766"/>
                  <a:pt x="454331" y="2410198"/>
                  <a:pt x="455025" y="2389238"/>
                </a:cubicBezTo>
                <a:cubicBezTo>
                  <a:pt x="454331" y="2368625"/>
                  <a:pt x="460971" y="2354057"/>
                  <a:pt x="474300" y="2347120"/>
                </a:cubicBezTo>
                <a:cubicBezTo>
                  <a:pt x="489115" y="2339439"/>
                  <a:pt x="507548" y="2343205"/>
                  <a:pt x="517359" y="2350588"/>
                </a:cubicBezTo>
                <a:cubicBezTo>
                  <a:pt x="528360" y="2358913"/>
                  <a:pt x="540202" y="2361390"/>
                  <a:pt x="550707" y="2357525"/>
                </a:cubicBezTo>
                <a:cubicBezTo>
                  <a:pt x="560221" y="2354057"/>
                  <a:pt x="567554" y="2345583"/>
                  <a:pt x="569883" y="2335376"/>
                </a:cubicBezTo>
                <a:cubicBezTo>
                  <a:pt x="573302" y="2320461"/>
                  <a:pt x="570924" y="2249207"/>
                  <a:pt x="570180" y="2229040"/>
                </a:cubicBezTo>
                <a:lnTo>
                  <a:pt x="600555" y="2229040"/>
                </a:lnTo>
                <a:cubicBezTo>
                  <a:pt x="642326" y="2228941"/>
                  <a:pt x="689746" y="2228792"/>
                  <a:pt x="697675" y="2230626"/>
                </a:cubicBezTo>
                <a:cubicBezTo>
                  <a:pt x="704810" y="2232261"/>
                  <a:pt x="710706" y="2237315"/>
                  <a:pt x="713085" y="2243856"/>
                </a:cubicBezTo>
                <a:cubicBezTo>
                  <a:pt x="715810" y="2251288"/>
                  <a:pt x="713828" y="2260009"/>
                  <a:pt x="707436" y="2268433"/>
                </a:cubicBezTo>
                <a:cubicBezTo>
                  <a:pt x="698021" y="2280920"/>
                  <a:pt x="693265" y="2304308"/>
                  <a:pt x="703026" y="2323137"/>
                </a:cubicBezTo>
                <a:cubicBezTo>
                  <a:pt x="708130" y="2332998"/>
                  <a:pt x="721707" y="2349448"/>
                  <a:pt x="754955" y="2348259"/>
                </a:cubicBezTo>
                <a:cubicBezTo>
                  <a:pt x="788501" y="2349399"/>
                  <a:pt x="802078" y="2332998"/>
                  <a:pt x="807182" y="2323137"/>
                </a:cubicBezTo>
                <a:cubicBezTo>
                  <a:pt x="816943" y="2304308"/>
                  <a:pt x="812186" y="2280920"/>
                  <a:pt x="802772" y="2268433"/>
                </a:cubicBezTo>
                <a:cubicBezTo>
                  <a:pt x="796380" y="2260009"/>
                  <a:pt x="794398" y="2251288"/>
                  <a:pt x="797123" y="2243856"/>
                </a:cubicBezTo>
                <a:cubicBezTo>
                  <a:pt x="799501" y="2237315"/>
                  <a:pt x="805398" y="2232261"/>
                  <a:pt x="812533" y="2230626"/>
                </a:cubicBezTo>
                <a:cubicBezTo>
                  <a:pt x="816993" y="2229585"/>
                  <a:pt x="836466" y="2229189"/>
                  <a:pt x="861291" y="2229040"/>
                </a:cubicBezTo>
                <a:cubicBezTo>
                  <a:pt x="860548" y="2249158"/>
                  <a:pt x="858169" y="2320461"/>
                  <a:pt x="861588" y="2335376"/>
                </a:cubicBezTo>
                <a:cubicBezTo>
                  <a:pt x="863917" y="2345583"/>
                  <a:pt x="871251" y="2354057"/>
                  <a:pt x="880715" y="2357525"/>
                </a:cubicBezTo>
                <a:cubicBezTo>
                  <a:pt x="891269" y="2361341"/>
                  <a:pt x="903112" y="2358913"/>
                  <a:pt x="914063" y="2350588"/>
                </a:cubicBezTo>
                <a:cubicBezTo>
                  <a:pt x="923923" y="2343205"/>
                  <a:pt x="942356" y="2339439"/>
                  <a:pt x="957172" y="2347120"/>
                </a:cubicBezTo>
                <a:cubicBezTo>
                  <a:pt x="970501" y="2354057"/>
                  <a:pt x="977141" y="2368625"/>
                  <a:pt x="976447" y="2389585"/>
                </a:cubicBezTo>
                <a:cubicBezTo>
                  <a:pt x="977141" y="2410198"/>
                  <a:pt x="970501" y="2424766"/>
                  <a:pt x="957172" y="2431703"/>
                </a:cubicBezTo>
                <a:cubicBezTo>
                  <a:pt x="942356" y="2439383"/>
                  <a:pt x="923923" y="2435617"/>
                  <a:pt x="914063" y="2428234"/>
                </a:cubicBezTo>
                <a:cubicBezTo>
                  <a:pt x="903112" y="2419910"/>
                  <a:pt x="891269" y="2417482"/>
                  <a:pt x="880715" y="2421297"/>
                </a:cubicBezTo>
                <a:cubicBezTo>
                  <a:pt x="871251" y="2424766"/>
                  <a:pt x="863917" y="2433239"/>
                  <a:pt x="861588" y="2443446"/>
                </a:cubicBezTo>
                <a:cubicBezTo>
                  <a:pt x="860350" y="2448946"/>
                  <a:pt x="859854" y="2462077"/>
                  <a:pt x="859805" y="2477537"/>
                </a:cubicBezTo>
                <a:lnTo>
                  <a:pt x="869715" y="2477537"/>
                </a:lnTo>
                <a:cubicBezTo>
                  <a:pt x="869715" y="2462622"/>
                  <a:pt x="870161" y="2450383"/>
                  <a:pt x="871251" y="2445626"/>
                </a:cubicBezTo>
                <a:cubicBezTo>
                  <a:pt x="872836" y="2438689"/>
                  <a:pt x="877792" y="2432941"/>
                  <a:pt x="884134" y="2430613"/>
                </a:cubicBezTo>
                <a:cubicBezTo>
                  <a:pt x="891368" y="2427986"/>
                  <a:pt x="899891" y="2429919"/>
                  <a:pt x="908117" y="2436113"/>
                </a:cubicBezTo>
                <a:cubicBezTo>
                  <a:pt x="920356" y="2445379"/>
                  <a:pt x="943298" y="2450037"/>
                  <a:pt x="961730" y="2440473"/>
                </a:cubicBezTo>
                <a:cubicBezTo>
                  <a:pt x="971393" y="2435469"/>
                  <a:pt x="987497" y="2422139"/>
                  <a:pt x="986357" y="2389585"/>
                </a:cubicBezTo>
                <a:cubicBezTo>
                  <a:pt x="987497" y="2356683"/>
                  <a:pt x="971393" y="2343354"/>
                  <a:pt x="961730" y="2338349"/>
                </a:cubicBezTo>
                <a:cubicBezTo>
                  <a:pt x="943298" y="2328786"/>
                  <a:pt x="920356" y="2333444"/>
                  <a:pt x="908117" y="2342710"/>
                </a:cubicBezTo>
                <a:cubicBezTo>
                  <a:pt x="899891" y="2348903"/>
                  <a:pt x="891368" y="2350836"/>
                  <a:pt x="884134" y="2348210"/>
                </a:cubicBezTo>
                <a:cubicBezTo>
                  <a:pt x="877792" y="2345881"/>
                  <a:pt x="872836" y="2340133"/>
                  <a:pt x="871251" y="2333196"/>
                </a:cubicBezTo>
                <a:cubicBezTo>
                  <a:pt x="868426" y="2320808"/>
                  <a:pt x="870111" y="2257780"/>
                  <a:pt x="871201" y="2228991"/>
                </a:cubicBezTo>
                <a:cubicBezTo>
                  <a:pt x="887999" y="2228941"/>
                  <a:pt x="906481" y="2228991"/>
                  <a:pt x="924121" y="2229040"/>
                </a:cubicBezTo>
                <a:cubicBezTo>
                  <a:pt x="989231" y="2229189"/>
                  <a:pt x="1029417" y="2229090"/>
                  <a:pt x="1037840" y="2227157"/>
                </a:cubicBezTo>
                <a:cubicBezTo>
                  <a:pt x="1048197" y="2224779"/>
                  <a:pt x="1056868" y="2217346"/>
                  <a:pt x="1060337" y="2207684"/>
                </a:cubicBezTo>
                <a:cubicBezTo>
                  <a:pt x="1064251" y="2196981"/>
                  <a:pt x="1061773" y="2184890"/>
                  <a:pt x="1053300" y="2173692"/>
                </a:cubicBezTo>
                <a:cubicBezTo>
                  <a:pt x="1045719" y="2163633"/>
                  <a:pt x="1041854" y="2144754"/>
                  <a:pt x="1049733" y="2129592"/>
                </a:cubicBezTo>
                <a:cubicBezTo>
                  <a:pt x="1056868" y="2115916"/>
                  <a:pt x="1071733" y="2109078"/>
                  <a:pt x="1093238" y="2109772"/>
                </a:cubicBezTo>
                <a:cubicBezTo>
                  <a:pt x="1114347" y="2109078"/>
                  <a:pt x="1129262" y="2115916"/>
                  <a:pt x="1136347" y="2129592"/>
                </a:cubicBezTo>
                <a:cubicBezTo>
                  <a:pt x="1144226" y="2144754"/>
                  <a:pt x="1140411" y="2163633"/>
                  <a:pt x="1132780" y="2173692"/>
                </a:cubicBezTo>
                <a:cubicBezTo>
                  <a:pt x="1124356" y="2184890"/>
                  <a:pt x="1121829" y="2196981"/>
                  <a:pt x="1125744" y="2207684"/>
                </a:cubicBezTo>
                <a:cubicBezTo>
                  <a:pt x="1129262" y="2217346"/>
                  <a:pt x="1137883" y="2224779"/>
                  <a:pt x="1148289" y="2227157"/>
                </a:cubicBezTo>
                <a:cubicBezTo>
                  <a:pt x="1153789" y="2228446"/>
                  <a:pt x="1175294" y="2229288"/>
                  <a:pt x="1203092" y="2229783"/>
                </a:cubicBezTo>
                <a:cubicBezTo>
                  <a:pt x="1204182" y="2258919"/>
                  <a:pt x="1205768" y="2320907"/>
                  <a:pt x="1202993" y="2333196"/>
                </a:cubicBezTo>
                <a:cubicBezTo>
                  <a:pt x="1201408" y="2340133"/>
                  <a:pt x="1196452" y="2345881"/>
                  <a:pt x="1190110" y="2348210"/>
                </a:cubicBezTo>
                <a:cubicBezTo>
                  <a:pt x="1182876" y="2350836"/>
                  <a:pt x="1174353" y="2348903"/>
                  <a:pt x="1166127" y="2342710"/>
                </a:cubicBezTo>
                <a:cubicBezTo>
                  <a:pt x="1153888" y="2333444"/>
                  <a:pt x="1130946" y="2328786"/>
                  <a:pt x="1112513" y="2338349"/>
                </a:cubicBezTo>
                <a:cubicBezTo>
                  <a:pt x="1102851" y="2343354"/>
                  <a:pt x="1086797" y="2356683"/>
                  <a:pt x="1087887" y="2389238"/>
                </a:cubicBezTo>
                <a:cubicBezTo>
                  <a:pt x="1086797" y="2422139"/>
                  <a:pt x="1102851" y="2435469"/>
                  <a:pt x="1112513" y="2440473"/>
                </a:cubicBezTo>
                <a:cubicBezTo>
                  <a:pt x="1130946" y="2450037"/>
                  <a:pt x="1153888" y="2445379"/>
                  <a:pt x="1166127" y="2436113"/>
                </a:cubicBezTo>
                <a:cubicBezTo>
                  <a:pt x="1174353" y="2429919"/>
                  <a:pt x="1182876" y="2427986"/>
                  <a:pt x="1190110" y="2430613"/>
                </a:cubicBezTo>
                <a:cubicBezTo>
                  <a:pt x="1196452" y="2432941"/>
                  <a:pt x="1201408" y="2438689"/>
                  <a:pt x="1202993" y="2445626"/>
                </a:cubicBezTo>
                <a:cubicBezTo>
                  <a:pt x="1204083" y="2450383"/>
                  <a:pt x="1204480" y="2462622"/>
                  <a:pt x="1204529" y="2477537"/>
                </a:cubicBezTo>
                <a:lnTo>
                  <a:pt x="1214439" y="2477537"/>
                </a:lnTo>
                <a:cubicBezTo>
                  <a:pt x="1214439" y="2462127"/>
                  <a:pt x="1213894" y="2448946"/>
                  <a:pt x="1212656" y="2443446"/>
                </a:cubicBezTo>
                <a:cubicBezTo>
                  <a:pt x="1210327" y="2433239"/>
                  <a:pt x="1202993" y="2424766"/>
                  <a:pt x="1193529" y="2421297"/>
                </a:cubicBezTo>
                <a:cubicBezTo>
                  <a:pt x="1182975" y="2417432"/>
                  <a:pt x="1171132" y="2419910"/>
                  <a:pt x="1160181" y="2428234"/>
                </a:cubicBezTo>
                <a:cubicBezTo>
                  <a:pt x="1150370" y="2435617"/>
                  <a:pt x="1131888" y="2439383"/>
                  <a:pt x="1117122" y="2431703"/>
                </a:cubicBezTo>
                <a:cubicBezTo>
                  <a:pt x="1103793" y="2424766"/>
                  <a:pt x="1097103" y="2410198"/>
                  <a:pt x="1097797" y="2389238"/>
                </a:cubicBezTo>
                <a:cubicBezTo>
                  <a:pt x="1097103" y="2368625"/>
                  <a:pt x="1103793" y="2354057"/>
                  <a:pt x="1117122" y="2347120"/>
                </a:cubicBezTo>
                <a:cubicBezTo>
                  <a:pt x="1131937" y="2339439"/>
                  <a:pt x="1150370" y="2343205"/>
                  <a:pt x="1160181" y="2350588"/>
                </a:cubicBezTo>
                <a:cubicBezTo>
                  <a:pt x="1171132" y="2358913"/>
                  <a:pt x="1182975" y="2361341"/>
                  <a:pt x="1193529" y="2357525"/>
                </a:cubicBezTo>
                <a:cubicBezTo>
                  <a:pt x="1202993" y="2354057"/>
                  <a:pt x="1210327" y="2345583"/>
                  <a:pt x="1212656" y="2335376"/>
                </a:cubicBezTo>
                <a:cubicBezTo>
                  <a:pt x="1216025" y="2320659"/>
                  <a:pt x="1213795" y="2251189"/>
                  <a:pt x="1213002" y="2229932"/>
                </a:cubicBezTo>
                <a:cubicBezTo>
                  <a:pt x="1276279" y="2230824"/>
                  <a:pt x="1363835" y="2229882"/>
                  <a:pt x="1375777" y="2227157"/>
                </a:cubicBezTo>
                <a:cubicBezTo>
                  <a:pt x="1386133" y="2224779"/>
                  <a:pt x="1394804" y="2217346"/>
                  <a:pt x="1398322" y="2207684"/>
                </a:cubicBezTo>
                <a:cubicBezTo>
                  <a:pt x="1402187" y="2196981"/>
                  <a:pt x="1399710" y="2184890"/>
                  <a:pt x="1391236" y="2173692"/>
                </a:cubicBezTo>
                <a:cubicBezTo>
                  <a:pt x="1383655" y="2163633"/>
                  <a:pt x="1379840" y="2144754"/>
                  <a:pt x="1387718" y="2129592"/>
                </a:cubicBezTo>
                <a:cubicBezTo>
                  <a:pt x="1394804" y="2115916"/>
                  <a:pt x="1409719" y="2109078"/>
                  <a:pt x="1431174" y="2109772"/>
                </a:cubicBezTo>
                <a:cubicBezTo>
                  <a:pt x="1452333" y="2109078"/>
                  <a:pt x="1467198" y="2115916"/>
                  <a:pt x="1474283" y="2129592"/>
                </a:cubicBezTo>
                <a:cubicBezTo>
                  <a:pt x="1482162" y="2144754"/>
                  <a:pt x="1478347" y="2163633"/>
                  <a:pt x="1470765" y="2173692"/>
                </a:cubicBezTo>
                <a:cubicBezTo>
                  <a:pt x="1462292" y="2184890"/>
                  <a:pt x="1459765" y="2196981"/>
                  <a:pt x="1463680" y="2207684"/>
                </a:cubicBezTo>
                <a:cubicBezTo>
                  <a:pt x="1467198" y="2217346"/>
                  <a:pt x="1475820" y="2224779"/>
                  <a:pt x="1486225" y="2227157"/>
                </a:cubicBezTo>
                <a:cubicBezTo>
                  <a:pt x="1494649" y="2229090"/>
                  <a:pt x="1534785" y="2229189"/>
                  <a:pt x="1599944" y="2229040"/>
                </a:cubicBezTo>
                <a:cubicBezTo>
                  <a:pt x="1606336" y="2228991"/>
                  <a:pt x="1612877" y="2228991"/>
                  <a:pt x="1619418" y="2228991"/>
                </a:cubicBezTo>
                <a:cubicBezTo>
                  <a:pt x="1620508" y="2257730"/>
                  <a:pt x="1622192" y="2320808"/>
                  <a:pt x="1619368" y="2333196"/>
                </a:cubicBezTo>
                <a:cubicBezTo>
                  <a:pt x="1617782" y="2340133"/>
                  <a:pt x="1612827" y="2345881"/>
                  <a:pt x="1606485" y="2348210"/>
                </a:cubicBezTo>
                <a:cubicBezTo>
                  <a:pt x="1599250" y="2350836"/>
                  <a:pt x="1590728" y="2348903"/>
                  <a:pt x="1582502" y="2342710"/>
                </a:cubicBezTo>
                <a:cubicBezTo>
                  <a:pt x="1570263" y="2333444"/>
                  <a:pt x="1547321" y="2328786"/>
                  <a:pt x="1528888" y="2338349"/>
                </a:cubicBezTo>
                <a:cubicBezTo>
                  <a:pt x="1519226" y="2343354"/>
                  <a:pt x="1503171" y="2356683"/>
                  <a:pt x="1504262" y="2389238"/>
                </a:cubicBezTo>
                <a:cubicBezTo>
                  <a:pt x="1503171" y="2422139"/>
                  <a:pt x="1519226" y="2435469"/>
                  <a:pt x="1528888" y="2440473"/>
                </a:cubicBezTo>
                <a:cubicBezTo>
                  <a:pt x="1547321" y="2450037"/>
                  <a:pt x="1570263" y="2445379"/>
                  <a:pt x="1582502" y="2436113"/>
                </a:cubicBezTo>
                <a:cubicBezTo>
                  <a:pt x="1590728" y="2429919"/>
                  <a:pt x="1599250" y="2427986"/>
                  <a:pt x="1606485" y="2430613"/>
                </a:cubicBezTo>
                <a:cubicBezTo>
                  <a:pt x="1612827" y="2432941"/>
                  <a:pt x="1617782" y="2438689"/>
                  <a:pt x="1619368" y="2445626"/>
                </a:cubicBezTo>
                <a:cubicBezTo>
                  <a:pt x="1620458" y="2450383"/>
                  <a:pt x="1620855" y="2462622"/>
                  <a:pt x="1620904" y="2477537"/>
                </a:cubicBezTo>
                <a:lnTo>
                  <a:pt x="1630814" y="2477537"/>
                </a:lnTo>
                <a:cubicBezTo>
                  <a:pt x="1630765" y="2462127"/>
                  <a:pt x="1630269" y="2448946"/>
                  <a:pt x="1629031" y="2443446"/>
                </a:cubicBezTo>
                <a:cubicBezTo>
                  <a:pt x="1626702" y="2433239"/>
                  <a:pt x="1619368" y="2424766"/>
                  <a:pt x="1609904" y="2421297"/>
                </a:cubicBezTo>
                <a:cubicBezTo>
                  <a:pt x="1599350" y="2417432"/>
                  <a:pt x="1587507" y="2419910"/>
                  <a:pt x="1576556" y="2428234"/>
                </a:cubicBezTo>
                <a:cubicBezTo>
                  <a:pt x="1566745" y="2435667"/>
                  <a:pt x="1548312" y="2439383"/>
                  <a:pt x="1533497" y="2431703"/>
                </a:cubicBezTo>
                <a:cubicBezTo>
                  <a:pt x="1520168" y="2424766"/>
                  <a:pt x="1513478" y="2410198"/>
                  <a:pt x="1514172" y="2389238"/>
                </a:cubicBezTo>
                <a:cubicBezTo>
                  <a:pt x="1513478" y="2368625"/>
                  <a:pt x="1520168" y="2354057"/>
                  <a:pt x="1533497" y="2347120"/>
                </a:cubicBezTo>
                <a:cubicBezTo>
                  <a:pt x="1548312" y="2339489"/>
                  <a:pt x="1566745" y="2343205"/>
                  <a:pt x="1576556" y="2350588"/>
                </a:cubicBezTo>
                <a:cubicBezTo>
                  <a:pt x="1587507" y="2358913"/>
                  <a:pt x="1599350" y="2361390"/>
                  <a:pt x="1609904" y="2357525"/>
                </a:cubicBezTo>
                <a:cubicBezTo>
                  <a:pt x="1619368" y="2354057"/>
                  <a:pt x="1626702" y="2345583"/>
                  <a:pt x="1629031" y="2335376"/>
                </a:cubicBezTo>
                <a:cubicBezTo>
                  <a:pt x="1632450" y="2320461"/>
                  <a:pt x="1630071" y="2249009"/>
                  <a:pt x="1629328" y="2228991"/>
                </a:cubicBezTo>
                <a:cubicBezTo>
                  <a:pt x="1668572" y="2228941"/>
                  <a:pt x="1705140" y="2229189"/>
                  <a:pt x="1711532" y="2230626"/>
                </a:cubicBezTo>
                <a:cubicBezTo>
                  <a:pt x="1718668" y="2232261"/>
                  <a:pt x="1724564" y="2237315"/>
                  <a:pt x="1726943" y="2243856"/>
                </a:cubicBezTo>
                <a:cubicBezTo>
                  <a:pt x="1729668" y="2251288"/>
                  <a:pt x="1727636" y="2260009"/>
                  <a:pt x="1721294" y="2268433"/>
                </a:cubicBezTo>
                <a:cubicBezTo>
                  <a:pt x="1711879" y="2280920"/>
                  <a:pt x="1707073" y="2304308"/>
                  <a:pt x="1716834" y="2323137"/>
                </a:cubicBezTo>
                <a:cubicBezTo>
                  <a:pt x="1721988" y="2332998"/>
                  <a:pt x="1735416" y="2349448"/>
                  <a:pt x="1768764" y="2348259"/>
                </a:cubicBezTo>
                <a:cubicBezTo>
                  <a:pt x="1802359" y="2349399"/>
                  <a:pt x="1815886" y="2332998"/>
                  <a:pt x="1821040" y="2323137"/>
                </a:cubicBezTo>
                <a:cubicBezTo>
                  <a:pt x="1830801" y="2304308"/>
                  <a:pt x="1826044" y="2280920"/>
                  <a:pt x="1816580" y="2268433"/>
                </a:cubicBezTo>
                <a:cubicBezTo>
                  <a:pt x="1810237" y="2260009"/>
                  <a:pt x="1808206" y="2251288"/>
                  <a:pt x="1810931" y="2243856"/>
                </a:cubicBezTo>
                <a:cubicBezTo>
                  <a:pt x="1813310" y="2237315"/>
                  <a:pt x="1819206" y="2232261"/>
                  <a:pt x="1826341" y="2230626"/>
                </a:cubicBezTo>
                <a:cubicBezTo>
                  <a:pt x="1833378" y="2229040"/>
                  <a:pt x="1876933" y="2228892"/>
                  <a:pt x="1920438" y="2228991"/>
                </a:cubicBezTo>
                <a:cubicBezTo>
                  <a:pt x="1919695" y="2249009"/>
                  <a:pt x="1917317" y="2320461"/>
                  <a:pt x="1920736" y="2335376"/>
                </a:cubicBezTo>
                <a:cubicBezTo>
                  <a:pt x="1923065" y="2345583"/>
                  <a:pt x="1930398" y="2354057"/>
                  <a:pt x="1939862" y="2357525"/>
                </a:cubicBezTo>
                <a:cubicBezTo>
                  <a:pt x="1950417" y="2361341"/>
                  <a:pt x="1962259" y="2358913"/>
                  <a:pt x="1973210" y="2350588"/>
                </a:cubicBezTo>
                <a:cubicBezTo>
                  <a:pt x="1983071" y="2343205"/>
                  <a:pt x="2001503" y="2339439"/>
                  <a:pt x="2016319" y="2347120"/>
                </a:cubicBezTo>
                <a:cubicBezTo>
                  <a:pt x="2029648" y="2354057"/>
                  <a:pt x="2036288" y="2368625"/>
                  <a:pt x="2035594" y="2389585"/>
                </a:cubicBezTo>
                <a:cubicBezTo>
                  <a:pt x="2036288" y="2410198"/>
                  <a:pt x="2029648" y="2424766"/>
                  <a:pt x="2016319" y="2431703"/>
                </a:cubicBezTo>
                <a:cubicBezTo>
                  <a:pt x="2001454" y="2439383"/>
                  <a:pt x="1983071" y="2435617"/>
                  <a:pt x="1973210" y="2428234"/>
                </a:cubicBezTo>
                <a:cubicBezTo>
                  <a:pt x="1962259" y="2419910"/>
                  <a:pt x="1950417" y="2417482"/>
                  <a:pt x="1939862" y="2421297"/>
                </a:cubicBezTo>
                <a:cubicBezTo>
                  <a:pt x="1930398" y="2424766"/>
                  <a:pt x="1923065" y="2433239"/>
                  <a:pt x="1920736" y="2443446"/>
                </a:cubicBezTo>
                <a:cubicBezTo>
                  <a:pt x="1919497" y="2448996"/>
                  <a:pt x="1919001" y="2462127"/>
                  <a:pt x="1918952" y="2477537"/>
                </a:cubicBezTo>
                <a:lnTo>
                  <a:pt x="1928862" y="2477537"/>
                </a:lnTo>
                <a:cubicBezTo>
                  <a:pt x="1928862" y="2462622"/>
                  <a:pt x="1929308" y="2450383"/>
                  <a:pt x="1930398" y="2445626"/>
                </a:cubicBezTo>
                <a:cubicBezTo>
                  <a:pt x="1931984" y="2438689"/>
                  <a:pt x="1936939" y="2432941"/>
                  <a:pt x="1943281" y="2430613"/>
                </a:cubicBezTo>
                <a:cubicBezTo>
                  <a:pt x="1950516" y="2427986"/>
                  <a:pt x="1959038" y="2429919"/>
                  <a:pt x="1967264" y="2436113"/>
                </a:cubicBezTo>
                <a:cubicBezTo>
                  <a:pt x="1979503" y="2445379"/>
                  <a:pt x="2002445" y="2450037"/>
                  <a:pt x="2020878" y="2440473"/>
                </a:cubicBezTo>
                <a:cubicBezTo>
                  <a:pt x="2030540" y="2435469"/>
                  <a:pt x="2046644" y="2422139"/>
                  <a:pt x="2045504" y="2389585"/>
                </a:cubicBezTo>
                <a:cubicBezTo>
                  <a:pt x="2046644" y="2356683"/>
                  <a:pt x="2030540" y="2343354"/>
                  <a:pt x="2020878" y="2338349"/>
                </a:cubicBezTo>
                <a:cubicBezTo>
                  <a:pt x="2002445" y="2328786"/>
                  <a:pt x="1979503" y="2333444"/>
                  <a:pt x="1967264" y="2342710"/>
                </a:cubicBezTo>
                <a:cubicBezTo>
                  <a:pt x="1959038" y="2348903"/>
                  <a:pt x="1950516" y="2350836"/>
                  <a:pt x="1943281" y="2348210"/>
                </a:cubicBezTo>
                <a:cubicBezTo>
                  <a:pt x="1936939" y="2345881"/>
                  <a:pt x="1931984" y="2340133"/>
                  <a:pt x="1930398" y="2333196"/>
                </a:cubicBezTo>
                <a:cubicBezTo>
                  <a:pt x="1927574" y="2320808"/>
                  <a:pt x="1929258" y="2257780"/>
                  <a:pt x="1930349" y="2228991"/>
                </a:cubicBezTo>
                <a:cubicBezTo>
                  <a:pt x="1932876" y="2228991"/>
                  <a:pt x="1935452" y="2229040"/>
                  <a:pt x="1937930" y="2229040"/>
                </a:cubicBezTo>
                <a:cubicBezTo>
                  <a:pt x="2003089" y="2229189"/>
                  <a:pt x="2043225" y="2229090"/>
                  <a:pt x="2051649" y="2227157"/>
                </a:cubicBezTo>
                <a:cubicBezTo>
                  <a:pt x="2062054" y="2224779"/>
                  <a:pt x="2070676" y="2217346"/>
                  <a:pt x="2074194" y="2207684"/>
                </a:cubicBezTo>
                <a:cubicBezTo>
                  <a:pt x="2078109" y="2196981"/>
                  <a:pt x="2075582" y="2184890"/>
                  <a:pt x="2067158" y="2173692"/>
                </a:cubicBezTo>
                <a:cubicBezTo>
                  <a:pt x="2059527" y="2163633"/>
                  <a:pt x="2055712" y="2144754"/>
                  <a:pt x="2063590" y="2129592"/>
                </a:cubicBezTo>
                <a:cubicBezTo>
                  <a:pt x="2070676" y="2115916"/>
                  <a:pt x="2085542" y="2109078"/>
                  <a:pt x="2107047" y="2109772"/>
                </a:cubicBezTo>
                <a:cubicBezTo>
                  <a:pt x="2128205" y="2109028"/>
                  <a:pt x="2143070" y="2115916"/>
                  <a:pt x="2150156" y="2129592"/>
                </a:cubicBezTo>
                <a:cubicBezTo>
                  <a:pt x="2158084" y="2144754"/>
                  <a:pt x="2154219" y="2163633"/>
                  <a:pt x="2146638" y="2173692"/>
                </a:cubicBezTo>
                <a:cubicBezTo>
                  <a:pt x="2138165" y="2184890"/>
                  <a:pt x="2135687" y="2196981"/>
                  <a:pt x="2139552" y="2207684"/>
                </a:cubicBezTo>
                <a:cubicBezTo>
                  <a:pt x="2143070" y="2217346"/>
                  <a:pt x="2151741" y="2224779"/>
                  <a:pt x="2162097" y="2227157"/>
                </a:cubicBezTo>
                <a:cubicBezTo>
                  <a:pt x="2170521" y="2229090"/>
                  <a:pt x="2210707" y="2229189"/>
                  <a:pt x="2275816" y="2229040"/>
                </a:cubicBezTo>
                <a:cubicBezTo>
                  <a:pt x="2276907" y="2229040"/>
                  <a:pt x="2277997" y="2229040"/>
                  <a:pt x="2279087" y="2228991"/>
                </a:cubicBezTo>
                <a:cubicBezTo>
                  <a:pt x="2280177" y="2257780"/>
                  <a:pt x="2281862" y="2320808"/>
                  <a:pt x="2279037" y="2333196"/>
                </a:cubicBezTo>
                <a:cubicBezTo>
                  <a:pt x="2277452" y="2340133"/>
                  <a:pt x="2272497" y="2345881"/>
                  <a:pt x="2266154" y="2348210"/>
                </a:cubicBezTo>
                <a:cubicBezTo>
                  <a:pt x="2258920" y="2350836"/>
                  <a:pt x="2250397" y="2348903"/>
                  <a:pt x="2242171" y="2342710"/>
                </a:cubicBezTo>
                <a:cubicBezTo>
                  <a:pt x="2229982" y="2333444"/>
                  <a:pt x="2207040" y="2328786"/>
                  <a:pt x="2188607" y="2338349"/>
                </a:cubicBezTo>
                <a:cubicBezTo>
                  <a:pt x="2178895" y="2343354"/>
                  <a:pt x="2162841" y="2356683"/>
                  <a:pt x="2163931" y="2389238"/>
                </a:cubicBezTo>
                <a:cubicBezTo>
                  <a:pt x="2162841" y="2422139"/>
                  <a:pt x="2178895" y="2435469"/>
                  <a:pt x="2188607" y="2440473"/>
                </a:cubicBezTo>
                <a:cubicBezTo>
                  <a:pt x="2207040" y="2450037"/>
                  <a:pt x="2229982" y="2445379"/>
                  <a:pt x="2242171" y="2436113"/>
                </a:cubicBezTo>
                <a:cubicBezTo>
                  <a:pt x="2250397" y="2429919"/>
                  <a:pt x="2258920" y="2427986"/>
                  <a:pt x="2266154" y="2430613"/>
                </a:cubicBezTo>
                <a:cubicBezTo>
                  <a:pt x="2272497" y="2432941"/>
                  <a:pt x="2277452" y="2438689"/>
                  <a:pt x="2279037" y="2445626"/>
                </a:cubicBezTo>
                <a:cubicBezTo>
                  <a:pt x="2280127" y="2450383"/>
                  <a:pt x="2280573" y="2462622"/>
                  <a:pt x="2280623" y="2477537"/>
                </a:cubicBezTo>
                <a:lnTo>
                  <a:pt x="2290483" y="2477537"/>
                </a:lnTo>
                <a:cubicBezTo>
                  <a:pt x="2290434" y="2462127"/>
                  <a:pt x="2289938" y="2448946"/>
                  <a:pt x="2288700" y="2443446"/>
                </a:cubicBezTo>
                <a:cubicBezTo>
                  <a:pt x="2286371" y="2433239"/>
                  <a:pt x="2279037" y="2424766"/>
                  <a:pt x="2269573" y="2421297"/>
                </a:cubicBezTo>
                <a:cubicBezTo>
                  <a:pt x="2259068" y="2417432"/>
                  <a:pt x="2247226" y="2419910"/>
                  <a:pt x="2236225" y="2428234"/>
                </a:cubicBezTo>
                <a:cubicBezTo>
                  <a:pt x="2226414" y="2435617"/>
                  <a:pt x="2207981" y="2439383"/>
                  <a:pt x="2193166" y="2431703"/>
                </a:cubicBezTo>
                <a:cubicBezTo>
                  <a:pt x="2179837" y="2424766"/>
                  <a:pt x="2173147" y="2410198"/>
                  <a:pt x="2173841" y="2389238"/>
                </a:cubicBezTo>
                <a:cubicBezTo>
                  <a:pt x="2173147" y="2368625"/>
                  <a:pt x="2179837" y="2354057"/>
                  <a:pt x="2193166" y="2347120"/>
                </a:cubicBezTo>
                <a:cubicBezTo>
                  <a:pt x="2207981" y="2339489"/>
                  <a:pt x="2226414" y="2343205"/>
                  <a:pt x="2236225" y="2350588"/>
                </a:cubicBezTo>
                <a:cubicBezTo>
                  <a:pt x="2247226" y="2358913"/>
                  <a:pt x="2259068" y="2361390"/>
                  <a:pt x="2269573" y="2357525"/>
                </a:cubicBezTo>
                <a:cubicBezTo>
                  <a:pt x="2279037" y="2354057"/>
                  <a:pt x="2286371" y="2345583"/>
                  <a:pt x="2288700" y="2335376"/>
                </a:cubicBezTo>
                <a:cubicBezTo>
                  <a:pt x="2292119" y="2320461"/>
                  <a:pt x="2289740" y="2249059"/>
                  <a:pt x="2288997" y="2228991"/>
                </a:cubicBezTo>
                <a:cubicBezTo>
                  <a:pt x="2333890" y="2228892"/>
                  <a:pt x="2380170" y="2228991"/>
                  <a:pt x="2387405" y="2230626"/>
                </a:cubicBezTo>
                <a:cubicBezTo>
                  <a:pt x="2394540" y="2232261"/>
                  <a:pt x="2400437" y="2237315"/>
                  <a:pt x="2402815" y="2243856"/>
                </a:cubicBezTo>
                <a:cubicBezTo>
                  <a:pt x="2405540" y="2251288"/>
                  <a:pt x="2403558" y="2260009"/>
                  <a:pt x="2397166" y="2268433"/>
                </a:cubicBezTo>
                <a:cubicBezTo>
                  <a:pt x="2387752" y="2280920"/>
                  <a:pt x="2382995" y="2304308"/>
                  <a:pt x="2392756" y="2323137"/>
                </a:cubicBezTo>
                <a:cubicBezTo>
                  <a:pt x="2397711" y="2332651"/>
                  <a:pt x="2410545" y="2348309"/>
                  <a:pt x="2441465" y="2348309"/>
                </a:cubicBezTo>
                <a:cubicBezTo>
                  <a:pt x="2442505" y="2348309"/>
                  <a:pt x="2443546" y="2348309"/>
                  <a:pt x="2444685" y="2348259"/>
                </a:cubicBezTo>
                <a:cubicBezTo>
                  <a:pt x="2459006" y="2348755"/>
                  <a:pt x="2469659" y="2346079"/>
                  <a:pt x="2477587" y="2342065"/>
                </a:cubicBezTo>
                <a:lnTo>
                  <a:pt x="2477587" y="2330520"/>
                </a:lnTo>
                <a:cubicBezTo>
                  <a:pt x="2469510" y="2336070"/>
                  <a:pt x="2458411" y="2338745"/>
                  <a:pt x="2444685" y="2338349"/>
                </a:cubicBezTo>
                <a:cubicBezTo>
                  <a:pt x="2423527" y="2339043"/>
                  <a:pt x="2408612" y="2332205"/>
                  <a:pt x="2401527" y="2318529"/>
                </a:cubicBezTo>
                <a:cubicBezTo>
                  <a:pt x="2393648" y="2303366"/>
                  <a:pt x="2397464" y="2284487"/>
                  <a:pt x="2405094" y="2274429"/>
                </a:cubicBezTo>
                <a:cubicBezTo>
                  <a:pt x="2413518" y="2263230"/>
                  <a:pt x="2416045" y="2251189"/>
                  <a:pt x="2412130" y="2240437"/>
                </a:cubicBezTo>
                <a:cubicBezTo>
                  <a:pt x="2408612" y="2230824"/>
                  <a:pt x="2399991" y="2223342"/>
                  <a:pt x="2389585" y="2220963"/>
                </a:cubicBezTo>
                <a:cubicBezTo>
                  <a:pt x="2381657" y="2219130"/>
                  <a:pt x="2345485" y="2218981"/>
                  <a:pt x="2286767" y="2219080"/>
                </a:cubicBezTo>
                <a:cubicBezTo>
                  <a:pt x="2285677" y="2189400"/>
                  <a:pt x="2284141" y="2129245"/>
                  <a:pt x="2286916" y="2117204"/>
                </a:cubicBezTo>
                <a:cubicBezTo>
                  <a:pt x="2288501" y="2110267"/>
                  <a:pt x="2293407" y="2104519"/>
                  <a:pt x="2299749" y="2102190"/>
                </a:cubicBezTo>
                <a:cubicBezTo>
                  <a:pt x="2307033" y="2099564"/>
                  <a:pt x="2315556" y="2101496"/>
                  <a:pt x="2323732" y="2107690"/>
                </a:cubicBezTo>
                <a:cubicBezTo>
                  <a:pt x="2335971" y="2116956"/>
                  <a:pt x="2358913" y="2121614"/>
                  <a:pt x="2377346" y="2112051"/>
                </a:cubicBezTo>
                <a:cubicBezTo>
                  <a:pt x="2387008" y="2107046"/>
                  <a:pt x="2403112" y="2093717"/>
                  <a:pt x="2401973" y="2061162"/>
                </a:cubicBezTo>
                <a:cubicBezTo>
                  <a:pt x="2403112" y="2028260"/>
                  <a:pt x="2387008" y="2014931"/>
                  <a:pt x="2377346" y="2009927"/>
                </a:cubicBezTo>
                <a:cubicBezTo>
                  <a:pt x="2358913" y="2000363"/>
                  <a:pt x="2335971" y="2005021"/>
                  <a:pt x="2323732" y="2014287"/>
                </a:cubicBezTo>
                <a:cubicBezTo>
                  <a:pt x="2315556" y="2020481"/>
                  <a:pt x="2307033" y="2022413"/>
                  <a:pt x="2299749" y="2019787"/>
                </a:cubicBezTo>
                <a:cubicBezTo>
                  <a:pt x="2293407" y="2017458"/>
                  <a:pt x="2288501" y="2011711"/>
                  <a:pt x="2286916" y="2004773"/>
                </a:cubicBezTo>
                <a:cubicBezTo>
                  <a:pt x="2284042" y="1992386"/>
                  <a:pt x="2285727" y="1929407"/>
                  <a:pt x="2286817" y="1900618"/>
                </a:cubicBezTo>
                <a:cubicBezTo>
                  <a:pt x="2345534" y="1900717"/>
                  <a:pt x="2381657" y="1900568"/>
                  <a:pt x="2389585" y="1898735"/>
                </a:cubicBezTo>
                <a:cubicBezTo>
                  <a:pt x="2399991" y="1896356"/>
                  <a:pt x="2408612" y="1888924"/>
                  <a:pt x="2412130" y="1879261"/>
                </a:cubicBezTo>
                <a:cubicBezTo>
                  <a:pt x="2416045" y="1868558"/>
                  <a:pt x="2413518" y="1856468"/>
                  <a:pt x="2405094" y="1845270"/>
                </a:cubicBezTo>
                <a:cubicBezTo>
                  <a:pt x="2397464" y="1835211"/>
                  <a:pt x="2393648" y="1816332"/>
                  <a:pt x="2401527" y="1801169"/>
                </a:cubicBezTo>
                <a:cubicBezTo>
                  <a:pt x="2408612" y="1787493"/>
                  <a:pt x="2423626" y="1780755"/>
                  <a:pt x="2444983" y="1781349"/>
                </a:cubicBezTo>
                <a:cubicBezTo>
                  <a:pt x="2458609" y="1781002"/>
                  <a:pt x="2469609" y="1783628"/>
                  <a:pt x="2477587" y="1789178"/>
                </a:cubicBezTo>
                <a:lnTo>
                  <a:pt x="2477587" y="1777633"/>
                </a:lnTo>
                <a:cubicBezTo>
                  <a:pt x="2469709" y="1773619"/>
                  <a:pt x="2459154" y="1770943"/>
                  <a:pt x="2444983" y="1771439"/>
                </a:cubicBezTo>
                <a:cubicBezTo>
                  <a:pt x="2411437" y="1770250"/>
                  <a:pt x="2397860" y="1786750"/>
                  <a:pt x="2392756" y="1796611"/>
                </a:cubicBezTo>
                <a:cubicBezTo>
                  <a:pt x="2382995" y="1815390"/>
                  <a:pt x="2387752" y="1838778"/>
                  <a:pt x="2397166" y="1851265"/>
                </a:cubicBezTo>
                <a:cubicBezTo>
                  <a:pt x="2403558" y="1859689"/>
                  <a:pt x="2405540" y="1868410"/>
                  <a:pt x="2402815" y="1875892"/>
                </a:cubicBezTo>
                <a:cubicBezTo>
                  <a:pt x="2400437" y="1882383"/>
                  <a:pt x="2394540" y="1887437"/>
                  <a:pt x="2387405" y="1889072"/>
                </a:cubicBezTo>
                <a:cubicBezTo>
                  <a:pt x="2380022" y="1890757"/>
                  <a:pt x="2332304" y="1890807"/>
                  <a:pt x="2286767" y="1890708"/>
                </a:cubicBezTo>
                <a:cubicBezTo>
                  <a:pt x="2285677" y="1861027"/>
                  <a:pt x="2284141" y="1800872"/>
                  <a:pt x="2286916" y="1788782"/>
                </a:cubicBezTo>
                <a:cubicBezTo>
                  <a:pt x="2288501" y="1781845"/>
                  <a:pt x="2293407" y="1776097"/>
                  <a:pt x="2299749" y="1773768"/>
                </a:cubicBezTo>
                <a:cubicBezTo>
                  <a:pt x="2307033" y="1771142"/>
                  <a:pt x="2315556" y="1773074"/>
                  <a:pt x="2323732" y="1779268"/>
                </a:cubicBezTo>
                <a:cubicBezTo>
                  <a:pt x="2335971" y="1788534"/>
                  <a:pt x="2358913" y="1793192"/>
                  <a:pt x="2377346" y="1783628"/>
                </a:cubicBezTo>
                <a:cubicBezTo>
                  <a:pt x="2387008" y="1778624"/>
                  <a:pt x="2403112" y="1765295"/>
                  <a:pt x="2401973" y="1732740"/>
                </a:cubicBezTo>
                <a:cubicBezTo>
                  <a:pt x="2403112" y="1699838"/>
                  <a:pt x="2387008" y="1686509"/>
                  <a:pt x="2377346" y="1681504"/>
                </a:cubicBezTo>
                <a:cubicBezTo>
                  <a:pt x="2358913" y="1671941"/>
                  <a:pt x="2335971" y="1676599"/>
                  <a:pt x="2323732" y="1685865"/>
                </a:cubicBezTo>
                <a:cubicBezTo>
                  <a:pt x="2315556" y="1692059"/>
                  <a:pt x="2307033" y="1693991"/>
                  <a:pt x="2299749" y="1691365"/>
                </a:cubicBezTo>
                <a:cubicBezTo>
                  <a:pt x="2293407" y="1689036"/>
                  <a:pt x="2288501" y="1683288"/>
                  <a:pt x="2286916" y="1676351"/>
                </a:cubicBezTo>
                <a:cubicBezTo>
                  <a:pt x="2284091" y="1664162"/>
                  <a:pt x="2285677" y="1602719"/>
                  <a:pt x="2286767" y="1573385"/>
                </a:cubicBezTo>
                <a:cubicBezTo>
                  <a:pt x="2335277" y="1573286"/>
                  <a:pt x="2381211" y="1572245"/>
                  <a:pt x="2389585" y="1570313"/>
                </a:cubicBezTo>
                <a:cubicBezTo>
                  <a:pt x="2399991" y="1567934"/>
                  <a:pt x="2408612" y="1560501"/>
                  <a:pt x="2412130" y="1550839"/>
                </a:cubicBezTo>
                <a:cubicBezTo>
                  <a:pt x="2416045" y="1540136"/>
                  <a:pt x="2413518" y="1528046"/>
                  <a:pt x="2405094" y="1516847"/>
                </a:cubicBezTo>
                <a:cubicBezTo>
                  <a:pt x="2397464" y="1506788"/>
                  <a:pt x="2393648" y="1487910"/>
                  <a:pt x="2401527" y="1472747"/>
                </a:cubicBezTo>
                <a:cubicBezTo>
                  <a:pt x="2408612" y="1459071"/>
                  <a:pt x="2423626" y="1452332"/>
                  <a:pt x="2444983" y="1452927"/>
                </a:cubicBezTo>
                <a:cubicBezTo>
                  <a:pt x="2458609" y="1452531"/>
                  <a:pt x="2469609" y="1455206"/>
                  <a:pt x="2477587" y="1460756"/>
                </a:cubicBezTo>
                <a:lnTo>
                  <a:pt x="2477587" y="1449211"/>
                </a:lnTo>
                <a:cubicBezTo>
                  <a:pt x="2469709" y="1445197"/>
                  <a:pt x="2459154" y="1442521"/>
                  <a:pt x="2444983" y="1443017"/>
                </a:cubicBezTo>
                <a:cubicBezTo>
                  <a:pt x="2411437" y="1441877"/>
                  <a:pt x="2397860" y="1458278"/>
                  <a:pt x="2392756" y="1468188"/>
                </a:cubicBezTo>
                <a:cubicBezTo>
                  <a:pt x="2382995" y="1486968"/>
                  <a:pt x="2387752" y="1510356"/>
                  <a:pt x="2397166" y="1522843"/>
                </a:cubicBezTo>
                <a:cubicBezTo>
                  <a:pt x="2403558" y="1531267"/>
                  <a:pt x="2405540" y="1539988"/>
                  <a:pt x="2402815" y="1547420"/>
                </a:cubicBezTo>
                <a:cubicBezTo>
                  <a:pt x="2400437" y="1553961"/>
                  <a:pt x="2394540" y="1559015"/>
                  <a:pt x="2387405" y="1560650"/>
                </a:cubicBezTo>
                <a:cubicBezTo>
                  <a:pt x="2379774" y="1562384"/>
                  <a:pt x="2335971" y="1563376"/>
                  <a:pt x="2289046" y="1563524"/>
                </a:cubicBezTo>
                <a:cubicBezTo>
                  <a:pt x="2289839" y="1542168"/>
                  <a:pt x="2292069" y="1472846"/>
                  <a:pt x="2288700" y="1458130"/>
                </a:cubicBezTo>
                <a:cubicBezTo>
                  <a:pt x="2286371" y="1447972"/>
                  <a:pt x="2279037" y="1439499"/>
                  <a:pt x="2269573" y="1436030"/>
                </a:cubicBezTo>
                <a:cubicBezTo>
                  <a:pt x="2259019" y="1432215"/>
                  <a:pt x="2247176" y="1434643"/>
                  <a:pt x="2236225" y="1442967"/>
                </a:cubicBezTo>
                <a:cubicBezTo>
                  <a:pt x="2226414" y="1450350"/>
                  <a:pt x="2207981" y="1454116"/>
                  <a:pt x="2193166" y="1446436"/>
                </a:cubicBezTo>
                <a:cubicBezTo>
                  <a:pt x="2179837" y="1439499"/>
                  <a:pt x="2173147" y="1424931"/>
                  <a:pt x="2173841" y="1403971"/>
                </a:cubicBezTo>
                <a:cubicBezTo>
                  <a:pt x="2173147" y="1383358"/>
                  <a:pt x="2179837" y="1368790"/>
                  <a:pt x="2193166" y="1361853"/>
                </a:cubicBezTo>
                <a:cubicBezTo>
                  <a:pt x="2207981" y="1354172"/>
                  <a:pt x="2226414" y="1357938"/>
                  <a:pt x="2236225" y="1365321"/>
                </a:cubicBezTo>
                <a:cubicBezTo>
                  <a:pt x="2247226" y="1373596"/>
                  <a:pt x="2259019" y="1376074"/>
                  <a:pt x="2269573" y="1372258"/>
                </a:cubicBezTo>
                <a:cubicBezTo>
                  <a:pt x="2279037" y="1368790"/>
                  <a:pt x="2286371" y="1360317"/>
                  <a:pt x="2288700" y="1350109"/>
                </a:cubicBezTo>
                <a:cubicBezTo>
                  <a:pt x="2292119" y="1335145"/>
                  <a:pt x="2289740" y="1263792"/>
                  <a:pt x="2288997" y="1243724"/>
                </a:cubicBezTo>
                <a:cubicBezTo>
                  <a:pt x="2333890" y="1243625"/>
                  <a:pt x="2380170" y="1243674"/>
                  <a:pt x="2387405" y="1245359"/>
                </a:cubicBezTo>
                <a:cubicBezTo>
                  <a:pt x="2394540" y="1246994"/>
                  <a:pt x="2400437" y="1252048"/>
                  <a:pt x="2402815" y="1258589"/>
                </a:cubicBezTo>
                <a:cubicBezTo>
                  <a:pt x="2405540" y="1266021"/>
                  <a:pt x="2403558" y="1274742"/>
                  <a:pt x="2397166" y="1283166"/>
                </a:cubicBezTo>
                <a:cubicBezTo>
                  <a:pt x="2387752" y="1295653"/>
                  <a:pt x="2382995" y="1319041"/>
                  <a:pt x="2392756" y="1337820"/>
                </a:cubicBezTo>
                <a:cubicBezTo>
                  <a:pt x="2397860" y="1347731"/>
                  <a:pt x="2411288" y="1364132"/>
                  <a:pt x="2444685" y="1362992"/>
                </a:cubicBezTo>
                <a:cubicBezTo>
                  <a:pt x="2458956" y="1363488"/>
                  <a:pt x="2469659" y="1360762"/>
                  <a:pt x="2477587" y="1356699"/>
                </a:cubicBezTo>
                <a:lnTo>
                  <a:pt x="2477587" y="1345253"/>
                </a:lnTo>
                <a:cubicBezTo>
                  <a:pt x="2469560" y="1350852"/>
                  <a:pt x="2458460" y="1353478"/>
                  <a:pt x="2444685" y="1353082"/>
                </a:cubicBezTo>
                <a:cubicBezTo>
                  <a:pt x="2423478" y="1353776"/>
                  <a:pt x="2408612" y="1346938"/>
                  <a:pt x="2401527" y="1333262"/>
                </a:cubicBezTo>
                <a:cubicBezTo>
                  <a:pt x="2393648" y="1318099"/>
                  <a:pt x="2397464" y="1299221"/>
                  <a:pt x="2405094" y="1289162"/>
                </a:cubicBezTo>
                <a:cubicBezTo>
                  <a:pt x="2413518" y="1277963"/>
                  <a:pt x="2416045" y="1265873"/>
                  <a:pt x="2412130" y="1255170"/>
                </a:cubicBezTo>
                <a:cubicBezTo>
                  <a:pt x="2408612" y="1245507"/>
                  <a:pt x="2399991" y="1238075"/>
                  <a:pt x="2389585" y="1235696"/>
                </a:cubicBezTo>
                <a:cubicBezTo>
                  <a:pt x="2381657" y="1233863"/>
                  <a:pt x="2345485" y="1233714"/>
                  <a:pt x="2286767" y="1233813"/>
                </a:cubicBezTo>
                <a:cubicBezTo>
                  <a:pt x="2285677" y="1204133"/>
                  <a:pt x="2284141" y="1143978"/>
                  <a:pt x="2286916" y="1131937"/>
                </a:cubicBezTo>
                <a:cubicBezTo>
                  <a:pt x="2288501" y="1125000"/>
                  <a:pt x="2293407" y="1119252"/>
                  <a:pt x="2299749" y="1116923"/>
                </a:cubicBezTo>
                <a:cubicBezTo>
                  <a:pt x="2307033" y="1114297"/>
                  <a:pt x="2315556" y="1116230"/>
                  <a:pt x="2323732" y="1122423"/>
                </a:cubicBezTo>
                <a:cubicBezTo>
                  <a:pt x="2335971" y="1131689"/>
                  <a:pt x="2358913" y="1136347"/>
                  <a:pt x="2377346" y="1126784"/>
                </a:cubicBezTo>
                <a:cubicBezTo>
                  <a:pt x="2387008" y="1121779"/>
                  <a:pt x="2403112" y="1108401"/>
                  <a:pt x="2401973" y="1075895"/>
                </a:cubicBezTo>
                <a:cubicBezTo>
                  <a:pt x="2403112" y="1042994"/>
                  <a:pt x="2387008" y="1029664"/>
                  <a:pt x="2377346" y="1024660"/>
                </a:cubicBezTo>
                <a:cubicBezTo>
                  <a:pt x="2358913" y="1015096"/>
                  <a:pt x="2335971" y="1019754"/>
                  <a:pt x="2323732" y="1029020"/>
                </a:cubicBezTo>
                <a:cubicBezTo>
                  <a:pt x="2315556" y="1035214"/>
                  <a:pt x="2306984" y="1037147"/>
                  <a:pt x="2299749" y="1034520"/>
                </a:cubicBezTo>
                <a:cubicBezTo>
                  <a:pt x="2293407" y="1032191"/>
                  <a:pt x="2288501" y="1026444"/>
                  <a:pt x="2286916" y="1019507"/>
                </a:cubicBezTo>
                <a:cubicBezTo>
                  <a:pt x="2284042" y="1007119"/>
                  <a:pt x="2285727" y="944140"/>
                  <a:pt x="2286817" y="915351"/>
                </a:cubicBezTo>
                <a:cubicBezTo>
                  <a:pt x="2345485" y="915450"/>
                  <a:pt x="2381657" y="915301"/>
                  <a:pt x="2389585" y="913468"/>
                </a:cubicBezTo>
                <a:cubicBezTo>
                  <a:pt x="2399991" y="911089"/>
                  <a:pt x="2408612" y="903657"/>
                  <a:pt x="2412130" y="893994"/>
                </a:cubicBezTo>
                <a:cubicBezTo>
                  <a:pt x="2416045" y="883291"/>
                  <a:pt x="2413518" y="871201"/>
                  <a:pt x="2405094" y="860003"/>
                </a:cubicBezTo>
                <a:cubicBezTo>
                  <a:pt x="2397464" y="849944"/>
                  <a:pt x="2393648" y="831065"/>
                  <a:pt x="2401527" y="815903"/>
                </a:cubicBezTo>
                <a:cubicBezTo>
                  <a:pt x="2408612" y="802226"/>
                  <a:pt x="2423527" y="795389"/>
                  <a:pt x="2444983" y="796082"/>
                </a:cubicBezTo>
                <a:cubicBezTo>
                  <a:pt x="2458560" y="795686"/>
                  <a:pt x="2469560" y="798312"/>
                  <a:pt x="2477587" y="803862"/>
                </a:cubicBezTo>
                <a:lnTo>
                  <a:pt x="2477587" y="792415"/>
                </a:lnTo>
                <a:cubicBezTo>
                  <a:pt x="2469709" y="788402"/>
                  <a:pt x="2459105" y="785726"/>
                  <a:pt x="2444983" y="786172"/>
                </a:cubicBezTo>
                <a:cubicBezTo>
                  <a:pt x="2411586" y="785082"/>
                  <a:pt x="2397860" y="801434"/>
                  <a:pt x="2392756" y="811344"/>
                </a:cubicBezTo>
                <a:cubicBezTo>
                  <a:pt x="2382995" y="830124"/>
                  <a:pt x="2387752" y="853512"/>
                  <a:pt x="2397166" y="865998"/>
                </a:cubicBezTo>
                <a:cubicBezTo>
                  <a:pt x="2403558" y="874422"/>
                  <a:pt x="2405540" y="883143"/>
                  <a:pt x="2402815" y="890575"/>
                </a:cubicBezTo>
                <a:cubicBezTo>
                  <a:pt x="2400437" y="897116"/>
                  <a:pt x="2394540" y="902170"/>
                  <a:pt x="2387405" y="903805"/>
                </a:cubicBezTo>
                <a:cubicBezTo>
                  <a:pt x="2380022" y="905490"/>
                  <a:pt x="2332304" y="905540"/>
                  <a:pt x="2286767" y="905441"/>
                </a:cubicBezTo>
                <a:cubicBezTo>
                  <a:pt x="2285677" y="875760"/>
                  <a:pt x="2284141" y="815556"/>
                  <a:pt x="2286916" y="803515"/>
                </a:cubicBezTo>
                <a:cubicBezTo>
                  <a:pt x="2288501" y="796578"/>
                  <a:pt x="2293407" y="790830"/>
                  <a:pt x="2299749" y="788501"/>
                </a:cubicBezTo>
                <a:cubicBezTo>
                  <a:pt x="2307033" y="785875"/>
                  <a:pt x="2315556" y="787807"/>
                  <a:pt x="2323732" y="794001"/>
                </a:cubicBezTo>
                <a:cubicBezTo>
                  <a:pt x="2335971" y="803267"/>
                  <a:pt x="2358913" y="807925"/>
                  <a:pt x="2377346" y="798362"/>
                </a:cubicBezTo>
                <a:cubicBezTo>
                  <a:pt x="2387008" y="793357"/>
                  <a:pt x="2403112" y="779978"/>
                  <a:pt x="2401973" y="747473"/>
                </a:cubicBezTo>
                <a:cubicBezTo>
                  <a:pt x="2403112" y="714571"/>
                  <a:pt x="2387008" y="701242"/>
                  <a:pt x="2377346" y="696237"/>
                </a:cubicBezTo>
                <a:cubicBezTo>
                  <a:pt x="2358913" y="686674"/>
                  <a:pt x="2335971" y="691332"/>
                  <a:pt x="2323732" y="700598"/>
                </a:cubicBezTo>
                <a:cubicBezTo>
                  <a:pt x="2315556" y="706792"/>
                  <a:pt x="2307033" y="708724"/>
                  <a:pt x="2299749" y="706098"/>
                </a:cubicBezTo>
                <a:cubicBezTo>
                  <a:pt x="2293407" y="703769"/>
                  <a:pt x="2288501" y="698021"/>
                  <a:pt x="2286916" y="691084"/>
                </a:cubicBezTo>
                <a:cubicBezTo>
                  <a:pt x="2284091" y="678845"/>
                  <a:pt x="2285677" y="617402"/>
                  <a:pt x="2286767" y="588118"/>
                </a:cubicBezTo>
                <a:cubicBezTo>
                  <a:pt x="2335277" y="588019"/>
                  <a:pt x="2381211" y="586978"/>
                  <a:pt x="2389585" y="585046"/>
                </a:cubicBezTo>
                <a:cubicBezTo>
                  <a:pt x="2399991" y="582667"/>
                  <a:pt x="2408612" y="575185"/>
                  <a:pt x="2412130" y="565572"/>
                </a:cubicBezTo>
                <a:cubicBezTo>
                  <a:pt x="2416045" y="554869"/>
                  <a:pt x="2413518" y="542779"/>
                  <a:pt x="2405094" y="531580"/>
                </a:cubicBezTo>
                <a:cubicBezTo>
                  <a:pt x="2397464" y="521522"/>
                  <a:pt x="2393648" y="502643"/>
                  <a:pt x="2401527" y="487480"/>
                </a:cubicBezTo>
                <a:cubicBezTo>
                  <a:pt x="2408612" y="473804"/>
                  <a:pt x="2423527" y="466966"/>
                  <a:pt x="2444983" y="467660"/>
                </a:cubicBezTo>
                <a:cubicBezTo>
                  <a:pt x="2458560" y="467214"/>
                  <a:pt x="2469609" y="469890"/>
                  <a:pt x="2477587" y="475489"/>
                </a:cubicBezTo>
                <a:lnTo>
                  <a:pt x="2477587" y="463993"/>
                </a:lnTo>
                <a:cubicBezTo>
                  <a:pt x="2469709" y="459980"/>
                  <a:pt x="2459105" y="457304"/>
                  <a:pt x="2444983" y="457750"/>
                </a:cubicBezTo>
                <a:cubicBezTo>
                  <a:pt x="2411586" y="456610"/>
                  <a:pt x="2397860" y="473011"/>
                  <a:pt x="2392756" y="482922"/>
                </a:cubicBezTo>
                <a:cubicBezTo>
                  <a:pt x="2382995" y="501701"/>
                  <a:pt x="2387752" y="525089"/>
                  <a:pt x="2397166" y="537576"/>
                </a:cubicBezTo>
                <a:cubicBezTo>
                  <a:pt x="2403558" y="546000"/>
                  <a:pt x="2405540" y="554721"/>
                  <a:pt x="2402815" y="562153"/>
                </a:cubicBezTo>
                <a:cubicBezTo>
                  <a:pt x="2400437" y="568694"/>
                  <a:pt x="2394540" y="573748"/>
                  <a:pt x="2387405" y="575383"/>
                </a:cubicBezTo>
                <a:cubicBezTo>
                  <a:pt x="2379774" y="577118"/>
                  <a:pt x="2335971" y="578059"/>
                  <a:pt x="2289046" y="578208"/>
                </a:cubicBezTo>
                <a:cubicBezTo>
                  <a:pt x="2289839" y="556901"/>
                  <a:pt x="2292069" y="487579"/>
                  <a:pt x="2288700" y="472863"/>
                </a:cubicBezTo>
                <a:cubicBezTo>
                  <a:pt x="2286371" y="462705"/>
                  <a:pt x="2279037" y="454232"/>
                  <a:pt x="2269573" y="450763"/>
                </a:cubicBezTo>
                <a:cubicBezTo>
                  <a:pt x="2259068" y="446898"/>
                  <a:pt x="2247176" y="449376"/>
                  <a:pt x="2236225" y="457651"/>
                </a:cubicBezTo>
                <a:cubicBezTo>
                  <a:pt x="2226414" y="465083"/>
                  <a:pt x="2207981" y="468849"/>
                  <a:pt x="2193166" y="461119"/>
                </a:cubicBezTo>
                <a:cubicBezTo>
                  <a:pt x="2179837" y="454232"/>
                  <a:pt x="2173147" y="439664"/>
                  <a:pt x="2173841" y="418704"/>
                </a:cubicBezTo>
                <a:cubicBezTo>
                  <a:pt x="2173147" y="398091"/>
                  <a:pt x="2179837" y="383523"/>
                  <a:pt x="2193166" y="376586"/>
                </a:cubicBezTo>
                <a:cubicBezTo>
                  <a:pt x="2207981" y="368905"/>
                  <a:pt x="2226414" y="372622"/>
                  <a:pt x="2236225" y="380054"/>
                </a:cubicBezTo>
                <a:cubicBezTo>
                  <a:pt x="2247226" y="388329"/>
                  <a:pt x="2259019" y="390807"/>
                  <a:pt x="2269573" y="386991"/>
                </a:cubicBezTo>
                <a:cubicBezTo>
                  <a:pt x="2279037" y="383523"/>
                  <a:pt x="2286371" y="375050"/>
                  <a:pt x="2288700" y="364842"/>
                </a:cubicBezTo>
                <a:cubicBezTo>
                  <a:pt x="2292119" y="349878"/>
                  <a:pt x="2289740" y="278525"/>
                  <a:pt x="2288997" y="258457"/>
                </a:cubicBezTo>
                <a:cubicBezTo>
                  <a:pt x="2333890" y="258358"/>
                  <a:pt x="2380170" y="258407"/>
                  <a:pt x="2387405" y="260092"/>
                </a:cubicBezTo>
                <a:cubicBezTo>
                  <a:pt x="2394540" y="261727"/>
                  <a:pt x="2400437" y="266781"/>
                  <a:pt x="2402815" y="273272"/>
                </a:cubicBezTo>
                <a:cubicBezTo>
                  <a:pt x="2405540" y="280755"/>
                  <a:pt x="2403558" y="289475"/>
                  <a:pt x="2397166" y="297899"/>
                </a:cubicBezTo>
                <a:cubicBezTo>
                  <a:pt x="2387752" y="310386"/>
                  <a:pt x="2382995" y="333774"/>
                  <a:pt x="2392756" y="352554"/>
                </a:cubicBezTo>
                <a:close/>
                <a:moveTo>
                  <a:pt x="1629278" y="258407"/>
                </a:moveTo>
                <a:cubicBezTo>
                  <a:pt x="1668522" y="258407"/>
                  <a:pt x="1705091" y="258605"/>
                  <a:pt x="1711483" y="260092"/>
                </a:cubicBezTo>
                <a:cubicBezTo>
                  <a:pt x="1718618" y="261727"/>
                  <a:pt x="1724515" y="266781"/>
                  <a:pt x="1726893" y="273272"/>
                </a:cubicBezTo>
                <a:cubicBezTo>
                  <a:pt x="1729618" y="280755"/>
                  <a:pt x="1727587" y="289475"/>
                  <a:pt x="1721244" y="297899"/>
                </a:cubicBezTo>
                <a:cubicBezTo>
                  <a:pt x="1711830" y="310386"/>
                  <a:pt x="1707023" y="333774"/>
                  <a:pt x="1716785" y="352554"/>
                </a:cubicBezTo>
                <a:cubicBezTo>
                  <a:pt x="1721938" y="362414"/>
                  <a:pt x="1735366" y="378815"/>
                  <a:pt x="1768714" y="377725"/>
                </a:cubicBezTo>
                <a:cubicBezTo>
                  <a:pt x="1802309" y="378766"/>
                  <a:pt x="1815837" y="362414"/>
                  <a:pt x="1820990" y="352554"/>
                </a:cubicBezTo>
                <a:cubicBezTo>
                  <a:pt x="1830752" y="333774"/>
                  <a:pt x="1825995" y="310386"/>
                  <a:pt x="1816531" y="297899"/>
                </a:cubicBezTo>
                <a:cubicBezTo>
                  <a:pt x="1810188" y="289475"/>
                  <a:pt x="1808156" y="280755"/>
                  <a:pt x="1810882" y="273272"/>
                </a:cubicBezTo>
                <a:cubicBezTo>
                  <a:pt x="1813260" y="266781"/>
                  <a:pt x="1819206" y="261727"/>
                  <a:pt x="1826292" y="260092"/>
                </a:cubicBezTo>
                <a:cubicBezTo>
                  <a:pt x="1833328" y="258457"/>
                  <a:pt x="1876883" y="258358"/>
                  <a:pt x="1920389" y="258457"/>
                </a:cubicBezTo>
                <a:cubicBezTo>
                  <a:pt x="1919646" y="278475"/>
                  <a:pt x="1917267" y="349878"/>
                  <a:pt x="1920686" y="364842"/>
                </a:cubicBezTo>
                <a:cubicBezTo>
                  <a:pt x="1923015" y="375050"/>
                  <a:pt x="1930349" y="383523"/>
                  <a:pt x="1939813" y="386991"/>
                </a:cubicBezTo>
                <a:cubicBezTo>
                  <a:pt x="1950367" y="390807"/>
                  <a:pt x="1962210" y="388329"/>
                  <a:pt x="1973160" y="380054"/>
                </a:cubicBezTo>
                <a:cubicBezTo>
                  <a:pt x="1983021" y="372622"/>
                  <a:pt x="2001454" y="368905"/>
                  <a:pt x="2016270" y="376586"/>
                </a:cubicBezTo>
                <a:cubicBezTo>
                  <a:pt x="2029599" y="383523"/>
                  <a:pt x="2036239" y="398091"/>
                  <a:pt x="2035545" y="419051"/>
                </a:cubicBezTo>
                <a:cubicBezTo>
                  <a:pt x="2036239" y="439664"/>
                  <a:pt x="2029599" y="454232"/>
                  <a:pt x="2016270" y="461119"/>
                </a:cubicBezTo>
                <a:cubicBezTo>
                  <a:pt x="2001454" y="468849"/>
                  <a:pt x="1983021" y="465083"/>
                  <a:pt x="1973160" y="457651"/>
                </a:cubicBezTo>
                <a:cubicBezTo>
                  <a:pt x="1962210" y="449376"/>
                  <a:pt x="1950367" y="446898"/>
                  <a:pt x="1939813" y="450763"/>
                </a:cubicBezTo>
                <a:cubicBezTo>
                  <a:pt x="1930349" y="454182"/>
                  <a:pt x="1923015" y="462705"/>
                  <a:pt x="1920686" y="472863"/>
                </a:cubicBezTo>
                <a:cubicBezTo>
                  <a:pt x="1917317" y="487579"/>
                  <a:pt x="1919547" y="556851"/>
                  <a:pt x="1920339" y="578208"/>
                </a:cubicBezTo>
                <a:cubicBezTo>
                  <a:pt x="1875100" y="578009"/>
                  <a:pt x="1833725" y="577068"/>
                  <a:pt x="1826292" y="575383"/>
                </a:cubicBezTo>
                <a:cubicBezTo>
                  <a:pt x="1819157" y="573748"/>
                  <a:pt x="1813260" y="568694"/>
                  <a:pt x="1810882" y="562153"/>
                </a:cubicBezTo>
                <a:cubicBezTo>
                  <a:pt x="1808156" y="554721"/>
                  <a:pt x="1810188" y="546000"/>
                  <a:pt x="1816531" y="537576"/>
                </a:cubicBezTo>
                <a:cubicBezTo>
                  <a:pt x="1825995" y="525089"/>
                  <a:pt x="1830752" y="501701"/>
                  <a:pt x="1820990" y="482922"/>
                </a:cubicBezTo>
                <a:cubicBezTo>
                  <a:pt x="1815837" y="473011"/>
                  <a:pt x="1802309" y="456610"/>
                  <a:pt x="1769061" y="457750"/>
                </a:cubicBezTo>
                <a:cubicBezTo>
                  <a:pt x="1735664" y="456610"/>
                  <a:pt x="1721938" y="473011"/>
                  <a:pt x="1716785" y="482922"/>
                </a:cubicBezTo>
                <a:cubicBezTo>
                  <a:pt x="1707023" y="501701"/>
                  <a:pt x="1711830" y="525089"/>
                  <a:pt x="1721244" y="537576"/>
                </a:cubicBezTo>
                <a:cubicBezTo>
                  <a:pt x="1727587" y="546000"/>
                  <a:pt x="1729618" y="554721"/>
                  <a:pt x="1726893" y="562153"/>
                </a:cubicBezTo>
                <a:cubicBezTo>
                  <a:pt x="1724515" y="568694"/>
                  <a:pt x="1718618" y="573748"/>
                  <a:pt x="1711483" y="575383"/>
                </a:cubicBezTo>
                <a:cubicBezTo>
                  <a:pt x="1705091" y="576820"/>
                  <a:pt x="1668572" y="577068"/>
                  <a:pt x="1629377" y="577018"/>
                </a:cubicBezTo>
                <a:cubicBezTo>
                  <a:pt x="1630170" y="554374"/>
                  <a:pt x="1632251" y="487332"/>
                  <a:pt x="1628981" y="472863"/>
                </a:cubicBezTo>
                <a:cubicBezTo>
                  <a:pt x="1626652" y="462705"/>
                  <a:pt x="1619318" y="454232"/>
                  <a:pt x="1609854" y="450763"/>
                </a:cubicBezTo>
                <a:cubicBezTo>
                  <a:pt x="1599300" y="446898"/>
                  <a:pt x="1587457" y="449376"/>
                  <a:pt x="1576507" y="457651"/>
                </a:cubicBezTo>
                <a:cubicBezTo>
                  <a:pt x="1566696" y="465083"/>
                  <a:pt x="1548263" y="468849"/>
                  <a:pt x="1533447" y="461119"/>
                </a:cubicBezTo>
                <a:cubicBezTo>
                  <a:pt x="1520118" y="454232"/>
                  <a:pt x="1513429" y="439664"/>
                  <a:pt x="1514122" y="418704"/>
                </a:cubicBezTo>
                <a:cubicBezTo>
                  <a:pt x="1513429" y="398091"/>
                  <a:pt x="1520118" y="383523"/>
                  <a:pt x="1533447" y="376586"/>
                </a:cubicBezTo>
                <a:cubicBezTo>
                  <a:pt x="1548213" y="368905"/>
                  <a:pt x="1566696" y="372622"/>
                  <a:pt x="1576507" y="380054"/>
                </a:cubicBezTo>
                <a:cubicBezTo>
                  <a:pt x="1587457" y="388329"/>
                  <a:pt x="1599300" y="390807"/>
                  <a:pt x="1609854" y="386991"/>
                </a:cubicBezTo>
                <a:cubicBezTo>
                  <a:pt x="1619318" y="383523"/>
                  <a:pt x="1626652" y="375050"/>
                  <a:pt x="1628981" y="364842"/>
                </a:cubicBezTo>
                <a:cubicBezTo>
                  <a:pt x="1632400" y="349878"/>
                  <a:pt x="1630021" y="278475"/>
                  <a:pt x="1629278" y="258407"/>
                </a:cubicBezTo>
                <a:close/>
                <a:moveTo>
                  <a:pt x="1807710" y="747126"/>
                </a:moveTo>
                <a:cubicBezTo>
                  <a:pt x="1806620" y="779978"/>
                  <a:pt x="1822675" y="793357"/>
                  <a:pt x="1832387" y="798362"/>
                </a:cubicBezTo>
                <a:cubicBezTo>
                  <a:pt x="1850820" y="807925"/>
                  <a:pt x="1873762" y="803267"/>
                  <a:pt x="1885951" y="794001"/>
                </a:cubicBezTo>
                <a:cubicBezTo>
                  <a:pt x="1894176" y="787807"/>
                  <a:pt x="1902650" y="785825"/>
                  <a:pt x="1909934" y="788501"/>
                </a:cubicBezTo>
                <a:cubicBezTo>
                  <a:pt x="1916276" y="790830"/>
                  <a:pt x="1921231" y="796578"/>
                  <a:pt x="1922817" y="803515"/>
                </a:cubicBezTo>
                <a:cubicBezTo>
                  <a:pt x="1925592" y="815556"/>
                  <a:pt x="1924056" y="875760"/>
                  <a:pt x="1922965" y="905441"/>
                </a:cubicBezTo>
                <a:cubicBezTo>
                  <a:pt x="1878618" y="905540"/>
                  <a:pt x="1833477" y="905441"/>
                  <a:pt x="1826292" y="903805"/>
                </a:cubicBezTo>
                <a:cubicBezTo>
                  <a:pt x="1819206" y="902170"/>
                  <a:pt x="1813260" y="897116"/>
                  <a:pt x="1810882" y="890575"/>
                </a:cubicBezTo>
                <a:cubicBezTo>
                  <a:pt x="1808156" y="883143"/>
                  <a:pt x="1810188" y="874422"/>
                  <a:pt x="1816531" y="865998"/>
                </a:cubicBezTo>
                <a:cubicBezTo>
                  <a:pt x="1825995" y="853512"/>
                  <a:pt x="1830752" y="830124"/>
                  <a:pt x="1820990" y="811344"/>
                </a:cubicBezTo>
                <a:cubicBezTo>
                  <a:pt x="1815837" y="801434"/>
                  <a:pt x="1802309" y="785082"/>
                  <a:pt x="1769061" y="786172"/>
                </a:cubicBezTo>
                <a:cubicBezTo>
                  <a:pt x="1735664" y="785082"/>
                  <a:pt x="1721938" y="801434"/>
                  <a:pt x="1716785" y="811344"/>
                </a:cubicBezTo>
                <a:cubicBezTo>
                  <a:pt x="1707023" y="830124"/>
                  <a:pt x="1711830" y="853512"/>
                  <a:pt x="1721244" y="865998"/>
                </a:cubicBezTo>
                <a:cubicBezTo>
                  <a:pt x="1727587" y="874422"/>
                  <a:pt x="1729618" y="883143"/>
                  <a:pt x="1726893" y="890575"/>
                </a:cubicBezTo>
                <a:cubicBezTo>
                  <a:pt x="1724515" y="897116"/>
                  <a:pt x="1718618" y="902170"/>
                  <a:pt x="1711483" y="903805"/>
                </a:cubicBezTo>
                <a:cubicBezTo>
                  <a:pt x="1704744" y="905342"/>
                  <a:pt x="1669712" y="906283"/>
                  <a:pt x="1629328" y="906580"/>
                </a:cubicBezTo>
                <a:cubicBezTo>
                  <a:pt x="1630121" y="885125"/>
                  <a:pt x="1632350" y="816002"/>
                  <a:pt x="1628981" y="801285"/>
                </a:cubicBezTo>
                <a:cubicBezTo>
                  <a:pt x="1626652" y="791127"/>
                  <a:pt x="1619318" y="782654"/>
                  <a:pt x="1609854" y="779185"/>
                </a:cubicBezTo>
                <a:cubicBezTo>
                  <a:pt x="1599300" y="775370"/>
                  <a:pt x="1587457" y="777798"/>
                  <a:pt x="1576507" y="786073"/>
                </a:cubicBezTo>
                <a:cubicBezTo>
                  <a:pt x="1566696" y="793506"/>
                  <a:pt x="1548263" y="797271"/>
                  <a:pt x="1533447" y="789542"/>
                </a:cubicBezTo>
                <a:cubicBezTo>
                  <a:pt x="1520118" y="782654"/>
                  <a:pt x="1513429" y="768086"/>
                  <a:pt x="1514122" y="747126"/>
                </a:cubicBezTo>
                <a:cubicBezTo>
                  <a:pt x="1513429" y="726513"/>
                  <a:pt x="1520118" y="711945"/>
                  <a:pt x="1533447" y="705008"/>
                </a:cubicBezTo>
                <a:cubicBezTo>
                  <a:pt x="1548263" y="697328"/>
                  <a:pt x="1566696" y="701044"/>
                  <a:pt x="1576507" y="708476"/>
                </a:cubicBezTo>
                <a:cubicBezTo>
                  <a:pt x="1587457" y="716751"/>
                  <a:pt x="1599300" y="719229"/>
                  <a:pt x="1609854" y="715414"/>
                </a:cubicBezTo>
                <a:cubicBezTo>
                  <a:pt x="1619318" y="711945"/>
                  <a:pt x="1626652" y="703472"/>
                  <a:pt x="1628981" y="693264"/>
                </a:cubicBezTo>
                <a:cubicBezTo>
                  <a:pt x="1632400" y="678350"/>
                  <a:pt x="1630021" y="607096"/>
                  <a:pt x="1629278" y="586929"/>
                </a:cubicBezTo>
                <a:cubicBezTo>
                  <a:pt x="1677095" y="586929"/>
                  <a:pt x="1706577" y="586681"/>
                  <a:pt x="1713663" y="585046"/>
                </a:cubicBezTo>
                <a:cubicBezTo>
                  <a:pt x="1724069" y="582667"/>
                  <a:pt x="1732691" y="575185"/>
                  <a:pt x="1736209" y="565572"/>
                </a:cubicBezTo>
                <a:cubicBezTo>
                  <a:pt x="1740123" y="554869"/>
                  <a:pt x="1737596" y="542779"/>
                  <a:pt x="1729123" y="531580"/>
                </a:cubicBezTo>
                <a:cubicBezTo>
                  <a:pt x="1721542" y="521522"/>
                  <a:pt x="1717726" y="502643"/>
                  <a:pt x="1725605" y="487480"/>
                </a:cubicBezTo>
                <a:cubicBezTo>
                  <a:pt x="1732691" y="473804"/>
                  <a:pt x="1747605" y="466966"/>
                  <a:pt x="1769061" y="467660"/>
                </a:cubicBezTo>
                <a:cubicBezTo>
                  <a:pt x="1790169" y="466966"/>
                  <a:pt x="1805084" y="473804"/>
                  <a:pt x="1812170" y="487480"/>
                </a:cubicBezTo>
                <a:cubicBezTo>
                  <a:pt x="1820049" y="502643"/>
                  <a:pt x="1816233" y="521522"/>
                  <a:pt x="1808652" y="531580"/>
                </a:cubicBezTo>
                <a:cubicBezTo>
                  <a:pt x="1800179" y="542779"/>
                  <a:pt x="1797652" y="554869"/>
                  <a:pt x="1801566" y="565572"/>
                </a:cubicBezTo>
                <a:cubicBezTo>
                  <a:pt x="1805084" y="575185"/>
                  <a:pt x="1813706" y="582667"/>
                  <a:pt x="1824112" y="585046"/>
                </a:cubicBezTo>
                <a:cubicBezTo>
                  <a:pt x="1832288" y="586929"/>
                  <a:pt x="1875942" y="587920"/>
                  <a:pt x="1922916" y="588118"/>
                </a:cubicBezTo>
                <a:cubicBezTo>
                  <a:pt x="1924006" y="617402"/>
                  <a:pt x="1925592" y="678845"/>
                  <a:pt x="1922817" y="691084"/>
                </a:cubicBezTo>
                <a:cubicBezTo>
                  <a:pt x="1921231" y="698021"/>
                  <a:pt x="1916276" y="703769"/>
                  <a:pt x="1909934" y="706098"/>
                </a:cubicBezTo>
                <a:cubicBezTo>
                  <a:pt x="1902650" y="708724"/>
                  <a:pt x="1894176" y="706792"/>
                  <a:pt x="1885951" y="700598"/>
                </a:cubicBezTo>
                <a:cubicBezTo>
                  <a:pt x="1873762" y="691332"/>
                  <a:pt x="1850770" y="686674"/>
                  <a:pt x="1832387" y="696237"/>
                </a:cubicBezTo>
                <a:cubicBezTo>
                  <a:pt x="1822675" y="701242"/>
                  <a:pt x="1806620" y="714571"/>
                  <a:pt x="1807710" y="747126"/>
                </a:cubicBezTo>
                <a:close/>
                <a:moveTo>
                  <a:pt x="1807710" y="1732393"/>
                </a:moveTo>
                <a:cubicBezTo>
                  <a:pt x="1806620" y="1765295"/>
                  <a:pt x="1822675" y="1778624"/>
                  <a:pt x="1832387" y="1783628"/>
                </a:cubicBezTo>
                <a:cubicBezTo>
                  <a:pt x="1850820" y="1793192"/>
                  <a:pt x="1873762" y="1788534"/>
                  <a:pt x="1885951" y="1779268"/>
                </a:cubicBezTo>
                <a:cubicBezTo>
                  <a:pt x="1894176" y="1773074"/>
                  <a:pt x="1902650" y="1771142"/>
                  <a:pt x="1909934" y="1773768"/>
                </a:cubicBezTo>
                <a:cubicBezTo>
                  <a:pt x="1916276" y="1776097"/>
                  <a:pt x="1921231" y="1781845"/>
                  <a:pt x="1922817" y="1788782"/>
                </a:cubicBezTo>
                <a:cubicBezTo>
                  <a:pt x="1925592" y="1800872"/>
                  <a:pt x="1924056" y="1861027"/>
                  <a:pt x="1922965" y="1890708"/>
                </a:cubicBezTo>
                <a:cubicBezTo>
                  <a:pt x="1878618" y="1890807"/>
                  <a:pt x="1833477" y="1890708"/>
                  <a:pt x="1826292" y="1889072"/>
                </a:cubicBezTo>
                <a:cubicBezTo>
                  <a:pt x="1819206" y="1887437"/>
                  <a:pt x="1813260" y="1882383"/>
                  <a:pt x="1810882" y="1875892"/>
                </a:cubicBezTo>
                <a:cubicBezTo>
                  <a:pt x="1808156" y="1868410"/>
                  <a:pt x="1810188" y="1859689"/>
                  <a:pt x="1816531" y="1851265"/>
                </a:cubicBezTo>
                <a:cubicBezTo>
                  <a:pt x="1825995" y="1838778"/>
                  <a:pt x="1830752" y="1815390"/>
                  <a:pt x="1820990" y="1796611"/>
                </a:cubicBezTo>
                <a:cubicBezTo>
                  <a:pt x="1815837" y="1786750"/>
                  <a:pt x="1802458" y="1770299"/>
                  <a:pt x="1769061" y="1771439"/>
                </a:cubicBezTo>
                <a:cubicBezTo>
                  <a:pt x="1735465" y="1770299"/>
                  <a:pt x="1721938" y="1786750"/>
                  <a:pt x="1716785" y="1796611"/>
                </a:cubicBezTo>
                <a:cubicBezTo>
                  <a:pt x="1707023" y="1815390"/>
                  <a:pt x="1711830" y="1838778"/>
                  <a:pt x="1721244" y="1851265"/>
                </a:cubicBezTo>
                <a:cubicBezTo>
                  <a:pt x="1727587" y="1859689"/>
                  <a:pt x="1729618" y="1868410"/>
                  <a:pt x="1726893" y="1875892"/>
                </a:cubicBezTo>
                <a:cubicBezTo>
                  <a:pt x="1724515" y="1882383"/>
                  <a:pt x="1718618" y="1887437"/>
                  <a:pt x="1711483" y="1889072"/>
                </a:cubicBezTo>
                <a:cubicBezTo>
                  <a:pt x="1704744" y="1890608"/>
                  <a:pt x="1669712" y="1891550"/>
                  <a:pt x="1629328" y="1891847"/>
                </a:cubicBezTo>
                <a:cubicBezTo>
                  <a:pt x="1630121" y="1870392"/>
                  <a:pt x="1632350" y="1801269"/>
                  <a:pt x="1628981" y="1786602"/>
                </a:cubicBezTo>
                <a:cubicBezTo>
                  <a:pt x="1626652" y="1776394"/>
                  <a:pt x="1619318" y="1767921"/>
                  <a:pt x="1609854" y="1764452"/>
                </a:cubicBezTo>
                <a:cubicBezTo>
                  <a:pt x="1599300" y="1760637"/>
                  <a:pt x="1587457" y="1763065"/>
                  <a:pt x="1576507" y="1771389"/>
                </a:cubicBezTo>
                <a:cubicBezTo>
                  <a:pt x="1566696" y="1778773"/>
                  <a:pt x="1548263" y="1782538"/>
                  <a:pt x="1533447" y="1774858"/>
                </a:cubicBezTo>
                <a:cubicBezTo>
                  <a:pt x="1520118" y="1767921"/>
                  <a:pt x="1513429" y="1753353"/>
                  <a:pt x="1514122" y="1732393"/>
                </a:cubicBezTo>
                <a:cubicBezTo>
                  <a:pt x="1513429" y="1711780"/>
                  <a:pt x="1520118" y="1697212"/>
                  <a:pt x="1533447" y="1690275"/>
                </a:cubicBezTo>
                <a:cubicBezTo>
                  <a:pt x="1548213" y="1682595"/>
                  <a:pt x="1566696" y="1686360"/>
                  <a:pt x="1576507" y="1693743"/>
                </a:cubicBezTo>
                <a:cubicBezTo>
                  <a:pt x="1587457" y="1702068"/>
                  <a:pt x="1599300" y="1704496"/>
                  <a:pt x="1609854" y="1700681"/>
                </a:cubicBezTo>
                <a:cubicBezTo>
                  <a:pt x="1619318" y="1697212"/>
                  <a:pt x="1626652" y="1688739"/>
                  <a:pt x="1628981" y="1678531"/>
                </a:cubicBezTo>
                <a:cubicBezTo>
                  <a:pt x="1632400" y="1663617"/>
                  <a:pt x="1630021" y="1592363"/>
                  <a:pt x="1629278" y="1572196"/>
                </a:cubicBezTo>
                <a:cubicBezTo>
                  <a:pt x="1677095" y="1572245"/>
                  <a:pt x="1706577" y="1571948"/>
                  <a:pt x="1713663" y="1570313"/>
                </a:cubicBezTo>
                <a:cubicBezTo>
                  <a:pt x="1724069" y="1567934"/>
                  <a:pt x="1732691" y="1560501"/>
                  <a:pt x="1736209" y="1550839"/>
                </a:cubicBezTo>
                <a:cubicBezTo>
                  <a:pt x="1740123" y="1540136"/>
                  <a:pt x="1737596" y="1528046"/>
                  <a:pt x="1729123" y="1516847"/>
                </a:cubicBezTo>
                <a:cubicBezTo>
                  <a:pt x="1721542" y="1506788"/>
                  <a:pt x="1717726" y="1487910"/>
                  <a:pt x="1725605" y="1472747"/>
                </a:cubicBezTo>
                <a:cubicBezTo>
                  <a:pt x="1732691" y="1459071"/>
                  <a:pt x="1747704" y="1452332"/>
                  <a:pt x="1769061" y="1452927"/>
                </a:cubicBezTo>
                <a:cubicBezTo>
                  <a:pt x="1790169" y="1452184"/>
                  <a:pt x="1805084" y="1459071"/>
                  <a:pt x="1812170" y="1472747"/>
                </a:cubicBezTo>
                <a:cubicBezTo>
                  <a:pt x="1820049" y="1487910"/>
                  <a:pt x="1816233" y="1506788"/>
                  <a:pt x="1808652" y="1516847"/>
                </a:cubicBezTo>
                <a:cubicBezTo>
                  <a:pt x="1800179" y="1528046"/>
                  <a:pt x="1797652" y="1540136"/>
                  <a:pt x="1801566" y="1550839"/>
                </a:cubicBezTo>
                <a:cubicBezTo>
                  <a:pt x="1805084" y="1560501"/>
                  <a:pt x="1813706" y="1567934"/>
                  <a:pt x="1824112" y="1570313"/>
                </a:cubicBezTo>
                <a:cubicBezTo>
                  <a:pt x="1832288" y="1572196"/>
                  <a:pt x="1875942" y="1573236"/>
                  <a:pt x="1922916" y="1573385"/>
                </a:cubicBezTo>
                <a:cubicBezTo>
                  <a:pt x="1924006" y="1602669"/>
                  <a:pt x="1925592" y="1664162"/>
                  <a:pt x="1922817" y="1676351"/>
                </a:cubicBezTo>
                <a:cubicBezTo>
                  <a:pt x="1921231" y="1683288"/>
                  <a:pt x="1916276" y="1689036"/>
                  <a:pt x="1909934" y="1691365"/>
                </a:cubicBezTo>
                <a:cubicBezTo>
                  <a:pt x="1902699" y="1693991"/>
                  <a:pt x="1894176" y="1692059"/>
                  <a:pt x="1885951" y="1685865"/>
                </a:cubicBezTo>
                <a:cubicBezTo>
                  <a:pt x="1873762" y="1676599"/>
                  <a:pt x="1850770" y="1671941"/>
                  <a:pt x="1832387" y="1681504"/>
                </a:cubicBezTo>
                <a:cubicBezTo>
                  <a:pt x="1822675" y="1686509"/>
                  <a:pt x="1806620" y="1699838"/>
                  <a:pt x="1807710" y="1732393"/>
                </a:cubicBezTo>
                <a:close/>
                <a:moveTo>
                  <a:pt x="1483054" y="1796611"/>
                </a:moveTo>
                <a:cubicBezTo>
                  <a:pt x="1477901" y="1786750"/>
                  <a:pt x="1464472" y="1770299"/>
                  <a:pt x="1431125" y="1771439"/>
                </a:cubicBezTo>
                <a:cubicBezTo>
                  <a:pt x="1397579" y="1770250"/>
                  <a:pt x="1383952" y="1786701"/>
                  <a:pt x="1378849" y="1796611"/>
                </a:cubicBezTo>
                <a:cubicBezTo>
                  <a:pt x="1369087" y="1815390"/>
                  <a:pt x="1373844" y="1838778"/>
                  <a:pt x="1383308" y="1851265"/>
                </a:cubicBezTo>
                <a:cubicBezTo>
                  <a:pt x="1389651" y="1859689"/>
                  <a:pt x="1391682" y="1868410"/>
                  <a:pt x="1388957" y="1875892"/>
                </a:cubicBezTo>
                <a:cubicBezTo>
                  <a:pt x="1386579" y="1882383"/>
                  <a:pt x="1380633" y="1887437"/>
                  <a:pt x="1373497" y="1889072"/>
                </a:cubicBezTo>
                <a:cubicBezTo>
                  <a:pt x="1365569" y="1890906"/>
                  <a:pt x="1310518" y="1890757"/>
                  <a:pt x="1262008" y="1890708"/>
                </a:cubicBezTo>
                <a:cubicBezTo>
                  <a:pt x="1242535" y="1890658"/>
                  <a:pt x="1225340" y="1890608"/>
                  <a:pt x="1210525" y="1890658"/>
                </a:cubicBezTo>
                <a:cubicBezTo>
                  <a:pt x="1209484" y="1860977"/>
                  <a:pt x="1207948" y="1800823"/>
                  <a:pt x="1210674" y="1788782"/>
                </a:cubicBezTo>
                <a:cubicBezTo>
                  <a:pt x="1212259" y="1781845"/>
                  <a:pt x="1217214" y="1776097"/>
                  <a:pt x="1223557" y="1773768"/>
                </a:cubicBezTo>
                <a:cubicBezTo>
                  <a:pt x="1230791" y="1771142"/>
                  <a:pt x="1239314" y="1773074"/>
                  <a:pt x="1247539" y="1779268"/>
                </a:cubicBezTo>
                <a:cubicBezTo>
                  <a:pt x="1259778" y="1788534"/>
                  <a:pt x="1282720" y="1793192"/>
                  <a:pt x="1301153" y="1783628"/>
                </a:cubicBezTo>
                <a:cubicBezTo>
                  <a:pt x="1310816" y="1778624"/>
                  <a:pt x="1326920" y="1765295"/>
                  <a:pt x="1325780" y="1732740"/>
                </a:cubicBezTo>
                <a:cubicBezTo>
                  <a:pt x="1326920" y="1699838"/>
                  <a:pt x="1310816" y="1686509"/>
                  <a:pt x="1301153" y="1681504"/>
                </a:cubicBezTo>
                <a:cubicBezTo>
                  <a:pt x="1282720" y="1671941"/>
                  <a:pt x="1259778" y="1676599"/>
                  <a:pt x="1247539" y="1685865"/>
                </a:cubicBezTo>
                <a:cubicBezTo>
                  <a:pt x="1239314" y="1692059"/>
                  <a:pt x="1230791" y="1693991"/>
                  <a:pt x="1223557" y="1691365"/>
                </a:cubicBezTo>
                <a:cubicBezTo>
                  <a:pt x="1217214" y="1689036"/>
                  <a:pt x="1212259" y="1683288"/>
                  <a:pt x="1210674" y="1676351"/>
                </a:cubicBezTo>
                <a:cubicBezTo>
                  <a:pt x="1207849" y="1663815"/>
                  <a:pt x="1209583" y="1599547"/>
                  <a:pt x="1210674" y="1571254"/>
                </a:cubicBezTo>
                <a:cubicBezTo>
                  <a:pt x="1273107" y="1570362"/>
                  <a:pt x="1362299" y="1571204"/>
                  <a:pt x="1373497" y="1573781"/>
                </a:cubicBezTo>
                <a:cubicBezTo>
                  <a:pt x="1380633" y="1575416"/>
                  <a:pt x="1386579" y="1580470"/>
                  <a:pt x="1388957" y="1587011"/>
                </a:cubicBezTo>
                <a:cubicBezTo>
                  <a:pt x="1391682" y="1594444"/>
                  <a:pt x="1389651" y="1603165"/>
                  <a:pt x="1383308" y="1611588"/>
                </a:cubicBezTo>
                <a:cubicBezTo>
                  <a:pt x="1373844" y="1624075"/>
                  <a:pt x="1369087" y="1647463"/>
                  <a:pt x="1378849" y="1666243"/>
                </a:cubicBezTo>
                <a:cubicBezTo>
                  <a:pt x="1383804" y="1675806"/>
                  <a:pt x="1396687" y="1691464"/>
                  <a:pt x="1427557" y="1691464"/>
                </a:cubicBezTo>
                <a:cubicBezTo>
                  <a:pt x="1428598" y="1691464"/>
                  <a:pt x="1429688" y="1691415"/>
                  <a:pt x="1430778" y="1691415"/>
                </a:cubicBezTo>
                <a:cubicBezTo>
                  <a:pt x="1464373" y="1692604"/>
                  <a:pt x="1477901" y="1676153"/>
                  <a:pt x="1483054" y="1666243"/>
                </a:cubicBezTo>
                <a:cubicBezTo>
                  <a:pt x="1492815" y="1647463"/>
                  <a:pt x="1488009" y="1624075"/>
                  <a:pt x="1478594" y="1611588"/>
                </a:cubicBezTo>
                <a:cubicBezTo>
                  <a:pt x="1472252" y="1603165"/>
                  <a:pt x="1470220" y="1594444"/>
                  <a:pt x="1472946" y="1587011"/>
                </a:cubicBezTo>
                <a:cubicBezTo>
                  <a:pt x="1475324" y="1580470"/>
                  <a:pt x="1481221" y="1575416"/>
                  <a:pt x="1488356" y="1573781"/>
                </a:cubicBezTo>
                <a:cubicBezTo>
                  <a:pt x="1496334" y="1571948"/>
                  <a:pt x="1551335" y="1572047"/>
                  <a:pt x="1599895" y="1572196"/>
                </a:cubicBezTo>
                <a:lnTo>
                  <a:pt x="1619368" y="1572196"/>
                </a:lnTo>
                <a:cubicBezTo>
                  <a:pt x="1620458" y="1600985"/>
                  <a:pt x="1622143" y="1663963"/>
                  <a:pt x="1619318" y="1676351"/>
                </a:cubicBezTo>
                <a:cubicBezTo>
                  <a:pt x="1617733" y="1683288"/>
                  <a:pt x="1612778" y="1689036"/>
                  <a:pt x="1606435" y="1691365"/>
                </a:cubicBezTo>
                <a:cubicBezTo>
                  <a:pt x="1599201" y="1693991"/>
                  <a:pt x="1590678" y="1692059"/>
                  <a:pt x="1582453" y="1685865"/>
                </a:cubicBezTo>
                <a:cubicBezTo>
                  <a:pt x="1570214" y="1676599"/>
                  <a:pt x="1547272" y="1671941"/>
                  <a:pt x="1528839" y="1681504"/>
                </a:cubicBezTo>
                <a:cubicBezTo>
                  <a:pt x="1519176" y="1686509"/>
                  <a:pt x="1503122" y="1699838"/>
                  <a:pt x="1504212" y="1732393"/>
                </a:cubicBezTo>
                <a:cubicBezTo>
                  <a:pt x="1503122" y="1765295"/>
                  <a:pt x="1519176" y="1778624"/>
                  <a:pt x="1528839" y="1783628"/>
                </a:cubicBezTo>
                <a:cubicBezTo>
                  <a:pt x="1547272" y="1793192"/>
                  <a:pt x="1570214" y="1788534"/>
                  <a:pt x="1582453" y="1779268"/>
                </a:cubicBezTo>
                <a:cubicBezTo>
                  <a:pt x="1590678" y="1773074"/>
                  <a:pt x="1599201" y="1771142"/>
                  <a:pt x="1606435" y="1773768"/>
                </a:cubicBezTo>
                <a:cubicBezTo>
                  <a:pt x="1612778" y="1776097"/>
                  <a:pt x="1617733" y="1781845"/>
                  <a:pt x="1619318" y="1788782"/>
                </a:cubicBezTo>
                <a:cubicBezTo>
                  <a:pt x="1622093" y="1801021"/>
                  <a:pt x="1620508" y="1862662"/>
                  <a:pt x="1619418" y="1891897"/>
                </a:cubicBezTo>
                <a:cubicBezTo>
                  <a:pt x="1562087" y="1892194"/>
                  <a:pt x="1497770" y="1891253"/>
                  <a:pt x="1488356" y="1889072"/>
                </a:cubicBezTo>
                <a:cubicBezTo>
                  <a:pt x="1481221" y="1887437"/>
                  <a:pt x="1475324" y="1882383"/>
                  <a:pt x="1472946" y="1875892"/>
                </a:cubicBezTo>
                <a:cubicBezTo>
                  <a:pt x="1470220" y="1868410"/>
                  <a:pt x="1472252" y="1859689"/>
                  <a:pt x="1478594" y="1851265"/>
                </a:cubicBezTo>
                <a:cubicBezTo>
                  <a:pt x="1488009" y="1838778"/>
                  <a:pt x="1492815" y="1815390"/>
                  <a:pt x="1483054" y="1796611"/>
                </a:cubicBezTo>
                <a:close/>
                <a:moveTo>
                  <a:pt x="1200615" y="1890708"/>
                </a:moveTo>
                <a:cubicBezTo>
                  <a:pt x="1171627" y="1890856"/>
                  <a:pt x="1153541" y="1891302"/>
                  <a:pt x="1148240" y="1892541"/>
                </a:cubicBezTo>
                <a:cubicBezTo>
                  <a:pt x="1137834" y="1894920"/>
                  <a:pt x="1129212" y="1902402"/>
                  <a:pt x="1125694" y="1912014"/>
                </a:cubicBezTo>
                <a:cubicBezTo>
                  <a:pt x="1121779" y="1922767"/>
                  <a:pt x="1124307" y="1934808"/>
                  <a:pt x="1132730" y="1946006"/>
                </a:cubicBezTo>
                <a:cubicBezTo>
                  <a:pt x="1140361" y="1956065"/>
                  <a:pt x="1144176" y="1974944"/>
                  <a:pt x="1136298" y="1990106"/>
                </a:cubicBezTo>
                <a:cubicBezTo>
                  <a:pt x="1129212" y="2003783"/>
                  <a:pt x="1114347" y="2010521"/>
                  <a:pt x="1092842" y="2009927"/>
                </a:cubicBezTo>
                <a:cubicBezTo>
                  <a:pt x="1071684" y="2010571"/>
                  <a:pt x="1056818" y="2003783"/>
                  <a:pt x="1049683" y="1990106"/>
                </a:cubicBezTo>
                <a:cubicBezTo>
                  <a:pt x="1041805" y="1974944"/>
                  <a:pt x="1045669" y="1956065"/>
                  <a:pt x="1053251" y="1946006"/>
                </a:cubicBezTo>
                <a:cubicBezTo>
                  <a:pt x="1061724" y="1934808"/>
                  <a:pt x="1064202" y="1922767"/>
                  <a:pt x="1060287" y="1912014"/>
                </a:cubicBezTo>
                <a:cubicBezTo>
                  <a:pt x="1056818" y="1902402"/>
                  <a:pt x="1048147" y="1894920"/>
                  <a:pt x="1037791" y="1892541"/>
                </a:cubicBezTo>
                <a:cubicBezTo>
                  <a:pt x="1029367" y="1890608"/>
                  <a:pt x="989182" y="1890559"/>
                  <a:pt x="924022" y="1890708"/>
                </a:cubicBezTo>
                <a:cubicBezTo>
                  <a:pt x="906382" y="1890708"/>
                  <a:pt x="887850" y="1890708"/>
                  <a:pt x="871053" y="1890708"/>
                </a:cubicBezTo>
                <a:cubicBezTo>
                  <a:pt x="869963" y="1861027"/>
                  <a:pt x="868476" y="1800872"/>
                  <a:pt x="871201" y="1788782"/>
                </a:cubicBezTo>
                <a:cubicBezTo>
                  <a:pt x="872787" y="1781845"/>
                  <a:pt x="877742" y="1776097"/>
                  <a:pt x="884084" y="1773768"/>
                </a:cubicBezTo>
                <a:cubicBezTo>
                  <a:pt x="891319" y="1771142"/>
                  <a:pt x="899842" y="1773074"/>
                  <a:pt x="908067" y="1779268"/>
                </a:cubicBezTo>
                <a:cubicBezTo>
                  <a:pt x="920306" y="1788534"/>
                  <a:pt x="943248" y="1793192"/>
                  <a:pt x="961681" y="1783628"/>
                </a:cubicBezTo>
                <a:cubicBezTo>
                  <a:pt x="971343" y="1778624"/>
                  <a:pt x="987447" y="1765295"/>
                  <a:pt x="986308" y="1732740"/>
                </a:cubicBezTo>
                <a:cubicBezTo>
                  <a:pt x="987447" y="1699838"/>
                  <a:pt x="971343" y="1686509"/>
                  <a:pt x="961681" y="1681504"/>
                </a:cubicBezTo>
                <a:cubicBezTo>
                  <a:pt x="943248" y="1671941"/>
                  <a:pt x="920306" y="1676599"/>
                  <a:pt x="908067" y="1685865"/>
                </a:cubicBezTo>
                <a:cubicBezTo>
                  <a:pt x="899842" y="1692059"/>
                  <a:pt x="891319" y="1693991"/>
                  <a:pt x="884084" y="1691365"/>
                </a:cubicBezTo>
                <a:cubicBezTo>
                  <a:pt x="877742" y="1689036"/>
                  <a:pt x="872787" y="1683288"/>
                  <a:pt x="871201" y="1676351"/>
                </a:cubicBezTo>
                <a:cubicBezTo>
                  <a:pt x="868377" y="1663963"/>
                  <a:pt x="870062" y="1600985"/>
                  <a:pt x="871152" y="1572196"/>
                </a:cubicBezTo>
                <a:cubicBezTo>
                  <a:pt x="886265" y="1572245"/>
                  <a:pt x="903954" y="1572196"/>
                  <a:pt x="924022" y="1572196"/>
                </a:cubicBezTo>
                <a:cubicBezTo>
                  <a:pt x="972582" y="1572047"/>
                  <a:pt x="1027633" y="1571948"/>
                  <a:pt x="1035561" y="1573781"/>
                </a:cubicBezTo>
                <a:cubicBezTo>
                  <a:pt x="1042696" y="1575416"/>
                  <a:pt x="1048643" y="1580470"/>
                  <a:pt x="1051021" y="1587011"/>
                </a:cubicBezTo>
                <a:cubicBezTo>
                  <a:pt x="1053697" y="1594444"/>
                  <a:pt x="1051715" y="1603165"/>
                  <a:pt x="1045372" y="1611588"/>
                </a:cubicBezTo>
                <a:cubicBezTo>
                  <a:pt x="1035908" y="1624075"/>
                  <a:pt x="1031151" y="1647463"/>
                  <a:pt x="1040913" y="1666243"/>
                </a:cubicBezTo>
                <a:cubicBezTo>
                  <a:pt x="1046016" y="1676153"/>
                  <a:pt x="1059742" y="1692604"/>
                  <a:pt x="1092842" y="1691415"/>
                </a:cubicBezTo>
                <a:cubicBezTo>
                  <a:pt x="1126437" y="1692604"/>
                  <a:pt x="1139965" y="1676153"/>
                  <a:pt x="1145118" y="1666243"/>
                </a:cubicBezTo>
                <a:cubicBezTo>
                  <a:pt x="1154830" y="1647463"/>
                  <a:pt x="1150073" y="1624075"/>
                  <a:pt x="1140658" y="1611588"/>
                </a:cubicBezTo>
                <a:cubicBezTo>
                  <a:pt x="1134316" y="1603165"/>
                  <a:pt x="1132284" y="1594444"/>
                  <a:pt x="1135009" y="1587011"/>
                </a:cubicBezTo>
                <a:cubicBezTo>
                  <a:pt x="1137388" y="1580470"/>
                  <a:pt x="1143284" y="1575416"/>
                  <a:pt x="1150420" y="1573781"/>
                </a:cubicBezTo>
                <a:cubicBezTo>
                  <a:pt x="1155325" y="1572641"/>
                  <a:pt x="1174997" y="1571898"/>
                  <a:pt x="1200763" y="1571403"/>
                </a:cubicBezTo>
                <a:cubicBezTo>
                  <a:pt x="1200020" y="1590331"/>
                  <a:pt x="1197543" y="1663369"/>
                  <a:pt x="1201011" y="1678531"/>
                </a:cubicBezTo>
                <a:cubicBezTo>
                  <a:pt x="1203340" y="1688739"/>
                  <a:pt x="1210674" y="1697212"/>
                  <a:pt x="1220187" y="1700681"/>
                </a:cubicBezTo>
                <a:cubicBezTo>
                  <a:pt x="1230692" y="1704496"/>
                  <a:pt x="1242535" y="1702068"/>
                  <a:pt x="1253485" y="1693743"/>
                </a:cubicBezTo>
                <a:cubicBezTo>
                  <a:pt x="1263296" y="1686311"/>
                  <a:pt x="1281729" y="1682595"/>
                  <a:pt x="1296595" y="1690275"/>
                </a:cubicBezTo>
                <a:cubicBezTo>
                  <a:pt x="1309924" y="1697212"/>
                  <a:pt x="1316564" y="1711780"/>
                  <a:pt x="1315870" y="1732740"/>
                </a:cubicBezTo>
                <a:cubicBezTo>
                  <a:pt x="1316564" y="1753353"/>
                  <a:pt x="1309924" y="1767921"/>
                  <a:pt x="1296595" y="1774858"/>
                </a:cubicBezTo>
                <a:cubicBezTo>
                  <a:pt x="1281779" y="1782538"/>
                  <a:pt x="1263346" y="1778773"/>
                  <a:pt x="1253485" y="1771389"/>
                </a:cubicBezTo>
                <a:cubicBezTo>
                  <a:pt x="1242535" y="1763065"/>
                  <a:pt x="1230692" y="1760637"/>
                  <a:pt x="1220187" y="1764452"/>
                </a:cubicBezTo>
                <a:cubicBezTo>
                  <a:pt x="1210674" y="1767921"/>
                  <a:pt x="1203340" y="1776394"/>
                  <a:pt x="1201011" y="1786602"/>
                </a:cubicBezTo>
                <a:cubicBezTo>
                  <a:pt x="1197741" y="1801021"/>
                  <a:pt x="1199822" y="1868013"/>
                  <a:pt x="1200615" y="1890708"/>
                </a:cubicBezTo>
                <a:close/>
                <a:moveTo>
                  <a:pt x="861142" y="1890658"/>
                </a:moveTo>
                <a:cubicBezTo>
                  <a:pt x="836367" y="1890509"/>
                  <a:pt x="816943" y="1890113"/>
                  <a:pt x="812484" y="1889072"/>
                </a:cubicBezTo>
                <a:cubicBezTo>
                  <a:pt x="805348" y="1887437"/>
                  <a:pt x="799452" y="1882383"/>
                  <a:pt x="797073" y="1875892"/>
                </a:cubicBezTo>
                <a:cubicBezTo>
                  <a:pt x="794348" y="1868410"/>
                  <a:pt x="796330" y="1859689"/>
                  <a:pt x="802722" y="1851265"/>
                </a:cubicBezTo>
                <a:cubicBezTo>
                  <a:pt x="812137" y="1838778"/>
                  <a:pt x="816894" y="1815390"/>
                  <a:pt x="807132" y="1796611"/>
                </a:cubicBezTo>
                <a:cubicBezTo>
                  <a:pt x="802028" y="1786750"/>
                  <a:pt x="788352" y="1770299"/>
                  <a:pt x="755203" y="1771439"/>
                </a:cubicBezTo>
                <a:cubicBezTo>
                  <a:pt x="721657" y="1770349"/>
                  <a:pt x="708080" y="1786750"/>
                  <a:pt x="702976" y="1796611"/>
                </a:cubicBezTo>
                <a:cubicBezTo>
                  <a:pt x="693215" y="1815390"/>
                  <a:pt x="697972" y="1838778"/>
                  <a:pt x="707386" y="1851265"/>
                </a:cubicBezTo>
                <a:cubicBezTo>
                  <a:pt x="713779" y="1859689"/>
                  <a:pt x="715761" y="1868410"/>
                  <a:pt x="713035" y="1875892"/>
                </a:cubicBezTo>
                <a:cubicBezTo>
                  <a:pt x="710657" y="1882383"/>
                  <a:pt x="704760" y="1887437"/>
                  <a:pt x="697625" y="1889072"/>
                </a:cubicBezTo>
                <a:cubicBezTo>
                  <a:pt x="687418" y="1891401"/>
                  <a:pt x="620524" y="1892293"/>
                  <a:pt x="567802" y="1891699"/>
                </a:cubicBezTo>
                <a:cubicBezTo>
                  <a:pt x="566712" y="1862414"/>
                  <a:pt x="565126" y="1800971"/>
                  <a:pt x="567901" y="1788782"/>
                </a:cubicBezTo>
                <a:cubicBezTo>
                  <a:pt x="569487" y="1781845"/>
                  <a:pt x="574442" y="1776097"/>
                  <a:pt x="580784" y="1773768"/>
                </a:cubicBezTo>
                <a:cubicBezTo>
                  <a:pt x="588019" y="1771142"/>
                  <a:pt x="596541" y="1773074"/>
                  <a:pt x="604767" y="1779268"/>
                </a:cubicBezTo>
                <a:cubicBezTo>
                  <a:pt x="617006" y="1788534"/>
                  <a:pt x="639948" y="1793192"/>
                  <a:pt x="658331" y="1783628"/>
                </a:cubicBezTo>
                <a:cubicBezTo>
                  <a:pt x="668043" y="1778624"/>
                  <a:pt x="684098" y="1765295"/>
                  <a:pt x="683008" y="1732740"/>
                </a:cubicBezTo>
                <a:cubicBezTo>
                  <a:pt x="684098" y="1699838"/>
                  <a:pt x="668043" y="1686509"/>
                  <a:pt x="658331" y="1681504"/>
                </a:cubicBezTo>
                <a:cubicBezTo>
                  <a:pt x="639948" y="1671941"/>
                  <a:pt x="617006" y="1676599"/>
                  <a:pt x="604767" y="1685865"/>
                </a:cubicBezTo>
                <a:cubicBezTo>
                  <a:pt x="596541" y="1692059"/>
                  <a:pt x="588019" y="1693991"/>
                  <a:pt x="580784" y="1691365"/>
                </a:cubicBezTo>
                <a:cubicBezTo>
                  <a:pt x="574442" y="1689036"/>
                  <a:pt x="569487" y="1683288"/>
                  <a:pt x="567901" y="1676351"/>
                </a:cubicBezTo>
                <a:cubicBezTo>
                  <a:pt x="565077" y="1663963"/>
                  <a:pt x="566761" y="1600885"/>
                  <a:pt x="567852" y="1572146"/>
                </a:cubicBezTo>
                <a:cubicBezTo>
                  <a:pt x="578604" y="1572146"/>
                  <a:pt x="589753" y="1572146"/>
                  <a:pt x="600506" y="1572196"/>
                </a:cubicBezTo>
                <a:cubicBezTo>
                  <a:pt x="655061" y="1572295"/>
                  <a:pt x="691431" y="1572245"/>
                  <a:pt x="699855" y="1570313"/>
                </a:cubicBezTo>
                <a:cubicBezTo>
                  <a:pt x="710211" y="1567934"/>
                  <a:pt x="718833" y="1560501"/>
                  <a:pt x="722351" y="1550839"/>
                </a:cubicBezTo>
                <a:cubicBezTo>
                  <a:pt x="726265" y="1540136"/>
                  <a:pt x="723788" y="1528046"/>
                  <a:pt x="715315" y="1516847"/>
                </a:cubicBezTo>
                <a:cubicBezTo>
                  <a:pt x="707733" y="1506788"/>
                  <a:pt x="703868" y="1487910"/>
                  <a:pt x="711747" y="1472747"/>
                </a:cubicBezTo>
                <a:cubicBezTo>
                  <a:pt x="718833" y="1459071"/>
                  <a:pt x="733748" y="1452332"/>
                  <a:pt x="755203" y="1452927"/>
                </a:cubicBezTo>
                <a:cubicBezTo>
                  <a:pt x="776411" y="1452382"/>
                  <a:pt x="791276" y="1459071"/>
                  <a:pt x="798362" y="1472747"/>
                </a:cubicBezTo>
                <a:cubicBezTo>
                  <a:pt x="806240" y="1487910"/>
                  <a:pt x="802425" y="1506788"/>
                  <a:pt x="794794" y="1516847"/>
                </a:cubicBezTo>
                <a:cubicBezTo>
                  <a:pt x="786370" y="1528046"/>
                  <a:pt x="783843" y="1540136"/>
                  <a:pt x="787758" y="1550839"/>
                </a:cubicBezTo>
                <a:cubicBezTo>
                  <a:pt x="791276" y="1560501"/>
                  <a:pt x="799898" y="1567934"/>
                  <a:pt x="810254" y="1570313"/>
                </a:cubicBezTo>
                <a:cubicBezTo>
                  <a:pt x="815506" y="1571502"/>
                  <a:pt x="833047" y="1571997"/>
                  <a:pt x="861242" y="1572146"/>
                </a:cubicBezTo>
                <a:cubicBezTo>
                  <a:pt x="860498" y="1592214"/>
                  <a:pt x="858120" y="1663617"/>
                  <a:pt x="861539" y="1678531"/>
                </a:cubicBezTo>
                <a:cubicBezTo>
                  <a:pt x="863868" y="1688739"/>
                  <a:pt x="871201" y="1697212"/>
                  <a:pt x="880665" y="1700681"/>
                </a:cubicBezTo>
                <a:cubicBezTo>
                  <a:pt x="891220" y="1704496"/>
                  <a:pt x="903062" y="1702068"/>
                  <a:pt x="914013" y="1693743"/>
                </a:cubicBezTo>
                <a:cubicBezTo>
                  <a:pt x="923874" y="1686360"/>
                  <a:pt x="942307" y="1682595"/>
                  <a:pt x="957073" y="1690275"/>
                </a:cubicBezTo>
                <a:cubicBezTo>
                  <a:pt x="970451" y="1697212"/>
                  <a:pt x="977091" y="1711780"/>
                  <a:pt x="976398" y="1732740"/>
                </a:cubicBezTo>
                <a:cubicBezTo>
                  <a:pt x="977091" y="1753353"/>
                  <a:pt x="970451" y="1767921"/>
                  <a:pt x="957122" y="1774858"/>
                </a:cubicBezTo>
                <a:cubicBezTo>
                  <a:pt x="942307" y="1782538"/>
                  <a:pt x="923874" y="1778773"/>
                  <a:pt x="914013" y="1771389"/>
                </a:cubicBezTo>
                <a:cubicBezTo>
                  <a:pt x="903062" y="1763065"/>
                  <a:pt x="891220" y="1760637"/>
                  <a:pt x="880715" y="1764452"/>
                </a:cubicBezTo>
                <a:cubicBezTo>
                  <a:pt x="871201" y="1767921"/>
                  <a:pt x="863868" y="1776394"/>
                  <a:pt x="861539" y="1786602"/>
                </a:cubicBezTo>
                <a:cubicBezTo>
                  <a:pt x="858269" y="1801021"/>
                  <a:pt x="860350" y="1867964"/>
                  <a:pt x="861142" y="1890658"/>
                </a:cubicBezTo>
                <a:close/>
                <a:moveTo>
                  <a:pt x="683008" y="1075895"/>
                </a:moveTo>
                <a:cubicBezTo>
                  <a:pt x="684098" y="1042994"/>
                  <a:pt x="668043" y="1029664"/>
                  <a:pt x="658331" y="1024660"/>
                </a:cubicBezTo>
                <a:cubicBezTo>
                  <a:pt x="639948" y="1015096"/>
                  <a:pt x="617006" y="1019754"/>
                  <a:pt x="604767" y="1029020"/>
                </a:cubicBezTo>
                <a:cubicBezTo>
                  <a:pt x="596541" y="1035214"/>
                  <a:pt x="588019" y="1037147"/>
                  <a:pt x="580784" y="1034520"/>
                </a:cubicBezTo>
                <a:cubicBezTo>
                  <a:pt x="574442" y="1032191"/>
                  <a:pt x="569487" y="1026444"/>
                  <a:pt x="567901" y="1019507"/>
                </a:cubicBezTo>
                <a:cubicBezTo>
                  <a:pt x="565126" y="1007267"/>
                  <a:pt x="566712" y="945527"/>
                  <a:pt x="567802" y="916292"/>
                </a:cubicBezTo>
                <a:cubicBezTo>
                  <a:pt x="621416" y="916936"/>
                  <a:pt x="688855" y="915995"/>
                  <a:pt x="699855" y="913468"/>
                </a:cubicBezTo>
                <a:cubicBezTo>
                  <a:pt x="710211" y="911089"/>
                  <a:pt x="718833" y="903657"/>
                  <a:pt x="722351" y="893994"/>
                </a:cubicBezTo>
                <a:cubicBezTo>
                  <a:pt x="726265" y="883291"/>
                  <a:pt x="723788" y="871201"/>
                  <a:pt x="715315" y="860003"/>
                </a:cubicBezTo>
                <a:cubicBezTo>
                  <a:pt x="707733" y="849944"/>
                  <a:pt x="703868" y="831065"/>
                  <a:pt x="711747" y="815903"/>
                </a:cubicBezTo>
                <a:cubicBezTo>
                  <a:pt x="718833" y="802226"/>
                  <a:pt x="733797" y="795389"/>
                  <a:pt x="755203" y="796082"/>
                </a:cubicBezTo>
                <a:cubicBezTo>
                  <a:pt x="776361" y="795339"/>
                  <a:pt x="791276" y="802226"/>
                  <a:pt x="798362" y="815903"/>
                </a:cubicBezTo>
                <a:cubicBezTo>
                  <a:pt x="806240" y="831065"/>
                  <a:pt x="802425" y="849944"/>
                  <a:pt x="794794" y="860003"/>
                </a:cubicBezTo>
                <a:cubicBezTo>
                  <a:pt x="786370" y="871201"/>
                  <a:pt x="783843" y="883291"/>
                  <a:pt x="787758" y="893994"/>
                </a:cubicBezTo>
                <a:cubicBezTo>
                  <a:pt x="791276" y="903657"/>
                  <a:pt x="799898" y="911089"/>
                  <a:pt x="810254" y="913468"/>
                </a:cubicBezTo>
                <a:cubicBezTo>
                  <a:pt x="815506" y="914657"/>
                  <a:pt x="833047" y="915153"/>
                  <a:pt x="861242" y="915301"/>
                </a:cubicBezTo>
                <a:cubicBezTo>
                  <a:pt x="860498" y="935369"/>
                  <a:pt x="858120" y="1006722"/>
                  <a:pt x="861539" y="1021687"/>
                </a:cubicBezTo>
                <a:cubicBezTo>
                  <a:pt x="863868" y="1031894"/>
                  <a:pt x="871201" y="1040367"/>
                  <a:pt x="880665" y="1043836"/>
                </a:cubicBezTo>
                <a:cubicBezTo>
                  <a:pt x="891220" y="1047651"/>
                  <a:pt x="903062" y="1045223"/>
                  <a:pt x="914013" y="1036899"/>
                </a:cubicBezTo>
                <a:cubicBezTo>
                  <a:pt x="923874" y="1029466"/>
                  <a:pt x="942257" y="1025750"/>
                  <a:pt x="957122" y="1033430"/>
                </a:cubicBezTo>
                <a:cubicBezTo>
                  <a:pt x="970451" y="1040367"/>
                  <a:pt x="977091" y="1054935"/>
                  <a:pt x="976398" y="1075895"/>
                </a:cubicBezTo>
                <a:cubicBezTo>
                  <a:pt x="977091" y="1096508"/>
                  <a:pt x="970451" y="1111076"/>
                  <a:pt x="957122" y="1117964"/>
                </a:cubicBezTo>
                <a:cubicBezTo>
                  <a:pt x="942257" y="1125694"/>
                  <a:pt x="923874" y="1121928"/>
                  <a:pt x="914013" y="1114545"/>
                </a:cubicBezTo>
                <a:cubicBezTo>
                  <a:pt x="903062" y="1106220"/>
                  <a:pt x="891220" y="1103792"/>
                  <a:pt x="880665" y="1107608"/>
                </a:cubicBezTo>
                <a:cubicBezTo>
                  <a:pt x="871201" y="1111076"/>
                  <a:pt x="863868" y="1119549"/>
                  <a:pt x="861539" y="1129707"/>
                </a:cubicBezTo>
                <a:cubicBezTo>
                  <a:pt x="858269" y="1144176"/>
                  <a:pt x="860350" y="1211169"/>
                  <a:pt x="861142" y="1233863"/>
                </a:cubicBezTo>
                <a:cubicBezTo>
                  <a:pt x="833047" y="1234012"/>
                  <a:pt x="815506" y="1234507"/>
                  <a:pt x="810303" y="1235696"/>
                </a:cubicBezTo>
                <a:cubicBezTo>
                  <a:pt x="799898" y="1238075"/>
                  <a:pt x="791276" y="1245507"/>
                  <a:pt x="787758" y="1255170"/>
                </a:cubicBezTo>
                <a:cubicBezTo>
                  <a:pt x="783843" y="1265873"/>
                  <a:pt x="786370" y="1277963"/>
                  <a:pt x="794794" y="1289162"/>
                </a:cubicBezTo>
                <a:cubicBezTo>
                  <a:pt x="802425" y="1299221"/>
                  <a:pt x="806240" y="1318099"/>
                  <a:pt x="798362" y="1333262"/>
                </a:cubicBezTo>
                <a:cubicBezTo>
                  <a:pt x="791276" y="1346938"/>
                  <a:pt x="776361" y="1353825"/>
                  <a:pt x="754906" y="1353082"/>
                </a:cubicBezTo>
                <a:cubicBezTo>
                  <a:pt x="733797" y="1353776"/>
                  <a:pt x="718833" y="1346938"/>
                  <a:pt x="711747" y="1333262"/>
                </a:cubicBezTo>
                <a:cubicBezTo>
                  <a:pt x="703868" y="1318099"/>
                  <a:pt x="707733" y="1299221"/>
                  <a:pt x="715315" y="1289162"/>
                </a:cubicBezTo>
                <a:cubicBezTo>
                  <a:pt x="723788" y="1277963"/>
                  <a:pt x="726265" y="1265873"/>
                  <a:pt x="722351" y="1255170"/>
                </a:cubicBezTo>
                <a:cubicBezTo>
                  <a:pt x="718833" y="1245507"/>
                  <a:pt x="710211" y="1238075"/>
                  <a:pt x="699855" y="1235696"/>
                </a:cubicBezTo>
                <a:cubicBezTo>
                  <a:pt x="691431" y="1233764"/>
                  <a:pt x="655011" y="1233714"/>
                  <a:pt x="600506" y="1233813"/>
                </a:cubicBezTo>
                <a:cubicBezTo>
                  <a:pt x="589703" y="1233863"/>
                  <a:pt x="578555" y="1233913"/>
                  <a:pt x="567753" y="1233863"/>
                </a:cubicBezTo>
                <a:cubicBezTo>
                  <a:pt x="566662" y="1204232"/>
                  <a:pt x="565126" y="1143978"/>
                  <a:pt x="567901" y="1131937"/>
                </a:cubicBezTo>
                <a:cubicBezTo>
                  <a:pt x="569487" y="1125000"/>
                  <a:pt x="574442" y="1119252"/>
                  <a:pt x="580784" y="1116923"/>
                </a:cubicBezTo>
                <a:cubicBezTo>
                  <a:pt x="588019" y="1114248"/>
                  <a:pt x="596541" y="1116230"/>
                  <a:pt x="604767" y="1122423"/>
                </a:cubicBezTo>
                <a:cubicBezTo>
                  <a:pt x="617006" y="1131689"/>
                  <a:pt x="639948" y="1136347"/>
                  <a:pt x="658331" y="1126784"/>
                </a:cubicBezTo>
                <a:cubicBezTo>
                  <a:pt x="668043" y="1121779"/>
                  <a:pt x="684098" y="1108401"/>
                  <a:pt x="683008" y="1075895"/>
                </a:cubicBezTo>
                <a:close/>
                <a:moveTo>
                  <a:pt x="683008" y="747473"/>
                </a:moveTo>
                <a:cubicBezTo>
                  <a:pt x="684098" y="714571"/>
                  <a:pt x="668043" y="701242"/>
                  <a:pt x="658331" y="696237"/>
                </a:cubicBezTo>
                <a:cubicBezTo>
                  <a:pt x="639948" y="686674"/>
                  <a:pt x="617006" y="691332"/>
                  <a:pt x="604767" y="700598"/>
                </a:cubicBezTo>
                <a:cubicBezTo>
                  <a:pt x="596541" y="706792"/>
                  <a:pt x="588019" y="708724"/>
                  <a:pt x="580784" y="706098"/>
                </a:cubicBezTo>
                <a:cubicBezTo>
                  <a:pt x="574442" y="703769"/>
                  <a:pt x="569487" y="698021"/>
                  <a:pt x="567901" y="691084"/>
                </a:cubicBezTo>
                <a:cubicBezTo>
                  <a:pt x="565077" y="678697"/>
                  <a:pt x="566761" y="615618"/>
                  <a:pt x="567852" y="586829"/>
                </a:cubicBezTo>
                <a:cubicBezTo>
                  <a:pt x="578604" y="586829"/>
                  <a:pt x="589703" y="586879"/>
                  <a:pt x="600506" y="586879"/>
                </a:cubicBezTo>
                <a:cubicBezTo>
                  <a:pt x="655011" y="587028"/>
                  <a:pt x="691431" y="586978"/>
                  <a:pt x="699855" y="585046"/>
                </a:cubicBezTo>
                <a:cubicBezTo>
                  <a:pt x="710211" y="582667"/>
                  <a:pt x="718833" y="575185"/>
                  <a:pt x="722351" y="565572"/>
                </a:cubicBezTo>
                <a:cubicBezTo>
                  <a:pt x="726265" y="554820"/>
                  <a:pt x="723788" y="542779"/>
                  <a:pt x="715315" y="531580"/>
                </a:cubicBezTo>
                <a:cubicBezTo>
                  <a:pt x="707733" y="521522"/>
                  <a:pt x="703868" y="502643"/>
                  <a:pt x="711747" y="487480"/>
                </a:cubicBezTo>
                <a:cubicBezTo>
                  <a:pt x="718833" y="473804"/>
                  <a:pt x="733748" y="466917"/>
                  <a:pt x="755203" y="467660"/>
                </a:cubicBezTo>
                <a:cubicBezTo>
                  <a:pt x="776312" y="466966"/>
                  <a:pt x="791276" y="473804"/>
                  <a:pt x="798362" y="487480"/>
                </a:cubicBezTo>
                <a:cubicBezTo>
                  <a:pt x="806240" y="502643"/>
                  <a:pt x="802425" y="521522"/>
                  <a:pt x="794794" y="531580"/>
                </a:cubicBezTo>
                <a:cubicBezTo>
                  <a:pt x="786370" y="542779"/>
                  <a:pt x="783843" y="554820"/>
                  <a:pt x="787758" y="565572"/>
                </a:cubicBezTo>
                <a:cubicBezTo>
                  <a:pt x="791276" y="575185"/>
                  <a:pt x="799898" y="582667"/>
                  <a:pt x="810254" y="585046"/>
                </a:cubicBezTo>
                <a:cubicBezTo>
                  <a:pt x="815506" y="586235"/>
                  <a:pt x="833047" y="586730"/>
                  <a:pt x="861242" y="586879"/>
                </a:cubicBezTo>
                <a:cubicBezTo>
                  <a:pt x="860498" y="606947"/>
                  <a:pt x="858120" y="678300"/>
                  <a:pt x="861539" y="693264"/>
                </a:cubicBezTo>
                <a:cubicBezTo>
                  <a:pt x="863868" y="703472"/>
                  <a:pt x="871201" y="711945"/>
                  <a:pt x="880665" y="715414"/>
                </a:cubicBezTo>
                <a:cubicBezTo>
                  <a:pt x="891220" y="719229"/>
                  <a:pt x="903062" y="716801"/>
                  <a:pt x="914013" y="708476"/>
                </a:cubicBezTo>
                <a:cubicBezTo>
                  <a:pt x="923874" y="701044"/>
                  <a:pt x="942257" y="697328"/>
                  <a:pt x="957122" y="705008"/>
                </a:cubicBezTo>
                <a:cubicBezTo>
                  <a:pt x="970451" y="711945"/>
                  <a:pt x="977091" y="726513"/>
                  <a:pt x="976398" y="747473"/>
                </a:cubicBezTo>
                <a:cubicBezTo>
                  <a:pt x="977091" y="768086"/>
                  <a:pt x="970451" y="782654"/>
                  <a:pt x="957122" y="789542"/>
                </a:cubicBezTo>
                <a:cubicBezTo>
                  <a:pt x="942257" y="797271"/>
                  <a:pt x="923874" y="793506"/>
                  <a:pt x="914013" y="786073"/>
                </a:cubicBezTo>
                <a:cubicBezTo>
                  <a:pt x="903062" y="777798"/>
                  <a:pt x="891220" y="775370"/>
                  <a:pt x="880665" y="779185"/>
                </a:cubicBezTo>
                <a:cubicBezTo>
                  <a:pt x="871201" y="782654"/>
                  <a:pt x="863868" y="791127"/>
                  <a:pt x="861539" y="801285"/>
                </a:cubicBezTo>
                <a:cubicBezTo>
                  <a:pt x="858269" y="815754"/>
                  <a:pt x="860350" y="882697"/>
                  <a:pt x="861142" y="905391"/>
                </a:cubicBezTo>
                <a:cubicBezTo>
                  <a:pt x="836367" y="905243"/>
                  <a:pt x="816943" y="904846"/>
                  <a:pt x="812484" y="903805"/>
                </a:cubicBezTo>
                <a:cubicBezTo>
                  <a:pt x="805348" y="902170"/>
                  <a:pt x="799452" y="897116"/>
                  <a:pt x="797073" y="890575"/>
                </a:cubicBezTo>
                <a:cubicBezTo>
                  <a:pt x="794348" y="883143"/>
                  <a:pt x="796330" y="874422"/>
                  <a:pt x="802722" y="865998"/>
                </a:cubicBezTo>
                <a:cubicBezTo>
                  <a:pt x="812137" y="853512"/>
                  <a:pt x="816894" y="830124"/>
                  <a:pt x="807132" y="811344"/>
                </a:cubicBezTo>
                <a:cubicBezTo>
                  <a:pt x="802028" y="801434"/>
                  <a:pt x="788402" y="785082"/>
                  <a:pt x="755203" y="786172"/>
                </a:cubicBezTo>
                <a:cubicBezTo>
                  <a:pt x="721707" y="785131"/>
                  <a:pt x="708080" y="801434"/>
                  <a:pt x="702976" y="811344"/>
                </a:cubicBezTo>
                <a:cubicBezTo>
                  <a:pt x="693215" y="830124"/>
                  <a:pt x="697972" y="853512"/>
                  <a:pt x="707386" y="865998"/>
                </a:cubicBezTo>
                <a:cubicBezTo>
                  <a:pt x="713779" y="874422"/>
                  <a:pt x="715761" y="883143"/>
                  <a:pt x="713035" y="890575"/>
                </a:cubicBezTo>
                <a:cubicBezTo>
                  <a:pt x="710657" y="897116"/>
                  <a:pt x="704760" y="902170"/>
                  <a:pt x="697625" y="903805"/>
                </a:cubicBezTo>
                <a:cubicBezTo>
                  <a:pt x="687418" y="906134"/>
                  <a:pt x="620524" y="907026"/>
                  <a:pt x="567802" y="906432"/>
                </a:cubicBezTo>
                <a:cubicBezTo>
                  <a:pt x="566712" y="877147"/>
                  <a:pt x="565126" y="815704"/>
                  <a:pt x="567901" y="803515"/>
                </a:cubicBezTo>
                <a:cubicBezTo>
                  <a:pt x="569487" y="796578"/>
                  <a:pt x="574442" y="790830"/>
                  <a:pt x="580784" y="788501"/>
                </a:cubicBezTo>
                <a:cubicBezTo>
                  <a:pt x="588019" y="785825"/>
                  <a:pt x="596541" y="787807"/>
                  <a:pt x="604767" y="794001"/>
                </a:cubicBezTo>
                <a:cubicBezTo>
                  <a:pt x="617006" y="803267"/>
                  <a:pt x="639948" y="807925"/>
                  <a:pt x="658331" y="798362"/>
                </a:cubicBezTo>
                <a:cubicBezTo>
                  <a:pt x="668043" y="793357"/>
                  <a:pt x="684098" y="779978"/>
                  <a:pt x="683008" y="747473"/>
                </a:cubicBezTo>
                <a:close/>
                <a:moveTo>
                  <a:pt x="1040913" y="680976"/>
                </a:moveTo>
                <a:cubicBezTo>
                  <a:pt x="1046016" y="690886"/>
                  <a:pt x="1059643" y="707287"/>
                  <a:pt x="1092842" y="706148"/>
                </a:cubicBezTo>
                <a:cubicBezTo>
                  <a:pt x="1126437" y="707188"/>
                  <a:pt x="1139965" y="690886"/>
                  <a:pt x="1145118" y="680976"/>
                </a:cubicBezTo>
                <a:cubicBezTo>
                  <a:pt x="1154830" y="662196"/>
                  <a:pt x="1150073" y="638808"/>
                  <a:pt x="1140658" y="626321"/>
                </a:cubicBezTo>
                <a:cubicBezTo>
                  <a:pt x="1134316" y="617898"/>
                  <a:pt x="1132284" y="609177"/>
                  <a:pt x="1135009" y="601744"/>
                </a:cubicBezTo>
                <a:cubicBezTo>
                  <a:pt x="1137388" y="595204"/>
                  <a:pt x="1143284" y="590149"/>
                  <a:pt x="1150420" y="588514"/>
                </a:cubicBezTo>
                <a:cubicBezTo>
                  <a:pt x="1155276" y="587375"/>
                  <a:pt x="1174997" y="586582"/>
                  <a:pt x="1200763" y="586136"/>
                </a:cubicBezTo>
                <a:cubicBezTo>
                  <a:pt x="1200020" y="605064"/>
                  <a:pt x="1197543" y="678102"/>
                  <a:pt x="1201011" y="693264"/>
                </a:cubicBezTo>
                <a:cubicBezTo>
                  <a:pt x="1203340" y="703472"/>
                  <a:pt x="1210674" y="711945"/>
                  <a:pt x="1220187" y="715414"/>
                </a:cubicBezTo>
                <a:cubicBezTo>
                  <a:pt x="1230692" y="719229"/>
                  <a:pt x="1242535" y="716751"/>
                  <a:pt x="1253485" y="708476"/>
                </a:cubicBezTo>
                <a:cubicBezTo>
                  <a:pt x="1263296" y="701044"/>
                  <a:pt x="1281729" y="697328"/>
                  <a:pt x="1296595" y="705008"/>
                </a:cubicBezTo>
                <a:cubicBezTo>
                  <a:pt x="1309924" y="711945"/>
                  <a:pt x="1316564" y="726513"/>
                  <a:pt x="1315870" y="747473"/>
                </a:cubicBezTo>
                <a:cubicBezTo>
                  <a:pt x="1316564" y="768086"/>
                  <a:pt x="1309924" y="782654"/>
                  <a:pt x="1296595" y="789542"/>
                </a:cubicBezTo>
                <a:cubicBezTo>
                  <a:pt x="1281729" y="797271"/>
                  <a:pt x="1263296" y="793506"/>
                  <a:pt x="1253485" y="786073"/>
                </a:cubicBezTo>
                <a:cubicBezTo>
                  <a:pt x="1242535" y="777798"/>
                  <a:pt x="1230692" y="775370"/>
                  <a:pt x="1220187" y="779185"/>
                </a:cubicBezTo>
                <a:cubicBezTo>
                  <a:pt x="1210674" y="782654"/>
                  <a:pt x="1203340" y="791127"/>
                  <a:pt x="1201011" y="801285"/>
                </a:cubicBezTo>
                <a:cubicBezTo>
                  <a:pt x="1197741" y="815754"/>
                  <a:pt x="1199822" y="882746"/>
                  <a:pt x="1200615" y="905441"/>
                </a:cubicBezTo>
                <a:cubicBezTo>
                  <a:pt x="1171627" y="905589"/>
                  <a:pt x="1153541" y="906035"/>
                  <a:pt x="1148240" y="907274"/>
                </a:cubicBezTo>
                <a:cubicBezTo>
                  <a:pt x="1137834" y="909653"/>
                  <a:pt x="1129212" y="917085"/>
                  <a:pt x="1125694" y="926748"/>
                </a:cubicBezTo>
                <a:cubicBezTo>
                  <a:pt x="1121779" y="937450"/>
                  <a:pt x="1124307" y="949541"/>
                  <a:pt x="1132730" y="960739"/>
                </a:cubicBezTo>
                <a:cubicBezTo>
                  <a:pt x="1140361" y="970798"/>
                  <a:pt x="1144176" y="989677"/>
                  <a:pt x="1136298" y="1004839"/>
                </a:cubicBezTo>
                <a:cubicBezTo>
                  <a:pt x="1129212" y="1018516"/>
                  <a:pt x="1114297" y="1025403"/>
                  <a:pt x="1092842" y="1024660"/>
                </a:cubicBezTo>
                <a:cubicBezTo>
                  <a:pt x="1071733" y="1025403"/>
                  <a:pt x="1056818" y="1018516"/>
                  <a:pt x="1049683" y="1004839"/>
                </a:cubicBezTo>
                <a:cubicBezTo>
                  <a:pt x="1041805" y="989677"/>
                  <a:pt x="1045669" y="970798"/>
                  <a:pt x="1053251" y="960739"/>
                </a:cubicBezTo>
                <a:cubicBezTo>
                  <a:pt x="1061724" y="949541"/>
                  <a:pt x="1064202" y="937450"/>
                  <a:pt x="1060287" y="926748"/>
                </a:cubicBezTo>
                <a:cubicBezTo>
                  <a:pt x="1056818" y="917085"/>
                  <a:pt x="1048147" y="909653"/>
                  <a:pt x="1037791" y="907274"/>
                </a:cubicBezTo>
                <a:cubicBezTo>
                  <a:pt x="1029367" y="905342"/>
                  <a:pt x="989182" y="905292"/>
                  <a:pt x="924022" y="905391"/>
                </a:cubicBezTo>
                <a:cubicBezTo>
                  <a:pt x="906382" y="905441"/>
                  <a:pt x="887850" y="905490"/>
                  <a:pt x="871053" y="905441"/>
                </a:cubicBezTo>
                <a:cubicBezTo>
                  <a:pt x="869963" y="875760"/>
                  <a:pt x="868476" y="815556"/>
                  <a:pt x="871201" y="803515"/>
                </a:cubicBezTo>
                <a:cubicBezTo>
                  <a:pt x="872787" y="796578"/>
                  <a:pt x="877742" y="790830"/>
                  <a:pt x="884084" y="788501"/>
                </a:cubicBezTo>
                <a:cubicBezTo>
                  <a:pt x="891368" y="785825"/>
                  <a:pt x="899842" y="787807"/>
                  <a:pt x="908067" y="794001"/>
                </a:cubicBezTo>
                <a:cubicBezTo>
                  <a:pt x="920306" y="803267"/>
                  <a:pt x="943248" y="807925"/>
                  <a:pt x="961681" y="798362"/>
                </a:cubicBezTo>
                <a:cubicBezTo>
                  <a:pt x="971343" y="793357"/>
                  <a:pt x="987447" y="779978"/>
                  <a:pt x="986308" y="747473"/>
                </a:cubicBezTo>
                <a:cubicBezTo>
                  <a:pt x="987447" y="714571"/>
                  <a:pt x="971343" y="701242"/>
                  <a:pt x="961681" y="696237"/>
                </a:cubicBezTo>
                <a:cubicBezTo>
                  <a:pt x="943248" y="686674"/>
                  <a:pt x="920306" y="691332"/>
                  <a:pt x="908067" y="700598"/>
                </a:cubicBezTo>
                <a:cubicBezTo>
                  <a:pt x="899842" y="706792"/>
                  <a:pt x="891319" y="708724"/>
                  <a:pt x="884084" y="706098"/>
                </a:cubicBezTo>
                <a:cubicBezTo>
                  <a:pt x="877742" y="703769"/>
                  <a:pt x="872787" y="698021"/>
                  <a:pt x="871201" y="691084"/>
                </a:cubicBezTo>
                <a:cubicBezTo>
                  <a:pt x="868377" y="678697"/>
                  <a:pt x="870062" y="615718"/>
                  <a:pt x="871152" y="586929"/>
                </a:cubicBezTo>
                <a:cubicBezTo>
                  <a:pt x="886265" y="586929"/>
                  <a:pt x="903954" y="586929"/>
                  <a:pt x="924072" y="586879"/>
                </a:cubicBezTo>
                <a:cubicBezTo>
                  <a:pt x="972632" y="586780"/>
                  <a:pt x="1027633" y="586681"/>
                  <a:pt x="1035561" y="588514"/>
                </a:cubicBezTo>
                <a:cubicBezTo>
                  <a:pt x="1042696" y="590149"/>
                  <a:pt x="1048643" y="595204"/>
                  <a:pt x="1051021" y="601744"/>
                </a:cubicBezTo>
                <a:cubicBezTo>
                  <a:pt x="1053697" y="609177"/>
                  <a:pt x="1051715" y="617898"/>
                  <a:pt x="1045372" y="626321"/>
                </a:cubicBezTo>
                <a:cubicBezTo>
                  <a:pt x="1035908" y="638808"/>
                  <a:pt x="1031151" y="662196"/>
                  <a:pt x="1040913" y="680976"/>
                </a:cubicBezTo>
                <a:close/>
                <a:moveTo>
                  <a:pt x="1378849" y="680976"/>
                </a:moveTo>
                <a:cubicBezTo>
                  <a:pt x="1383804" y="690539"/>
                  <a:pt x="1396687" y="706197"/>
                  <a:pt x="1427557" y="706197"/>
                </a:cubicBezTo>
                <a:cubicBezTo>
                  <a:pt x="1428598" y="706197"/>
                  <a:pt x="1429688" y="706197"/>
                  <a:pt x="1430778" y="706197"/>
                </a:cubicBezTo>
                <a:cubicBezTo>
                  <a:pt x="1464225" y="707238"/>
                  <a:pt x="1477901" y="690936"/>
                  <a:pt x="1483054" y="681025"/>
                </a:cubicBezTo>
                <a:cubicBezTo>
                  <a:pt x="1492815" y="662246"/>
                  <a:pt x="1488009" y="638858"/>
                  <a:pt x="1478594" y="626371"/>
                </a:cubicBezTo>
                <a:cubicBezTo>
                  <a:pt x="1472252" y="617947"/>
                  <a:pt x="1470220" y="609226"/>
                  <a:pt x="1472946" y="601794"/>
                </a:cubicBezTo>
                <a:cubicBezTo>
                  <a:pt x="1475324" y="595253"/>
                  <a:pt x="1481221" y="590199"/>
                  <a:pt x="1488356" y="588564"/>
                </a:cubicBezTo>
                <a:cubicBezTo>
                  <a:pt x="1496334" y="586730"/>
                  <a:pt x="1551335" y="586829"/>
                  <a:pt x="1599895" y="586929"/>
                </a:cubicBezTo>
                <a:cubicBezTo>
                  <a:pt x="1606683" y="586978"/>
                  <a:pt x="1613125" y="586978"/>
                  <a:pt x="1619368" y="586978"/>
                </a:cubicBezTo>
                <a:cubicBezTo>
                  <a:pt x="1620458" y="615767"/>
                  <a:pt x="1622143" y="678746"/>
                  <a:pt x="1619318" y="691134"/>
                </a:cubicBezTo>
                <a:cubicBezTo>
                  <a:pt x="1617733" y="698071"/>
                  <a:pt x="1612778" y="703819"/>
                  <a:pt x="1606435" y="706148"/>
                </a:cubicBezTo>
                <a:cubicBezTo>
                  <a:pt x="1599201" y="708774"/>
                  <a:pt x="1590678" y="706841"/>
                  <a:pt x="1582453" y="700647"/>
                </a:cubicBezTo>
                <a:cubicBezTo>
                  <a:pt x="1570214" y="691382"/>
                  <a:pt x="1547272" y="686724"/>
                  <a:pt x="1528839" y="696287"/>
                </a:cubicBezTo>
                <a:cubicBezTo>
                  <a:pt x="1519176" y="701292"/>
                  <a:pt x="1503122" y="714621"/>
                  <a:pt x="1504212" y="747176"/>
                </a:cubicBezTo>
                <a:cubicBezTo>
                  <a:pt x="1503122" y="780028"/>
                  <a:pt x="1519176" y="793406"/>
                  <a:pt x="1528839" y="798411"/>
                </a:cubicBezTo>
                <a:cubicBezTo>
                  <a:pt x="1547272" y="807974"/>
                  <a:pt x="1570214" y="803317"/>
                  <a:pt x="1582453" y="794051"/>
                </a:cubicBezTo>
                <a:cubicBezTo>
                  <a:pt x="1590678" y="787857"/>
                  <a:pt x="1599201" y="785875"/>
                  <a:pt x="1606435" y="788551"/>
                </a:cubicBezTo>
                <a:cubicBezTo>
                  <a:pt x="1612778" y="790879"/>
                  <a:pt x="1617733" y="796627"/>
                  <a:pt x="1619318" y="803564"/>
                </a:cubicBezTo>
                <a:cubicBezTo>
                  <a:pt x="1622093" y="815803"/>
                  <a:pt x="1620508" y="877445"/>
                  <a:pt x="1619418" y="906679"/>
                </a:cubicBezTo>
                <a:cubicBezTo>
                  <a:pt x="1562087" y="906927"/>
                  <a:pt x="1497770" y="906035"/>
                  <a:pt x="1488356" y="903855"/>
                </a:cubicBezTo>
                <a:cubicBezTo>
                  <a:pt x="1481221" y="902220"/>
                  <a:pt x="1475324" y="897166"/>
                  <a:pt x="1472946" y="890625"/>
                </a:cubicBezTo>
                <a:cubicBezTo>
                  <a:pt x="1470220" y="883192"/>
                  <a:pt x="1472252" y="874471"/>
                  <a:pt x="1478594" y="866048"/>
                </a:cubicBezTo>
                <a:cubicBezTo>
                  <a:pt x="1488009" y="853561"/>
                  <a:pt x="1492815" y="830173"/>
                  <a:pt x="1483054" y="811393"/>
                </a:cubicBezTo>
                <a:cubicBezTo>
                  <a:pt x="1477901" y="801483"/>
                  <a:pt x="1464373" y="785131"/>
                  <a:pt x="1431125" y="786222"/>
                </a:cubicBezTo>
                <a:cubicBezTo>
                  <a:pt x="1397678" y="785131"/>
                  <a:pt x="1383952" y="801483"/>
                  <a:pt x="1378849" y="811393"/>
                </a:cubicBezTo>
                <a:cubicBezTo>
                  <a:pt x="1369087" y="830173"/>
                  <a:pt x="1373844" y="853561"/>
                  <a:pt x="1383308" y="866048"/>
                </a:cubicBezTo>
                <a:cubicBezTo>
                  <a:pt x="1389651" y="874471"/>
                  <a:pt x="1391682" y="883192"/>
                  <a:pt x="1388957" y="890625"/>
                </a:cubicBezTo>
                <a:cubicBezTo>
                  <a:pt x="1386579" y="897166"/>
                  <a:pt x="1380633" y="902220"/>
                  <a:pt x="1373497" y="903855"/>
                </a:cubicBezTo>
                <a:cubicBezTo>
                  <a:pt x="1365569" y="905688"/>
                  <a:pt x="1310518" y="905540"/>
                  <a:pt x="1261958" y="905441"/>
                </a:cubicBezTo>
                <a:cubicBezTo>
                  <a:pt x="1242535" y="905441"/>
                  <a:pt x="1225340" y="905391"/>
                  <a:pt x="1210525" y="905441"/>
                </a:cubicBezTo>
                <a:cubicBezTo>
                  <a:pt x="1209484" y="875760"/>
                  <a:pt x="1207948" y="815605"/>
                  <a:pt x="1210674" y="803564"/>
                </a:cubicBezTo>
                <a:cubicBezTo>
                  <a:pt x="1212259" y="796627"/>
                  <a:pt x="1217214" y="790879"/>
                  <a:pt x="1223557" y="788551"/>
                </a:cubicBezTo>
                <a:cubicBezTo>
                  <a:pt x="1230791" y="785875"/>
                  <a:pt x="1239314" y="787857"/>
                  <a:pt x="1247539" y="794051"/>
                </a:cubicBezTo>
                <a:cubicBezTo>
                  <a:pt x="1259778" y="803317"/>
                  <a:pt x="1282720" y="807974"/>
                  <a:pt x="1301153" y="798411"/>
                </a:cubicBezTo>
                <a:cubicBezTo>
                  <a:pt x="1310816" y="793406"/>
                  <a:pt x="1326920" y="780028"/>
                  <a:pt x="1325780" y="747522"/>
                </a:cubicBezTo>
                <a:cubicBezTo>
                  <a:pt x="1326920" y="714621"/>
                  <a:pt x="1310816" y="701292"/>
                  <a:pt x="1301153" y="696287"/>
                </a:cubicBezTo>
                <a:cubicBezTo>
                  <a:pt x="1282720" y="686724"/>
                  <a:pt x="1259778" y="691382"/>
                  <a:pt x="1247539" y="700647"/>
                </a:cubicBezTo>
                <a:cubicBezTo>
                  <a:pt x="1239314" y="706841"/>
                  <a:pt x="1230791" y="708774"/>
                  <a:pt x="1223557" y="706148"/>
                </a:cubicBezTo>
                <a:cubicBezTo>
                  <a:pt x="1217214" y="703819"/>
                  <a:pt x="1212259" y="698071"/>
                  <a:pt x="1210674" y="691134"/>
                </a:cubicBezTo>
                <a:cubicBezTo>
                  <a:pt x="1207849" y="678597"/>
                  <a:pt x="1209583" y="614330"/>
                  <a:pt x="1210674" y="586037"/>
                </a:cubicBezTo>
                <a:cubicBezTo>
                  <a:pt x="1273107" y="585145"/>
                  <a:pt x="1362299" y="585987"/>
                  <a:pt x="1373497" y="588564"/>
                </a:cubicBezTo>
                <a:cubicBezTo>
                  <a:pt x="1380633" y="590199"/>
                  <a:pt x="1386579" y="595253"/>
                  <a:pt x="1388957" y="601794"/>
                </a:cubicBezTo>
                <a:cubicBezTo>
                  <a:pt x="1391682" y="609226"/>
                  <a:pt x="1389651" y="617947"/>
                  <a:pt x="1383308" y="626371"/>
                </a:cubicBezTo>
                <a:cubicBezTo>
                  <a:pt x="1373844" y="638858"/>
                  <a:pt x="1369087" y="662246"/>
                  <a:pt x="1378849" y="681025"/>
                </a:cubicBezTo>
                <a:close/>
                <a:moveTo>
                  <a:pt x="1504212" y="1075548"/>
                </a:moveTo>
                <a:cubicBezTo>
                  <a:pt x="1503122" y="1108401"/>
                  <a:pt x="1519176" y="1121779"/>
                  <a:pt x="1528839" y="1126784"/>
                </a:cubicBezTo>
                <a:cubicBezTo>
                  <a:pt x="1547272" y="1136347"/>
                  <a:pt x="1570214" y="1131689"/>
                  <a:pt x="1582453" y="1122423"/>
                </a:cubicBezTo>
                <a:cubicBezTo>
                  <a:pt x="1590678" y="1116230"/>
                  <a:pt x="1599201" y="1114248"/>
                  <a:pt x="1606435" y="1116923"/>
                </a:cubicBezTo>
                <a:cubicBezTo>
                  <a:pt x="1612778" y="1119252"/>
                  <a:pt x="1617733" y="1125000"/>
                  <a:pt x="1619318" y="1131937"/>
                </a:cubicBezTo>
                <a:cubicBezTo>
                  <a:pt x="1622044" y="1143978"/>
                  <a:pt x="1620557" y="1204133"/>
                  <a:pt x="1619467" y="1233813"/>
                </a:cubicBezTo>
                <a:lnTo>
                  <a:pt x="1599895" y="1233813"/>
                </a:lnTo>
                <a:cubicBezTo>
                  <a:pt x="1551335" y="1233913"/>
                  <a:pt x="1496334" y="1234061"/>
                  <a:pt x="1488356" y="1232228"/>
                </a:cubicBezTo>
                <a:cubicBezTo>
                  <a:pt x="1481221" y="1230593"/>
                  <a:pt x="1475324" y="1225539"/>
                  <a:pt x="1472946" y="1218998"/>
                </a:cubicBezTo>
                <a:cubicBezTo>
                  <a:pt x="1470220" y="1211565"/>
                  <a:pt x="1472252" y="1202844"/>
                  <a:pt x="1478594" y="1194421"/>
                </a:cubicBezTo>
                <a:cubicBezTo>
                  <a:pt x="1488009" y="1181934"/>
                  <a:pt x="1492815" y="1158546"/>
                  <a:pt x="1483054" y="1139766"/>
                </a:cubicBezTo>
                <a:cubicBezTo>
                  <a:pt x="1477901" y="1129856"/>
                  <a:pt x="1464373" y="1113554"/>
                  <a:pt x="1431125" y="1114594"/>
                </a:cubicBezTo>
                <a:cubicBezTo>
                  <a:pt x="1397678" y="1113554"/>
                  <a:pt x="1384002" y="1129856"/>
                  <a:pt x="1378849" y="1139766"/>
                </a:cubicBezTo>
                <a:cubicBezTo>
                  <a:pt x="1369087" y="1158546"/>
                  <a:pt x="1373844" y="1181934"/>
                  <a:pt x="1383308" y="1194421"/>
                </a:cubicBezTo>
                <a:cubicBezTo>
                  <a:pt x="1389651" y="1202844"/>
                  <a:pt x="1391682" y="1211565"/>
                  <a:pt x="1388957" y="1218998"/>
                </a:cubicBezTo>
                <a:cubicBezTo>
                  <a:pt x="1386579" y="1225539"/>
                  <a:pt x="1380633" y="1230593"/>
                  <a:pt x="1373497" y="1232228"/>
                </a:cubicBezTo>
                <a:cubicBezTo>
                  <a:pt x="1362299" y="1234804"/>
                  <a:pt x="1273058" y="1235647"/>
                  <a:pt x="1210574" y="1234755"/>
                </a:cubicBezTo>
                <a:cubicBezTo>
                  <a:pt x="1209484" y="1205421"/>
                  <a:pt x="1207899" y="1144127"/>
                  <a:pt x="1210674" y="1131937"/>
                </a:cubicBezTo>
                <a:cubicBezTo>
                  <a:pt x="1212259" y="1125000"/>
                  <a:pt x="1217214" y="1119252"/>
                  <a:pt x="1223557" y="1116923"/>
                </a:cubicBezTo>
                <a:cubicBezTo>
                  <a:pt x="1230791" y="1114248"/>
                  <a:pt x="1239314" y="1116230"/>
                  <a:pt x="1247539" y="1122423"/>
                </a:cubicBezTo>
                <a:cubicBezTo>
                  <a:pt x="1259778" y="1131689"/>
                  <a:pt x="1282720" y="1136347"/>
                  <a:pt x="1301153" y="1126784"/>
                </a:cubicBezTo>
                <a:cubicBezTo>
                  <a:pt x="1310816" y="1121779"/>
                  <a:pt x="1326920" y="1108401"/>
                  <a:pt x="1325780" y="1075895"/>
                </a:cubicBezTo>
                <a:cubicBezTo>
                  <a:pt x="1326920" y="1042994"/>
                  <a:pt x="1310816" y="1029664"/>
                  <a:pt x="1301153" y="1024660"/>
                </a:cubicBezTo>
                <a:cubicBezTo>
                  <a:pt x="1282720" y="1015096"/>
                  <a:pt x="1259778" y="1019754"/>
                  <a:pt x="1247539" y="1029020"/>
                </a:cubicBezTo>
                <a:cubicBezTo>
                  <a:pt x="1239314" y="1035214"/>
                  <a:pt x="1230841" y="1037147"/>
                  <a:pt x="1223557" y="1034520"/>
                </a:cubicBezTo>
                <a:cubicBezTo>
                  <a:pt x="1217214" y="1032191"/>
                  <a:pt x="1212259" y="1026444"/>
                  <a:pt x="1210674" y="1019507"/>
                </a:cubicBezTo>
                <a:cubicBezTo>
                  <a:pt x="1207849" y="1007119"/>
                  <a:pt x="1209534" y="944041"/>
                  <a:pt x="1210674" y="915301"/>
                </a:cubicBezTo>
                <a:cubicBezTo>
                  <a:pt x="1227025" y="915252"/>
                  <a:pt x="1244913" y="915301"/>
                  <a:pt x="1262008" y="915301"/>
                </a:cubicBezTo>
                <a:cubicBezTo>
                  <a:pt x="1327118" y="915450"/>
                  <a:pt x="1367353" y="915400"/>
                  <a:pt x="1375777" y="913468"/>
                </a:cubicBezTo>
                <a:cubicBezTo>
                  <a:pt x="1386133" y="911089"/>
                  <a:pt x="1394804" y="903657"/>
                  <a:pt x="1398322" y="893994"/>
                </a:cubicBezTo>
                <a:cubicBezTo>
                  <a:pt x="1402187" y="883291"/>
                  <a:pt x="1399710" y="871201"/>
                  <a:pt x="1391236" y="860003"/>
                </a:cubicBezTo>
                <a:cubicBezTo>
                  <a:pt x="1383655" y="849944"/>
                  <a:pt x="1379840" y="831065"/>
                  <a:pt x="1387718" y="815903"/>
                </a:cubicBezTo>
                <a:cubicBezTo>
                  <a:pt x="1394804" y="802226"/>
                  <a:pt x="1409719" y="795339"/>
                  <a:pt x="1431174" y="796082"/>
                </a:cubicBezTo>
                <a:cubicBezTo>
                  <a:pt x="1452333" y="795438"/>
                  <a:pt x="1467198" y="802226"/>
                  <a:pt x="1474283" y="815903"/>
                </a:cubicBezTo>
                <a:cubicBezTo>
                  <a:pt x="1482162" y="831065"/>
                  <a:pt x="1478347" y="849944"/>
                  <a:pt x="1470765" y="860003"/>
                </a:cubicBezTo>
                <a:cubicBezTo>
                  <a:pt x="1462292" y="871201"/>
                  <a:pt x="1459765" y="883291"/>
                  <a:pt x="1463680" y="893994"/>
                </a:cubicBezTo>
                <a:cubicBezTo>
                  <a:pt x="1467198" y="903657"/>
                  <a:pt x="1475820" y="911089"/>
                  <a:pt x="1486225" y="913468"/>
                </a:cubicBezTo>
                <a:cubicBezTo>
                  <a:pt x="1496383" y="915797"/>
                  <a:pt x="1561344" y="916788"/>
                  <a:pt x="1619467" y="916540"/>
                </a:cubicBezTo>
                <a:cubicBezTo>
                  <a:pt x="1620557" y="945825"/>
                  <a:pt x="1622143" y="1007267"/>
                  <a:pt x="1619368" y="1019507"/>
                </a:cubicBezTo>
                <a:cubicBezTo>
                  <a:pt x="1617782" y="1026444"/>
                  <a:pt x="1612827" y="1032191"/>
                  <a:pt x="1606485" y="1034520"/>
                </a:cubicBezTo>
                <a:cubicBezTo>
                  <a:pt x="1599250" y="1037147"/>
                  <a:pt x="1590728" y="1035214"/>
                  <a:pt x="1582502" y="1029020"/>
                </a:cubicBezTo>
                <a:cubicBezTo>
                  <a:pt x="1570263" y="1019754"/>
                  <a:pt x="1547321" y="1015096"/>
                  <a:pt x="1528888" y="1024660"/>
                </a:cubicBezTo>
                <a:cubicBezTo>
                  <a:pt x="1519226" y="1029664"/>
                  <a:pt x="1503171" y="1042994"/>
                  <a:pt x="1504262" y="1075548"/>
                </a:cubicBezTo>
                <a:close/>
                <a:moveTo>
                  <a:pt x="1504212" y="1403971"/>
                </a:moveTo>
                <a:cubicBezTo>
                  <a:pt x="1503122" y="1436872"/>
                  <a:pt x="1519176" y="1450202"/>
                  <a:pt x="1528839" y="1455206"/>
                </a:cubicBezTo>
                <a:cubicBezTo>
                  <a:pt x="1547272" y="1464769"/>
                  <a:pt x="1570214" y="1460112"/>
                  <a:pt x="1582453" y="1450846"/>
                </a:cubicBezTo>
                <a:cubicBezTo>
                  <a:pt x="1590678" y="1444652"/>
                  <a:pt x="1599201" y="1442719"/>
                  <a:pt x="1606435" y="1445346"/>
                </a:cubicBezTo>
                <a:cubicBezTo>
                  <a:pt x="1612778" y="1447675"/>
                  <a:pt x="1617733" y="1453422"/>
                  <a:pt x="1619318" y="1460359"/>
                </a:cubicBezTo>
                <a:cubicBezTo>
                  <a:pt x="1622044" y="1472450"/>
                  <a:pt x="1620557" y="1532654"/>
                  <a:pt x="1619467" y="1562285"/>
                </a:cubicBezTo>
                <a:lnTo>
                  <a:pt x="1599944" y="1562285"/>
                </a:lnTo>
                <a:cubicBezTo>
                  <a:pt x="1534735" y="1562137"/>
                  <a:pt x="1494599" y="1562186"/>
                  <a:pt x="1486176" y="1564119"/>
                </a:cubicBezTo>
                <a:cubicBezTo>
                  <a:pt x="1475770" y="1566497"/>
                  <a:pt x="1467148" y="1573930"/>
                  <a:pt x="1463630" y="1583592"/>
                </a:cubicBezTo>
                <a:cubicBezTo>
                  <a:pt x="1459716" y="1594295"/>
                  <a:pt x="1462243" y="1606386"/>
                  <a:pt x="1470716" y="1617584"/>
                </a:cubicBezTo>
                <a:cubicBezTo>
                  <a:pt x="1478297" y="1627643"/>
                  <a:pt x="1482112" y="1646522"/>
                  <a:pt x="1474234" y="1661684"/>
                </a:cubicBezTo>
                <a:cubicBezTo>
                  <a:pt x="1467148" y="1675360"/>
                  <a:pt x="1452134" y="1682099"/>
                  <a:pt x="1430778" y="1681504"/>
                </a:cubicBezTo>
                <a:cubicBezTo>
                  <a:pt x="1409669" y="1682149"/>
                  <a:pt x="1394755" y="1675360"/>
                  <a:pt x="1387669" y="1661684"/>
                </a:cubicBezTo>
                <a:cubicBezTo>
                  <a:pt x="1379790" y="1646522"/>
                  <a:pt x="1383606" y="1627643"/>
                  <a:pt x="1391187" y="1617584"/>
                </a:cubicBezTo>
                <a:cubicBezTo>
                  <a:pt x="1399660" y="1606386"/>
                  <a:pt x="1402138" y="1594295"/>
                  <a:pt x="1398273" y="1583592"/>
                </a:cubicBezTo>
                <a:cubicBezTo>
                  <a:pt x="1394755" y="1573930"/>
                  <a:pt x="1386083" y="1566497"/>
                  <a:pt x="1375727" y="1564119"/>
                </a:cubicBezTo>
                <a:cubicBezTo>
                  <a:pt x="1363785" y="1561393"/>
                  <a:pt x="1276279" y="1560452"/>
                  <a:pt x="1213052" y="1561344"/>
                </a:cubicBezTo>
                <a:cubicBezTo>
                  <a:pt x="1213845" y="1537807"/>
                  <a:pt x="1215876" y="1472400"/>
                  <a:pt x="1212606" y="1458130"/>
                </a:cubicBezTo>
                <a:cubicBezTo>
                  <a:pt x="1210277" y="1447972"/>
                  <a:pt x="1202944" y="1439499"/>
                  <a:pt x="1193479" y="1436030"/>
                </a:cubicBezTo>
                <a:cubicBezTo>
                  <a:pt x="1182925" y="1432215"/>
                  <a:pt x="1171082" y="1434643"/>
                  <a:pt x="1160132" y="1442967"/>
                </a:cubicBezTo>
                <a:cubicBezTo>
                  <a:pt x="1150321" y="1450350"/>
                  <a:pt x="1131838" y="1454116"/>
                  <a:pt x="1117072" y="1446436"/>
                </a:cubicBezTo>
                <a:cubicBezTo>
                  <a:pt x="1103743" y="1439499"/>
                  <a:pt x="1097054" y="1424931"/>
                  <a:pt x="1097747" y="1403971"/>
                </a:cubicBezTo>
                <a:cubicBezTo>
                  <a:pt x="1097054" y="1383358"/>
                  <a:pt x="1103743" y="1368790"/>
                  <a:pt x="1117072" y="1361853"/>
                </a:cubicBezTo>
                <a:cubicBezTo>
                  <a:pt x="1131888" y="1354172"/>
                  <a:pt x="1150321" y="1357938"/>
                  <a:pt x="1160132" y="1365321"/>
                </a:cubicBezTo>
                <a:cubicBezTo>
                  <a:pt x="1171082" y="1373646"/>
                  <a:pt x="1182925" y="1376074"/>
                  <a:pt x="1193479" y="1372258"/>
                </a:cubicBezTo>
                <a:cubicBezTo>
                  <a:pt x="1202944" y="1368790"/>
                  <a:pt x="1210277" y="1360317"/>
                  <a:pt x="1212606" y="1350109"/>
                </a:cubicBezTo>
                <a:cubicBezTo>
                  <a:pt x="1215975" y="1335393"/>
                  <a:pt x="1213746" y="1265873"/>
                  <a:pt x="1212953" y="1244665"/>
                </a:cubicBezTo>
                <a:cubicBezTo>
                  <a:pt x="1276229" y="1245557"/>
                  <a:pt x="1363785" y="1244616"/>
                  <a:pt x="1375727" y="1241890"/>
                </a:cubicBezTo>
                <a:cubicBezTo>
                  <a:pt x="1386083" y="1239512"/>
                  <a:pt x="1394755" y="1232079"/>
                  <a:pt x="1398273" y="1222417"/>
                </a:cubicBezTo>
                <a:cubicBezTo>
                  <a:pt x="1402138" y="1211714"/>
                  <a:pt x="1399660" y="1199624"/>
                  <a:pt x="1391187" y="1188425"/>
                </a:cubicBezTo>
                <a:cubicBezTo>
                  <a:pt x="1383606" y="1178366"/>
                  <a:pt x="1379790" y="1159487"/>
                  <a:pt x="1387669" y="1144325"/>
                </a:cubicBezTo>
                <a:cubicBezTo>
                  <a:pt x="1394755" y="1130649"/>
                  <a:pt x="1409669" y="1123811"/>
                  <a:pt x="1431125" y="1124505"/>
                </a:cubicBezTo>
                <a:cubicBezTo>
                  <a:pt x="1452233" y="1123761"/>
                  <a:pt x="1467148" y="1130649"/>
                  <a:pt x="1474234" y="1144325"/>
                </a:cubicBezTo>
                <a:cubicBezTo>
                  <a:pt x="1482112" y="1159487"/>
                  <a:pt x="1478297" y="1178366"/>
                  <a:pt x="1470716" y="1188425"/>
                </a:cubicBezTo>
                <a:cubicBezTo>
                  <a:pt x="1462243" y="1199624"/>
                  <a:pt x="1459716" y="1211714"/>
                  <a:pt x="1463630" y="1222417"/>
                </a:cubicBezTo>
                <a:cubicBezTo>
                  <a:pt x="1467148" y="1232079"/>
                  <a:pt x="1475770" y="1239512"/>
                  <a:pt x="1486176" y="1241890"/>
                </a:cubicBezTo>
                <a:cubicBezTo>
                  <a:pt x="1494599" y="1243823"/>
                  <a:pt x="1534785" y="1243872"/>
                  <a:pt x="1599895" y="1243724"/>
                </a:cubicBezTo>
                <a:lnTo>
                  <a:pt x="1619368" y="1243724"/>
                </a:lnTo>
                <a:cubicBezTo>
                  <a:pt x="1620458" y="1272463"/>
                  <a:pt x="1622143" y="1335541"/>
                  <a:pt x="1619318" y="1347929"/>
                </a:cubicBezTo>
                <a:cubicBezTo>
                  <a:pt x="1617733" y="1354866"/>
                  <a:pt x="1612778" y="1360614"/>
                  <a:pt x="1606435" y="1362943"/>
                </a:cubicBezTo>
                <a:cubicBezTo>
                  <a:pt x="1599201" y="1365569"/>
                  <a:pt x="1590678" y="1363636"/>
                  <a:pt x="1582453" y="1357443"/>
                </a:cubicBezTo>
                <a:cubicBezTo>
                  <a:pt x="1570214" y="1348177"/>
                  <a:pt x="1547272" y="1343519"/>
                  <a:pt x="1528839" y="1353082"/>
                </a:cubicBezTo>
                <a:cubicBezTo>
                  <a:pt x="1519176" y="1358087"/>
                  <a:pt x="1503122" y="1371416"/>
                  <a:pt x="1504212" y="1403971"/>
                </a:cubicBezTo>
                <a:close/>
                <a:moveTo>
                  <a:pt x="1132730" y="1617584"/>
                </a:moveTo>
                <a:cubicBezTo>
                  <a:pt x="1140361" y="1627643"/>
                  <a:pt x="1144176" y="1646522"/>
                  <a:pt x="1136298" y="1661684"/>
                </a:cubicBezTo>
                <a:cubicBezTo>
                  <a:pt x="1129212" y="1675360"/>
                  <a:pt x="1114297" y="1682099"/>
                  <a:pt x="1092842" y="1681504"/>
                </a:cubicBezTo>
                <a:cubicBezTo>
                  <a:pt x="1071684" y="1682149"/>
                  <a:pt x="1056769" y="1675360"/>
                  <a:pt x="1049683" y="1661684"/>
                </a:cubicBezTo>
                <a:cubicBezTo>
                  <a:pt x="1041805" y="1646522"/>
                  <a:pt x="1045669" y="1627643"/>
                  <a:pt x="1053251" y="1617584"/>
                </a:cubicBezTo>
                <a:cubicBezTo>
                  <a:pt x="1061724" y="1606386"/>
                  <a:pt x="1064202" y="1594295"/>
                  <a:pt x="1060287" y="1583592"/>
                </a:cubicBezTo>
                <a:cubicBezTo>
                  <a:pt x="1056769" y="1573930"/>
                  <a:pt x="1048147" y="1566497"/>
                  <a:pt x="1037791" y="1564119"/>
                </a:cubicBezTo>
                <a:cubicBezTo>
                  <a:pt x="1029367" y="1562186"/>
                  <a:pt x="989182" y="1562137"/>
                  <a:pt x="924022" y="1562285"/>
                </a:cubicBezTo>
                <a:cubicBezTo>
                  <a:pt x="906382" y="1562285"/>
                  <a:pt x="887850" y="1562335"/>
                  <a:pt x="871053" y="1562285"/>
                </a:cubicBezTo>
                <a:cubicBezTo>
                  <a:pt x="869963" y="1532604"/>
                  <a:pt x="868476" y="1472400"/>
                  <a:pt x="871201" y="1460359"/>
                </a:cubicBezTo>
                <a:cubicBezTo>
                  <a:pt x="872787" y="1453422"/>
                  <a:pt x="877742" y="1447675"/>
                  <a:pt x="884084" y="1445346"/>
                </a:cubicBezTo>
                <a:cubicBezTo>
                  <a:pt x="891319" y="1442670"/>
                  <a:pt x="899842" y="1444652"/>
                  <a:pt x="908067" y="1450846"/>
                </a:cubicBezTo>
                <a:cubicBezTo>
                  <a:pt x="920306" y="1460112"/>
                  <a:pt x="943248" y="1464769"/>
                  <a:pt x="961681" y="1455206"/>
                </a:cubicBezTo>
                <a:cubicBezTo>
                  <a:pt x="971343" y="1450202"/>
                  <a:pt x="987447" y="1436872"/>
                  <a:pt x="986308" y="1404318"/>
                </a:cubicBezTo>
                <a:cubicBezTo>
                  <a:pt x="987447" y="1371416"/>
                  <a:pt x="971343" y="1358087"/>
                  <a:pt x="961681" y="1353082"/>
                </a:cubicBezTo>
                <a:cubicBezTo>
                  <a:pt x="943248" y="1343519"/>
                  <a:pt x="920306" y="1348177"/>
                  <a:pt x="908067" y="1357443"/>
                </a:cubicBezTo>
                <a:cubicBezTo>
                  <a:pt x="899842" y="1363636"/>
                  <a:pt x="891319" y="1365569"/>
                  <a:pt x="884084" y="1362943"/>
                </a:cubicBezTo>
                <a:cubicBezTo>
                  <a:pt x="877742" y="1360614"/>
                  <a:pt x="872787" y="1354866"/>
                  <a:pt x="871201" y="1347929"/>
                </a:cubicBezTo>
                <a:cubicBezTo>
                  <a:pt x="868377" y="1335541"/>
                  <a:pt x="870062" y="1272513"/>
                  <a:pt x="871152" y="1243724"/>
                </a:cubicBezTo>
                <a:cubicBezTo>
                  <a:pt x="887949" y="1243674"/>
                  <a:pt x="906382" y="1243724"/>
                  <a:pt x="924022" y="1243724"/>
                </a:cubicBezTo>
                <a:cubicBezTo>
                  <a:pt x="989182" y="1243872"/>
                  <a:pt x="1029367" y="1243823"/>
                  <a:pt x="1037791" y="1241890"/>
                </a:cubicBezTo>
                <a:cubicBezTo>
                  <a:pt x="1048147" y="1239512"/>
                  <a:pt x="1056818" y="1232079"/>
                  <a:pt x="1060287" y="1222417"/>
                </a:cubicBezTo>
                <a:cubicBezTo>
                  <a:pt x="1064202" y="1211714"/>
                  <a:pt x="1061724" y="1199624"/>
                  <a:pt x="1053251" y="1188425"/>
                </a:cubicBezTo>
                <a:cubicBezTo>
                  <a:pt x="1045669" y="1178366"/>
                  <a:pt x="1041805" y="1159487"/>
                  <a:pt x="1049683" y="1144325"/>
                </a:cubicBezTo>
                <a:cubicBezTo>
                  <a:pt x="1056818" y="1130649"/>
                  <a:pt x="1071684" y="1123761"/>
                  <a:pt x="1093189" y="1124505"/>
                </a:cubicBezTo>
                <a:cubicBezTo>
                  <a:pt x="1114248" y="1123811"/>
                  <a:pt x="1129212" y="1130649"/>
                  <a:pt x="1136298" y="1144325"/>
                </a:cubicBezTo>
                <a:cubicBezTo>
                  <a:pt x="1144176" y="1159487"/>
                  <a:pt x="1140361" y="1178366"/>
                  <a:pt x="1132730" y="1188425"/>
                </a:cubicBezTo>
                <a:cubicBezTo>
                  <a:pt x="1124307" y="1199624"/>
                  <a:pt x="1121779" y="1211714"/>
                  <a:pt x="1125694" y="1222417"/>
                </a:cubicBezTo>
                <a:cubicBezTo>
                  <a:pt x="1129212" y="1232079"/>
                  <a:pt x="1137834" y="1239512"/>
                  <a:pt x="1148240" y="1241890"/>
                </a:cubicBezTo>
                <a:cubicBezTo>
                  <a:pt x="1153740" y="1243129"/>
                  <a:pt x="1175245" y="1244021"/>
                  <a:pt x="1203043" y="1244516"/>
                </a:cubicBezTo>
                <a:cubicBezTo>
                  <a:pt x="1204133" y="1273603"/>
                  <a:pt x="1205718" y="1335640"/>
                  <a:pt x="1202944" y="1347929"/>
                </a:cubicBezTo>
                <a:cubicBezTo>
                  <a:pt x="1201358" y="1354866"/>
                  <a:pt x="1196403" y="1360614"/>
                  <a:pt x="1190060" y="1362943"/>
                </a:cubicBezTo>
                <a:cubicBezTo>
                  <a:pt x="1182826" y="1365569"/>
                  <a:pt x="1174303" y="1363636"/>
                  <a:pt x="1166078" y="1357443"/>
                </a:cubicBezTo>
                <a:cubicBezTo>
                  <a:pt x="1153839" y="1348177"/>
                  <a:pt x="1130897" y="1343519"/>
                  <a:pt x="1112464" y="1353082"/>
                </a:cubicBezTo>
                <a:cubicBezTo>
                  <a:pt x="1102802" y="1358087"/>
                  <a:pt x="1086747" y="1371416"/>
                  <a:pt x="1087837" y="1403971"/>
                </a:cubicBezTo>
                <a:cubicBezTo>
                  <a:pt x="1086747" y="1436872"/>
                  <a:pt x="1102802" y="1450202"/>
                  <a:pt x="1112464" y="1455206"/>
                </a:cubicBezTo>
                <a:cubicBezTo>
                  <a:pt x="1130897" y="1464769"/>
                  <a:pt x="1153839" y="1460112"/>
                  <a:pt x="1166078" y="1450846"/>
                </a:cubicBezTo>
                <a:cubicBezTo>
                  <a:pt x="1174303" y="1444652"/>
                  <a:pt x="1182826" y="1442670"/>
                  <a:pt x="1190060" y="1445346"/>
                </a:cubicBezTo>
                <a:cubicBezTo>
                  <a:pt x="1196403" y="1447675"/>
                  <a:pt x="1201358" y="1453422"/>
                  <a:pt x="1202944" y="1460359"/>
                </a:cubicBezTo>
                <a:cubicBezTo>
                  <a:pt x="1205669" y="1472301"/>
                  <a:pt x="1204182" y="1531564"/>
                  <a:pt x="1203092" y="1561493"/>
                </a:cubicBezTo>
                <a:cubicBezTo>
                  <a:pt x="1175294" y="1561988"/>
                  <a:pt x="1153740" y="1562880"/>
                  <a:pt x="1148240" y="1564119"/>
                </a:cubicBezTo>
                <a:cubicBezTo>
                  <a:pt x="1137834" y="1566497"/>
                  <a:pt x="1129212" y="1573930"/>
                  <a:pt x="1125694" y="1583592"/>
                </a:cubicBezTo>
                <a:cubicBezTo>
                  <a:pt x="1121779" y="1594295"/>
                  <a:pt x="1124307" y="1606386"/>
                  <a:pt x="1132730" y="1617584"/>
                </a:cubicBezTo>
                <a:close/>
                <a:moveTo>
                  <a:pt x="986308" y="1075895"/>
                </a:moveTo>
                <a:cubicBezTo>
                  <a:pt x="987447" y="1042994"/>
                  <a:pt x="971343" y="1029664"/>
                  <a:pt x="961681" y="1024660"/>
                </a:cubicBezTo>
                <a:cubicBezTo>
                  <a:pt x="943248" y="1015096"/>
                  <a:pt x="920306" y="1019754"/>
                  <a:pt x="908067" y="1029020"/>
                </a:cubicBezTo>
                <a:cubicBezTo>
                  <a:pt x="899842" y="1035214"/>
                  <a:pt x="891319" y="1037147"/>
                  <a:pt x="884084" y="1034520"/>
                </a:cubicBezTo>
                <a:cubicBezTo>
                  <a:pt x="877742" y="1032191"/>
                  <a:pt x="872787" y="1026444"/>
                  <a:pt x="871201" y="1019507"/>
                </a:cubicBezTo>
                <a:cubicBezTo>
                  <a:pt x="868377" y="1007119"/>
                  <a:pt x="870062" y="944140"/>
                  <a:pt x="871152" y="915351"/>
                </a:cubicBezTo>
                <a:cubicBezTo>
                  <a:pt x="886265" y="915400"/>
                  <a:pt x="903954" y="915351"/>
                  <a:pt x="924072" y="915301"/>
                </a:cubicBezTo>
                <a:cubicBezTo>
                  <a:pt x="972632" y="915202"/>
                  <a:pt x="1027633" y="915103"/>
                  <a:pt x="1035561" y="916936"/>
                </a:cubicBezTo>
                <a:cubicBezTo>
                  <a:pt x="1042696" y="918572"/>
                  <a:pt x="1048643" y="923626"/>
                  <a:pt x="1051021" y="930167"/>
                </a:cubicBezTo>
                <a:cubicBezTo>
                  <a:pt x="1053697" y="937599"/>
                  <a:pt x="1051715" y="946320"/>
                  <a:pt x="1045372" y="954744"/>
                </a:cubicBezTo>
                <a:cubicBezTo>
                  <a:pt x="1035908" y="967230"/>
                  <a:pt x="1031151" y="990618"/>
                  <a:pt x="1040913" y="1009398"/>
                </a:cubicBezTo>
                <a:cubicBezTo>
                  <a:pt x="1046016" y="1019308"/>
                  <a:pt x="1059692" y="1035710"/>
                  <a:pt x="1092842" y="1034570"/>
                </a:cubicBezTo>
                <a:cubicBezTo>
                  <a:pt x="1126437" y="1035660"/>
                  <a:pt x="1139965" y="1019308"/>
                  <a:pt x="1145118" y="1009398"/>
                </a:cubicBezTo>
                <a:cubicBezTo>
                  <a:pt x="1154830" y="990618"/>
                  <a:pt x="1150073" y="967230"/>
                  <a:pt x="1140658" y="954744"/>
                </a:cubicBezTo>
                <a:cubicBezTo>
                  <a:pt x="1134316" y="946320"/>
                  <a:pt x="1132284" y="937599"/>
                  <a:pt x="1135009" y="930167"/>
                </a:cubicBezTo>
                <a:cubicBezTo>
                  <a:pt x="1137388" y="923626"/>
                  <a:pt x="1143284" y="918572"/>
                  <a:pt x="1150420" y="916936"/>
                </a:cubicBezTo>
                <a:cubicBezTo>
                  <a:pt x="1154978" y="915896"/>
                  <a:pt x="1175195" y="915499"/>
                  <a:pt x="1200714" y="915351"/>
                </a:cubicBezTo>
                <a:cubicBezTo>
                  <a:pt x="1199971" y="935468"/>
                  <a:pt x="1197592" y="1006772"/>
                  <a:pt x="1201011" y="1021687"/>
                </a:cubicBezTo>
                <a:cubicBezTo>
                  <a:pt x="1203340" y="1031894"/>
                  <a:pt x="1210674" y="1040367"/>
                  <a:pt x="1220187" y="1043836"/>
                </a:cubicBezTo>
                <a:cubicBezTo>
                  <a:pt x="1230692" y="1047651"/>
                  <a:pt x="1242535" y="1045223"/>
                  <a:pt x="1253485" y="1036899"/>
                </a:cubicBezTo>
                <a:cubicBezTo>
                  <a:pt x="1263296" y="1029466"/>
                  <a:pt x="1281729" y="1025750"/>
                  <a:pt x="1296595" y="1033430"/>
                </a:cubicBezTo>
                <a:cubicBezTo>
                  <a:pt x="1309924" y="1040367"/>
                  <a:pt x="1316564" y="1054935"/>
                  <a:pt x="1315870" y="1075895"/>
                </a:cubicBezTo>
                <a:cubicBezTo>
                  <a:pt x="1316564" y="1096508"/>
                  <a:pt x="1309924" y="1111076"/>
                  <a:pt x="1296595" y="1117964"/>
                </a:cubicBezTo>
                <a:cubicBezTo>
                  <a:pt x="1281729" y="1125694"/>
                  <a:pt x="1263296" y="1121928"/>
                  <a:pt x="1253485" y="1114545"/>
                </a:cubicBezTo>
                <a:cubicBezTo>
                  <a:pt x="1242535" y="1106220"/>
                  <a:pt x="1230692" y="1103792"/>
                  <a:pt x="1220138" y="1107608"/>
                </a:cubicBezTo>
                <a:cubicBezTo>
                  <a:pt x="1210674" y="1111076"/>
                  <a:pt x="1203340" y="1119549"/>
                  <a:pt x="1201011" y="1129707"/>
                </a:cubicBezTo>
                <a:cubicBezTo>
                  <a:pt x="1197691" y="1144325"/>
                  <a:pt x="1199871" y="1212705"/>
                  <a:pt x="1200664" y="1234606"/>
                </a:cubicBezTo>
                <a:cubicBezTo>
                  <a:pt x="1174947" y="1234111"/>
                  <a:pt x="1155276" y="1233368"/>
                  <a:pt x="1150420" y="1232228"/>
                </a:cubicBezTo>
                <a:cubicBezTo>
                  <a:pt x="1143284" y="1230593"/>
                  <a:pt x="1137388" y="1225539"/>
                  <a:pt x="1135009" y="1218998"/>
                </a:cubicBezTo>
                <a:cubicBezTo>
                  <a:pt x="1132284" y="1211565"/>
                  <a:pt x="1134316" y="1202844"/>
                  <a:pt x="1140658" y="1194421"/>
                </a:cubicBezTo>
                <a:cubicBezTo>
                  <a:pt x="1150073" y="1181934"/>
                  <a:pt x="1154830" y="1158546"/>
                  <a:pt x="1145118" y="1139766"/>
                </a:cubicBezTo>
                <a:cubicBezTo>
                  <a:pt x="1139965" y="1129856"/>
                  <a:pt x="1126338" y="1113554"/>
                  <a:pt x="1093189" y="1114594"/>
                </a:cubicBezTo>
                <a:cubicBezTo>
                  <a:pt x="1059593" y="1113554"/>
                  <a:pt x="1046016" y="1129856"/>
                  <a:pt x="1040913" y="1139766"/>
                </a:cubicBezTo>
                <a:cubicBezTo>
                  <a:pt x="1031151" y="1158546"/>
                  <a:pt x="1035908" y="1181934"/>
                  <a:pt x="1045372" y="1194421"/>
                </a:cubicBezTo>
                <a:cubicBezTo>
                  <a:pt x="1051715" y="1202844"/>
                  <a:pt x="1053697" y="1211565"/>
                  <a:pt x="1051021" y="1218998"/>
                </a:cubicBezTo>
                <a:cubicBezTo>
                  <a:pt x="1048643" y="1225539"/>
                  <a:pt x="1042696" y="1230593"/>
                  <a:pt x="1035561" y="1232228"/>
                </a:cubicBezTo>
                <a:cubicBezTo>
                  <a:pt x="1027633" y="1234061"/>
                  <a:pt x="972632" y="1233962"/>
                  <a:pt x="924072" y="1233813"/>
                </a:cubicBezTo>
                <a:cubicBezTo>
                  <a:pt x="903954" y="1233813"/>
                  <a:pt x="886215" y="1233764"/>
                  <a:pt x="871053" y="1233813"/>
                </a:cubicBezTo>
                <a:cubicBezTo>
                  <a:pt x="869963" y="1204133"/>
                  <a:pt x="868476" y="1143978"/>
                  <a:pt x="871201" y="1131937"/>
                </a:cubicBezTo>
                <a:cubicBezTo>
                  <a:pt x="872787" y="1125000"/>
                  <a:pt x="877742" y="1119252"/>
                  <a:pt x="884084" y="1116923"/>
                </a:cubicBezTo>
                <a:cubicBezTo>
                  <a:pt x="891319" y="1114248"/>
                  <a:pt x="899842" y="1116230"/>
                  <a:pt x="908067" y="1122423"/>
                </a:cubicBezTo>
                <a:cubicBezTo>
                  <a:pt x="920306" y="1131689"/>
                  <a:pt x="943248" y="1136347"/>
                  <a:pt x="961681" y="1126784"/>
                </a:cubicBezTo>
                <a:cubicBezTo>
                  <a:pt x="971343" y="1121779"/>
                  <a:pt x="987447" y="1108401"/>
                  <a:pt x="986308" y="1075895"/>
                </a:cubicBezTo>
                <a:close/>
                <a:moveTo>
                  <a:pt x="569834" y="1350109"/>
                </a:moveTo>
                <a:cubicBezTo>
                  <a:pt x="573253" y="1335194"/>
                  <a:pt x="570874" y="1263940"/>
                  <a:pt x="570131" y="1243773"/>
                </a:cubicBezTo>
                <a:cubicBezTo>
                  <a:pt x="579496" y="1243773"/>
                  <a:pt x="589654" y="1243773"/>
                  <a:pt x="600506" y="1243724"/>
                </a:cubicBezTo>
                <a:cubicBezTo>
                  <a:pt x="642326" y="1243625"/>
                  <a:pt x="689697" y="1243525"/>
                  <a:pt x="697625" y="1245359"/>
                </a:cubicBezTo>
                <a:cubicBezTo>
                  <a:pt x="704760" y="1246994"/>
                  <a:pt x="710657" y="1252048"/>
                  <a:pt x="713035" y="1258589"/>
                </a:cubicBezTo>
                <a:cubicBezTo>
                  <a:pt x="715761" y="1266021"/>
                  <a:pt x="713779" y="1274742"/>
                  <a:pt x="707386" y="1283166"/>
                </a:cubicBezTo>
                <a:cubicBezTo>
                  <a:pt x="697972" y="1295653"/>
                  <a:pt x="693215" y="1319041"/>
                  <a:pt x="702976" y="1337820"/>
                </a:cubicBezTo>
                <a:cubicBezTo>
                  <a:pt x="707932" y="1347384"/>
                  <a:pt x="720815" y="1363042"/>
                  <a:pt x="751685" y="1363042"/>
                </a:cubicBezTo>
                <a:cubicBezTo>
                  <a:pt x="752725" y="1363042"/>
                  <a:pt x="753816" y="1363042"/>
                  <a:pt x="754906" y="1363042"/>
                </a:cubicBezTo>
                <a:cubicBezTo>
                  <a:pt x="788452" y="1364181"/>
                  <a:pt x="802028" y="1347780"/>
                  <a:pt x="807132" y="1337870"/>
                </a:cubicBezTo>
                <a:cubicBezTo>
                  <a:pt x="816894" y="1319090"/>
                  <a:pt x="812137" y="1295702"/>
                  <a:pt x="802722" y="1283216"/>
                </a:cubicBezTo>
                <a:cubicBezTo>
                  <a:pt x="796330" y="1274792"/>
                  <a:pt x="794348" y="1266071"/>
                  <a:pt x="797073" y="1258638"/>
                </a:cubicBezTo>
                <a:cubicBezTo>
                  <a:pt x="799452" y="1252098"/>
                  <a:pt x="805348" y="1247044"/>
                  <a:pt x="812484" y="1245408"/>
                </a:cubicBezTo>
                <a:cubicBezTo>
                  <a:pt x="816993" y="1244368"/>
                  <a:pt x="836417" y="1243971"/>
                  <a:pt x="861242" y="1243823"/>
                </a:cubicBezTo>
                <a:cubicBezTo>
                  <a:pt x="860498" y="1263940"/>
                  <a:pt x="858120" y="1335244"/>
                  <a:pt x="861539" y="1350159"/>
                </a:cubicBezTo>
                <a:cubicBezTo>
                  <a:pt x="863868" y="1360366"/>
                  <a:pt x="871201" y="1368839"/>
                  <a:pt x="880715" y="1372308"/>
                </a:cubicBezTo>
                <a:cubicBezTo>
                  <a:pt x="891220" y="1376123"/>
                  <a:pt x="903062" y="1373695"/>
                  <a:pt x="914013" y="1365371"/>
                </a:cubicBezTo>
                <a:cubicBezTo>
                  <a:pt x="923874" y="1357938"/>
                  <a:pt x="942307" y="1354222"/>
                  <a:pt x="957122" y="1361902"/>
                </a:cubicBezTo>
                <a:cubicBezTo>
                  <a:pt x="970451" y="1368839"/>
                  <a:pt x="977091" y="1383407"/>
                  <a:pt x="976398" y="1404367"/>
                </a:cubicBezTo>
                <a:cubicBezTo>
                  <a:pt x="977091" y="1424980"/>
                  <a:pt x="970451" y="1439548"/>
                  <a:pt x="957073" y="1446485"/>
                </a:cubicBezTo>
                <a:cubicBezTo>
                  <a:pt x="942307" y="1454166"/>
                  <a:pt x="923874" y="1450400"/>
                  <a:pt x="914013" y="1443017"/>
                </a:cubicBezTo>
                <a:cubicBezTo>
                  <a:pt x="903062" y="1434692"/>
                  <a:pt x="891220" y="1432264"/>
                  <a:pt x="880665" y="1436080"/>
                </a:cubicBezTo>
                <a:cubicBezTo>
                  <a:pt x="871201" y="1439548"/>
                  <a:pt x="863868" y="1448021"/>
                  <a:pt x="861539" y="1458179"/>
                </a:cubicBezTo>
                <a:cubicBezTo>
                  <a:pt x="858269" y="1472648"/>
                  <a:pt x="860350" y="1539591"/>
                  <a:pt x="861142" y="1562285"/>
                </a:cubicBezTo>
                <a:cubicBezTo>
                  <a:pt x="836367" y="1562137"/>
                  <a:pt x="816943" y="1561740"/>
                  <a:pt x="812484" y="1560700"/>
                </a:cubicBezTo>
                <a:cubicBezTo>
                  <a:pt x="805348" y="1559065"/>
                  <a:pt x="799452" y="1554010"/>
                  <a:pt x="797073" y="1547470"/>
                </a:cubicBezTo>
                <a:cubicBezTo>
                  <a:pt x="794348" y="1540037"/>
                  <a:pt x="796330" y="1531316"/>
                  <a:pt x="802722" y="1522892"/>
                </a:cubicBezTo>
                <a:cubicBezTo>
                  <a:pt x="812137" y="1510406"/>
                  <a:pt x="816894" y="1487018"/>
                  <a:pt x="807132" y="1468238"/>
                </a:cubicBezTo>
                <a:cubicBezTo>
                  <a:pt x="802028" y="1458328"/>
                  <a:pt x="788402" y="1441877"/>
                  <a:pt x="755203" y="1443066"/>
                </a:cubicBezTo>
                <a:cubicBezTo>
                  <a:pt x="721707" y="1441927"/>
                  <a:pt x="708080" y="1458328"/>
                  <a:pt x="702976" y="1468238"/>
                </a:cubicBezTo>
                <a:cubicBezTo>
                  <a:pt x="693215" y="1487018"/>
                  <a:pt x="697972" y="1510406"/>
                  <a:pt x="707386" y="1522892"/>
                </a:cubicBezTo>
                <a:cubicBezTo>
                  <a:pt x="713779" y="1531316"/>
                  <a:pt x="715761" y="1540037"/>
                  <a:pt x="713035" y="1547470"/>
                </a:cubicBezTo>
                <a:cubicBezTo>
                  <a:pt x="710657" y="1554010"/>
                  <a:pt x="704760" y="1559065"/>
                  <a:pt x="697625" y="1560700"/>
                </a:cubicBezTo>
                <a:cubicBezTo>
                  <a:pt x="689697" y="1562533"/>
                  <a:pt x="642326" y="1562434"/>
                  <a:pt x="600555" y="1562335"/>
                </a:cubicBezTo>
                <a:cubicBezTo>
                  <a:pt x="589654" y="1562285"/>
                  <a:pt x="579546" y="1562285"/>
                  <a:pt x="570230" y="1562285"/>
                </a:cubicBezTo>
                <a:cubicBezTo>
                  <a:pt x="571023" y="1539542"/>
                  <a:pt x="573104" y="1472648"/>
                  <a:pt x="569834" y="1458179"/>
                </a:cubicBezTo>
                <a:cubicBezTo>
                  <a:pt x="567505" y="1448021"/>
                  <a:pt x="560171" y="1439548"/>
                  <a:pt x="550657" y="1436080"/>
                </a:cubicBezTo>
                <a:cubicBezTo>
                  <a:pt x="540153" y="1432264"/>
                  <a:pt x="528310" y="1434692"/>
                  <a:pt x="517310" y="1443017"/>
                </a:cubicBezTo>
                <a:cubicBezTo>
                  <a:pt x="507499" y="1450400"/>
                  <a:pt x="489066" y="1454166"/>
                  <a:pt x="474250" y="1446485"/>
                </a:cubicBezTo>
                <a:cubicBezTo>
                  <a:pt x="460921" y="1439548"/>
                  <a:pt x="454281" y="1424980"/>
                  <a:pt x="454975" y="1404020"/>
                </a:cubicBezTo>
                <a:cubicBezTo>
                  <a:pt x="454281" y="1383407"/>
                  <a:pt x="460921" y="1368839"/>
                  <a:pt x="474250" y="1361902"/>
                </a:cubicBezTo>
                <a:cubicBezTo>
                  <a:pt x="489066" y="1354222"/>
                  <a:pt x="507499" y="1357988"/>
                  <a:pt x="517310" y="1365371"/>
                </a:cubicBezTo>
                <a:cubicBezTo>
                  <a:pt x="528310" y="1373695"/>
                  <a:pt x="540153" y="1376123"/>
                  <a:pt x="550657" y="1372308"/>
                </a:cubicBezTo>
                <a:cubicBezTo>
                  <a:pt x="560171" y="1368839"/>
                  <a:pt x="567505" y="1360366"/>
                  <a:pt x="569834" y="1350159"/>
                </a:cubicBezTo>
                <a:close/>
                <a:moveTo>
                  <a:pt x="1920686" y="1458130"/>
                </a:moveTo>
                <a:cubicBezTo>
                  <a:pt x="1917317" y="1472846"/>
                  <a:pt x="1919547" y="1542118"/>
                  <a:pt x="1920339" y="1563475"/>
                </a:cubicBezTo>
                <a:cubicBezTo>
                  <a:pt x="1875100" y="1563276"/>
                  <a:pt x="1833725" y="1562335"/>
                  <a:pt x="1826292" y="1560650"/>
                </a:cubicBezTo>
                <a:cubicBezTo>
                  <a:pt x="1819157" y="1559015"/>
                  <a:pt x="1813260" y="1553961"/>
                  <a:pt x="1810882" y="1547420"/>
                </a:cubicBezTo>
                <a:cubicBezTo>
                  <a:pt x="1808156" y="1539988"/>
                  <a:pt x="1810188" y="1531267"/>
                  <a:pt x="1816531" y="1522843"/>
                </a:cubicBezTo>
                <a:cubicBezTo>
                  <a:pt x="1825995" y="1510356"/>
                  <a:pt x="1830752" y="1486968"/>
                  <a:pt x="1820990" y="1468188"/>
                </a:cubicBezTo>
                <a:cubicBezTo>
                  <a:pt x="1815837" y="1458278"/>
                  <a:pt x="1802458" y="1441877"/>
                  <a:pt x="1769061" y="1443017"/>
                </a:cubicBezTo>
                <a:cubicBezTo>
                  <a:pt x="1735465" y="1441927"/>
                  <a:pt x="1721938" y="1458328"/>
                  <a:pt x="1716785" y="1468188"/>
                </a:cubicBezTo>
                <a:cubicBezTo>
                  <a:pt x="1707023" y="1486968"/>
                  <a:pt x="1711830" y="1510356"/>
                  <a:pt x="1721244" y="1522843"/>
                </a:cubicBezTo>
                <a:cubicBezTo>
                  <a:pt x="1727587" y="1531267"/>
                  <a:pt x="1729618" y="1539988"/>
                  <a:pt x="1726893" y="1547420"/>
                </a:cubicBezTo>
                <a:cubicBezTo>
                  <a:pt x="1724515" y="1553961"/>
                  <a:pt x="1718618" y="1559015"/>
                  <a:pt x="1711483" y="1560650"/>
                </a:cubicBezTo>
                <a:cubicBezTo>
                  <a:pt x="1705091" y="1562137"/>
                  <a:pt x="1668572" y="1562335"/>
                  <a:pt x="1629377" y="1562285"/>
                </a:cubicBezTo>
                <a:cubicBezTo>
                  <a:pt x="1630170" y="1539641"/>
                  <a:pt x="1632251" y="1472599"/>
                  <a:pt x="1628981" y="1458130"/>
                </a:cubicBezTo>
                <a:cubicBezTo>
                  <a:pt x="1626652" y="1447972"/>
                  <a:pt x="1619318" y="1439499"/>
                  <a:pt x="1609854" y="1436030"/>
                </a:cubicBezTo>
                <a:cubicBezTo>
                  <a:pt x="1599300" y="1432215"/>
                  <a:pt x="1587457" y="1434643"/>
                  <a:pt x="1576507" y="1442967"/>
                </a:cubicBezTo>
                <a:cubicBezTo>
                  <a:pt x="1566696" y="1450350"/>
                  <a:pt x="1548263" y="1454116"/>
                  <a:pt x="1533447" y="1446436"/>
                </a:cubicBezTo>
                <a:cubicBezTo>
                  <a:pt x="1520118" y="1439499"/>
                  <a:pt x="1513429" y="1424931"/>
                  <a:pt x="1514122" y="1403971"/>
                </a:cubicBezTo>
                <a:cubicBezTo>
                  <a:pt x="1513429" y="1383358"/>
                  <a:pt x="1520118" y="1368790"/>
                  <a:pt x="1533447" y="1361853"/>
                </a:cubicBezTo>
                <a:cubicBezTo>
                  <a:pt x="1548263" y="1354172"/>
                  <a:pt x="1566696" y="1357938"/>
                  <a:pt x="1576507" y="1365321"/>
                </a:cubicBezTo>
                <a:cubicBezTo>
                  <a:pt x="1587457" y="1373596"/>
                  <a:pt x="1599300" y="1376074"/>
                  <a:pt x="1609854" y="1372258"/>
                </a:cubicBezTo>
                <a:cubicBezTo>
                  <a:pt x="1619318" y="1368790"/>
                  <a:pt x="1626652" y="1360317"/>
                  <a:pt x="1628981" y="1350109"/>
                </a:cubicBezTo>
                <a:cubicBezTo>
                  <a:pt x="1632400" y="1335145"/>
                  <a:pt x="1630021" y="1263742"/>
                  <a:pt x="1629278" y="1243724"/>
                </a:cubicBezTo>
                <a:cubicBezTo>
                  <a:pt x="1668522" y="1243674"/>
                  <a:pt x="1705091" y="1243872"/>
                  <a:pt x="1711483" y="1245359"/>
                </a:cubicBezTo>
                <a:cubicBezTo>
                  <a:pt x="1718618" y="1246994"/>
                  <a:pt x="1724515" y="1252048"/>
                  <a:pt x="1726893" y="1258589"/>
                </a:cubicBezTo>
                <a:cubicBezTo>
                  <a:pt x="1729618" y="1266021"/>
                  <a:pt x="1727587" y="1274742"/>
                  <a:pt x="1721244" y="1283166"/>
                </a:cubicBezTo>
                <a:cubicBezTo>
                  <a:pt x="1711830" y="1295653"/>
                  <a:pt x="1707023" y="1319041"/>
                  <a:pt x="1716785" y="1337820"/>
                </a:cubicBezTo>
                <a:cubicBezTo>
                  <a:pt x="1721938" y="1347731"/>
                  <a:pt x="1735267" y="1364132"/>
                  <a:pt x="1768714" y="1362992"/>
                </a:cubicBezTo>
                <a:cubicBezTo>
                  <a:pt x="1802062" y="1364132"/>
                  <a:pt x="1815837" y="1347731"/>
                  <a:pt x="1820990" y="1337820"/>
                </a:cubicBezTo>
                <a:cubicBezTo>
                  <a:pt x="1830752" y="1319041"/>
                  <a:pt x="1825995" y="1295653"/>
                  <a:pt x="1816531" y="1283166"/>
                </a:cubicBezTo>
                <a:cubicBezTo>
                  <a:pt x="1810188" y="1274742"/>
                  <a:pt x="1808156" y="1266021"/>
                  <a:pt x="1810882" y="1258589"/>
                </a:cubicBezTo>
                <a:cubicBezTo>
                  <a:pt x="1813260" y="1252048"/>
                  <a:pt x="1819206" y="1246994"/>
                  <a:pt x="1826292" y="1245359"/>
                </a:cubicBezTo>
                <a:cubicBezTo>
                  <a:pt x="1833328" y="1243773"/>
                  <a:pt x="1876883" y="1243625"/>
                  <a:pt x="1920389" y="1243724"/>
                </a:cubicBezTo>
                <a:cubicBezTo>
                  <a:pt x="1919646" y="1263742"/>
                  <a:pt x="1917267" y="1335145"/>
                  <a:pt x="1920686" y="1350109"/>
                </a:cubicBezTo>
                <a:cubicBezTo>
                  <a:pt x="1923015" y="1360317"/>
                  <a:pt x="1930349" y="1368790"/>
                  <a:pt x="1939813" y="1372258"/>
                </a:cubicBezTo>
                <a:cubicBezTo>
                  <a:pt x="1950367" y="1376074"/>
                  <a:pt x="1962210" y="1373646"/>
                  <a:pt x="1973160" y="1365321"/>
                </a:cubicBezTo>
                <a:cubicBezTo>
                  <a:pt x="1983021" y="1357889"/>
                  <a:pt x="2001454" y="1354172"/>
                  <a:pt x="2016270" y="1361853"/>
                </a:cubicBezTo>
                <a:cubicBezTo>
                  <a:pt x="2029599" y="1368790"/>
                  <a:pt x="2036239" y="1383358"/>
                  <a:pt x="2035545" y="1404318"/>
                </a:cubicBezTo>
                <a:cubicBezTo>
                  <a:pt x="2036239" y="1424931"/>
                  <a:pt x="2029599" y="1439499"/>
                  <a:pt x="2016220" y="1446436"/>
                </a:cubicBezTo>
                <a:cubicBezTo>
                  <a:pt x="2001454" y="1454116"/>
                  <a:pt x="1983021" y="1450350"/>
                  <a:pt x="1973160" y="1442967"/>
                </a:cubicBezTo>
                <a:cubicBezTo>
                  <a:pt x="1962210" y="1434643"/>
                  <a:pt x="1950367" y="1432215"/>
                  <a:pt x="1939813" y="1436030"/>
                </a:cubicBezTo>
                <a:cubicBezTo>
                  <a:pt x="1930349" y="1439499"/>
                  <a:pt x="1923015" y="1447972"/>
                  <a:pt x="1920686" y="1458130"/>
                </a:cubicBezTo>
                <a:close/>
                <a:moveTo>
                  <a:pt x="1920290" y="1233813"/>
                </a:moveTo>
                <a:cubicBezTo>
                  <a:pt x="1865536" y="1233714"/>
                  <a:pt x="1831743" y="1233962"/>
                  <a:pt x="1824112" y="1235696"/>
                </a:cubicBezTo>
                <a:cubicBezTo>
                  <a:pt x="1813706" y="1238075"/>
                  <a:pt x="1805084" y="1245507"/>
                  <a:pt x="1801566" y="1255170"/>
                </a:cubicBezTo>
                <a:cubicBezTo>
                  <a:pt x="1797652" y="1265873"/>
                  <a:pt x="1800179" y="1277963"/>
                  <a:pt x="1808652" y="1289162"/>
                </a:cubicBezTo>
                <a:cubicBezTo>
                  <a:pt x="1816233" y="1299221"/>
                  <a:pt x="1820049" y="1318099"/>
                  <a:pt x="1812170" y="1333262"/>
                </a:cubicBezTo>
                <a:cubicBezTo>
                  <a:pt x="1805084" y="1346938"/>
                  <a:pt x="1790169" y="1353726"/>
                  <a:pt x="1768714" y="1353082"/>
                </a:cubicBezTo>
                <a:cubicBezTo>
                  <a:pt x="1747605" y="1353776"/>
                  <a:pt x="1732691" y="1346938"/>
                  <a:pt x="1725605" y="1333262"/>
                </a:cubicBezTo>
                <a:cubicBezTo>
                  <a:pt x="1717726" y="1318099"/>
                  <a:pt x="1721542" y="1299221"/>
                  <a:pt x="1729123" y="1289162"/>
                </a:cubicBezTo>
                <a:cubicBezTo>
                  <a:pt x="1737596" y="1277963"/>
                  <a:pt x="1740123" y="1265873"/>
                  <a:pt x="1736209" y="1255170"/>
                </a:cubicBezTo>
                <a:cubicBezTo>
                  <a:pt x="1732691" y="1245507"/>
                  <a:pt x="1724069" y="1238075"/>
                  <a:pt x="1713663" y="1235696"/>
                </a:cubicBezTo>
                <a:cubicBezTo>
                  <a:pt x="1706577" y="1234061"/>
                  <a:pt x="1677144" y="1233764"/>
                  <a:pt x="1629377" y="1233813"/>
                </a:cubicBezTo>
                <a:cubicBezTo>
                  <a:pt x="1630170" y="1211070"/>
                  <a:pt x="1632251" y="1144176"/>
                  <a:pt x="1628981" y="1129707"/>
                </a:cubicBezTo>
                <a:cubicBezTo>
                  <a:pt x="1626652" y="1119549"/>
                  <a:pt x="1619318" y="1111076"/>
                  <a:pt x="1609854" y="1107608"/>
                </a:cubicBezTo>
                <a:cubicBezTo>
                  <a:pt x="1599300" y="1103743"/>
                  <a:pt x="1587457" y="1106220"/>
                  <a:pt x="1576507" y="1114545"/>
                </a:cubicBezTo>
                <a:cubicBezTo>
                  <a:pt x="1566696" y="1121928"/>
                  <a:pt x="1548263" y="1125694"/>
                  <a:pt x="1533447" y="1117964"/>
                </a:cubicBezTo>
                <a:cubicBezTo>
                  <a:pt x="1520118" y="1111076"/>
                  <a:pt x="1513429" y="1096508"/>
                  <a:pt x="1514122" y="1075548"/>
                </a:cubicBezTo>
                <a:cubicBezTo>
                  <a:pt x="1513429" y="1054935"/>
                  <a:pt x="1520118" y="1040367"/>
                  <a:pt x="1533447" y="1033430"/>
                </a:cubicBezTo>
                <a:cubicBezTo>
                  <a:pt x="1548263" y="1025750"/>
                  <a:pt x="1566696" y="1029466"/>
                  <a:pt x="1576507" y="1036899"/>
                </a:cubicBezTo>
                <a:cubicBezTo>
                  <a:pt x="1587457" y="1045223"/>
                  <a:pt x="1599300" y="1047651"/>
                  <a:pt x="1609854" y="1043836"/>
                </a:cubicBezTo>
                <a:cubicBezTo>
                  <a:pt x="1619318" y="1040367"/>
                  <a:pt x="1626652" y="1031894"/>
                  <a:pt x="1628981" y="1021687"/>
                </a:cubicBezTo>
                <a:cubicBezTo>
                  <a:pt x="1632301" y="1007020"/>
                  <a:pt x="1630121" y="937896"/>
                  <a:pt x="1629328" y="916441"/>
                </a:cubicBezTo>
                <a:cubicBezTo>
                  <a:pt x="1670554" y="916144"/>
                  <a:pt x="1706330" y="915153"/>
                  <a:pt x="1713663" y="913468"/>
                </a:cubicBezTo>
                <a:cubicBezTo>
                  <a:pt x="1724069" y="911089"/>
                  <a:pt x="1732691" y="903657"/>
                  <a:pt x="1736209" y="893994"/>
                </a:cubicBezTo>
                <a:cubicBezTo>
                  <a:pt x="1740123" y="883291"/>
                  <a:pt x="1737596" y="871201"/>
                  <a:pt x="1729123" y="860003"/>
                </a:cubicBezTo>
                <a:cubicBezTo>
                  <a:pt x="1721542" y="849944"/>
                  <a:pt x="1717726" y="831065"/>
                  <a:pt x="1725605" y="815903"/>
                </a:cubicBezTo>
                <a:cubicBezTo>
                  <a:pt x="1732691" y="802226"/>
                  <a:pt x="1747605" y="795339"/>
                  <a:pt x="1769061" y="796082"/>
                </a:cubicBezTo>
                <a:cubicBezTo>
                  <a:pt x="1790169" y="795339"/>
                  <a:pt x="1805084" y="802226"/>
                  <a:pt x="1812170" y="815903"/>
                </a:cubicBezTo>
                <a:cubicBezTo>
                  <a:pt x="1820049" y="831065"/>
                  <a:pt x="1816233" y="849944"/>
                  <a:pt x="1808652" y="860003"/>
                </a:cubicBezTo>
                <a:cubicBezTo>
                  <a:pt x="1800179" y="871201"/>
                  <a:pt x="1797652" y="883291"/>
                  <a:pt x="1801566" y="893994"/>
                </a:cubicBezTo>
                <a:cubicBezTo>
                  <a:pt x="1805084" y="903657"/>
                  <a:pt x="1813706" y="911089"/>
                  <a:pt x="1824112" y="913468"/>
                </a:cubicBezTo>
                <a:cubicBezTo>
                  <a:pt x="1831743" y="915202"/>
                  <a:pt x="1865586" y="915450"/>
                  <a:pt x="1920389" y="915351"/>
                </a:cubicBezTo>
                <a:cubicBezTo>
                  <a:pt x="1919646" y="935518"/>
                  <a:pt x="1917267" y="1006772"/>
                  <a:pt x="1920686" y="1021687"/>
                </a:cubicBezTo>
                <a:cubicBezTo>
                  <a:pt x="1923015" y="1031894"/>
                  <a:pt x="1930349" y="1040367"/>
                  <a:pt x="1939813" y="1043836"/>
                </a:cubicBezTo>
                <a:cubicBezTo>
                  <a:pt x="1950367" y="1047651"/>
                  <a:pt x="1962210" y="1045223"/>
                  <a:pt x="1973160" y="1036899"/>
                </a:cubicBezTo>
                <a:cubicBezTo>
                  <a:pt x="1983021" y="1029466"/>
                  <a:pt x="2001454" y="1025750"/>
                  <a:pt x="2016270" y="1033430"/>
                </a:cubicBezTo>
                <a:cubicBezTo>
                  <a:pt x="2029599" y="1040367"/>
                  <a:pt x="2036239" y="1054935"/>
                  <a:pt x="2035545" y="1075895"/>
                </a:cubicBezTo>
                <a:cubicBezTo>
                  <a:pt x="2036239" y="1096508"/>
                  <a:pt x="2029599" y="1111076"/>
                  <a:pt x="2016270" y="1117964"/>
                </a:cubicBezTo>
                <a:cubicBezTo>
                  <a:pt x="2001454" y="1125694"/>
                  <a:pt x="1983021" y="1121928"/>
                  <a:pt x="1973160" y="1114545"/>
                </a:cubicBezTo>
                <a:cubicBezTo>
                  <a:pt x="1962210" y="1106220"/>
                  <a:pt x="1950367" y="1103792"/>
                  <a:pt x="1939813" y="1107608"/>
                </a:cubicBezTo>
                <a:cubicBezTo>
                  <a:pt x="1930349" y="1111076"/>
                  <a:pt x="1923015" y="1119549"/>
                  <a:pt x="1920686" y="1129707"/>
                </a:cubicBezTo>
                <a:cubicBezTo>
                  <a:pt x="1917416" y="1144176"/>
                  <a:pt x="1919497" y="1211070"/>
                  <a:pt x="1920290" y="1233813"/>
                </a:cubicBezTo>
                <a:close/>
                <a:moveTo>
                  <a:pt x="1212606" y="364842"/>
                </a:moveTo>
                <a:cubicBezTo>
                  <a:pt x="1215975" y="350126"/>
                  <a:pt x="1213746" y="280606"/>
                  <a:pt x="1212953" y="259398"/>
                </a:cubicBezTo>
                <a:cubicBezTo>
                  <a:pt x="1276229" y="260290"/>
                  <a:pt x="1363785" y="259349"/>
                  <a:pt x="1375727" y="256623"/>
                </a:cubicBezTo>
                <a:cubicBezTo>
                  <a:pt x="1386083" y="254245"/>
                  <a:pt x="1394755" y="246763"/>
                  <a:pt x="1398273" y="237150"/>
                </a:cubicBezTo>
                <a:cubicBezTo>
                  <a:pt x="1402138" y="226397"/>
                  <a:pt x="1399660" y="214357"/>
                  <a:pt x="1391187" y="203158"/>
                </a:cubicBezTo>
                <a:cubicBezTo>
                  <a:pt x="1383606" y="193099"/>
                  <a:pt x="1379790" y="174220"/>
                  <a:pt x="1387669" y="159058"/>
                </a:cubicBezTo>
                <a:cubicBezTo>
                  <a:pt x="1394755" y="145382"/>
                  <a:pt x="1409669" y="138494"/>
                  <a:pt x="1431125" y="139238"/>
                </a:cubicBezTo>
                <a:cubicBezTo>
                  <a:pt x="1452283" y="138544"/>
                  <a:pt x="1467148" y="145382"/>
                  <a:pt x="1474234" y="159058"/>
                </a:cubicBezTo>
                <a:cubicBezTo>
                  <a:pt x="1482112" y="174220"/>
                  <a:pt x="1478297" y="193099"/>
                  <a:pt x="1470716" y="203158"/>
                </a:cubicBezTo>
                <a:cubicBezTo>
                  <a:pt x="1462243" y="214357"/>
                  <a:pt x="1459716" y="226397"/>
                  <a:pt x="1463630" y="237150"/>
                </a:cubicBezTo>
                <a:cubicBezTo>
                  <a:pt x="1467148" y="246763"/>
                  <a:pt x="1475770" y="254245"/>
                  <a:pt x="1486176" y="256623"/>
                </a:cubicBezTo>
                <a:cubicBezTo>
                  <a:pt x="1494599" y="258556"/>
                  <a:pt x="1534785" y="258605"/>
                  <a:pt x="1599895" y="258457"/>
                </a:cubicBezTo>
                <a:lnTo>
                  <a:pt x="1619368" y="258457"/>
                </a:lnTo>
                <a:cubicBezTo>
                  <a:pt x="1620458" y="287196"/>
                  <a:pt x="1622143" y="350274"/>
                  <a:pt x="1619318" y="362662"/>
                </a:cubicBezTo>
                <a:cubicBezTo>
                  <a:pt x="1617733" y="369599"/>
                  <a:pt x="1612778" y="375347"/>
                  <a:pt x="1606435" y="377676"/>
                </a:cubicBezTo>
                <a:cubicBezTo>
                  <a:pt x="1599201" y="380302"/>
                  <a:pt x="1590678" y="378369"/>
                  <a:pt x="1582453" y="372126"/>
                </a:cubicBezTo>
                <a:cubicBezTo>
                  <a:pt x="1570214" y="362910"/>
                  <a:pt x="1547272" y="358252"/>
                  <a:pt x="1528839" y="367815"/>
                </a:cubicBezTo>
                <a:cubicBezTo>
                  <a:pt x="1519176" y="372820"/>
                  <a:pt x="1503122" y="386149"/>
                  <a:pt x="1504212" y="418704"/>
                </a:cubicBezTo>
                <a:cubicBezTo>
                  <a:pt x="1503122" y="451556"/>
                  <a:pt x="1519176" y="464935"/>
                  <a:pt x="1528839" y="469939"/>
                </a:cubicBezTo>
                <a:cubicBezTo>
                  <a:pt x="1547272" y="479503"/>
                  <a:pt x="1570214" y="474845"/>
                  <a:pt x="1582453" y="465579"/>
                </a:cubicBezTo>
                <a:cubicBezTo>
                  <a:pt x="1590678" y="459385"/>
                  <a:pt x="1599201" y="457452"/>
                  <a:pt x="1606435" y="460079"/>
                </a:cubicBezTo>
                <a:cubicBezTo>
                  <a:pt x="1612778" y="462358"/>
                  <a:pt x="1617733" y="468155"/>
                  <a:pt x="1619318" y="475092"/>
                </a:cubicBezTo>
                <a:cubicBezTo>
                  <a:pt x="1622044" y="487133"/>
                  <a:pt x="1620557" y="547338"/>
                  <a:pt x="1619467" y="577018"/>
                </a:cubicBezTo>
                <a:cubicBezTo>
                  <a:pt x="1612927" y="577018"/>
                  <a:pt x="1606336" y="577018"/>
                  <a:pt x="1599895" y="576969"/>
                </a:cubicBezTo>
                <a:cubicBezTo>
                  <a:pt x="1534785" y="576820"/>
                  <a:pt x="1494599" y="576919"/>
                  <a:pt x="1486176" y="578852"/>
                </a:cubicBezTo>
                <a:cubicBezTo>
                  <a:pt x="1475770" y="581230"/>
                  <a:pt x="1467148" y="588663"/>
                  <a:pt x="1463630" y="598325"/>
                </a:cubicBezTo>
                <a:cubicBezTo>
                  <a:pt x="1459716" y="609028"/>
                  <a:pt x="1462243" y="621119"/>
                  <a:pt x="1470716" y="632317"/>
                </a:cubicBezTo>
                <a:cubicBezTo>
                  <a:pt x="1478297" y="642376"/>
                  <a:pt x="1482112" y="661255"/>
                  <a:pt x="1474234" y="676417"/>
                </a:cubicBezTo>
                <a:cubicBezTo>
                  <a:pt x="1467148" y="690093"/>
                  <a:pt x="1452233" y="696931"/>
                  <a:pt x="1430778" y="696237"/>
                </a:cubicBezTo>
                <a:cubicBezTo>
                  <a:pt x="1409620" y="696882"/>
                  <a:pt x="1394755" y="690093"/>
                  <a:pt x="1387669" y="676417"/>
                </a:cubicBezTo>
                <a:cubicBezTo>
                  <a:pt x="1379790" y="661255"/>
                  <a:pt x="1383606" y="642376"/>
                  <a:pt x="1391187" y="632317"/>
                </a:cubicBezTo>
                <a:cubicBezTo>
                  <a:pt x="1399660" y="621119"/>
                  <a:pt x="1402138" y="609028"/>
                  <a:pt x="1398273" y="598325"/>
                </a:cubicBezTo>
                <a:cubicBezTo>
                  <a:pt x="1394755" y="588663"/>
                  <a:pt x="1386083" y="581230"/>
                  <a:pt x="1375727" y="578852"/>
                </a:cubicBezTo>
                <a:cubicBezTo>
                  <a:pt x="1363785" y="576126"/>
                  <a:pt x="1276279" y="575185"/>
                  <a:pt x="1213052" y="576077"/>
                </a:cubicBezTo>
                <a:cubicBezTo>
                  <a:pt x="1213845" y="552540"/>
                  <a:pt x="1215876" y="487133"/>
                  <a:pt x="1212606" y="472863"/>
                </a:cubicBezTo>
                <a:cubicBezTo>
                  <a:pt x="1210277" y="462705"/>
                  <a:pt x="1202944" y="454232"/>
                  <a:pt x="1193479" y="450763"/>
                </a:cubicBezTo>
                <a:cubicBezTo>
                  <a:pt x="1182925" y="446898"/>
                  <a:pt x="1171082" y="449376"/>
                  <a:pt x="1160132" y="457651"/>
                </a:cubicBezTo>
                <a:cubicBezTo>
                  <a:pt x="1150321" y="465083"/>
                  <a:pt x="1131838" y="468800"/>
                  <a:pt x="1117072" y="461119"/>
                </a:cubicBezTo>
                <a:cubicBezTo>
                  <a:pt x="1103743" y="454232"/>
                  <a:pt x="1097054" y="439664"/>
                  <a:pt x="1097747" y="418704"/>
                </a:cubicBezTo>
                <a:cubicBezTo>
                  <a:pt x="1097054" y="398091"/>
                  <a:pt x="1103743" y="383523"/>
                  <a:pt x="1117072" y="376586"/>
                </a:cubicBezTo>
                <a:cubicBezTo>
                  <a:pt x="1131888" y="368905"/>
                  <a:pt x="1150321" y="372622"/>
                  <a:pt x="1160132" y="380054"/>
                </a:cubicBezTo>
                <a:cubicBezTo>
                  <a:pt x="1171082" y="388379"/>
                  <a:pt x="1182925" y="390807"/>
                  <a:pt x="1193479" y="386991"/>
                </a:cubicBezTo>
                <a:cubicBezTo>
                  <a:pt x="1202944" y="383523"/>
                  <a:pt x="1210277" y="375050"/>
                  <a:pt x="1212606" y="364842"/>
                </a:cubicBezTo>
                <a:close/>
                <a:moveTo>
                  <a:pt x="871152" y="258457"/>
                </a:moveTo>
                <a:cubicBezTo>
                  <a:pt x="887949" y="258407"/>
                  <a:pt x="906382" y="258457"/>
                  <a:pt x="924022" y="258457"/>
                </a:cubicBezTo>
                <a:cubicBezTo>
                  <a:pt x="989182" y="258605"/>
                  <a:pt x="1029367" y="258556"/>
                  <a:pt x="1037791" y="256623"/>
                </a:cubicBezTo>
                <a:cubicBezTo>
                  <a:pt x="1048147" y="254245"/>
                  <a:pt x="1056818" y="246763"/>
                  <a:pt x="1060287" y="237150"/>
                </a:cubicBezTo>
                <a:cubicBezTo>
                  <a:pt x="1064202" y="226397"/>
                  <a:pt x="1061724" y="214357"/>
                  <a:pt x="1053251" y="203158"/>
                </a:cubicBezTo>
                <a:cubicBezTo>
                  <a:pt x="1045669" y="193099"/>
                  <a:pt x="1041805" y="174220"/>
                  <a:pt x="1049683" y="159058"/>
                </a:cubicBezTo>
                <a:cubicBezTo>
                  <a:pt x="1056818" y="145382"/>
                  <a:pt x="1071684" y="138494"/>
                  <a:pt x="1093189" y="139238"/>
                </a:cubicBezTo>
                <a:cubicBezTo>
                  <a:pt x="1114248" y="138494"/>
                  <a:pt x="1129212" y="145382"/>
                  <a:pt x="1136298" y="159058"/>
                </a:cubicBezTo>
                <a:cubicBezTo>
                  <a:pt x="1144176" y="174220"/>
                  <a:pt x="1140361" y="193099"/>
                  <a:pt x="1132730" y="203158"/>
                </a:cubicBezTo>
                <a:cubicBezTo>
                  <a:pt x="1124307" y="214357"/>
                  <a:pt x="1121779" y="226397"/>
                  <a:pt x="1125694" y="237150"/>
                </a:cubicBezTo>
                <a:cubicBezTo>
                  <a:pt x="1129212" y="246763"/>
                  <a:pt x="1137834" y="254245"/>
                  <a:pt x="1148240" y="256623"/>
                </a:cubicBezTo>
                <a:cubicBezTo>
                  <a:pt x="1153740" y="257862"/>
                  <a:pt x="1175245" y="258754"/>
                  <a:pt x="1203043" y="259249"/>
                </a:cubicBezTo>
                <a:cubicBezTo>
                  <a:pt x="1204133" y="288336"/>
                  <a:pt x="1205718" y="350373"/>
                  <a:pt x="1202944" y="362662"/>
                </a:cubicBezTo>
                <a:cubicBezTo>
                  <a:pt x="1201358" y="369599"/>
                  <a:pt x="1196403" y="375347"/>
                  <a:pt x="1190060" y="377676"/>
                </a:cubicBezTo>
                <a:cubicBezTo>
                  <a:pt x="1182826" y="380302"/>
                  <a:pt x="1174303" y="378369"/>
                  <a:pt x="1166078" y="372126"/>
                </a:cubicBezTo>
                <a:cubicBezTo>
                  <a:pt x="1153839" y="362910"/>
                  <a:pt x="1130897" y="358252"/>
                  <a:pt x="1112464" y="367815"/>
                </a:cubicBezTo>
                <a:cubicBezTo>
                  <a:pt x="1102802" y="372820"/>
                  <a:pt x="1086747" y="386149"/>
                  <a:pt x="1087837" y="418704"/>
                </a:cubicBezTo>
                <a:cubicBezTo>
                  <a:pt x="1086747" y="451556"/>
                  <a:pt x="1102802" y="464935"/>
                  <a:pt x="1112464" y="469939"/>
                </a:cubicBezTo>
                <a:cubicBezTo>
                  <a:pt x="1130897" y="479503"/>
                  <a:pt x="1153839" y="474845"/>
                  <a:pt x="1166078" y="465579"/>
                </a:cubicBezTo>
                <a:cubicBezTo>
                  <a:pt x="1174303" y="459385"/>
                  <a:pt x="1182826" y="457403"/>
                  <a:pt x="1190060" y="460079"/>
                </a:cubicBezTo>
                <a:cubicBezTo>
                  <a:pt x="1196403" y="462358"/>
                  <a:pt x="1201358" y="468155"/>
                  <a:pt x="1202944" y="475092"/>
                </a:cubicBezTo>
                <a:cubicBezTo>
                  <a:pt x="1205669" y="487034"/>
                  <a:pt x="1204182" y="546297"/>
                  <a:pt x="1203092" y="576226"/>
                </a:cubicBezTo>
                <a:cubicBezTo>
                  <a:pt x="1175294" y="576721"/>
                  <a:pt x="1153740" y="577563"/>
                  <a:pt x="1148240" y="578852"/>
                </a:cubicBezTo>
                <a:cubicBezTo>
                  <a:pt x="1137834" y="581230"/>
                  <a:pt x="1129212" y="588663"/>
                  <a:pt x="1125694" y="598325"/>
                </a:cubicBezTo>
                <a:cubicBezTo>
                  <a:pt x="1121779" y="609028"/>
                  <a:pt x="1124307" y="621119"/>
                  <a:pt x="1132730" y="632317"/>
                </a:cubicBezTo>
                <a:cubicBezTo>
                  <a:pt x="1140361" y="642376"/>
                  <a:pt x="1144176" y="661255"/>
                  <a:pt x="1136298" y="676417"/>
                </a:cubicBezTo>
                <a:cubicBezTo>
                  <a:pt x="1129212" y="690093"/>
                  <a:pt x="1114297" y="696981"/>
                  <a:pt x="1092842" y="696237"/>
                </a:cubicBezTo>
                <a:cubicBezTo>
                  <a:pt x="1071684" y="696882"/>
                  <a:pt x="1056769" y="690093"/>
                  <a:pt x="1049683" y="676417"/>
                </a:cubicBezTo>
                <a:cubicBezTo>
                  <a:pt x="1041805" y="661255"/>
                  <a:pt x="1045669" y="642376"/>
                  <a:pt x="1053251" y="632317"/>
                </a:cubicBezTo>
                <a:cubicBezTo>
                  <a:pt x="1061724" y="621119"/>
                  <a:pt x="1064202" y="609028"/>
                  <a:pt x="1060287" y="598325"/>
                </a:cubicBezTo>
                <a:cubicBezTo>
                  <a:pt x="1056818" y="588663"/>
                  <a:pt x="1048147" y="581230"/>
                  <a:pt x="1037791" y="578852"/>
                </a:cubicBezTo>
                <a:cubicBezTo>
                  <a:pt x="1029367" y="576919"/>
                  <a:pt x="989182" y="576870"/>
                  <a:pt x="924022" y="576969"/>
                </a:cubicBezTo>
                <a:cubicBezTo>
                  <a:pt x="906382" y="577018"/>
                  <a:pt x="887850" y="577068"/>
                  <a:pt x="871053" y="577018"/>
                </a:cubicBezTo>
                <a:cubicBezTo>
                  <a:pt x="869963" y="547338"/>
                  <a:pt x="868476" y="487133"/>
                  <a:pt x="871201" y="475092"/>
                </a:cubicBezTo>
                <a:cubicBezTo>
                  <a:pt x="872787" y="468155"/>
                  <a:pt x="877742" y="462358"/>
                  <a:pt x="884084" y="460079"/>
                </a:cubicBezTo>
                <a:cubicBezTo>
                  <a:pt x="891319" y="457452"/>
                  <a:pt x="899842" y="459385"/>
                  <a:pt x="908067" y="465579"/>
                </a:cubicBezTo>
                <a:cubicBezTo>
                  <a:pt x="920306" y="474845"/>
                  <a:pt x="943248" y="479503"/>
                  <a:pt x="961681" y="469939"/>
                </a:cubicBezTo>
                <a:cubicBezTo>
                  <a:pt x="971343" y="464935"/>
                  <a:pt x="987447" y="451556"/>
                  <a:pt x="986308" y="419051"/>
                </a:cubicBezTo>
                <a:cubicBezTo>
                  <a:pt x="987447" y="386149"/>
                  <a:pt x="971343" y="372820"/>
                  <a:pt x="961681" y="367815"/>
                </a:cubicBezTo>
                <a:cubicBezTo>
                  <a:pt x="943248" y="358252"/>
                  <a:pt x="920306" y="362910"/>
                  <a:pt x="908067" y="372126"/>
                </a:cubicBezTo>
                <a:cubicBezTo>
                  <a:pt x="899842" y="378369"/>
                  <a:pt x="891319" y="380302"/>
                  <a:pt x="884084" y="377676"/>
                </a:cubicBezTo>
                <a:cubicBezTo>
                  <a:pt x="877742" y="375347"/>
                  <a:pt x="872787" y="369599"/>
                  <a:pt x="871201" y="362662"/>
                </a:cubicBezTo>
                <a:cubicBezTo>
                  <a:pt x="868377" y="350274"/>
                  <a:pt x="870062" y="287196"/>
                  <a:pt x="871152" y="258457"/>
                </a:cubicBezTo>
                <a:close/>
                <a:moveTo>
                  <a:pt x="569834" y="364842"/>
                </a:moveTo>
                <a:cubicBezTo>
                  <a:pt x="573253" y="349927"/>
                  <a:pt x="570874" y="278673"/>
                  <a:pt x="570131" y="258506"/>
                </a:cubicBezTo>
                <a:cubicBezTo>
                  <a:pt x="579496" y="258506"/>
                  <a:pt x="589654" y="258506"/>
                  <a:pt x="600506" y="258457"/>
                </a:cubicBezTo>
                <a:cubicBezTo>
                  <a:pt x="642326" y="258358"/>
                  <a:pt x="689697" y="258258"/>
                  <a:pt x="697625" y="260092"/>
                </a:cubicBezTo>
                <a:cubicBezTo>
                  <a:pt x="704760" y="261727"/>
                  <a:pt x="710657" y="266781"/>
                  <a:pt x="713035" y="273272"/>
                </a:cubicBezTo>
                <a:cubicBezTo>
                  <a:pt x="715761" y="280755"/>
                  <a:pt x="713779" y="289475"/>
                  <a:pt x="707386" y="297899"/>
                </a:cubicBezTo>
                <a:cubicBezTo>
                  <a:pt x="697972" y="310386"/>
                  <a:pt x="693215" y="333774"/>
                  <a:pt x="702976" y="352554"/>
                </a:cubicBezTo>
                <a:cubicBezTo>
                  <a:pt x="707932" y="362117"/>
                  <a:pt x="720815" y="377775"/>
                  <a:pt x="751685" y="377775"/>
                </a:cubicBezTo>
                <a:cubicBezTo>
                  <a:pt x="752725" y="377775"/>
                  <a:pt x="753816" y="377725"/>
                  <a:pt x="754906" y="377725"/>
                </a:cubicBezTo>
                <a:cubicBezTo>
                  <a:pt x="788452" y="378766"/>
                  <a:pt x="802028" y="362414"/>
                  <a:pt x="807132" y="352554"/>
                </a:cubicBezTo>
                <a:cubicBezTo>
                  <a:pt x="816894" y="333774"/>
                  <a:pt x="812137" y="310386"/>
                  <a:pt x="802722" y="297899"/>
                </a:cubicBezTo>
                <a:cubicBezTo>
                  <a:pt x="796330" y="289475"/>
                  <a:pt x="794348" y="280755"/>
                  <a:pt x="797073" y="273272"/>
                </a:cubicBezTo>
                <a:cubicBezTo>
                  <a:pt x="799452" y="266781"/>
                  <a:pt x="805348" y="261727"/>
                  <a:pt x="812484" y="260092"/>
                </a:cubicBezTo>
                <a:cubicBezTo>
                  <a:pt x="816993" y="259051"/>
                  <a:pt x="836417" y="258655"/>
                  <a:pt x="861242" y="258506"/>
                </a:cubicBezTo>
                <a:cubicBezTo>
                  <a:pt x="860498" y="278624"/>
                  <a:pt x="858120" y="349927"/>
                  <a:pt x="861539" y="364842"/>
                </a:cubicBezTo>
                <a:cubicBezTo>
                  <a:pt x="863868" y="375050"/>
                  <a:pt x="871201" y="383523"/>
                  <a:pt x="880665" y="386991"/>
                </a:cubicBezTo>
                <a:cubicBezTo>
                  <a:pt x="891220" y="390807"/>
                  <a:pt x="903062" y="388329"/>
                  <a:pt x="914013" y="380054"/>
                </a:cubicBezTo>
                <a:cubicBezTo>
                  <a:pt x="923874" y="372622"/>
                  <a:pt x="942307" y="368905"/>
                  <a:pt x="957122" y="376586"/>
                </a:cubicBezTo>
                <a:cubicBezTo>
                  <a:pt x="970451" y="383523"/>
                  <a:pt x="977091" y="398091"/>
                  <a:pt x="976398" y="419051"/>
                </a:cubicBezTo>
                <a:cubicBezTo>
                  <a:pt x="977091" y="439664"/>
                  <a:pt x="970451" y="454232"/>
                  <a:pt x="957122" y="461119"/>
                </a:cubicBezTo>
                <a:cubicBezTo>
                  <a:pt x="942307" y="468849"/>
                  <a:pt x="923874" y="465083"/>
                  <a:pt x="914013" y="457651"/>
                </a:cubicBezTo>
                <a:cubicBezTo>
                  <a:pt x="903062" y="449376"/>
                  <a:pt x="891220" y="446948"/>
                  <a:pt x="880665" y="450763"/>
                </a:cubicBezTo>
                <a:cubicBezTo>
                  <a:pt x="871201" y="454232"/>
                  <a:pt x="863868" y="462705"/>
                  <a:pt x="861539" y="472863"/>
                </a:cubicBezTo>
                <a:cubicBezTo>
                  <a:pt x="858269" y="487332"/>
                  <a:pt x="860350" y="554275"/>
                  <a:pt x="861142" y="576969"/>
                </a:cubicBezTo>
                <a:cubicBezTo>
                  <a:pt x="836367" y="576820"/>
                  <a:pt x="816943" y="576424"/>
                  <a:pt x="812484" y="575383"/>
                </a:cubicBezTo>
                <a:cubicBezTo>
                  <a:pt x="805348" y="573748"/>
                  <a:pt x="799452" y="568694"/>
                  <a:pt x="797073" y="562153"/>
                </a:cubicBezTo>
                <a:cubicBezTo>
                  <a:pt x="794348" y="554721"/>
                  <a:pt x="796330" y="546000"/>
                  <a:pt x="802722" y="537576"/>
                </a:cubicBezTo>
                <a:cubicBezTo>
                  <a:pt x="812137" y="525089"/>
                  <a:pt x="816894" y="501701"/>
                  <a:pt x="807132" y="482922"/>
                </a:cubicBezTo>
                <a:cubicBezTo>
                  <a:pt x="802028" y="473011"/>
                  <a:pt x="788402" y="456660"/>
                  <a:pt x="755203" y="457750"/>
                </a:cubicBezTo>
                <a:cubicBezTo>
                  <a:pt x="721707" y="456660"/>
                  <a:pt x="708080" y="473011"/>
                  <a:pt x="702976" y="482922"/>
                </a:cubicBezTo>
                <a:cubicBezTo>
                  <a:pt x="693215" y="501701"/>
                  <a:pt x="697972" y="525089"/>
                  <a:pt x="707386" y="537576"/>
                </a:cubicBezTo>
                <a:cubicBezTo>
                  <a:pt x="713779" y="546000"/>
                  <a:pt x="715761" y="554721"/>
                  <a:pt x="713035" y="562153"/>
                </a:cubicBezTo>
                <a:cubicBezTo>
                  <a:pt x="710657" y="568694"/>
                  <a:pt x="704760" y="573748"/>
                  <a:pt x="697625" y="575383"/>
                </a:cubicBezTo>
                <a:cubicBezTo>
                  <a:pt x="689697" y="577217"/>
                  <a:pt x="642326" y="577068"/>
                  <a:pt x="600506" y="576969"/>
                </a:cubicBezTo>
                <a:lnTo>
                  <a:pt x="570230" y="576969"/>
                </a:lnTo>
                <a:cubicBezTo>
                  <a:pt x="571023" y="554225"/>
                  <a:pt x="573104" y="487282"/>
                  <a:pt x="569834" y="472863"/>
                </a:cubicBezTo>
                <a:cubicBezTo>
                  <a:pt x="567505" y="462705"/>
                  <a:pt x="560171" y="454182"/>
                  <a:pt x="550657" y="450763"/>
                </a:cubicBezTo>
                <a:cubicBezTo>
                  <a:pt x="540153" y="446898"/>
                  <a:pt x="528310" y="449376"/>
                  <a:pt x="517310" y="457651"/>
                </a:cubicBezTo>
                <a:cubicBezTo>
                  <a:pt x="507499" y="465083"/>
                  <a:pt x="489066" y="468849"/>
                  <a:pt x="474250" y="461119"/>
                </a:cubicBezTo>
                <a:cubicBezTo>
                  <a:pt x="460921" y="454232"/>
                  <a:pt x="454281" y="439664"/>
                  <a:pt x="454975" y="418704"/>
                </a:cubicBezTo>
                <a:cubicBezTo>
                  <a:pt x="454281" y="398091"/>
                  <a:pt x="460921" y="383523"/>
                  <a:pt x="474250" y="376586"/>
                </a:cubicBezTo>
                <a:cubicBezTo>
                  <a:pt x="489066" y="368905"/>
                  <a:pt x="507499" y="372622"/>
                  <a:pt x="517310" y="380054"/>
                </a:cubicBezTo>
                <a:cubicBezTo>
                  <a:pt x="528310" y="388329"/>
                  <a:pt x="540153" y="390807"/>
                  <a:pt x="550657" y="386991"/>
                </a:cubicBezTo>
                <a:cubicBezTo>
                  <a:pt x="560171" y="383523"/>
                  <a:pt x="567505" y="375050"/>
                  <a:pt x="569834" y="364842"/>
                </a:cubicBezTo>
                <a:close/>
                <a:moveTo>
                  <a:pt x="264601" y="475092"/>
                </a:moveTo>
                <a:cubicBezTo>
                  <a:pt x="266187" y="468155"/>
                  <a:pt x="271092" y="462358"/>
                  <a:pt x="277484" y="460079"/>
                </a:cubicBezTo>
                <a:cubicBezTo>
                  <a:pt x="284719" y="457452"/>
                  <a:pt x="293241" y="459385"/>
                  <a:pt x="301417" y="465579"/>
                </a:cubicBezTo>
                <a:cubicBezTo>
                  <a:pt x="313656" y="474845"/>
                  <a:pt x="336648" y="479503"/>
                  <a:pt x="355031" y="469939"/>
                </a:cubicBezTo>
                <a:cubicBezTo>
                  <a:pt x="364743" y="464935"/>
                  <a:pt x="380798" y="451556"/>
                  <a:pt x="379707" y="419051"/>
                </a:cubicBezTo>
                <a:cubicBezTo>
                  <a:pt x="380798" y="386149"/>
                  <a:pt x="364743" y="372820"/>
                  <a:pt x="355031" y="367815"/>
                </a:cubicBezTo>
                <a:cubicBezTo>
                  <a:pt x="336648" y="358252"/>
                  <a:pt x="313656" y="362910"/>
                  <a:pt x="301417" y="372126"/>
                </a:cubicBezTo>
                <a:cubicBezTo>
                  <a:pt x="293241" y="378320"/>
                  <a:pt x="284719" y="380302"/>
                  <a:pt x="277484" y="377676"/>
                </a:cubicBezTo>
                <a:cubicBezTo>
                  <a:pt x="271092" y="375347"/>
                  <a:pt x="266187" y="369599"/>
                  <a:pt x="264601" y="362662"/>
                </a:cubicBezTo>
                <a:cubicBezTo>
                  <a:pt x="261777" y="350274"/>
                  <a:pt x="263461" y="287147"/>
                  <a:pt x="264601" y="258407"/>
                </a:cubicBezTo>
                <a:cubicBezTo>
                  <a:pt x="273520" y="258407"/>
                  <a:pt x="282687" y="258457"/>
                  <a:pt x="291557" y="258457"/>
                </a:cubicBezTo>
                <a:cubicBezTo>
                  <a:pt x="346062" y="258605"/>
                  <a:pt x="382433" y="258556"/>
                  <a:pt x="390856" y="256623"/>
                </a:cubicBezTo>
                <a:cubicBezTo>
                  <a:pt x="401212" y="254245"/>
                  <a:pt x="409834" y="246763"/>
                  <a:pt x="413352" y="237150"/>
                </a:cubicBezTo>
                <a:cubicBezTo>
                  <a:pt x="417267" y="226397"/>
                  <a:pt x="414789" y="214357"/>
                  <a:pt x="406316" y="203158"/>
                </a:cubicBezTo>
                <a:cubicBezTo>
                  <a:pt x="398735" y="193099"/>
                  <a:pt x="394870" y="174220"/>
                  <a:pt x="402748" y="159058"/>
                </a:cubicBezTo>
                <a:cubicBezTo>
                  <a:pt x="409834" y="145382"/>
                  <a:pt x="424749" y="138494"/>
                  <a:pt x="446254" y="139238"/>
                </a:cubicBezTo>
                <a:cubicBezTo>
                  <a:pt x="467363" y="138494"/>
                  <a:pt x="482277" y="145382"/>
                  <a:pt x="489363" y="159058"/>
                </a:cubicBezTo>
                <a:cubicBezTo>
                  <a:pt x="497242" y="174220"/>
                  <a:pt x="493426" y="193099"/>
                  <a:pt x="485796" y="203158"/>
                </a:cubicBezTo>
                <a:cubicBezTo>
                  <a:pt x="477372" y="214357"/>
                  <a:pt x="474845" y="226397"/>
                  <a:pt x="478759" y="237150"/>
                </a:cubicBezTo>
                <a:cubicBezTo>
                  <a:pt x="482277" y="246763"/>
                  <a:pt x="490899" y="254245"/>
                  <a:pt x="501305" y="256623"/>
                </a:cubicBezTo>
                <a:cubicBezTo>
                  <a:pt x="507400" y="258011"/>
                  <a:pt x="528360" y="258457"/>
                  <a:pt x="560270" y="258506"/>
                </a:cubicBezTo>
                <a:cubicBezTo>
                  <a:pt x="561360" y="287295"/>
                  <a:pt x="563045" y="350274"/>
                  <a:pt x="560221" y="362662"/>
                </a:cubicBezTo>
                <a:cubicBezTo>
                  <a:pt x="558635" y="369599"/>
                  <a:pt x="553680" y="375347"/>
                  <a:pt x="547338" y="377676"/>
                </a:cubicBezTo>
                <a:cubicBezTo>
                  <a:pt x="540054" y="380302"/>
                  <a:pt x="531580" y="378369"/>
                  <a:pt x="523355" y="372126"/>
                </a:cubicBezTo>
                <a:cubicBezTo>
                  <a:pt x="511116" y="362910"/>
                  <a:pt x="488174" y="358252"/>
                  <a:pt x="469741" y="367815"/>
                </a:cubicBezTo>
                <a:cubicBezTo>
                  <a:pt x="460079" y="372820"/>
                  <a:pt x="443975" y="386149"/>
                  <a:pt x="445114" y="418704"/>
                </a:cubicBezTo>
                <a:cubicBezTo>
                  <a:pt x="443975" y="451556"/>
                  <a:pt x="460079" y="464935"/>
                  <a:pt x="469741" y="469939"/>
                </a:cubicBezTo>
                <a:cubicBezTo>
                  <a:pt x="488174" y="479503"/>
                  <a:pt x="511116" y="474845"/>
                  <a:pt x="523355" y="465579"/>
                </a:cubicBezTo>
                <a:cubicBezTo>
                  <a:pt x="531580" y="459385"/>
                  <a:pt x="540054" y="457452"/>
                  <a:pt x="547338" y="460079"/>
                </a:cubicBezTo>
                <a:cubicBezTo>
                  <a:pt x="553680" y="462358"/>
                  <a:pt x="558635" y="468155"/>
                  <a:pt x="560221" y="475092"/>
                </a:cubicBezTo>
                <a:cubicBezTo>
                  <a:pt x="562946" y="487133"/>
                  <a:pt x="561410" y="547288"/>
                  <a:pt x="560369" y="576969"/>
                </a:cubicBezTo>
                <a:cubicBezTo>
                  <a:pt x="528409" y="577018"/>
                  <a:pt x="507400" y="577415"/>
                  <a:pt x="501305" y="578852"/>
                </a:cubicBezTo>
                <a:cubicBezTo>
                  <a:pt x="490899" y="581230"/>
                  <a:pt x="482277" y="588663"/>
                  <a:pt x="478759" y="598325"/>
                </a:cubicBezTo>
                <a:cubicBezTo>
                  <a:pt x="474845" y="609028"/>
                  <a:pt x="477372" y="621119"/>
                  <a:pt x="485796" y="632317"/>
                </a:cubicBezTo>
                <a:cubicBezTo>
                  <a:pt x="493426" y="642376"/>
                  <a:pt x="497242" y="661255"/>
                  <a:pt x="489363" y="676417"/>
                </a:cubicBezTo>
                <a:cubicBezTo>
                  <a:pt x="482277" y="690093"/>
                  <a:pt x="467313" y="696931"/>
                  <a:pt x="445907" y="696237"/>
                </a:cubicBezTo>
                <a:cubicBezTo>
                  <a:pt x="424799" y="696882"/>
                  <a:pt x="409834" y="690093"/>
                  <a:pt x="402748" y="676417"/>
                </a:cubicBezTo>
                <a:cubicBezTo>
                  <a:pt x="394870" y="661255"/>
                  <a:pt x="398735" y="642376"/>
                  <a:pt x="406316" y="632317"/>
                </a:cubicBezTo>
                <a:cubicBezTo>
                  <a:pt x="414789" y="621119"/>
                  <a:pt x="417267" y="609028"/>
                  <a:pt x="413352" y="598325"/>
                </a:cubicBezTo>
                <a:cubicBezTo>
                  <a:pt x="409834" y="588663"/>
                  <a:pt x="401212" y="581230"/>
                  <a:pt x="390856" y="578852"/>
                </a:cubicBezTo>
                <a:cubicBezTo>
                  <a:pt x="382433" y="576919"/>
                  <a:pt x="346062" y="576870"/>
                  <a:pt x="291557" y="576969"/>
                </a:cubicBezTo>
                <a:cubicBezTo>
                  <a:pt x="282637" y="577018"/>
                  <a:pt x="273471" y="577018"/>
                  <a:pt x="264502" y="577018"/>
                </a:cubicBezTo>
                <a:cubicBezTo>
                  <a:pt x="263412" y="547387"/>
                  <a:pt x="261876" y="487133"/>
                  <a:pt x="264651" y="475092"/>
                </a:cubicBezTo>
                <a:close/>
                <a:moveTo>
                  <a:pt x="264601" y="803515"/>
                </a:moveTo>
                <a:cubicBezTo>
                  <a:pt x="266187" y="796578"/>
                  <a:pt x="271092" y="790830"/>
                  <a:pt x="277484" y="788501"/>
                </a:cubicBezTo>
                <a:cubicBezTo>
                  <a:pt x="284719" y="785825"/>
                  <a:pt x="293241" y="787807"/>
                  <a:pt x="301417" y="794001"/>
                </a:cubicBezTo>
                <a:cubicBezTo>
                  <a:pt x="313656" y="803267"/>
                  <a:pt x="336648" y="807925"/>
                  <a:pt x="355031" y="798362"/>
                </a:cubicBezTo>
                <a:cubicBezTo>
                  <a:pt x="364743" y="793357"/>
                  <a:pt x="380798" y="779978"/>
                  <a:pt x="379707" y="747473"/>
                </a:cubicBezTo>
                <a:cubicBezTo>
                  <a:pt x="380798" y="714571"/>
                  <a:pt x="364743" y="701242"/>
                  <a:pt x="355031" y="696237"/>
                </a:cubicBezTo>
                <a:cubicBezTo>
                  <a:pt x="336648" y="686674"/>
                  <a:pt x="313656" y="691332"/>
                  <a:pt x="301417" y="700598"/>
                </a:cubicBezTo>
                <a:cubicBezTo>
                  <a:pt x="293241" y="706792"/>
                  <a:pt x="284719" y="708724"/>
                  <a:pt x="277484" y="706098"/>
                </a:cubicBezTo>
                <a:cubicBezTo>
                  <a:pt x="271092" y="703769"/>
                  <a:pt x="266187" y="698021"/>
                  <a:pt x="264601" y="691084"/>
                </a:cubicBezTo>
                <a:cubicBezTo>
                  <a:pt x="261777" y="678697"/>
                  <a:pt x="263461" y="615718"/>
                  <a:pt x="264601" y="586929"/>
                </a:cubicBezTo>
                <a:cubicBezTo>
                  <a:pt x="272975" y="586929"/>
                  <a:pt x="281993" y="586929"/>
                  <a:pt x="291557" y="586879"/>
                </a:cubicBezTo>
                <a:cubicBezTo>
                  <a:pt x="333328" y="586780"/>
                  <a:pt x="380698" y="586681"/>
                  <a:pt x="388627" y="588514"/>
                </a:cubicBezTo>
                <a:cubicBezTo>
                  <a:pt x="395762" y="590149"/>
                  <a:pt x="401708" y="595204"/>
                  <a:pt x="404086" y="601744"/>
                </a:cubicBezTo>
                <a:cubicBezTo>
                  <a:pt x="406762" y="609177"/>
                  <a:pt x="404780" y="617898"/>
                  <a:pt x="398438" y="626321"/>
                </a:cubicBezTo>
                <a:cubicBezTo>
                  <a:pt x="388973" y="638808"/>
                  <a:pt x="384217" y="662196"/>
                  <a:pt x="393978" y="680976"/>
                </a:cubicBezTo>
                <a:cubicBezTo>
                  <a:pt x="399082" y="690886"/>
                  <a:pt x="412758" y="707287"/>
                  <a:pt x="445907" y="706148"/>
                </a:cubicBezTo>
                <a:cubicBezTo>
                  <a:pt x="479503" y="707188"/>
                  <a:pt x="493030" y="690886"/>
                  <a:pt x="498183" y="680976"/>
                </a:cubicBezTo>
                <a:cubicBezTo>
                  <a:pt x="507895" y="662196"/>
                  <a:pt x="503138" y="638808"/>
                  <a:pt x="493724" y="626321"/>
                </a:cubicBezTo>
                <a:cubicBezTo>
                  <a:pt x="487381" y="617898"/>
                  <a:pt x="485350" y="609177"/>
                  <a:pt x="488075" y="601744"/>
                </a:cubicBezTo>
                <a:cubicBezTo>
                  <a:pt x="490453" y="595204"/>
                  <a:pt x="496350" y="590149"/>
                  <a:pt x="503485" y="588514"/>
                </a:cubicBezTo>
                <a:cubicBezTo>
                  <a:pt x="508738" y="587325"/>
                  <a:pt x="531283" y="586929"/>
                  <a:pt x="557991" y="586879"/>
                </a:cubicBezTo>
                <a:cubicBezTo>
                  <a:pt x="557248" y="606947"/>
                  <a:pt x="554869" y="678300"/>
                  <a:pt x="558288" y="693264"/>
                </a:cubicBezTo>
                <a:cubicBezTo>
                  <a:pt x="560617" y="703472"/>
                  <a:pt x="567951" y="711945"/>
                  <a:pt x="577415" y="715414"/>
                </a:cubicBezTo>
                <a:cubicBezTo>
                  <a:pt x="587969" y="719229"/>
                  <a:pt x="599812" y="716801"/>
                  <a:pt x="610763" y="708476"/>
                </a:cubicBezTo>
                <a:cubicBezTo>
                  <a:pt x="620574" y="701044"/>
                  <a:pt x="639007" y="697328"/>
                  <a:pt x="653822" y="705008"/>
                </a:cubicBezTo>
                <a:cubicBezTo>
                  <a:pt x="667151" y="711945"/>
                  <a:pt x="673841" y="726513"/>
                  <a:pt x="673147" y="747473"/>
                </a:cubicBezTo>
                <a:cubicBezTo>
                  <a:pt x="673841" y="768086"/>
                  <a:pt x="667151" y="782654"/>
                  <a:pt x="653822" y="789542"/>
                </a:cubicBezTo>
                <a:cubicBezTo>
                  <a:pt x="639007" y="797271"/>
                  <a:pt x="620574" y="793506"/>
                  <a:pt x="610763" y="786073"/>
                </a:cubicBezTo>
                <a:cubicBezTo>
                  <a:pt x="599812" y="777798"/>
                  <a:pt x="587969" y="775370"/>
                  <a:pt x="577415" y="779185"/>
                </a:cubicBezTo>
                <a:cubicBezTo>
                  <a:pt x="567951" y="782654"/>
                  <a:pt x="560617" y="791127"/>
                  <a:pt x="558288" y="801285"/>
                </a:cubicBezTo>
                <a:cubicBezTo>
                  <a:pt x="554968" y="815952"/>
                  <a:pt x="557149" y="884580"/>
                  <a:pt x="557941" y="906283"/>
                </a:cubicBezTo>
                <a:cubicBezTo>
                  <a:pt x="530788" y="905887"/>
                  <a:pt x="508985" y="905044"/>
                  <a:pt x="503485" y="903805"/>
                </a:cubicBezTo>
                <a:cubicBezTo>
                  <a:pt x="496350" y="902170"/>
                  <a:pt x="490453" y="897116"/>
                  <a:pt x="488075" y="890575"/>
                </a:cubicBezTo>
                <a:cubicBezTo>
                  <a:pt x="485350" y="883143"/>
                  <a:pt x="487381" y="874422"/>
                  <a:pt x="493724" y="865998"/>
                </a:cubicBezTo>
                <a:cubicBezTo>
                  <a:pt x="503138" y="853512"/>
                  <a:pt x="507895" y="830124"/>
                  <a:pt x="498183" y="811344"/>
                </a:cubicBezTo>
                <a:cubicBezTo>
                  <a:pt x="493030" y="801434"/>
                  <a:pt x="479404" y="785082"/>
                  <a:pt x="446254" y="786172"/>
                </a:cubicBezTo>
                <a:cubicBezTo>
                  <a:pt x="412659" y="785131"/>
                  <a:pt x="399082" y="801434"/>
                  <a:pt x="393978" y="811344"/>
                </a:cubicBezTo>
                <a:cubicBezTo>
                  <a:pt x="384217" y="830124"/>
                  <a:pt x="388973" y="853512"/>
                  <a:pt x="398438" y="865998"/>
                </a:cubicBezTo>
                <a:cubicBezTo>
                  <a:pt x="404780" y="874422"/>
                  <a:pt x="406762" y="883143"/>
                  <a:pt x="404037" y="890575"/>
                </a:cubicBezTo>
                <a:cubicBezTo>
                  <a:pt x="401708" y="897116"/>
                  <a:pt x="395762" y="902170"/>
                  <a:pt x="388627" y="903805"/>
                </a:cubicBezTo>
                <a:cubicBezTo>
                  <a:pt x="380698" y="905639"/>
                  <a:pt x="333328" y="905540"/>
                  <a:pt x="291557" y="905391"/>
                </a:cubicBezTo>
                <a:lnTo>
                  <a:pt x="264502" y="905391"/>
                </a:lnTo>
                <a:cubicBezTo>
                  <a:pt x="263412" y="875661"/>
                  <a:pt x="261876" y="815556"/>
                  <a:pt x="264651" y="803515"/>
                </a:cubicBezTo>
                <a:close/>
                <a:moveTo>
                  <a:pt x="264601" y="1131937"/>
                </a:moveTo>
                <a:cubicBezTo>
                  <a:pt x="266187" y="1125000"/>
                  <a:pt x="271092" y="1119252"/>
                  <a:pt x="277484" y="1116923"/>
                </a:cubicBezTo>
                <a:cubicBezTo>
                  <a:pt x="284719" y="1114248"/>
                  <a:pt x="293241" y="1116230"/>
                  <a:pt x="301417" y="1122423"/>
                </a:cubicBezTo>
                <a:cubicBezTo>
                  <a:pt x="313656" y="1131689"/>
                  <a:pt x="336648" y="1136347"/>
                  <a:pt x="355031" y="1126784"/>
                </a:cubicBezTo>
                <a:cubicBezTo>
                  <a:pt x="364743" y="1121779"/>
                  <a:pt x="380798" y="1108401"/>
                  <a:pt x="379707" y="1075895"/>
                </a:cubicBezTo>
                <a:cubicBezTo>
                  <a:pt x="380798" y="1042994"/>
                  <a:pt x="364743" y="1029664"/>
                  <a:pt x="355031" y="1024660"/>
                </a:cubicBezTo>
                <a:cubicBezTo>
                  <a:pt x="336648" y="1015096"/>
                  <a:pt x="313656" y="1019754"/>
                  <a:pt x="301417" y="1029020"/>
                </a:cubicBezTo>
                <a:cubicBezTo>
                  <a:pt x="293241" y="1035214"/>
                  <a:pt x="284719" y="1037147"/>
                  <a:pt x="277484" y="1034520"/>
                </a:cubicBezTo>
                <a:cubicBezTo>
                  <a:pt x="271092" y="1032191"/>
                  <a:pt x="266187" y="1026444"/>
                  <a:pt x="264601" y="1019507"/>
                </a:cubicBezTo>
                <a:cubicBezTo>
                  <a:pt x="261777" y="1007119"/>
                  <a:pt x="263461" y="944041"/>
                  <a:pt x="264601" y="915301"/>
                </a:cubicBezTo>
                <a:lnTo>
                  <a:pt x="291507" y="915301"/>
                </a:lnTo>
                <a:cubicBezTo>
                  <a:pt x="346062" y="915450"/>
                  <a:pt x="382433" y="915400"/>
                  <a:pt x="390856" y="913468"/>
                </a:cubicBezTo>
                <a:cubicBezTo>
                  <a:pt x="401212" y="911089"/>
                  <a:pt x="409834" y="903657"/>
                  <a:pt x="413352" y="893994"/>
                </a:cubicBezTo>
                <a:cubicBezTo>
                  <a:pt x="417267" y="883291"/>
                  <a:pt x="414789" y="871201"/>
                  <a:pt x="406316" y="860003"/>
                </a:cubicBezTo>
                <a:cubicBezTo>
                  <a:pt x="398735" y="849944"/>
                  <a:pt x="394870" y="831065"/>
                  <a:pt x="402748" y="815903"/>
                </a:cubicBezTo>
                <a:cubicBezTo>
                  <a:pt x="409834" y="802226"/>
                  <a:pt x="424749" y="795339"/>
                  <a:pt x="446254" y="796082"/>
                </a:cubicBezTo>
                <a:cubicBezTo>
                  <a:pt x="467363" y="795339"/>
                  <a:pt x="482277" y="802226"/>
                  <a:pt x="489363" y="815903"/>
                </a:cubicBezTo>
                <a:cubicBezTo>
                  <a:pt x="497242" y="831065"/>
                  <a:pt x="493426" y="849944"/>
                  <a:pt x="485796" y="860003"/>
                </a:cubicBezTo>
                <a:cubicBezTo>
                  <a:pt x="477372" y="871201"/>
                  <a:pt x="474845" y="883291"/>
                  <a:pt x="478759" y="893994"/>
                </a:cubicBezTo>
                <a:cubicBezTo>
                  <a:pt x="482277" y="903657"/>
                  <a:pt x="490899" y="911089"/>
                  <a:pt x="501305" y="913468"/>
                </a:cubicBezTo>
                <a:cubicBezTo>
                  <a:pt x="507251" y="914855"/>
                  <a:pt x="529896" y="915747"/>
                  <a:pt x="557941" y="916193"/>
                </a:cubicBezTo>
                <a:cubicBezTo>
                  <a:pt x="557149" y="937302"/>
                  <a:pt x="554919" y="1006921"/>
                  <a:pt x="558288" y="1021687"/>
                </a:cubicBezTo>
                <a:cubicBezTo>
                  <a:pt x="560617" y="1031894"/>
                  <a:pt x="567951" y="1040367"/>
                  <a:pt x="577415" y="1043836"/>
                </a:cubicBezTo>
                <a:cubicBezTo>
                  <a:pt x="587969" y="1047651"/>
                  <a:pt x="599812" y="1045223"/>
                  <a:pt x="610763" y="1036899"/>
                </a:cubicBezTo>
                <a:cubicBezTo>
                  <a:pt x="620574" y="1029466"/>
                  <a:pt x="639007" y="1025750"/>
                  <a:pt x="653822" y="1033430"/>
                </a:cubicBezTo>
                <a:cubicBezTo>
                  <a:pt x="667151" y="1040367"/>
                  <a:pt x="673841" y="1054935"/>
                  <a:pt x="673147" y="1075895"/>
                </a:cubicBezTo>
                <a:cubicBezTo>
                  <a:pt x="673841" y="1096508"/>
                  <a:pt x="667151" y="1111076"/>
                  <a:pt x="653822" y="1117964"/>
                </a:cubicBezTo>
                <a:cubicBezTo>
                  <a:pt x="639007" y="1125694"/>
                  <a:pt x="620574" y="1121928"/>
                  <a:pt x="610763" y="1114545"/>
                </a:cubicBezTo>
                <a:cubicBezTo>
                  <a:pt x="599812" y="1106220"/>
                  <a:pt x="587969" y="1103792"/>
                  <a:pt x="577415" y="1107608"/>
                </a:cubicBezTo>
                <a:cubicBezTo>
                  <a:pt x="567951" y="1111076"/>
                  <a:pt x="560617" y="1119549"/>
                  <a:pt x="558288" y="1129707"/>
                </a:cubicBezTo>
                <a:cubicBezTo>
                  <a:pt x="554968" y="1144176"/>
                  <a:pt x="557099" y="1211218"/>
                  <a:pt x="557892" y="1233863"/>
                </a:cubicBezTo>
                <a:cubicBezTo>
                  <a:pt x="531234" y="1233813"/>
                  <a:pt x="508738" y="1233417"/>
                  <a:pt x="503485" y="1232228"/>
                </a:cubicBezTo>
                <a:cubicBezTo>
                  <a:pt x="496350" y="1230593"/>
                  <a:pt x="490453" y="1225539"/>
                  <a:pt x="488075" y="1218998"/>
                </a:cubicBezTo>
                <a:cubicBezTo>
                  <a:pt x="485350" y="1211565"/>
                  <a:pt x="487381" y="1202844"/>
                  <a:pt x="493724" y="1194421"/>
                </a:cubicBezTo>
                <a:cubicBezTo>
                  <a:pt x="503138" y="1181934"/>
                  <a:pt x="507895" y="1158546"/>
                  <a:pt x="498183" y="1139766"/>
                </a:cubicBezTo>
                <a:cubicBezTo>
                  <a:pt x="493030" y="1129856"/>
                  <a:pt x="479404" y="1113554"/>
                  <a:pt x="446254" y="1114594"/>
                </a:cubicBezTo>
                <a:cubicBezTo>
                  <a:pt x="412659" y="1113554"/>
                  <a:pt x="399082" y="1129856"/>
                  <a:pt x="393978" y="1139766"/>
                </a:cubicBezTo>
                <a:cubicBezTo>
                  <a:pt x="384217" y="1158546"/>
                  <a:pt x="388973" y="1181934"/>
                  <a:pt x="398438" y="1194421"/>
                </a:cubicBezTo>
                <a:cubicBezTo>
                  <a:pt x="404780" y="1202844"/>
                  <a:pt x="406762" y="1211565"/>
                  <a:pt x="404086" y="1218998"/>
                </a:cubicBezTo>
                <a:cubicBezTo>
                  <a:pt x="401708" y="1225539"/>
                  <a:pt x="395762" y="1230593"/>
                  <a:pt x="388627" y="1232228"/>
                </a:cubicBezTo>
                <a:cubicBezTo>
                  <a:pt x="380698" y="1234061"/>
                  <a:pt x="333377" y="1233962"/>
                  <a:pt x="291557" y="1233813"/>
                </a:cubicBezTo>
                <a:lnTo>
                  <a:pt x="264502" y="1233813"/>
                </a:lnTo>
                <a:cubicBezTo>
                  <a:pt x="263412" y="1204083"/>
                  <a:pt x="261876" y="1143978"/>
                  <a:pt x="264651" y="1131937"/>
                </a:cubicBezTo>
                <a:close/>
                <a:moveTo>
                  <a:pt x="264601" y="1460359"/>
                </a:moveTo>
                <a:cubicBezTo>
                  <a:pt x="266187" y="1453422"/>
                  <a:pt x="271092" y="1447675"/>
                  <a:pt x="277484" y="1445346"/>
                </a:cubicBezTo>
                <a:cubicBezTo>
                  <a:pt x="284719" y="1442670"/>
                  <a:pt x="293241" y="1444652"/>
                  <a:pt x="301417" y="1450846"/>
                </a:cubicBezTo>
                <a:cubicBezTo>
                  <a:pt x="313656" y="1460112"/>
                  <a:pt x="336598" y="1464769"/>
                  <a:pt x="355031" y="1455206"/>
                </a:cubicBezTo>
                <a:cubicBezTo>
                  <a:pt x="364743" y="1450202"/>
                  <a:pt x="380798" y="1436872"/>
                  <a:pt x="379707" y="1404318"/>
                </a:cubicBezTo>
                <a:cubicBezTo>
                  <a:pt x="380798" y="1371416"/>
                  <a:pt x="364743" y="1358087"/>
                  <a:pt x="355031" y="1353082"/>
                </a:cubicBezTo>
                <a:cubicBezTo>
                  <a:pt x="336648" y="1343519"/>
                  <a:pt x="313706" y="1348177"/>
                  <a:pt x="301417" y="1357443"/>
                </a:cubicBezTo>
                <a:cubicBezTo>
                  <a:pt x="293241" y="1363636"/>
                  <a:pt x="284719" y="1365569"/>
                  <a:pt x="277484" y="1362943"/>
                </a:cubicBezTo>
                <a:cubicBezTo>
                  <a:pt x="271092" y="1360614"/>
                  <a:pt x="266187" y="1354866"/>
                  <a:pt x="264601" y="1347929"/>
                </a:cubicBezTo>
                <a:cubicBezTo>
                  <a:pt x="261777" y="1335541"/>
                  <a:pt x="263461" y="1272463"/>
                  <a:pt x="264601" y="1243724"/>
                </a:cubicBezTo>
                <a:lnTo>
                  <a:pt x="291557" y="1243724"/>
                </a:lnTo>
                <a:cubicBezTo>
                  <a:pt x="346062" y="1243872"/>
                  <a:pt x="382433" y="1243823"/>
                  <a:pt x="390856" y="1241890"/>
                </a:cubicBezTo>
                <a:cubicBezTo>
                  <a:pt x="401212" y="1239512"/>
                  <a:pt x="409834" y="1232079"/>
                  <a:pt x="413352" y="1222417"/>
                </a:cubicBezTo>
                <a:cubicBezTo>
                  <a:pt x="417267" y="1211714"/>
                  <a:pt x="414789" y="1199624"/>
                  <a:pt x="406316" y="1188425"/>
                </a:cubicBezTo>
                <a:cubicBezTo>
                  <a:pt x="398735" y="1178366"/>
                  <a:pt x="394870" y="1159487"/>
                  <a:pt x="402748" y="1144325"/>
                </a:cubicBezTo>
                <a:cubicBezTo>
                  <a:pt x="409834" y="1130649"/>
                  <a:pt x="424749" y="1123761"/>
                  <a:pt x="446254" y="1124505"/>
                </a:cubicBezTo>
                <a:cubicBezTo>
                  <a:pt x="467363" y="1123811"/>
                  <a:pt x="482277" y="1130649"/>
                  <a:pt x="489363" y="1144325"/>
                </a:cubicBezTo>
                <a:cubicBezTo>
                  <a:pt x="497242" y="1159487"/>
                  <a:pt x="493426" y="1178366"/>
                  <a:pt x="485796" y="1188425"/>
                </a:cubicBezTo>
                <a:cubicBezTo>
                  <a:pt x="477372" y="1199624"/>
                  <a:pt x="474845" y="1211714"/>
                  <a:pt x="478759" y="1222417"/>
                </a:cubicBezTo>
                <a:cubicBezTo>
                  <a:pt x="482277" y="1232079"/>
                  <a:pt x="490899" y="1239512"/>
                  <a:pt x="501305" y="1241890"/>
                </a:cubicBezTo>
                <a:cubicBezTo>
                  <a:pt x="507400" y="1243278"/>
                  <a:pt x="528360" y="1243724"/>
                  <a:pt x="560270" y="1243773"/>
                </a:cubicBezTo>
                <a:cubicBezTo>
                  <a:pt x="561360" y="1272562"/>
                  <a:pt x="563045" y="1335541"/>
                  <a:pt x="560221" y="1347929"/>
                </a:cubicBezTo>
                <a:cubicBezTo>
                  <a:pt x="558635" y="1354866"/>
                  <a:pt x="553680" y="1360614"/>
                  <a:pt x="547338" y="1362943"/>
                </a:cubicBezTo>
                <a:cubicBezTo>
                  <a:pt x="540054" y="1365569"/>
                  <a:pt x="531580" y="1363636"/>
                  <a:pt x="523355" y="1357443"/>
                </a:cubicBezTo>
                <a:cubicBezTo>
                  <a:pt x="511116" y="1348177"/>
                  <a:pt x="488174" y="1343519"/>
                  <a:pt x="469741" y="1353082"/>
                </a:cubicBezTo>
                <a:cubicBezTo>
                  <a:pt x="460079" y="1358087"/>
                  <a:pt x="443975" y="1371416"/>
                  <a:pt x="445114" y="1403971"/>
                </a:cubicBezTo>
                <a:cubicBezTo>
                  <a:pt x="443975" y="1436872"/>
                  <a:pt x="460079" y="1450202"/>
                  <a:pt x="469741" y="1455206"/>
                </a:cubicBezTo>
                <a:cubicBezTo>
                  <a:pt x="488174" y="1464769"/>
                  <a:pt x="511116" y="1460112"/>
                  <a:pt x="523355" y="1450846"/>
                </a:cubicBezTo>
                <a:cubicBezTo>
                  <a:pt x="531580" y="1444652"/>
                  <a:pt x="540054" y="1442670"/>
                  <a:pt x="547338" y="1445346"/>
                </a:cubicBezTo>
                <a:cubicBezTo>
                  <a:pt x="553680" y="1447675"/>
                  <a:pt x="558635" y="1453422"/>
                  <a:pt x="560221" y="1460359"/>
                </a:cubicBezTo>
                <a:cubicBezTo>
                  <a:pt x="562946" y="1472400"/>
                  <a:pt x="561410" y="1532555"/>
                  <a:pt x="560369" y="1562236"/>
                </a:cubicBezTo>
                <a:cubicBezTo>
                  <a:pt x="528409" y="1562285"/>
                  <a:pt x="507400" y="1562731"/>
                  <a:pt x="501305" y="1564119"/>
                </a:cubicBezTo>
                <a:cubicBezTo>
                  <a:pt x="490899" y="1566497"/>
                  <a:pt x="482277" y="1573930"/>
                  <a:pt x="478759" y="1583592"/>
                </a:cubicBezTo>
                <a:cubicBezTo>
                  <a:pt x="474845" y="1594295"/>
                  <a:pt x="477372" y="1606386"/>
                  <a:pt x="485796" y="1617584"/>
                </a:cubicBezTo>
                <a:cubicBezTo>
                  <a:pt x="493426" y="1627643"/>
                  <a:pt x="497242" y="1646522"/>
                  <a:pt x="489363" y="1661684"/>
                </a:cubicBezTo>
                <a:cubicBezTo>
                  <a:pt x="482277" y="1675360"/>
                  <a:pt x="467313" y="1682099"/>
                  <a:pt x="445907" y="1681504"/>
                </a:cubicBezTo>
                <a:cubicBezTo>
                  <a:pt x="424749" y="1682149"/>
                  <a:pt x="409834" y="1675360"/>
                  <a:pt x="402748" y="1661684"/>
                </a:cubicBezTo>
                <a:cubicBezTo>
                  <a:pt x="394870" y="1646522"/>
                  <a:pt x="398735" y="1627643"/>
                  <a:pt x="406316" y="1617584"/>
                </a:cubicBezTo>
                <a:cubicBezTo>
                  <a:pt x="414789" y="1606386"/>
                  <a:pt x="417267" y="1594295"/>
                  <a:pt x="413352" y="1583592"/>
                </a:cubicBezTo>
                <a:cubicBezTo>
                  <a:pt x="409834" y="1573930"/>
                  <a:pt x="401212" y="1566497"/>
                  <a:pt x="390856" y="1564119"/>
                </a:cubicBezTo>
                <a:cubicBezTo>
                  <a:pt x="382433" y="1562186"/>
                  <a:pt x="346062" y="1562137"/>
                  <a:pt x="291557" y="1562285"/>
                </a:cubicBezTo>
                <a:lnTo>
                  <a:pt x="264502" y="1562285"/>
                </a:lnTo>
                <a:cubicBezTo>
                  <a:pt x="263412" y="1532654"/>
                  <a:pt x="261876" y="1472450"/>
                  <a:pt x="264651" y="1460359"/>
                </a:cubicBezTo>
                <a:close/>
                <a:moveTo>
                  <a:pt x="264601" y="1788782"/>
                </a:moveTo>
                <a:cubicBezTo>
                  <a:pt x="266187" y="1781845"/>
                  <a:pt x="271092" y="1776097"/>
                  <a:pt x="277484" y="1773768"/>
                </a:cubicBezTo>
                <a:cubicBezTo>
                  <a:pt x="284719" y="1771142"/>
                  <a:pt x="293241" y="1773074"/>
                  <a:pt x="301417" y="1779268"/>
                </a:cubicBezTo>
                <a:cubicBezTo>
                  <a:pt x="313656" y="1788534"/>
                  <a:pt x="336648" y="1793192"/>
                  <a:pt x="355031" y="1783628"/>
                </a:cubicBezTo>
                <a:cubicBezTo>
                  <a:pt x="364743" y="1778624"/>
                  <a:pt x="380798" y="1765295"/>
                  <a:pt x="379707" y="1732740"/>
                </a:cubicBezTo>
                <a:cubicBezTo>
                  <a:pt x="380798" y="1699838"/>
                  <a:pt x="364743" y="1686509"/>
                  <a:pt x="355031" y="1681504"/>
                </a:cubicBezTo>
                <a:cubicBezTo>
                  <a:pt x="336598" y="1671941"/>
                  <a:pt x="313656" y="1676599"/>
                  <a:pt x="301417" y="1685865"/>
                </a:cubicBezTo>
                <a:cubicBezTo>
                  <a:pt x="293241" y="1692059"/>
                  <a:pt x="284719" y="1693991"/>
                  <a:pt x="277484" y="1691365"/>
                </a:cubicBezTo>
                <a:cubicBezTo>
                  <a:pt x="271092" y="1689036"/>
                  <a:pt x="266187" y="1683288"/>
                  <a:pt x="264601" y="1676351"/>
                </a:cubicBezTo>
                <a:cubicBezTo>
                  <a:pt x="261777" y="1663963"/>
                  <a:pt x="263461" y="1600985"/>
                  <a:pt x="264601" y="1572196"/>
                </a:cubicBezTo>
                <a:lnTo>
                  <a:pt x="291557" y="1572196"/>
                </a:lnTo>
                <a:cubicBezTo>
                  <a:pt x="333328" y="1572096"/>
                  <a:pt x="380698" y="1571948"/>
                  <a:pt x="388627" y="1573781"/>
                </a:cubicBezTo>
                <a:cubicBezTo>
                  <a:pt x="395762" y="1575416"/>
                  <a:pt x="401658" y="1580470"/>
                  <a:pt x="404037" y="1587011"/>
                </a:cubicBezTo>
                <a:cubicBezTo>
                  <a:pt x="406762" y="1594444"/>
                  <a:pt x="404780" y="1603165"/>
                  <a:pt x="398438" y="1611588"/>
                </a:cubicBezTo>
                <a:cubicBezTo>
                  <a:pt x="388973" y="1624075"/>
                  <a:pt x="384217" y="1647463"/>
                  <a:pt x="393978" y="1666243"/>
                </a:cubicBezTo>
                <a:cubicBezTo>
                  <a:pt x="399082" y="1676153"/>
                  <a:pt x="412807" y="1692604"/>
                  <a:pt x="445907" y="1691415"/>
                </a:cubicBezTo>
                <a:cubicBezTo>
                  <a:pt x="479503" y="1692604"/>
                  <a:pt x="493030" y="1676153"/>
                  <a:pt x="498183" y="1666243"/>
                </a:cubicBezTo>
                <a:cubicBezTo>
                  <a:pt x="507895" y="1647463"/>
                  <a:pt x="503138" y="1624075"/>
                  <a:pt x="493724" y="1611588"/>
                </a:cubicBezTo>
                <a:cubicBezTo>
                  <a:pt x="487381" y="1603165"/>
                  <a:pt x="485350" y="1594444"/>
                  <a:pt x="488075" y="1587011"/>
                </a:cubicBezTo>
                <a:cubicBezTo>
                  <a:pt x="490453" y="1580470"/>
                  <a:pt x="496350" y="1575416"/>
                  <a:pt x="503485" y="1573781"/>
                </a:cubicBezTo>
                <a:cubicBezTo>
                  <a:pt x="508738" y="1572592"/>
                  <a:pt x="531283" y="1572196"/>
                  <a:pt x="557991" y="1572146"/>
                </a:cubicBezTo>
                <a:cubicBezTo>
                  <a:pt x="557248" y="1592214"/>
                  <a:pt x="554869" y="1663567"/>
                  <a:pt x="558288" y="1678531"/>
                </a:cubicBezTo>
                <a:cubicBezTo>
                  <a:pt x="560617" y="1688739"/>
                  <a:pt x="567951" y="1697212"/>
                  <a:pt x="577415" y="1700681"/>
                </a:cubicBezTo>
                <a:cubicBezTo>
                  <a:pt x="587969" y="1704496"/>
                  <a:pt x="599812" y="1702068"/>
                  <a:pt x="610763" y="1693743"/>
                </a:cubicBezTo>
                <a:cubicBezTo>
                  <a:pt x="620574" y="1686360"/>
                  <a:pt x="639007" y="1682595"/>
                  <a:pt x="653822" y="1690275"/>
                </a:cubicBezTo>
                <a:cubicBezTo>
                  <a:pt x="667151" y="1697212"/>
                  <a:pt x="673841" y="1711780"/>
                  <a:pt x="673147" y="1732740"/>
                </a:cubicBezTo>
                <a:cubicBezTo>
                  <a:pt x="673841" y="1753353"/>
                  <a:pt x="667151" y="1767921"/>
                  <a:pt x="653822" y="1774858"/>
                </a:cubicBezTo>
                <a:cubicBezTo>
                  <a:pt x="639007" y="1782538"/>
                  <a:pt x="620574" y="1778773"/>
                  <a:pt x="610763" y="1771389"/>
                </a:cubicBezTo>
                <a:cubicBezTo>
                  <a:pt x="599812" y="1763065"/>
                  <a:pt x="587969" y="1760637"/>
                  <a:pt x="577415" y="1764452"/>
                </a:cubicBezTo>
                <a:cubicBezTo>
                  <a:pt x="567951" y="1767921"/>
                  <a:pt x="560617" y="1776394"/>
                  <a:pt x="558288" y="1786602"/>
                </a:cubicBezTo>
                <a:cubicBezTo>
                  <a:pt x="554968" y="1801219"/>
                  <a:pt x="557149" y="1869847"/>
                  <a:pt x="557941" y="1891600"/>
                </a:cubicBezTo>
                <a:cubicBezTo>
                  <a:pt x="530788" y="1891154"/>
                  <a:pt x="508985" y="1890361"/>
                  <a:pt x="503485" y="1889072"/>
                </a:cubicBezTo>
                <a:cubicBezTo>
                  <a:pt x="496350" y="1887437"/>
                  <a:pt x="490453" y="1882383"/>
                  <a:pt x="488075" y="1875892"/>
                </a:cubicBezTo>
                <a:cubicBezTo>
                  <a:pt x="485350" y="1868410"/>
                  <a:pt x="487381" y="1859689"/>
                  <a:pt x="493724" y="1851265"/>
                </a:cubicBezTo>
                <a:cubicBezTo>
                  <a:pt x="503138" y="1838778"/>
                  <a:pt x="507895" y="1815390"/>
                  <a:pt x="498183" y="1796611"/>
                </a:cubicBezTo>
                <a:cubicBezTo>
                  <a:pt x="493030" y="1786750"/>
                  <a:pt x="479304" y="1770299"/>
                  <a:pt x="446254" y="1771439"/>
                </a:cubicBezTo>
                <a:cubicBezTo>
                  <a:pt x="412659" y="1770349"/>
                  <a:pt x="399082" y="1786750"/>
                  <a:pt x="393978" y="1796611"/>
                </a:cubicBezTo>
                <a:cubicBezTo>
                  <a:pt x="384217" y="1815390"/>
                  <a:pt x="388973" y="1838778"/>
                  <a:pt x="398438" y="1851265"/>
                </a:cubicBezTo>
                <a:cubicBezTo>
                  <a:pt x="404780" y="1859689"/>
                  <a:pt x="406762" y="1868410"/>
                  <a:pt x="404037" y="1875892"/>
                </a:cubicBezTo>
                <a:cubicBezTo>
                  <a:pt x="401658" y="1882383"/>
                  <a:pt x="395762" y="1887437"/>
                  <a:pt x="388627" y="1889072"/>
                </a:cubicBezTo>
                <a:cubicBezTo>
                  <a:pt x="380698" y="1890906"/>
                  <a:pt x="333328" y="1890807"/>
                  <a:pt x="291557" y="1890708"/>
                </a:cubicBezTo>
                <a:cubicBezTo>
                  <a:pt x="281944" y="1890658"/>
                  <a:pt x="272926" y="1890658"/>
                  <a:pt x="264502" y="1890658"/>
                </a:cubicBezTo>
                <a:cubicBezTo>
                  <a:pt x="263412" y="1860928"/>
                  <a:pt x="261876" y="1800823"/>
                  <a:pt x="264651" y="1788782"/>
                </a:cubicBezTo>
                <a:close/>
                <a:moveTo>
                  <a:pt x="558239" y="2115024"/>
                </a:moveTo>
                <a:cubicBezTo>
                  <a:pt x="554919" y="2129443"/>
                  <a:pt x="557050" y="2196485"/>
                  <a:pt x="557842" y="2219130"/>
                </a:cubicBezTo>
                <a:cubicBezTo>
                  <a:pt x="531184" y="2219080"/>
                  <a:pt x="508688" y="2218734"/>
                  <a:pt x="503436" y="2217495"/>
                </a:cubicBezTo>
                <a:cubicBezTo>
                  <a:pt x="496300" y="2215860"/>
                  <a:pt x="490404" y="2210806"/>
                  <a:pt x="488025" y="2204314"/>
                </a:cubicBezTo>
                <a:cubicBezTo>
                  <a:pt x="485300" y="2196832"/>
                  <a:pt x="487332" y="2188111"/>
                  <a:pt x="493674" y="2179688"/>
                </a:cubicBezTo>
                <a:cubicBezTo>
                  <a:pt x="503089" y="2167201"/>
                  <a:pt x="507846" y="2143813"/>
                  <a:pt x="498134" y="2125033"/>
                </a:cubicBezTo>
                <a:cubicBezTo>
                  <a:pt x="492980" y="2115173"/>
                  <a:pt x="479354" y="2098722"/>
                  <a:pt x="446205" y="2099911"/>
                </a:cubicBezTo>
                <a:cubicBezTo>
                  <a:pt x="412510" y="2098722"/>
                  <a:pt x="399032" y="2115173"/>
                  <a:pt x="393928" y="2125033"/>
                </a:cubicBezTo>
                <a:cubicBezTo>
                  <a:pt x="384167" y="2143813"/>
                  <a:pt x="388924" y="2167201"/>
                  <a:pt x="398388" y="2179688"/>
                </a:cubicBezTo>
                <a:cubicBezTo>
                  <a:pt x="404731" y="2188111"/>
                  <a:pt x="406713" y="2196832"/>
                  <a:pt x="403987" y="2204314"/>
                </a:cubicBezTo>
                <a:cubicBezTo>
                  <a:pt x="401658" y="2210806"/>
                  <a:pt x="395712" y="2215860"/>
                  <a:pt x="388577" y="2217495"/>
                </a:cubicBezTo>
                <a:cubicBezTo>
                  <a:pt x="380649" y="2219328"/>
                  <a:pt x="333328" y="2219229"/>
                  <a:pt x="291557" y="2219130"/>
                </a:cubicBezTo>
                <a:cubicBezTo>
                  <a:pt x="281944" y="2219080"/>
                  <a:pt x="272876" y="2219080"/>
                  <a:pt x="264452" y="2219080"/>
                </a:cubicBezTo>
                <a:cubicBezTo>
                  <a:pt x="263362" y="2189400"/>
                  <a:pt x="261826" y="2129245"/>
                  <a:pt x="264601" y="2117204"/>
                </a:cubicBezTo>
                <a:cubicBezTo>
                  <a:pt x="266187" y="2110267"/>
                  <a:pt x="271092" y="2104519"/>
                  <a:pt x="277484" y="2102190"/>
                </a:cubicBezTo>
                <a:cubicBezTo>
                  <a:pt x="284719" y="2099564"/>
                  <a:pt x="293241" y="2101496"/>
                  <a:pt x="301417" y="2107690"/>
                </a:cubicBezTo>
                <a:cubicBezTo>
                  <a:pt x="313656" y="2116956"/>
                  <a:pt x="336648" y="2121614"/>
                  <a:pt x="355031" y="2112051"/>
                </a:cubicBezTo>
                <a:cubicBezTo>
                  <a:pt x="364743" y="2107046"/>
                  <a:pt x="380798" y="2093717"/>
                  <a:pt x="379707" y="2061162"/>
                </a:cubicBezTo>
                <a:cubicBezTo>
                  <a:pt x="380798" y="2028260"/>
                  <a:pt x="364743" y="2014931"/>
                  <a:pt x="355031" y="2009927"/>
                </a:cubicBezTo>
                <a:cubicBezTo>
                  <a:pt x="336598" y="2000363"/>
                  <a:pt x="313656" y="2005021"/>
                  <a:pt x="301417" y="2014287"/>
                </a:cubicBezTo>
                <a:cubicBezTo>
                  <a:pt x="293241" y="2020481"/>
                  <a:pt x="284719" y="2022413"/>
                  <a:pt x="277484" y="2019787"/>
                </a:cubicBezTo>
                <a:cubicBezTo>
                  <a:pt x="271092" y="2017458"/>
                  <a:pt x="266187" y="2011711"/>
                  <a:pt x="264601" y="2004773"/>
                </a:cubicBezTo>
                <a:cubicBezTo>
                  <a:pt x="261777" y="1992386"/>
                  <a:pt x="263461" y="1929308"/>
                  <a:pt x="264601" y="1900568"/>
                </a:cubicBezTo>
                <a:cubicBezTo>
                  <a:pt x="273520" y="1900568"/>
                  <a:pt x="282637" y="1900568"/>
                  <a:pt x="291557" y="1900618"/>
                </a:cubicBezTo>
                <a:cubicBezTo>
                  <a:pt x="346062" y="1900717"/>
                  <a:pt x="382433" y="1900618"/>
                  <a:pt x="390856" y="1898735"/>
                </a:cubicBezTo>
                <a:cubicBezTo>
                  <a:pt x="401212" y="1896356"/>
                  <a:pt x="409834" y="1888924"/>
                  <a:pt x="413352" y="1879261"/>
                </a:cubicBezTo>
                <a:cubicBezTo>
                  <a:pt x="417267" y="1868558"/>
                  <a:pt x="414789" y="1856468"/>
                  <a:pt x="406316" y="1845270"/>
                </a:cubicBezTo>
                <a:cubicBezTo>
                  <a:pt x="398735" y="1835211"/>
                  <a:pt x="394870" y="1816332"/>
                  <a:pt x="402748" y="1801169"/>
                </a:cubicBezTo>
                <a:cubicBezTo>
                  <a:pt x="409834" y="1787493"/>
                  <a:pt x="424749" y="1780755"/>
                  <a:pt x="446254" y="1781349"/>
                </a:cubicBezTo>
                <a:cubicBezTo>
                  <a:pt x="467412" y="1780804"/>
                  <a:pt x="482277" y="1787493"/>
                  <a:pt x="489363" y="1801169"/>
                </a:cubicBezTo>
                <a:cubicBezTo>
                  <a:pt x="497242" y="1816332"/>
                  <a:pt x="493426" y="1835211"/>
                  <a:pt x="485796" y="1845270"/>
                </a:cubicBezTo>
                <a:cubicBezTo>
                  <a:pt x="477372" y="1856468"/>
                  <a:pt x="474845" y="1868558"/>
                  <a:pt x="478759" y="1879261"/>
                </a:cubicBezTo>
                <a:cubicBezTo>
                  <a:pt x="482277" y="1888924"/>
                  <a:pt x="490899" y="1896356"/>
                  <a:pt x="501305" y="1898735"/>
                </a:cubicBezTo>
                <a:cubicBezTo>
                  <a:pt x="507251" y="1900122"/>
                  <a:pt x="529896" y="1901014"/>
                  <a:pt x="557941" y="1901460"/>
                </a:cubicBezTo>
                <a:cubicBezTo>
                  <a:pt x="557149" y="1922618"/>
                  <a:pt x="554919" y="1992237"/>
                  <a:pt x="558288" y="2006954"/>
                </a:cubicBezTo>
                <a:cubicBezTo>
                  <a:pt x="560617" y="2017161"/>
                  <a:pt x="567951" y="2025634"/>
                  <a:pt x="577415" y="2029103"/>
                </a:cubicBezTo>
                <a:cubicBezTo>
                  <a:pt x="587969" y="2032918"/>
                  <a:pt x="599812" y="2030490"/>
                  <a:pt x="610763" y="2022166"/>
                </a:cubicBezTo>
                <a:cubicBezTo>
                  <a:pt x="620574" y="2014783"/>
                  <a:pt x="639007" y="2011017"/>
                  <a:pt x="653822" y="2018697"/>
                </a:cubicBezTo>
                <a:cubicBezTo>
                  <a:pt x="667151" y="2025634"/>
                  <a:pt x="673841" y="2040202"/>
                  <a:pt x="673147" y="2061162"/>
                </a:cubicBezTo>
                <a:cubicBezTo>
                  <a:pt x="673841" y="2081775"/>
                  <a:pt x="667151" y="2096343"/>
                  <a:pt x="653822" y="2103280"/>
                </a:cubicBezTo>
                <a:cubicBezTo>
                  <a:pt x="639007" y="2110961"/>
                  <a:pt x="620574" y="2107195"/>
                  <a:pt x="610763" y="2099812"/>
                </a:cubicBezTo>
                <a:cubicBezTo>
                  <a:pt x="599812" y="2091487"/>
                  <a:pt x="587969" y="2089059"/>
                  <a:pt x="577415" y="2092875"/>
                </a:cubicBezTo>
                <a:cubicBezTo>
                  <a:pt x="567951" y="2096343"/>
                  <a:pt x="560617" y="2104816"/>
                  <a:pt x="558288" y="2115024"/>
                </a:cubicBezTo>
                <a:close/>
                <a:moveTo>
                  <a:pt x="861539" y="2115024"/>
                </a:moveTo>
                <a:cubicBezTo>
                  <a:pt x="858269" y="2129443"/>
                  <a:pt x="860350" y="2196436"/>
                  <a:pt x="861142" y="2219130"/>
                </a:cubicBezTo>
                <a:cubicBezTo>
                  <a:pt x="833047" y="2219279"/>
                  <a:pt x="815506" y="2219774"/>
                  <a:pt x="810254" y="2220963"/>
                </a:cubicBezTo>
                <a:cubicBezTo>
                  <a:pt x="799898" y="2223342"/>
                  <a:pt x="791276" y="2230824"/>
                  <a:pt x="787758" y="2240437"/>
                </a:cubicBezTo>
                <a:cubicBezTo>
                  <a:pt x="783843" y="2251189"/>
                  <a:pt x="786370" y="2263230"/>
                  <a:pt x="794794" y="2274429"/>
                </a:cubicBezTo>
                <a:cubicBezTo>
                  <a:pt x="802425" y="2284487"/>
                  <a:pt x="806240" y="2303366"/>
                  <a:pt x="798362" y="2318529"/>
                </a:cubicBezTo>
                <a:cubicBezTo>
                  <a:pt x="791276" y="2332205"/>
                  <a:pt x="776411" y="2338944"/>
                  <a:pt x="754906" y="2338349"/>
                </a:cubicBezTo>
                <a:cubicBezTo>
                  <a:pt x="733797" y="2339043"/>
                  <a:pt x="718833" y="2332205"/>
                  <a:pt x="711747" y="2318529"/>
                </a:cubicBezTo>
                <a:cubicBezTo>
                  <a:pt x="703868" y="2303366"/>
                  <a:pt x="707733" y="2284487"/>
                  <a:pt x="715315" y="2274429"/>
                </a:cubicBezTo>
                <a:cubicBezTo>
                  <a:pt x="723788" y="2263230"/>
                  <a:pt x="726265" y="2251189"/>
                  <a:pt x="722351" y="2240437"/>
                </a:cubicBezTo>
                <a:cubicBezTo>
                  <a:pt x="718833" y="2230824"/>
                  <a:pt x="710211" y="2223342"/>
                  <a:pt x="699855" y="2220963"/>
                </a:cubicBezTo>
                <a:cubicBezTo>
                  <a:pt x="691431" y="2219031"/>
                  <a:pt x="655011" y="2218981"/>
                  <a:pt x="600506" y="2219130"/>
                </a:cubicBezTo>
                <a:cubicBezTo>
                  <a:pt x="589703" y="2219130"/>
                  <a:pt x="578505" y="2219179"/>
                  <a:pt x="567753" y="2219179"/>
                </a:cubicBezTo>
                <a:cubicBezTo>
                  <a:pt x="566662" y="2189499"/>
                  <a:pt x="565126" y="2129295"/>
                  <a:pt x="567901" y="2117204"/>
                </a:cubicBezTo>
                <a:cubicBezTo>
                  <a:pt x="569487" y="2110267"/>
                  <a:pt x="574442" y="2104519"/>
                  <a:pt x="580784" y="2102190"/>
                </a:cubicBezTo>
                <a:cubicBezTo>
                  <a:pt x="588019" y="2099564"/>
                  <a:pt x="596541" y="2101496"/>
                  <a:pt x="604767" y="2107690"/>
                </a:cubicBezTo>
                <a:cubicBezTo>
                  <a:pt x="617006" y="2116956"/>
                  <a:pt x="639948" y="2121614"/>
                  <a:pt x="658331" y="2112051"/>
                </a:cubicBezTo>
                <a:cubicBezTo>
                  <a:pt x="668043" y="2107046"/>
                  <a:pt x="684098" y="2093717"/>
                  <a:pt x="683008" y="2061162"/>
                </a:cubicBezTo>
                <a:cubicBezTo>
                  <a:pt x="684098" y="2028260"/>
                  <a:pt x="668043" y="2014931"/>
                  <a:pt x="658331" y="2009927"/>
                </a:cubicBezTo>
                <a:cubicBezTo>
                  <a:pt x="639948" y="2000363"/>
                  <a:pt x="617006" y="2005021"/>
                  <a:pt x="604767" y="2014287"/>
                </a:cubicBezTo>
                <a:cubicBezTo>
                  <a:pt x="596541" y="2020481"/>
                  <a:pt x="588019" y="2022413"/>
                  <a:pt x="580784" y="2019787"/>
                </a:cubicBezTo>
                <a:cubicBezTo>
                  <a:pt x="574442" y="2017458"/>
                  <a:pt x="569487" y="2011711"/>
                  <a:pt x="567901" y="2004773"/>
                </a:cubicBezTo>
                <a:cubicBezTo>
                  <a:pt x="565126" y="1992534"/>
                  <a:pt x="566712" y="1930794"/>
                  <a:pt x="567802" y="1901609"/>
                </a:cubicBezTo>
                <a:cubicBezTo>
                  <a:pt x="621416" y="1902203"/>
                  <a:pt x="688855" y="1901262"/>
                  <a:pt x="699855" y="1898735"/>
                </a:cubicBezTo>
                <a:cubicBezTo>
                  <a:pt x="710211" y="1896356"/>
                  <a:pt x="718833" y="1888924"/>
                  <a:pt x="722351" y="1879261"/>
                </a:cubicBezTo>
                <a:cubicBezTo>
                  <a:pt x="726265" y="1868558"/>
                  <a:pt x="723788" y="1856468"/>
                  <a:pt x="715315" y="1845270"/>
                </a:cubicBezTo>
                <a:cubicBezTo>
                  <a:pt x="707733" y="1835211"/>
                  <a:pt x="703868" y="1816332"/>
                  <a:pt x="711747" y="1801169"/>
                </a:cubicBezTo>
                <a:cubicBezTo>
                  <a:pt x="718833" y="1787493"/>
                  <a:pt x="733797" y="1780755"/>
                  <a:pt x="755203" y="1781349"/>
                </a:cubicBezTo>
                <a:cubicBezTo>
                  <a:pt x="776411" y="1780804"/>
                  <a:pt x="791276" y="1787493"/>
                  <a:pt x="798362" y="1801169"/>
                </a:cubicBezTo>
                <a:cubicBezTo>
                  <a:pt x="806240" y="1816332"/>
                  <a:pt x="802425" y="1835211"/>
                  <a:pt x="794794" y="1845270"/>
                </a:cubicBezTo>
                <a:cubicBezTo>
                  <a:pt x="786370" y="1856468"/>
                  <a:pt x="783843" y="1868558"/>
                  <a:pt x="787758" y="1879261"/>
                </a:cubicBezTo>
                <a:cubicBezTo>
                  <a:pt x="791276" y="1888924"/>
                  <a:pt x="799898" y="1896356"/>
                  <a:pt x="810254" y="1898735"/>
                </a:cubicBezTo>
                <a:cubicBezTo>
                  <a:pt x="815506" y="1899924"/>
                  <a:pt x="833047" y="1900420"/>
                  <a:pt x="861242" y="1900568"/>
                </a:cubicBezTo>
                <a:cubicBezTo>
                  <a:pt x="860498" y="1920636"/>
                  <a:pt x="858120" y="1992039"/>
                  <a:pt x="861539" y="2006954"/>
                </a:cubicBezTo>
                <a:cubicBezTo>
                  <a:pt x="863868" y="2017161"/>
                  <a:pt x="871201" y="2025634"/>
                  <a:pt x="880665" y="2029103"/>
                </a:cubicBezTo>
                <a:cubicBezTo>
                  <a:pt x="891220" y="2032918"/>
                  <a:pt x="903062" y="2030490"/>
                  <a:pt x="914013" y="2022166"/>
                </a:cubicBezTo>
                <a:cubicBezTo>
                  <a:pt x="923874" y="2014783"/>
                  <a:pt x="942307" y="2011017"/>
                  <a:pt x="957073" y="2018697"/>
                </a:cubicBezTo>
                <a:cubicBezTo>
                  <a:pt x="970451" y="2025634"/>
                  <a:pt x="977091" y="2040202"/>
                  <a:pt x="976398" y="2061162"/>
                </a:cubicBezTo>
                <a:cubicBezTo>
                  <a:pt x="977091" y="2081775"/>
                  <a:pt x="970451" y="2096343"/>
                  <a:pt x="957122" y="2103280"/>
                </a:cubicBezTo>
                <a:cubicBezTo>
                  <a:pt x="942307" y="2110961"/>
                  <a:pt x="923874" y="2107195"/>
                  <a:pt x="914013" y="2099812"/>
                </a:cubicBezTo>
                <a:cubicBezTo>
                  <a:pt x="903062" y="2091487"/>
                  <a:pt x="891220" y="2089059"/>
                  <a:pt x="880715" y="2092875"/>
                </a:cubicBezTo>
                <a:cubicBezTo>
                  <a:pt x="871201" y="2096343"/>
                  <a:pt x="863868" y="2104816"/>
                  <a:pt x="861539" y="2115024"/>
                </a:cubicBezTo>
                <a:close/>
                <a:moveTo>
                  <a:pt x="1201011" y="2115024"/>
                </a:moveTo>
                <a:cubicBezTo>
                  <a:pt x="1197691" y="2129592"/>
                  <a:pt x="1199871" y="2197972"/>
                  <a:pt x="1200664" y="2219873"/>
                </a:cubicBezTo>
                <a:cubicBezTo>
                  <a:pt x="1174947" y="2219427"/>
                  <a:pt x="1155276" y="2218635"/>
                  <a:pt x="1150420" y="2217495"/>
                </a:cubicBezTo>
                <a:cubicBezTo>
                  <a:pt x="1143284" y="2215860"/>
                  <a:pt x="1137388" y="2210806"/>
                  <a:pt x="1135009" y="2204314"/>
                </a:cubicBezTo>
                <a:cubicBezTo>
                  <a:pt x="1132284" y="2196832"/>
                  <a:pt x="1134316" y="2188111"/>
                  <a:pt x="1140658" y="2179688"/>
                </a:cubicBezTo>
                <a:cubicBezTo>
                  <a:pt x="1150073" y="2167201"/>
                  <a:pt x="1154830" y="2143813"/>
                  <a:pt x="1145118" y="2125033"/>
                </a:cubicBezTo>
                <a:cubicBezTo>
                  <a:pt x="1139965" y="2115173"/>
                  <a:pt x="1126338" y="2098722"/>
                  <a:pt x="1093189" y="2099911"/>
                </a:cubicBezTo>
                <a:cubicBezTo>
                  <a:pt x="1059494" y="2098722"/>
                  <a:pt x="1046016" y="2115173"/>
                  <a:pt x="1040913" y="2125033"/>
                </a:cubicBezTo>
                <a:cubicBezTo>
                  <a:pt x="1031151" y="2143813"/>
                  <a:pt x="1035908" y="2167201"/>
                  <a:pt x="1045372" y="2179688"/>
                </a:cubicBezTo>
                <a:cubicBezTo>
                  <a:pt x="1051715" y="2188111"/>
                  <a:pt x="1053697" y="2196832"/>
                  <a:pt x="1051021" y="2204314"/>
                </a:cubicBezTo>
                <a:cubicBezTo>
                  <a:pt x="1048643" y="2210806"/>
                  <a:pt x="1042696" y="2215860"/>
                  <a:pt x="1035561" y="2217495"/>
                </a:cubicBezTo>
                <a:cubicBezTo>
                  <a:pt x="1027633" y="2219328"/>
                  <a:pt x="972632" y="2219229"/>
                  <a:pt x="924072" y="2219130"/>
                </a:cubicBezTo>
                <a:cubicBezTo>
                  <a:pt x="903954" y="2219080"/>
                  <a:pt x="886215" y="2219031"/>
                  <a:pt x="871053" y="2219080"/>
                </a:cubicBezTo>
                <a:cubicBezTo>
                  <a:pt x="869963" y="2189400"/>
                  <a:pt x="868476" y="2129245"/>
                  <a:pt x="871201" y="2117204"/>
                </a:cubicBezTo>
                <a:cubicBezTo>
                  <a:pt x="872787" y="2110267"/>
                  <a:pt x="877742" y="2104519"/>
                  <a:pt x="884084" y="2102190"/>
                </a:cubicBezTo>
                <a:cubicBezTo>
                  <a:pt x="891319" y="2099564"/>
                  <a:pt x="899842" y="2101496"/>
                  <a:pt x="908067" y="2107690"/>
                </a:cubicBezTo>
                <a:cubicBezTo>
                  <a:pt x="920306" y="2116956"/>
                  <a:pt x="943248" y="2121614"/>
                  <a:pt x="961681" y="2112051"/>
                </a:cubicBezTo>
                <a:cubicBezTo>
                  <a:pt x="971343" y="2107046"/>
                  <a:pt x="987447" y="2093717"/>
                  <a:pt x="986308" y="2061162"/>
                </a:cubicBezTo>
                <a:cubicBezTo>
                  <a:pt x="987447" y="2028260"/>
                  <a:pt x="971343" y="2014931"/>
                  <a:pt x="961681" y="2009927"/>
                </a:cubicBezTo>
                <a:cubicBezTo>
                  <a:pt x="943248" y="2000363"/>
                  <a:pt x="920306" y="2005021"/>
                  <a:pt x="908067" y="2014287"/>
                </a:cubicBezTo>
                <a:cubicBezTo>
                  <a:pt x="899842" y="2020481"/>
                  <a:pt x="891319" y="2022413"/>
                  <a:pt x="884084" y="2019787"/>
                </a:cubicBezTo>
                <a:cubicBezTo>
                  <a:pt x="877742" y="2017458"/>
                  <a:pt x="872787" y="2011711"/>
                  <a:pt x="871201" y="2004773"/>
                </a:cubicBezTo>
                <a:cubicBezTo>
                  <a:pt x="868377" y="1992386"/>
                  <a:pt x="870062" y="1929407"/>
                  <a:pt x="871152" y="1900618"/>
                </a:cubicBezTo>
                <a:cubicBezTo>
                  <a:pt x="886265" y="1900618"/>
                  <a:pt x="903954" y="1900618"/>
                  <a:pt x="924022" y="1900618"/>
                </a:cubicBezTo>
                <a:cubicBezTo>
                  <a:pt x="972582" y="1900469"/>
                  <a:pt x="1027633" y="1900370"/>
                  <a:pt x="1035561" y="1902203"/>
                </a:cubicBezTo>
                <a:cubicBezTo>
                  <a:pt x="1042696" y="1903839"/>
                  <a:pt x="1048643" y="1908893"/>
                  <a:pt x="1051021" y="1915433"/>
                </a:cubicBezTo>
                <a:cubicBezTo>
                  <a:pt x="1053697" y="1922866"/>
                  <a:pt x="1051715" y="1931587"/>
                  <a:pt x="1045372" y="1940011"/>
                </a:cubicBezTo>
                <a:cubicBezTo>
                  <a:pt x="1035908" y="1952497"/>
                  <a:pt x="1031151" y="1975885"/>
                  <a:pt x="1040913" y="1994715"/>
                </a:cubicBezTo>
                <a:cubicBezTo>
                  <a:pt x="1046016" y="2004575"/>
                  <a:pt x="1059742" y="2021026"/>
                  <a:pt x="1092842" y="2019837"/>
                </a:cubicBezTo>
                <a:cubicBezTo>
                  <a:pt x="1126289" y="2020976"/>
                  <a:pt x="1139965" y="2004575"/>
                  <a:pt x="1145118" y="1994715"/>
                </a:cubicBezTo>
                <a:cubicBezTo>
                  <a:pt x="1154830" y="1975885"/>
                  <a:pt x="1150073" y="1952497"/>
                  <a:pt x="1140658" y="1940011"/>
                </a:cubicBezTo>
                <a:cubicBezTo>
                  <a:pt x="1134316" y="1931587"/>
                  <a:pt x="1132284" y="1922866"/>
                  <a:pt x="1135009" y="1915433"/>
                </a:cubicBezTo>
                <a:cubicBezTo>
                  <a:pt x="1137388" y="1908893"/>
                  <a:pt x="1143284" y="1903839"/>
                  <a:pt x="1150420" y="1902203"/>
                </a:cubicBezTo>
                <a:cubicBezTo>
                  <a:pt x="1154978" y="1901163"/>
                  <a:pt x="1175195" y="1900766"/>
                  <a:pt x="1200714" y="1900618"/>
                </a:cubicBezTo>
                <a:cubicBezTo>
                  <a:pt x="1199971" y="1920735"/>
                  <a:pt x="1197592" y="1992039"/>
                  <a:pt x="1201011" y="2006954"/>
                </a:cubicBezTo>
                <a:cubicBezTo>
                  <a:pt x="1203340" y="2017161"/>
                  <a:pt x="1210674" y="2025634"/>
                  <a:pt x="1220187" y="2029103"/>
                </a:cubicBezTo>
                <a:cubicBezTo>
                  <a:pt x="1230692" y="2032918"/>
                  <a:pt x="1242535" y="2030490"/>
                  <a:pt x="1253485" y="2022166"/>
                </a:cubicBezTo>
                <a:cubicBezTo>
                  <a:pt x="1263296" y="2014733"/>
                  <a:pt x="1281729" y="2011017"/>
                  <a:pt x="1296595" y="2018697"/>
                </a:cubicBezTo>
                <a:cubicBezTo>
                  <a:pt x="1309924" y="2025634"/>
                  <a:pt x="1316564" y="2040202"/>
                  <a:pt x="1315870" y="2061162"/>
                </a:cubicBezTo>
                <a:cubicBezTo>
                  <a:pt x="1316564" y="2081775"/>
                  <a:pt x="1309924" y="2096343"/>
                  <a:pt x="1296595" y="2103280"/>
                </a:cubicBezTo>
                <a:cubicBezTo>
                  <a:pt x="1281779" y="2110961"/>
                  <a:pt x="1263346" y="2107244"/>
                  <a:pt x="1253485" y="2099812"/>
                </a:cubicBezTo>
                <a:cubicBezTo>
                  <a:pt x="1242535" y="2091487"/>
                  <a:pt x="1230692" y="2089059"/>
                  <a:pt x="1220187" y="2092875"/>
                </a:cubicBezTo>
                <a:cubicBezTo>
                  <a:pt x="1210674" y="2096343"/>
                  <a:pt x="1203340" y="2104816"/>
                  <a:pt x="1201011" y="2115024"/>
                </a:cubicBezTo>
                <a:close/>
                <a:moveTo>
                  <a:pt x="1619467" y="2219080"/>
                </a:moveTo>
                <a:cubicBezTo>
                  <a:pt x="1613174" y="2219080"/>
                  <a:pt x="1606683" y="2219080"/>
                  <a:pt x="1599845" y="2219130"/>
                </a:cubicBezTo>
                <a:cubicBezTo>
                  <a:pt x="1551335" y="2219229"/>
                  <a:pt x="1496334" y="2219328"/>
                  <a:pt x="1488356" y="2217495"/>
                </a:cubicBezTo>
                <a:cubicBezTo>
                  <a:pt x="1481221" y="2215860"/>
                  <a:pt x="1475324" y="2210806"/>
                  <a:pt x="1472946" y="2204314"/>
                </a:cubicBezTo>
                <a:cubicBezTo>
                  <a:pt x="1470220" y="2196832"/>
                  <a:pt x="1472252" y="2188111"/>
                  <a:pt x="1478594" y="2179688"/>
                </a:cubicBezTo>
                <a:cubicBezTo>
                  <a:pt x="1488009" y="2167201"/>
                  <a:pt x="1492815" y="2143813"/>
                  <a:pt x="1483054" y="2125033"/>
                </a:cubicBezTo>
                <a:cubicBezTo>
                  <a:pt x="1477901" y="2115173"/>
                  <a:pt x="1464472" y="2098672"/>
                  <a:pt x="1431125" y="2099911"/>
                </a:cubicBezTo>
                <a:cubicBezTo>
                  <a:pt x="1397728" y="2098672"/>
                  <a:pt x="1383952" y="2115123"/>
                  <a:pt x="1378849" y="2125033"/>
                </a:cubicBezTo>
                <a:cubicBezTo>
                  <a:pt x="1369087" y="2143813"/>
                  <a:pt x="1373844" y="2167201"/>
                  <a:pt x="1383308" y="2179688"/>
                </a:cubicBezTo>
                <a:cubicBezTo>
                  <a:pt x="1389651" y="2188111"/>
                  <a:pt x="1391682" y="2196832"/>
                  <a:pt x="1388957" y="2204314"/>
                </a:cubicBezTo>
                <a:cubicBezTo>
                  <a:pt x="1386579" y="2210806"/>
                  <a:pt x="1380633" y="2215860"/>
                  <a:pt x="1373497" y="2217495"/>
                </a:cubicBezTo>
                <a:cubicBezTo>
                  <a:pt x="1362299" y="2220072"/>
                  <a:pt x="1273058" y="2220914"/>
                  <a:pt x="1210574" y="2220022"/>
                </a:cubicBezTo>
                <a:cubicBezTo>
                  <a:pt x="1209484" y="2190688"/>
                  <a:pt x="1207899" y="2129394"/>
                  <a:pt x="1210674" y="2117204"/>
                </a:cubicBezTo>
                <a:cubicBezTo>
                  <a:pt x="1212259" y="2110267"/>
                  <a:pt x="1217214" y="2104519"/>
                  <a:pt x="1223557" y="2102190"/>
                </a:cubicBezTo>
                <a:cubicBezTo>
                  <a:pt x="1230791" y="2099564"/>
                  <a:pt x="1239314" y="2101496"/>
                  <a:pt x="1247539" y="2107690"/>
                </a:cubicBezTo>
                <a:cubicBezTo>
                  <a:pt x="1259778" y="2116956"/>
                  <a:pt x="1282720" y="2121614"/>
                  <a:pt x="1301153" y="2112051"/>
                </a:cubicBezTo>
                <a:cubicBezTo>
                  <a:pt x="1310816" y="2107046"/>
                  <a:pt x="1326920" y="2093717"/>
                  <a:pt x="1325780" y="2061162"/>
                </a:cubicBezTo>
                <a:cubicBezTo>
                  <a:pt x="1326920" y="2028260"/>
                  <a:pt x="1310816" y="2014931"/>
                  <a:pt x="1301153" y="2009927"/>
                </a:cubicBezTo>
                <a:cubicBezTo>
                  <a:pt x="1282720" y="2000363"/>
                  <a:pt x="1259778" y="2005021"/>
                  <a:pt x="1247539" y="2014287"/>
                </a:cubicBezTo>
                <a:cubicBezTo>
                  <a:pt x="1239314" y="2020481"/>
                  <a:pt x="1230791" y="2022413"/>
                  <a:pt x="1223557" y="2019787"/>
                </a:cubicBezTo>
                <a:cubicBezTo>
                  <a:pt x="1217214" y="2017458"/>
                  <a:pt x="1212259" y="2011711"/>
                  <a:pt x="1210674" y="2004773"/>
                </a:cubicBezTo>
                <a:cubicBezTo>
                  <a:pt x="1207849" y="1992386"/>
                  <a:pt x="1209534" y="1929308"/>
                  <a:pt x="1210674" y="1900568"/>
                </a:cubicBezTo>
                <a:cubicBezTo>
                  <a:pt x="1227025" y="1900519"/>
                  <a:pt x="1244913" y="1900568"/>
                  <a:pt x="1262008" y="1900618"/>
                </a:cubicBezTo>
                <a:cubicBezTo>
                  <a:pt x="1327167" y="1900717"/>
                  <a:pt x="1367353" y="1900618"/>
                  <a:pt x="1375777" y="1898735"/>
                </a:cubicBezTo>
                <a:cubicBezTo>
                  <a:pt x="1386133" y="1896356"/>
                  <a:pt x="1394804" y="1888924"/>
                  <a:pt x="1398322" y="1879261"/>
                </a:cubicBezTo>
                <a:cubicBezTo>
                  <a:pt x="1402187" y="1868558"/>
                  <a:pt x="1399710" y="1856468"/>
                  <a:pt x="1391236" y="1845270"/>
                </a:cubicBezTo>
                <a:cubicBezTo>
                  <a:pt x="1383655" y="1835211"/>
                  <a:pt x="1379840" y="1816332"/>
                  <a:pt x="1387718" y="1801169"/>
                </a:cubicBezTo>
                <a:cubicBezTo>
                  <a:pt x="1394804" y="1787493"/>
                  <a:pt x="1409818" y="1780755"/>
                  <a:pt x="1431174" y="1781349"/>
                </a:cubicBezTo>
                <a:cubicBezTo>
                  <a:pt x="1452333" y="1780804"/>
                  <a:pt x="1467198" y="1787493"/>
                  <a:pt x="1474283" y="1801169"/>
                </a:cubicBezTo>
                <a:cubicBezTo>
                  <a:pt x="1482162" y="1816332"/>
                  <a:pt x="1478347" y="1835211"/>
                  <a:pt x="1470765" y="1845270"/>
                </a:cubicBezTo>
                <a:cubicBezTo>
                  <a:pt x="1462292" y="1856468"/>
                  <a:pt x="1459765" y="1868558"/>
                  <a:pt x="1463680" y="1879261"/>
                </a:cubicBezTo>
                <a:cubicBezTo>
                  <a:pt x="1467198" y="1888924"/>
                  <a:pt x="1475820" y="1896356"/>
                  <a:pt x="1486225" y="1898735"/>
                </a:cubicBezTo>
                <a:cubicBezTo>
                  <a:pt x="1496383" y="1901064"/>
                  <a:pt x="1561344" y="1902104"/>
                  <a:pt x="1619467" y="1901807"/>
                </a:cubicBezTo>
                <a:cubicBezTo>
                  <a:pt x="1620557" y="1931092"/>
                  <a:pt x="1622143" y="1992584"/>
                  <a:pt x="1619368" y="2004773"/>
                </a:cubicBezTo>
                <a:cubicBezTo>
                  <a:pt x="1617782" y="2011711"/>
                  <a:pt x="1612827" y="2017458"/>
                  <a:pt x="1606485" y="2019787"/>
                </a:cubicBezTo>
                <a:cubicBezTo>
                  <a:pt x="1599250" y="2022413"/>
                  <a:pt x="1590728" y="2020481"/>
                  <a:pt x="1582502" y="2014287"/>
                </a:cubicBezTo>
                <a:cubicBezTo>
                  <a:pt x="1570263" y="2005021"/>
                  <a:pt x="1547321" y="2000363"/>
                  <a:pt x="1528888" y="2009927"/>
                </a:cubicBezTo>
                <a:cubicBezTo>
                  <a:pt x="1519226" y="2014931"/>
                  <a:pt x="1503171" y="2028260"/>
                  <a:pt x="1504262" y="2060815"/>
                </a:cubicBezTo>
                <a:cubicBezTo>
                  <a:pt x="1503171" y="2093717"/>
                  <a:pt x="1519226" y="2107046"/>
                  <a:pt x="1528888" y="2112051"/>
                </a:cubicBezTo>
                <a:cubicBezTo>
                  <a:pt x="1547321" y="2121614"/>
                  <a:pt x="1570263" y="2116956"/>
                  <a:pt x="1582502" y="2107690"/>
                </a:cubicBezTo>
                <a:cubicBezTo>
                  <a:pt x="1590728" y="2101496"/>
                  <a:pt x="1599250" y="2099564"/>
                  <a:pt x="1606485" y="2102190"/>
                </a:cubicBezTo>
                <a:cubicBezTo>
                  <a:pt x="1612827" y="2104519"/>
                  <a:pt x="1617782" y="2110267"/>
                  <a:pt x="1619368" y="2117204"/>
                </a:cubicBezTo>
                <a:cubicBezTo>
                  <a:pt x="1622093" y="2129245"/>
                  <a:pt x="1620607" y="2189400"/>
                  <a:pt x="1619517" y="2219080"/>
                </a:cubicBezTo>
                <a:close/>
                <a:moveTo>
                  <a:pt x="1922965" y="2219080"/>
                </a:moveTo>
                <a:cubicBezTo>
                  <a:pt x="1866626" y="2218981"/>
                  <a:pt x="1831891" y="2219179"/>
                  <a:pt x="1824112" y="2220963"/>
                </a:cubicBezTo>
                <a:cubicBezTo>
                  <a:pt x="1813706" y="2223342"/>
                  <a:pt x="1805084" y="2230824"/>
                  <a:pt x="1801566" y="2240437"/>
                </a:cubicBezTo>
                <a:cubicBezTo>
                  <a:pt x="1797652" y="2251189"/>
                  <a:pt x="1800179" y="2263230"/>
                  <a:pt x="1808652" y="2274429"/>
                </a:cubicBezTo>
                <a:cubicBezTo>
                  <a:pt x="1816233" y="2284487"/>
                  <a:pt x="1820049" y="2303366"/>
                  <a:pt x="1812170" y="2318529"/>
                </a:cubicBezTo>
                <a:cubicBezTo>
                  <a:pt x="1805084" y="2332205"/>
                  <a:pt x="1790070" y="2338944"/>
                  <a:pt x="1768714" y="2338349"/>
                </a:cubicBezTo>
                <a:cubicBezTo>
                  <a:pt x="1747605" y="2338993"/>
                  <a:pt x="1732691" y="2332205"/>
                  <a:pt x="1725605" y="2318529"/>
                </a:cubicBezTo>
                <a:cubicBezTo>
                  <a:pt x="1717726" y="2303366"/>
                  <a:pt x="1721542" y="2284487"/>
                  <a:pt x="1729123" y="2274429"/>
                </a:cubicBezTo>
                <a:cubicBezTo>
                  <a:pt x="1737596" y="2263230"/>
                  <a:pt x="1740123" y="2251189"/>
                  <a:pt x="1736209" y="2240437"/>
                </a:cubicBezTo>
                <a:cubicBezTo>
                  <a:pt x="1732691" y="2230824"/>
                  <a:pt x="1724069" y="2223342"/>
                  <a:pt x="1713663" y="2220963"/>
                </a:cubicBezTo>
                <a:cubicBezTo>
                  <a:pt x="1706577" y="2219328"/>
                  <a:pt x="1677144" y="2219031"/>
                  <a:pt x="1629377" y="2219080"/>
                </a:cubicBezTo>
                <a:cubicBezTo>
                  <a:pt x="1630170" y="2196337"/>
                  <a:pt x="1632251" y="2129443"/>
                  <a:pt x="1628981" y="2115024"/>
                </a:cubicBezTo>
                <a:cubicBezTo>
                  <a:pt x="1626652" y="2104816"/>
                  <a:pt x="1619318" y="2096343"/>
                  <a:pt x="1609854" y="2092875"/>
                </a:cubicBezTo>
                <a:cubicBezTo>
                  <a:pt x="1599300" y="2089059"/>
                  <a:pt x="1587457" y="2091487"/>
                  <a:pt x="1576507" y="2099812"/>
                </a:cubicBezTo>
                <a:cubicBezTo>
                  <a:pt x="1566696" y="2107244"/>
                  <a:pt x="1548263" y="2110961"/>
                  <a:pt x="1533447" y="2103280"/>
                </a:cubicBezTo>
                <a:cubicBezTo>
                  <a:pt x="1520118" y="2096343"/>
                  <a:pt x="1513429" y="2081775"/>
                  <a:pt x="1514122" y="2060815"/>
                </a:cubicBezTo>
                <a:cubicBezTo>
                  <a:pt x="1513429" y="2040202"/>
                  <a:pt x="1520118" y="2025634"/>
                  <a:pt x="1533447" y="2018697"/>
                </a:cubicBezTo>
                <a:cubicBezTo>
                  <a:pt x="1548213" y="2011017"/>
                  <a:pt x="1566696" y="2014783"/>
                  <a:pt x="1576507" y="2022166"/>
                </a:cubicBezTo>
                <a:cubicBezTo>
                  <a:pt x="1587457" y="2030490"/>
                  <a:pt x="1599300" y="2032918"/>
                  <a:pt x="1609854" y="2029103"/>
                </a:cubicBezTo>
                <a:cubicBezTo>
                  <a:pt x="1619318" y="2025634"/>
                  <a:pt x="1626652" y="2017161"/>
                  <a:pt x="1628981" y="2006954"/>
                </a:cubicBezTo>
                <a:cubicBezTo>
                  <a:pt x="1632301" y="1992287"/>
                  <a:pt x="1630121" y="1923213"/>
                  <a:pt x="1629328" y="1901757"/>
                </a:cubicBezTo>
                <a:cubicBezTo>
                  <a:pt x="1670554" y="1901411"/>
                  <a:pt x="1706330" y="1900420"/>
                  <a:pt x="1713663" y="1898735"/>
                </a:cubicBezTo>
                <a:cubicBezTo>
                  <a:pt x="1724069" y="1896356"/>
                  <a:pt x="1732691" y="1888924"/>
                  <a:pt x="1736209" y="1879261"/>
                </a:cubicBezTo>
                <a:cubicBezTo>
                  <a:pt x="1740123" y="1868558"/>
                  <a:pt x="1737596" y="1856468"/>
                  <a:pt x="1729123" y="1845270"/>
                </a:cubicBezTo>
                <a:cubicBezTo>
                  <a:pt x="1721542" y="1835211"/>
                  <a:pt x="1717726" y="1816332"/>
                  <a:pt x="1725605" y="1801169"/>
                </a:cubicBezTo>
                <a:cubicBezTo>
                  <a:pt x="1732691" y="1787493"/>
                  <a:pt x="1747704" y="1780755"/>
                  <a:pt x="1769061" y="1781349"/>
                </a:cubicBezTo>
                <a:cubicBezTo>
                  <a:pt x="1790219" y="1780804"/>
                  <a:pt x="1805084" y="1787493"/>
                  <a:pt x="1812170" y="1801169"/>
                </a:cubicBezTo>
                <a:cubicBezTo>
                  <a:pt x="1820049" y="1816332"/>
                  <a:pt x="1816233" y="1835211"/>
                  <a:pt x="1808652" y="1845270"/>
                </a:cubicBezTo>
                <a:cubicBezTo>
                  <a:pt x="1800179" y="1856468"/>
                  <a:pt x="1797652" y="1868558"/>
                  <a:pt x="1801566" y="1879261"/>
                </a:cubicBezTo>
                <a:cubicBezTo>
                  <a:pt x="1805084" y="1888924"/>
                  <a:pt x="1813756" y="1896356"/>
                  <a:pt x="1824112" y="1898735"/>
                </a:cubicBezTo>
                <a:cubicBezTo>
                  <a:pt x="1831891" y="1900519"/>
                  <a:pt x="1866577" y="1900717"/>
                  <a:pt x="1922866" y="1900618"/>
                </a:cubicBezTo>
                <a:cubicBezTo>
                  <a:pt x="1923957" y="1929407"/>
                  <a:pt x="1925641" y="1992386"/>
                  <a:pt x="1922817" y="2004773"/>
                </a:cubicBezTo>
                <a:cubicBezTo>
                  <a:pt x="1921231" y="2011711"/>
                  <a:pt x="1916276" y="2017458"/>
                  <a:pt x="1909934" y="2019787"/>
                </a:cubicBezTo>
                <a:cubicBezTo>
                  <a:pt x="1902699" y="2022413"/>
                  <a:pt x="1894176" y="2020481"/>
                  <a:pt x="1885951" y="2014287"/>
                </a:cubicBezTo>
                <a:cubicBezTo>
                  <a:pt x="1873762" y="2005021"/>
                  <a:pt x="1850770" y="2000363"/>
                  <a:pt x="1832387" y="2009927"/>
                </a:cubicBezTo>
                <a:cubicBezTo>
                  <a:pt x="1822675" y="2014931"/>
                  <a:pt x="1806620" y="2028260"/>
                  <a:pt x="1807710" y="2060815"/>
                </a:cubicBezTo>
                <a:cubicBezTo>
                  <a:pt x="1806620" y="2093717"/>
                  <a:pt x="1822675" y="2107046"/>
                  <a:pt x="1832387" y="2112051"/>
                </a:cubicBezTo>
                <a:cubicBezTo>
                  <a:pt x="1850820" y="2121614"/>
                  <a:pt x="1873762" y="2116956"/>
                  <a:pt x="1885951" y="2107690"/>
                </a:cubicBezTo>
                <a:cubicBezTo>
                  <a:pt x="1894176" y="2101496"/>
                  <a:pt x="1902650" y="2099564"/>
                  <a:pt x="1909934" y="2102190"/>
                </a:cubicBezTo>
                <a:cubicBezTo>
                  <a:pt x="1916276" y="2104519"/>
                  <a:pt x="1921231" y="2110267"/>
                  <a:pt x="1922817" y="2117204"/>
                </a:cubicBezTo>
                <a:cubicBezTo>
                  <a:pt x="1925592" y="2129245"/>
                  <a:pt x="1924056" y="2189400"/>
                  <a:pt x="1922965" y="2219080"/>
                </a:cubicBezTo>
                <a:close/>
                <a:moveTo>
                  <a:pt x="2296330" y="2029103"/>
                </a:moveTo>
                <a:cubicBezTo>
                  <a:pt x="2306835" y="2032918"/>
                  <a:pt x="2318678" y="2030490"/>
                  <a:pt x="2329678" y="2022166"/>
                </a:cubicBezTo>
                <a:cubicBezTo>
                  <a:pt x="2339489" y="2014733"/>
                  <a:pt x="2357922" y="2011017"/>
                  <a:pt x="2372738" y="2018697"/>
                </a:cubicBezTo>
                <a:cubicBezTo>
                  <a:pt x="2386067" y="2025634"/>
                  <a:pt x="2392756" y="2040202"/>
                  <a:pt x="2392062" y="2061162"/>
                </a:cubicBezTo>
                <a:cubicBezTo>
                  <a:pt x="2392756" y="2081775"/>
                  <a:pt x="2386067" y="2096343"/>
                  <a:pt x="2372738" y="2103280"/>
                </a:cubicBezTo>
                <a:cubicBezTo>
                  <a:pt x="2357922" y="2110961"/>
                  <a:pt x="2339489" y="2107244"/>
                  <a:pt x="2329678" y="2099812"/>
                </a:cubicBezTo>
                <a:cubicBezTo>
                  <a:pt x="2318678" y="2091487"/>
                  <a:pt x="2306835" y="2089059"/>
                  <a:pt x="2296330" y="2092875"/>
                </a:cubicBezTo>
                <a:cubicBezTo>
                  <a:pt x="2286866" y="2096343"/>
                  <a:pt x="2279533" y="2104816"/>
                  <a:pt x="2277204" y="2115024"/>
                </a:cubicBezTo>
                <a:cubicBezTo>
                  <a:pt x="2273884" y="2129443"/>
                  <a:pt x="2275965" y="2196386"/>
                  <a:pt x="2276758" y="2219130"/>
                </a:cubicBezTo>
                <a:lnTo>
                  <a:pt x="2275767" y="2219130"/>
                </a:lnTo>
                <a:cubicBezTo>
                  <a:pt x="2227207" y="2219229"/>
                  <a:pt x="2172206" y="2219328"/>
                  <a:pt x="2164278" y="2217495"/>
                </a:cubicBezTo>
                <a:cubicBezTo>
                  <a:pt x="2157142" y="2215860"/>
                  <a:pt x="2151196" y="2210806"/>
                  <a:pt x="2148818" y="2204314"/>
                </a:cubicBezTo>
                <a:cubicBezTo>
                  <a:pt x="2146142" y="2196832"/>
                  <a:pt x="2148124" y="2188111"/>
                  <a:pt x="2154467" y="2179688"/>
                </a:cubicBezTo>
                <a:cubicBezTo>
                  <a:pt x="2163931" y="2167201"/>
                  <a:pt x="2168688" y="2143813"/>
                  <a:pt x="2158926" y="2125033"/>
                </a:cubicBezTo>
                <a:cubicBezTo>
                  <a:pt x="2153823" y="2115173"/>
                  <a:pt x="2140345" y="2098672"/>
                  <a:pt x="2106997" y="2099911"/>
                </a:cubicBezTo>
                <a:cubicBezTo>
                  <a:pt x="2073550" y="2098672"/>
                  <a:pt x="2059874" y="2115123"/>
                  <a:pt x="2054721" y="2125033"/>
                </a:cubicBezTo>
                <a:cubicBezTo>
                  <a:pt x="2045009" y="2143813"/>
                  <a:pt x="2049766" y="2167201"/>
                  <a:pt x="2059181" y="2179688"/>
                </a:cubicBezTo>
                <a:cubicBezTo>
                  <a:pt x="2065523" y="2188111"/>
                  <a:pt x="2067555" y="2196832"/>
                  <a:pt x="2064829" y="2204314"/>
                </a:cubicBezTo>
                <a:cubicBezTo>
                  <a:pt x="2062451" y="2210806"/>
                  <a:pt x="2056554" y="2215860"/>
                  <a:pt x="2049419" y="2217495"/>
                </a:cubicBezTo>
                <a:cubicBezTo>
                  <a:pt x="2041441" y="2219328"/>
                  <a:pt x="1986440" y="2219229"/>
                  <a:pt x="1937930" y="2219130"/>
                </a:cubicBezTo>
                <a:cubicBezTo>
                  <a:pt x="1936196" y="2219130"/>
                  <a:pt x="1934560" y="2219080"/>
                  <a:pt x="1932876" y="2219080"/>
                </a:cubicBezTo>
                <a:cubicBezTo>
                  <a:pt x="1933668" y="2196386"/>
                  <a:pt x="1935750" y="2129443"/>
                  <a:pt x="1932479" y="2115024"/>
                </a:cubicBezTo>
                <a:cubicBezTo>
                  <a:pt x="1930150" y="2104816"/>
                  <a:pt x="1922817" y="2096343"/>
                  <a:pt x="1913353" y="2092875"/>
                </a:cubicBezTo>
                <a:cubicBezTo>
                  <a:pt x="1902798" y="2089059"/>
                  <a:pt x="1890956" y="2091487"/>
                  <a:pt x="1880005" y="2099812"/>
                </a:cubicBezTo>
                <a:cubicBezTo>
                  <a:pt x="1870194" y="2107195"/>
                  <a:pt x="1851761" y="2110961"/>
                  <a:pt x="1836945" y="2103280"/>
                </a:cubicBezTo>
                <a:cubicBezTo>
                  <a:pt x="1823616" y="2096343"/>
                  <a:pt x="1816927" y="2081775"/>
                  <a:pt x="1817621" y="2060815"/>
                </a:cubicBezTo>
                <a:cubicBezTo>
                  <a:pt x="1816927" y="2040202"/>
                  <a:pt x="1823616" y="2025634"/>
                  <a:pt x="1836945" y="2018697"/>
                </a:cubicBezTo>
                <a:cubicBezTo>
                  <a:pt x="1851761" y="2011017"/>
                  <a:pt x="1870194" y="2014783"/>
                  <a:pt x="1880005" y="2022166"/>
                </a:cubicBezTo>
                <a:cubicBezTo>
                  <a:pt x="1890956" y="2030490"/>
                  <a:pt x="1902798" y="2032918"/>
                  <a:pt x="1913353" y="2029103"/>
                </a:cubicBezTo>
                <a:cubicBezTo>
                  <a:pt x="1922817" y="2025634"/>
                  <a:pt x="1930150" y="2017161"/>
                  <a:pt x="1932479" y="2006954"/>
                </a:cubicBezTo>
                <a:cubicBezTo>
                  <a:pt x="1935898" y="1992039"/>
                  <a:pt x="1933520" y="1920735"/>
                  <a:pt x="1932777" y="1900618"/>
                </a:cubicBezTo>
                <a:lnTo>
                  <a:pt x="1937880" y="1900618"/>
                </a:lnTo>
                <a:cubicBezTo>
                  <a:pt x="1986440" y="1900469"/>
                  <a:pt x="2041441" y="1900370"/>
                  <a:pt x="2049419" y="1902203"/>
                </a:cubicBezTo>
                <a:cubicBezTo>
                  <a:pt x="2056554" y="1903839"/>
                  <a:pt x="2062451" y="1908893"/>
                  <a:pt x="2064829" y="1915433"/>
                </a:cubicBezTo>
                <a:cubicBezTo>
                  <a:pt x="2067555" y="1922866"/>
                  <a:pt x="2065523" y="1931587"/>
                  <a:pt x="2059181" y="1940011"/>
                </a:cubicBezTo>
                <a:cubicBezTo>
                  <a:pt x="2049766" y="1952497"/>
                  <a:pt x="2045009" y="1975885"/>
                  <a:pt x="2054721" y="1994715"/>
                </a:cubicBezTo>
                <a:cubicBezTo>
                  <a:pt x="2059874" y="2004575"/>
                  <a:pt x="2073253" y="2020976"/>
                  <a:pt x="2106650" y="2019837"/>
                </a:cubicBezTo>
                <a:cubicBezTo>
                  <a:pt x="2107790" y="2019837"/>
                  <a:pt x="2108830" y="2019837"/>
                  <a:pt x="2109921" y="2019837"/>
                </a:cubicBezTo>
                <a:cubicBezTo>
                  <a:pt x="2141088" y="2019837"/>
                  <a:pt x="2153971" y="2004179"/>
                  <a:pt x="2158926" y="1994665"/>
                </a:cubicBezTo>
                <a:cubicBezTo>
                  <a:pt x="2168688" y="1975836"/>
                  <a:pt x="2163931" y="1952448"/>
                  <a:pt x="2154467" y="1939961"/>
                </a:cubicBezTo>
                <a:cubicBezTo>
                  <a:pt x="2148124" y="1931537"/>
                  <a:pt x="2146142" y="1922816"/>
                  <a:pt x="2148818" y="1915384"/>
                </a:cubicBezTo>
                <a:cubicBezTo>
                  <a:pt x="2151196" y="1908843"/>
                  <a:pt x="2157142" y="1903789"/>
                  <a:pt x="2164278" y="1902154"/>
                </a:cubicBezTo>
                <a:cubicBezTo>
                  <a:pt x="2172206" y="1900321"/>
                  <a:pt x="2227257" y="1900420"/>
                  <a:pt x="2275816" y="1900568"/>
                </a:cubicBezTo>
                <a:lnTo>
                  <a:pt x="2276857" y="1900568"/>
                </a:lnTo>
                <a:cubicBezTo>
                  <a:pt x="2276114" y="1920636"/>
                  <a:pt x="2273785" y="1991989"/>
                  <a:pt x="2277204" y="2006904"/>
                </a:cubicBezTo>
                <a:cubicBezTo>
                  <a:pt x="2279533" y="2017112"/>
                  <a:pt x="2286866" y="2025585"/>
                  <a:pt x="2296330" y="2029053"/>
                </a:cubicBezTo>
                <a:close/>
                <a:moveTo>
                  <a:pt x="2296330" y="1700681"/>
                </a:moveTo>
                <a:cubicBezTo>
                  <a:pt x="2306835" y="1704496"/>
                  <a:pt x="2318678" y="1702068"/>
                  <a:pt x="2329678" y="1693743"/>
                </a:cubicBezTo>
                <a:cubicBezTo>
                  <a:pt x="2339489" y="1686360"/>
                  <a:pt x="2357922" y="1682595"/>
                  <a:pt x="2372738" y="1690275"/>
                </a:cubicBezTo>
                <a:cubicBezTo>
                  <a:pt x="2386067" y="1697212"/>
                  <a:pt x="2392756" y="1711780"/>
                  <a:pt x="2392062" y="1732740"/>
                </a:cubicBezTo>
                <a:cubicBezTo>
                  <a:pt x="2392756" y="1753353"/>
                  <a:pt x="2386067" y="1767921"/>
                  <a:pt x="2372738" y="1774858"/>
                </a:cubicBezTo>
                <a:cubicBezTo>
                  <a:pt x="2357922" y="1782538"/>
                  <a:pt x="2339489" y="1778773"/>
                  <a:pt x="2329678" y="1771389"/>
                </a:cubicBezTo>
                <a:cubicBezTo>
                  <a:pt x="2318678" y="1763065"/>
                  <a:pt x="2306835" y="1760637"/>
                  <a:pt x="2296330" y="1764452"/>
                </a:cubicBezTo>
                <a:cubicBezTo>
                  <a:pt x="2286866" y="1767921"/>
                  <a:pt x="2279533" y="1776394"/>
                  <a:pt x="2277204" y="1786602"/>
                </a:cubicBezTo>
                <a:cubicBezTo>
                  <a:pt x="2273884" y="1801021"/>
                  <a:pt x="2275965" y="1868013"/>
                  <a:pt x="2276758" y="1890708"/>
                </a:cubicBezTo>
                <a:lnTo>
                  <a:pt x="2275816" y="1890708"/>
                </a:lnTo>
                <a:cubicBezTo>
                  <a:pt x="2210608" y="1890559"/>
                  <a:pt x="2170472" y="1890608"/>
                  <a:pt x="2162048" y="1892541"/>
                </a:cubicBezTo>
                <a:cubicBezTo>
                  <a:pt x="2151692" y="1894920"/>
                  <a:pt x="2143020" y="1902402"/>
                  <a:pt x="2139502" y="1912014"/>
                </a:cubicBezTo>
                <a:cubicBezTo>
                  <a:pt x="2135637" y="1922767"/>
                  <a:pt x="2138115" y="1934808"/>
                  <a:pt x="2146588" y="1946006"/>
                </a:cubicBezTo>
                <a:cubicBezTo>
                  <a:pt x="2154169" y="1956065"/>
                  <a:pt x="2158034" y="1974944"/>
                  <a:pt x="2150106" y="1990106"/>
                </a:cubicBezTo>
                <a:cubicBezTo>
                  <a:pt x="2143020" y="2003783"/>
                  <a:pt x="2128007" y="2010521"/>
                  <a:pt x="2106650" y="2009927"/>
                </a:cubicBezTo>
                <a:cubicBezTo>
                  <a:pt x="2085492" y="2010521"/>
                  <a:pt x="2070627" y="2003783"/>
                  <a:pt x="2063541" y="1990106"/>
                </a:cubicBezTo>
                <a:cubicBezTo>
                  <a:pt x="2055662" y="1974944"/>
                  <a:pt x="2059478" y="1956065"/>
                  <a:pt x="2067109" y="1946006"/>
                </a:cubicBezTo>
                <a:cubicBezTo>
                  <a:pt x="2075532" y="1934808"/>
                  <a:pt x="2078059" y="1922767"/>
                  <a:pt x="2074145" y="1912014"/>
                </a:cubicBezTo>
                <a:cubicBezTo>
                  <a:pt x="2070627" y="1902402"/>
                  <a:pt x="2062005" y="1894920"/>
                  <a:pt x="2051599" y="1892541"/>
                </a:cubicBezTo>
                <a:cubicBezTo>
                  <a:pt x="2043176" y="1890608"/>
                  <a:pt x="2003039" y="1890559"/>
                  <a:pt x="1937831" y="1890708"/>
                </a:cubicBezTo>
                <a:lnTo>
                  <a:pt x="1932876" y="1890708"/>
                </a:lnTo>
                <a:cubicBezTo>
                  <a:pt x="1933668" y="1868013"/>
                  <a:pt x="1935799" y="1801021"/>
                  <a:pt x="1932479" y="1786602"/>
                </a:cubicBezTo>
                <a:cubicBezTo>
                  <a:pt x="1930150" y="1776394"/>
                  <a:pt x="1922817" y="1767921"/>
                  <a:pt x="1913353" y="1764452"/>
                </a:cubicBezTo>
                <a:cubicBezTo>
                  <a:pt x="1902798" y="1760637"/>
                  <a:pt x="1890956" y="1763065"/>
                  <a:pt x="1880005" y="1771389"/>
                </a:cubicBezTo>
                <a:cubicBezTo>
                  <a:pt x="1870194" y="1778773"/>
                  <a:pt x="1851761" y="1782538"/>
                  <a:pt x="1836945" y="1774858"/>
                </a:cubicBezTo>
                <a:cubicBezTo>
                  <a:pt x="1823616" y="1767921"/>
                  <a:pt x="1816927" y="1753353"/>
                  <a:pt x="1817621" y="1732393"/>
                </a:cubicBezTo>
                <a:cubicBezTo>
                  <a:pt x="1816927" y="1711780"/>
                  <a:pt x="1823616" y="1697212"/>
                  <a:pt x="1836945" y="1690275"/>
                </a:cubicBezTo>
                <a:cubicBezTo>
                  <a:pt x="1851761" y="1682595"/>
                  <a:pt x="1870194" y="1686360"/>
                  <a:pt x="1880005" y="1693743"/>
                </a:cubicBezTo>
                <a:cubicBezTo>
                  <a:pt x="1890956" y="1702068"/>
                  <a:pt x="1902798" y="1704496"/>
                  <a:pt x="1913353" y="1700681"/>
                </a:cubicBezTo>
                <a:cubicBezTo>
                  <a:pt x="1922817" y="1697212"/>
                  <a:pt x="1930150" y="1688739"/>
                  <a:pt x="1932479" y="1678531"/>
                </a:cubicBezTo>
                <a:cubicBezTo>
                  <a:pt x="1935849" y="1663864"/>
                  <a:pt x="1933619" y="1594989"/>
                  <a:pt x="1932826" y="1573434"/>
                </a:cubicBezTo>
                <a:cubicBezTo>
                  <a:pt x="1986836" y="1573484"/>
                  <a:pt x="2042284" y="1572443"/>
                  <a:pt x="2051599" y="1570313"/>
                </a:cubicBezTo>
                <a:cubicBezTo>
                  <a:pt x="2062005" y="1567934"/>
                  <a:pt x="2070627" y="1560501"/>
                  <a:pt x="2074145" y="1550839"/>
                </a:cubicBezTo>
                <a:cubicBezTo>
                  <a:pt x="2078059" y="1540136"/>
                  <a:pt x="2075532" y="1528046"/>
                  <a:pt x="2067109" y="1516847"/>
                </a:cubicBezTo>
                <a:cubicBezTo>
                  <a:pt x="2059478" y="1506788"/>
                  <a:pt x="2055662" y="1487910"/>
                  <a:pt x="2063541" y="1472747"/>
                </a:cubicBezTo>
                <a:cubicBezTo>
                  <a:pt x="2070627" y="1459071"/>
                  <a:pt x="2085641" y="1452332"/>
                  <a:pt x="2106997" y="1452927"/>
                </a:cubicBezTo>
                <a:cubicBezTo>
                  <a:pt x="2128155" y="1452184"/>
                  <a:pt x="2143020" y="1459071"/>
                  <a:pt x="2150106" y="1472747"/>
                </a:cubicBezTo>
                <a:cubicBezTo>
                  <a:pt x="2158034" y="1487910"/>
                  <a:pt x="2154169" y="1506788"/>
                  <a:pt x="2146588" y="1516847"/>
                </a:cubicBezTo>
                <a:cubicBezTo>
                  <a:pt x="2138115" y="1528046"/>
                  <a:pt x="2135637" y="1540136"/>
                  <a:pt x="2139502" y="1550839"/>
                </a:cubicBezTo>
                <a:cubicBezTo>
                  <a:pt x="2143020" y="1560501"/>
                  <a:pt x="2151692" y="1567934"/>
                  <a:pt x="2162048" y="1570313"/>
                </a:cubicBezTo>
                <a:cubicBezTo>
                  <a:pt x="2171165" y="1572394"/>
                  <a:pt x="2224135" y="1573434"/>
                  <a:pt x="2276807" y="1573434"/>
                </a:cubicBezTo>
                <a:cubicBezTo>
                  <a:pt x="2276015" y="1594989"/>
                  <a:pt x="2273834" y="1663864"/>
                  <a:pt x="2277204" y="1678531"/>
                </a:cubicBezTo>
                <a:cubicBezTo>
                  <a:pt x="2279533" y="1688739"/>
                  <a:pt x="2286866" y="1697212"/>
                  <a:pt x="2296330" y="1700681"/>
                </a:cubicBezTo>
                <a:close/>
                <a:moveTo>
                  <a:pt x="2278988" y="1347929"/>
                </a:moveTo>
                <a:cubicBezTo>
                  <a:pt x="2277402" y="1354866"/>
                  <a:pt x="2272447" y="1360614"/>
                  <a:pt x="2266104" y="1362943"/>
                </a:cubicBezTo>
                <a:cubicBezTo>
                  <a:pt x="2258870" y="1365569"/>
                  <a:pt x="2250347" y="1363636"/>
                  <a:pt x="2242122" y="1357443"/>
                </a:cubicBezTo>
                <a:cubicBezTo>
                  <a:pt x="2229932" y="1348177"/>
                  <a:pt x="2206990" y="1343519"/>
                  <a:pt x="2188558" y="1353082"/>
                </a:cubicBezTo>
                <a:cubicBezTo>
                  <a:pt x="2178846" y="1358087"/>
                  <a:pt x="2162791" y="1371416"/>
                  <a:pt x="2163881" y="1403971"/>
                </a:cubicBezTo>
                <a:cubicBezTo>
                  <a:pt x="2162791" y="1436872"/>
                  <a:pt x="2178846" y="1450202"/>
                  <a:pt x="2188558" y="1455206"/>
                </a:cubicBezTo>
                <a:cubicBezTo>
                  <a:pt x="2206990" y="1464769"/>
                  <a:pt x="2229932" y="1460112"/>
                  <a:pt x="2242122" y="1450846"/>
                </a:cubicBezTo>
                <a:cubicBezTo>
                  <a:pt x="2250347" y="1444652"/>
                  <a:pt x="2258870" y="1442719"/>
                  <a:pt x="2266104" y="1445346"/>
                </a:cubicBezTo>
                <a:cubicBezTo>
                  <a:pt x="2272447" y="1447675"/>
                  <a:pt x="2277402" y="1453422"/>
                  <a:pt x="2278988" y="1460359"/>
                </a:cubicBezTo>
                <a:cubicBezTo>
                  <a:pt x="2281812" y="1472599"/>
                  <a:pt x="2280177" y="1534339"/>
                  <a:pt x="2279087" y="1563524"/>
                </a:cubicBezTo>
                <a:cubicBezTo>
                  <a:pt x="2226414" y="1563574"/>
                  <a:pt x="2172800" y="1562632"/>
                  <a:pt x="2164278" y="1560650"/>
                </a:cubicBezTo>
                <a:cubicBezTo>
                  <a:pt x="2157142" y="1559015"/>
                  <a:pt x="2151196" y="1553961"/>
                  <a:pt x="2148818" y="1547420"/>
                </a:cubicBezTo>
                <a:cubicBezTo>
                  <a:pt x="2146142" y="1539988"/>
                  <a:pt x="2148124" y="1531267"/>
                  <a:pt x="2154467" y="1522843"/>
                </a:cubicBezTo>
                <a:cubicBezTo>
                  <a:pt x="2163931" y="1510356"/>
                  <a:pt x="2168688" y="1486968"/>
                  <a:pt x="2158926" y="1468188"/>
                </a:cubicBezTo>
                <a:cubicBezTo>
                  <a:pt x="2153823" y="1458278"/>
                  <a:pt x="2140444" y="1441877"/>
                  <a:pt x="2106997" y="1443017"/>
                </a:cubicBezTo>
                <a:cubicBezTo>
                  <a:pt x="2073451" y="1441927"/>
                  <a:pt x="2059874" y="1458328"/>
                  <a:pt x="2054721" y="1468188"/>
                </a:cubicBezTo>
                <a:cubicBezTo>
                  <a:pt x="2045009" y="1486968"/>
                  <a:pt x="2049766" y="1510356"/>
                  <a:pt x="2059181" y="1522843"/>
                </a:cubicBezTo>
                <a:cubicBezTo>
                  <a:pt x="2065523" y="1531267"/>
                  <a:pt x="2067555" y="1539988"/>
                  <a:pt x="2064829" y="1547420"/>
                </a:cubicBezTo>
                <a:cubicBezTo>
                  <a:pt x="2062451" y="1553961"/>
                  <a:pt x="2056554" y="1559015"/>
                  <a:pt x="2049419" y="1560650"/>
                </a:cubicBezTo>
                <a:cubicBezTo>
                  <a:pt x="2040648" y="1562682"/>
                  <a:pt x="1984309" y="1563623"/>
                  <a:pt x="1930249" y="1563524"/>
                </a:cubicBezTo>
                <a:cubicBezTo>
                  <a:pt x="1929159" y="1534289"/>
                  <a:pt x="1927574" y="1472599"/>
                  <a:pt x="1930349" y="1460359"/>
                </a:cubicBezTo>
                <a:cubicBezTo>
                  <a:pt x="1931934" y="1453422"/>
                  <a:pt x="1936889" y="1447675"/>
                  <a:pt x="1943232" y="1445346"/>
                </a:cubicBezTo>
                <a:cubicBezTo>
                  <a:pt x="1950466" y="1442719"/>
                  <a:pt x="1958989" y="1444652"/>
                  <a:pt x="1967214" y="1450846"/>
                </a:cubicBezTo>
                <a:cubicBezTo>
                  <a:pt x="1979453" y="1460112"/>
                  <a:pt x="2002395" y="1464769"/>
                  <a:pt x="2020828" y="1455206"/>
                </a:cubicBezTo>
                <a:cubicBezTo>
                  <a:pt x="2030491" y="1450202"/>
                  <a:pt x="2046595" y="1436872"/>
                  <a:pt x="2045455" y="1404318"/>
                </a:cubicBezTo>
                <a:cubicBezTo>
                  <a:pt x="2046595" y="1371416"/>
                  <a:pt x="2030491" y="1358087"/>
                  <a:pt x="2020828" y="1353082"/>
                </a:cubicBezTo>
                <a:cubicBezTo>
                  <a:pt x="2002395" y="1343519"/>
                  <a:pt x="1979453" y="1348177"/>
                  <a:pt x="1967214" y="1357443"/>
                </a:cubicBezTo>
                <a:cubicBezTo>
                  <a:pt x="1958989" y="1363636"/>
                  <a:pt x="1950516" y="1365569"/>
                  <a:pt x="1943232" y="1362943"/>
                </a:cubicBezTo>
                <a:cubicBezTo>
                  <a:pt x="1936889" y="1360614"/>
                  <a:pt x="1931934" y="1354866"/>
                  <a:pt x="1930349" y="1347929"/>
                </a:cubicBezTo>
                <a:cubicBezTo>
                  <a:pt x="1927524" y="1335541"/>
                  <a:pt x="1929209" y="1272513"/>
                  <a:pt x="1930299" y="1243724"/>
                </a:cubicBezTo>
                <a:lnTo>
                  <a:pt x="1937880" y="1243724"/>
                </a:lnTo>
                <a:cubicBezTo>
                  <a:pt x="2002990" y="1243872"/>
                  <a:pt x="2043176" y="1243823"/>
                  <a:pt x="2051599" y="1241890"/>
                </a:cubicBezTo>
                <a:cubicBezTo>
                  <a:pt x="2062005" y="1239512"/>
                  <a:pt x="2070627" y="1232079"/>
                  <a:pt x="2074145" y="1222417"/>
                </a:cubicBezTo>
                <a:cubicBezTo>
                  <a:pt x="2078059" y="1211714"/>
                  <a:pt x="2075532" y="1199624"/>
                  <a:pt x="2067109" y="1188425"/>
                </a:cubicBezTo>
                <a:cubicBezTo>
                  <a:pt x="2059478" y="1178366"/>
                  <a:pt x="2055662" y="1159487"/>
                  <a:pt x="2063541" y="1144325"/>
                </a:cubicBezTo>
                <a:cubicBezTo>
                  <a:pt x="2070627" y="1130649"/>
                  <a:pt x="2085542" y="1123761"/>
                  <a:pt x="2106997" y="1124505"/>
                </a:cubicBezTo>
                <a:cubicBezTo>
                  <a:pt x="2128155" y="1123761"/>
                  <a:pt x="2143020" y="1130649"/>
                  <a:pt x="2150106" y="1144325"/>
                </a:cubicBezTo>
                <a:cubicBezTo>
                  <a:pt x="2158034" y="1159487"/>
                  <a:pt x="2154169" y="1178366"/>
                  <a:pt x="2146588" y="1188425"/>
                </a:cubicBezTo>
                <a:cubicBezTo>
                  <a:pt x="2138115" y="1199624"/>
                  <a:pt x="2135637" y="1211714"/>
                  <a:pt x="2139502" y="1222417"/>
                </a:cubicBezTo>
                <a:cubicBezTo>
                  <a:pt x="2143020" y="1232079"/>
                  <a:pt x="2151692" y="1239512"/>
                  <a:pt x="2162048" y="1241890"/>
                </a:cubicBezTo>
                <a:cubicBezTo>
                  <a:pt x="2170472" y="1243823"/>
                  <a:pt x="2210657" y="1243872"/>
                  <a:pt x="2275816" y="1243724"/>
                </a:cubicBezTo>
                <a:lnTo>
                  <a:pt x="2279037" y="1243724"/>
                </a:lnTo>
                <a:cubicBezTo>
                  <a:pt x="2280127" y="1272513"/>
                  <a:pt x="2281812" y="1335541"/>
                  <a:pt x="2278988" y="1347929"/>
                </a:cubicBezTo>
                <a:close/>
                <a:moveTo>
                  <a:pt x="2296330" y="1043836"/>
                </a:moveTo>
                <a:cubicBezTo>
                  <a:pt x="2306835" y="1047651"/>
                  <a:pt x="2318678" y="1045223"/>
                  <a:pt x="2329678" y="1036899"/>
                </a:cubicBezTo>
                <a:cubicBezTo>
                  <a:pt x="2339489" y="1029466"/>
                  <a:pt x="2357922" y="1025750"/>
                  <a:pt x="2372738" y="1033430"/>
                </a:cubicBezTo>
                <a:cubicBezTo>
                  <a:pt x="2386067" y="1040367"/>
                  <a:pt x="2392756" y="1054935"/>
                  <a:pt x="2392062" y="1075895"/>
                </a:cubicBezTo>
                <a:cubicBezTo>
                  <a:pt x="2392756" y="1096508"/>
                  <a:pt x="2386067" y="1111076"/>
                  <a:pt x="2372738" y="1117964"/>
                </a:cubicBezTo>
                <a:cubicBezTo>
                  <a:pt x="2357922" y="1125694"/>
                  <a:pt x="2339489" y="1121928"/>
                  <a:pt x="2329678" y="1114545"/>
                </a:cubicBezTo>
                <a:cubicBezTo>
                  <a:pt x="2318678" y="1106220"/>
                  <a:pt x="2306835" y="1103792"/>
                  <a:pt x="2296330" y="1107608"/>
                </a:cubicBezTo>
                <a:cubicBezTo>
                  <a:pt x="2286817" y="1111076"/>
                  <a:pt x="2279533" y="1119549"/>
                  <a:pt x="2277204" y="1129707"/>
                </a:cubicBezTo>
                <a:cubicBezTo>
                  <a:pt x="2273884" y="1144176"/>
                  <a:pt x="2275965" y="1211119"/>
                  <a:pt x="2276758" y="1233813"/>
                </a:cubicBezTo>
                <a:lnTo>
                  <a:pt x="2275767" y="1233813"/>
                </a:lnTo>
                <a:cubicBezTo>
                  <a:pt x="2227257" y="1233913"/>
                  <a:pt x="2172206" y="1234061"/>
                  <a:pt x="2164278" y="1232228"/>
                </a:cubicBezTo>
                <a:cubicBezTo>
                  <a:pt x="2157142" y="1230593"/>
                  <a:pt x="2151196" y="1225539"/>
                  <a:pt x="2148818" y="1218998"/>
                </a:cubicBezTo>
                <a:cubicBezTo>
                  <a:pt x="2146142" y="1211565"/>
                  <a:pt x="2148124" y="1202844"/>
                  <a:pt x="2154467" y="1194421"/>
                </a:cubicBezTo>
                <a:cubicBezTo>
                  <a:pt x="2163931" y="1181934"/>
                  <a:pt x="2168688" y="1158546"/>
                  <a:pt x="2158926" y="1139766"/>
                </a:cubicBezTo>
                <a:cubicBezTo>
                  <a:pt x="2153823" y="1129856"/>
                  <a:pt x="2140196" y="1113504"/>
                  <a:pt x="2106997" y="1114594"/>
                </a:cubicBezTo>
                <a:cubicBezTo>
                  <a:pt x="2073550" y="1113554"/>
                  <a:pt x="2059874" y="1129856"/>
                  <a:pt x="2054721" y="1139766"/>
                </a:cubicBezTo>
                <a:cubicBezTo>
                  <a:pt x="2045009" y="1158546"/>
                  <a:pt x="2049766" y="1181934"/>
                  <a:pt x="2059181" y="1194421"/>
                </a:cubicBezTo>
                <a:cubicBezTo>
                  <a:pt x="2065523" y="1202844"/>
                  <a:pt x="2067555" y="1211565"/>
                  <a:pt x="2064829" y="1218998"/>
                </a:cubicBezTo>
                <a:cubicBezTo>
                  <a:pt x="2062451" y="1225539"/>
                  <a:pt x="2056554" y="1230593"/>
                  <a:pt x="2049419" y="1232228"/>
                </a:cubicBezTo>
                <a:cubicBezTo>
                  <a:pt x="2041441" y="1234061"/>
                  <a:pt x="1986440" y="1233962"/>
                  <a:pt x="1937880" y="1233813"/>
                </a:cubicBezTo>
                <a:lnTo>
                  <a:pt x="1930200" y="1233813"/>
                </a:lnTo>
                <a:cubicBezTo>
                  <a:pt x="1929110" y="1204133"/>
                  <a:pt x="1927623" y="1143978"/>
                  <a:pt x="1930349" y="1131937"/>
                </a:cubicBezTo>
                <a:cubicBezTo>
                  <a:pt x="1931934" y="1125000"/>
                  <a:pt x="1936889" y="1119252"/>
                  <a:pt x="1943232" y="1116923"/>
                </a:cubicBezTo>
                <a:cubicBezTo>
                  <a:pt x="1950516" y="1114248"/>
                  <a:pt x="1958989" y="1116230"/>
                  <a:pt x="1967214" y="1122423"/>
                </a:cubicBezTo>
                <a:cubicBezTo>
                  <a:pt x="1979453" y="1131689"/>
                  <a:pt x="2002395" y="1136347"/>
                  <a:pt x="2020828" y="1126784"/>
                </a:cubicBezTo>
                <a:cubicBezTo>
                  <a:pt x="2030491" y="1121779"/>
                  <a:pt x="2046595" y="1108401"/>
                  <a:pt x="2045455" y="1075895"/>
                </a:cubicBezTo>
                <a:cubicBezTo>
                  <a:pt x="2046595" y="1042994"/>
                  <a:pt x="2030491" y="1029664"/>
                  <a:pt x="2020828" y="1024660"/>
                </a:cubicBezTo>
                <a:cubicBezTo>
                  <a:pt x="2002395" y="1015096"/>
                  <a:pt x="1979453" y="1019754"/>
                  <a:pt x="1967214" y="1029020"/>
                </a:cubicBezTo>
                <a:cubicBezTo>
                  <a:pt x="1958989" y="1035214"/>
                  <a:pt x="1950516" y="1037147"/>
                  <a:pt x="1943232" y="1034520"/>
                </a:cubicBezTo>
                <a:cubicBezTo>
                  <a:pt x="1936889" y="1032191"/>
                  <a:pt x="1931934" y="1026444"/>
                  <a:pt x="1930349" y="1019507"/>
                </a:cubicBezTo>
                <a:cubicBezTo>
                  <a:pt x="1927524" y="1007119"/>
                  <a:pt x="1929209" y="944090"/>
                  <a:pt x="1930299" y="915351"/>
                </a:cubicBezTo>
                <a:cubicBezTo>
                  <a:pt x="1932826" y="915351"/>
                  <a:pt x="1935304" y="915351"/>
                  <a:pt x="1937880" y="915301"/>
                </a:cubicBezTo>
                <a:cubicBezTo>
                  <a:pt x="1986440" y="915202"/>
                  <a:pt x="2041441" y="915103"/>
                  <a:pt x="2049419" y="916936"/>
                </a:cubicBezTo>
                <a:cubicBezTo>
                  <a:pt x="2056554" y="918572"/>
                  <a:pt x="2062451" y="923626"/>
                  <a:pt x="2064829" y="930167"/>
                </a:cubicBezTo>
                <a:cubicBezTo>
                  <a:pt x="2067555" y="937599"/>
                  <a:pt x="2065523" y="946320"/>
                  <a:pt x="2059181" y="954744"/>
                </a:cubicBezTo>
                <a:cubicBezTo>
                  <a:pt x="2049766" y="967230"/>
                  <a:pt x="2045009" y="990618"/>
                  <a:pt x="2054721" y="1009398"/>
                </a:cubicBezTo>
                <a:cubicBezTo>
                  <a:pt x="2059874" y="1019308"/>
                  <a:pt x="2073451" y="1035710"/>
                  <a:pt x="2106650" y="1034570"/>
                </a:cubicBezTo>
                <a:cubicBezTo>
                  <a:pt x="2107790" y="1034570"/>
                  <a:pt x="2108830" y="1034619"/>
                  <a:pt x="2109921" y="1034619"/>
                </a:cubicBezTo>
                <a:cubicBezTo>
                  <a:pt x="2141088" y="1034619"/>
                  <a:pt x="2153971" y="1018961"/>
                  <a:pt x="2158926" y="1009398"/>
                </a:cubicBezTo>
                <a:cubicBezTo>
                  <a:pt x="2168688" y="990618"/>
                  <a:pt x="2163931" y="967230"/>
                  <a:pt x="2154467" y="954744"/>
                </a:cubicBezTo>
                <a:cubicBezTo>
                  <a:pt x="2148124" y="946320"/>
                  <a:pt x="2146142" y="937599"/>
                  <a:pt x="2148818" y="930167"/>
                </a:cubicBezTo>
                <a:cubicBezTo>
                  <a:pt x="2151196" y="923626"/>
                  <a:pt x="2157142" y="918572"/>
                  <a:pt x="2164278" y="916936"/>
                </a:cubicBezTo>
                <a:cubicBezTo>
                  <a:pt x="2172206" y="915103"/>
                  <a:pt x="2227257" y="915202"/>
                  <a:pt x="2275767" y="915301"/>
                </a:cubicBezTo>
                <a:lnTo>
                  <a:pt x="2276857" y="915301"/>
                </a:lnTo>
                <a:cubicBezTo>
                  <a:pt x="2276114" y="935419"/>
                  <a:pt x="2273785" y="1006772"/>
                  <a:pt x="2277204" y="1021687"/>
                </a:cubicBezTo>
                <a:cubicBezTo>
                  <a:pt x="2279533" y="1031894"/>
                  <a:pt x="2286866" y="1040367"/>
                  <a:pt x="2296330" y="1043836"/>
                </a:cubicBezTo>
                <a:close/>
                <a:moveTo>
                  <a:pt x="2296330" y="715414"/>
                </a:moveTo>
                <a:cubicBezTo>
                  <a:pt x="2306835" y="719229"/>
                  <a:pt x="2318678" y="716801"/>
                  <a:pt x="2329678" y="708476"/>
                </a:cubicBezTo>
                <a:cubicBezTo>
                  <a:pt x="2339489" y="701044"/>
                  <a:pt x="2357922" y="697328"/>
                  <a:pt x="2372738" y="705008"/>
                </a:cubicBezTo>
                <a:cubicBezTo>
                  <a:pt x="2386067" y="711945"/>
                  <a:pt x="2392756" y="726513"/>
                  <a:pt x="2392062" y="747473"/>
                </a:cubicBezTo>
                <a:cubicBezTo>
                  <a:pt x="2392756" y="768086"/>
                  <a:pt x="2386067" y="782654"/>
                  <a:pt x="2372738" y="789542"/>
                </a:cubicBezTo>
                <a:cubicBezTo>
                  <a:pt x="2357922" y="797271"/>
                  <a:pt x="2339489" y="793506"/>
                  <a:pt x="2329678" y="786073"/>
                </a:cubicBezTo>
                <a:cubicBezTo>
                  <a:pt x="2318678" y="777798"/>
                  <a:pt x="2306835" y="775320"/>
                  <a:pt x="2296330" y="779185"/>
                </a:cubicBezTo>
                <a:cubicBezTo>
                  <a:pt x="2286866" y="782654"/>
                  <a:pt x="2279533" y="791127"/>
                  <a:pt x="2277204" y="801285"/>
                </a:cubicBezTo>
                <a:cubicBezTo>
                  <a:pt x="2273884" y="815754"/>
                  <a:pt x="2275965" y="882746"/>
                  <a:pt x="2276807" y="905391"/>
                </a:cubicBezTo>
                <a:lnTo>
                  <a:pt x="2275816" y="905391"/>
                </a:lnTo>
                <a:cubicBezTo>
                  <a:pt x="2210657" y="905292"/>
                  <a:pt x="2170472" y="905342"/>
                  <a:pt x="2162048" y="907274"/>
                </a:cubicBezTo>
                <a:cubicBezTo>
                  <a:pt x="2151692" y="909653"/>
                  <a:pt x="2143020" y="917085"/>
                  <a:pt x="2139502" y="926748"/>
                </a:cubicBezTo>
                <a:cubicBezTo>
                  <a:pt x="2135637" y="937450"/>
                  <a:pt x="2138115" y="949541"/>
                  <a:pt x="2146588" y="960739"/>
                </a:cubicBezTo>
                <a:cubicBezTo>
                  <a:pt x="2154169" y="970798"/>
                  <a:pt x="2158034" y="989677"/>
                  <a:pt x="2150106" y="1004839"/>
                </a:cubicBezTo>
                <a:cubicBezTo>
                  <a:pt x="2143020" y="1018516"/>
                  <a:pt x="2128106" y="1025353"/>
                  <a:pt x="2106650" y="1024660"/>
                </a:cubicBezTo>
                <a:cubicBezTo>
                  <a:pt x="2085492" y="1025403"/>
                  <a:pt x="2070627" y="1018516"/>
                  <a:pt x="2063541" y="1004839"/>
                </a:cubicBezTo>
                <a:cubicBezTo>
                  <a:pt x="2055662" y="989677"/>
                  <a:pt x="2059478" y="970798"/>
                  <a:pt x="2067109" y="960739"/>
                </a:cubicBezTo>
                <a:cubicBezTo>
                  <a:pt x="2075532" y="949541"/>
                  <a:pt x="2078059" y="937450"/>
                  <a:pt x="2074145" y="926748"/>
                </a:cubicBezTo>
                <a:cubicBezTo>
                  <a:pt x="2070627" y="917085"/>
                  <a:pt x="2062005" y="909653"/>
                  <a:pt x="2051599" y="907274"/>
                </a:cubicBezTo>
                <a:cubicBezTo>
                  <a:pt x="2043176" y="905342"/>
                  <a:pt x="2002990" y="905292"/>
                  <a:pt x="1937880" y="905391"/>
                </a:cubicBezTo>
                <a:cubicBezTo>
                  <a:pt x="1936196" y="905441"/>
                  <a:pt x="1934560" y="905441"/>
                  <a:pt x="1932876" y="905441"/>
                </a:cubicBezTo>
                <a:cubicBezTo>
                  <a:pt x="1933668" y="882746"/>
                  <a:pt x="1935799" y="815754"/>
                  <a:pt x="1932479" y="801285"/>
                </a:cubicBezTo>
                <a:cubicBezTo>
                  <a:pt x="1930150" y="791127"/>
                  <a:pt x="1922817" y="782654"/>
                  <a:pt x="1913353" y="779185"/>
                </a:cubicBezTo>
                <a:cubicBezTo>
                  <a:pt x="1902798" y="775320"/>
                  <a:pt x="1890956" y="777798"/>
                  <a:pt x="1880005" y="786073"/>
                </a:cubicBezTo>
                <a:cubicBezTo>
                  <a:pt x="1870194" y="793506"/>
                  <a:pt x="1851761" y="797271"/>
                  <a:pt x="1836945" y="789542"/>
                </a:cubicBezTo>
                <a:cubicBezTo>
                  <a:pt x="1823616" y="782654"/>
                  <a:pt x="1816927" y="768086"/>
                  <a:pt x="1817621" y="747126"/>
                </a:cubicBezTo>
                <a:cubicBezTo>
                  <a:pt x="1816927" y="726513"/>
                  <a:pt x="1823616" y="711945"/>
                  <a:pt x="1836945" y="705008"/>
                </a:cubicBezTo>
                <a:cubicBezTo>
                  <a:pt x="1851761" y="697328"/>
                  <a:pt x="1870194" y="701044"/>
                  <a:pt x="1880005" y="708476"/>
                </a:cubicBezTo>
                <a:cubicBezTo>
                  <a:pt x="1890956" y="716801"/>
                  <a:pt x="1902798" y="719229"/>
                  <a:pt x="1913353" y="715414"/>
                </a:cubicBezTo>
                <a:cubicBezTo>
                  <a:pt x="1922817" y="711945"/>
                  <a:pt x="1930150" y="703472"/>
                  <a:pt x="1932479" y="693264"/>
                </a:cubicBezTo>
                <a:cubicBezTo>
                  <a:pt x="1935849" y="678597"/>
                  <a:pt x="1933619" y="609722"/>
                  <a:pt x="1932826" y="588118"/>
                </a:cubicBezTo>
                <a:cubicBezTo>
                  <a:pt x="1986836" y="588217"/>
                  <a:pt x="2042284" y="587176"/>
                  <a:pt x="2051599" y="585046"/>
                </a:cubicBezTo>
                <a:cubicBezTo>
                  <a:pt x="2062005" y="582667"/>
                  <a:pt x="2070627" y="575185"/>
                  <a:pt x="2074145" y="565572"/>
                </a:cubicBezTo>
                <a:cubicBezTo>
                  <a:pt x="2078059" y="554820"/>
                  <a:pt x="2075532" y="542779"/>
                  <a:pt x="2067109" y="531580"/>
                </a:cubicBezTo>
                <a:cubicBezTo>
                  <a:pt x="2059478" y="521522"/>
                  <a:pt x="2055662" y="502643"/>
                  <a:pt x="2063541" y="487480"/>
                </a:cubicBezTo>
                <a:cubicBezTo>
                  <a:pt x="2070627" y="473804"/>
                  <a:pt x="2085542" y="466966"/>
                  <a:pt x="2106997" y="467660"/>
                </a:cubicBezTo>
                <a:cubicBezTo>
                  <a:pt x="2128155" y="466966"/>
                  <a:pt x="2143020" y="473804"/>
                  <a:pt x="2150106" y="487480"/>
                </a:cubicBezTo>
                <a:cubicBezTo>
                  <a:pt x="2158034" y="502643"/>
                  <a:pt x="2154169" y="521522"/>
                  <a:pt x="2146588" y="531580"/>
                </a:cubicBezTo>
                <a:cubicBezTo>
                  <a:pt x="2138115" y="542779"/>
                  <a:pt x="2135637" y="554820"/>
                  <a:pt x="2139502" y="565572"/>
                </a:cubicBezTo>
                <a:cubicBezTo>
                  <a:pt x="2143020" y="575185"/>
                  <a:pt x="2151692" y="582667"/>
                  <a:pt x="2162048" y="585046"/>
                </a:cubicBezTo>
                <a:cubicBezTo>
                  <a:pt x="2171165" y="587127"/>
                  <a:pt x="2224135" y="588167"/>
                  <a:pt x="2276807" y="588167"/>
                </a:cubicBezTo>
                <a:cubicBezTo>
                  <a:pt x="2276015" y="609722"/>
                  <a:pt x="2273834" y="678597"/>
                  <a:pt x="2277204" y="693264"/>
                </a:cubicBezTo>
                <a:cubicBezTo>
                  <a:pt x="2279533" y="703472"/>
                  <a:pt x="2286866" y="711945"/>
                  <a:pt x="2296330" y="715414"/>
                </a:cubicBezTo>
                <a:close/>
                <a:moveTo>
                  <a:pt x="2278988" y="362662"/>
                </a:moveTo>
                <a:cubicBezTo>
                  <a:pt x="2277402" y="369599"/>
                  <a:pt x="2272447" y="375347"/>
                  <a:pt x="2266104" y="377676"/>
                </a:cubicBezTo>
                <a:cubicBezTo>
                  <a:pt x="2258870" y="380302"/>
                  <a:pt x="2250347" y="378369"/>
                  <a:pt x="2242122" y="372126"/>
                </a:cubicBezTo>
                <a:cubicBezTo>
                  <a:pt x="2229932" y="362910"/>
                  <a:pt x="2206990" y="358252"/>
                  <a:pt x="2188558" y="367815"/>
                </a:cubicBezTo>
                <a:cubicBezTo>
                  <a:pt x="2178846" y="372820"/>
                  <a:pt x="2162791" y="386149"/>
                  <a:pt x="2163881" y="418704"/>
                </a:cubicBezTo>
                <a:cubicBezTo>
                  <a:pt x="2162791" y="451556"/>
                  <a:pt x="2178846" y="464935"/>
                  <a:pt x="2188558" y="469939"/>
                </a:cubicBezTo>
                <a:cubicBezTo>
                  <a:pt x="2206990" y="479503"/>
                  <a:pt x="2229932" y="474845"/>
                  <a:pt x="2242122" y="465579"/>
                </a:cubicBezTo>
                <a:cubicBezTo>
                  <a:pt x="2250347" y="459385"/>
                  <a:pt x="2258870" y="457452"/>
                  <a:pt x="2266104" y="460079"/>
                </a:cubicBezTo>
                <a:cubicBezTo>
                  <a:pt x="2272447" y="462358"/>
                  <a:pt x="2277402" y="468155"/>
                  <a:pt x="2278988" y="475092"/>
                </a:cubicBezTo>
                <a:cubicBezTo>
                  <a:pt x="2281812" y="487332"/>
                  <a:pt x="2280177" y="549022"/>
                  <a:pt x="2279087" y="578257"/>
                </a:cubicBezTo>
                <a:cubicBezTo>
                  <a:pt x="2226414" y="578257"/>
                  <a:pt x="2172800" y="577316"/>
                  <a:pt x="2164278" y="575383"/>
                </a:cubicBezTo>
                <a:cubicBezTo>
                  <a:pt x="2157142" y="573748"/>
                  <a:pt x="2151196" y="568694"/>
                  <a:pt x="2148818" y="562153"/>
                </a:cubicBezTo>
                <a:cubicBezTo>
                  <a:pt x="2146142" y="554721"/>
                  <a:pt x="2148124" y="546000"/>
                  <a:pt x="2154467" y="537576"/>
                </a:cubicBezTo>
                <a:cubicBezTo>
                  <a:pt x="2163931" y="525089"/>
                  <a:pt x="2168688" y="501701"/>
                  <a:pt x="2158926" y="482872"/>
                </a:cubicBezTo>
                <a:cubicBezTo>
                  <a:pt x="2153823" y="473011"/>
                  <a:pt x="2140196" y="456610"/>
                  <a:pt x="2106997" y="457750"/>
                </a:cubicBezTo>
                <a:cubicBezTo>
                  <a:pt x="2073550" y="456610"/>
                  <a:pt x="2059874" y="473011"/>
                  <a:pt x="2054721" y="482922"/>
                </a:cubicBezTo>
                <a:cubicBezTo>
                  <a:pt x="2045009" y="501701"/>
                  <a:pt x="2049766" y="525089"/>
                  <a:pt x="2059181" y="537576"/>
                </a:cubicBezTo>
                <a:cubicBezTo>
                  <a:pt x="2065523" y="546000"/>
                  <a:pt x="2067555" y="554721"/>
                  <a:pt x="2064829" y="562153"/>
                </a:cubicBezTo>
                <a:cubicBezTo>
                  <a:pt x="2062451" y="568694"/>
                  <a:pt x="2056554" y="573748"/>
                  <a:pt x="2049419" y="575383"/>
                </a:cubicBezTo>
                <a:cubicBezTo>
                  <a:pt x="2040648" y="577415"/>
                  <a:pt x="1984309" y="578356"/>
                  <a:pt x="1930249" y="578257"/>
                </a:cubicBezTo>
                <a:cubicBezTo>
                  <a:pt x="1929159" y="549022"/>
                  <a:pt x="1927574" y="487332"/>
                  <a:pt x="1930349" y="475092"/>
                </a:cubicBezTo>
                <a:cubicBezTo>
                  <a:pt x="1931934" y="468155"/>
                  <a:pt x="1936889" y="462358"/>
                  <a:pt x="1943232" y="460079"/>
                </a:cubicBezTo>
                <a:cubicBezTo>
                  <a:pt x="1950466" y="457452"/>
                  <a:pt x="1958989" y="459385"/>
                  <a:pt x="1967214" y="465579"/>
                </a:cubicBezTo>
                <a:cubicBezTo>
                  <a:pt x="1979453" y="474845"/>
                  <a:pt x="2002395" y="479503"/>
                  <a:pt x="2020828" y="469939"/>
                </a:cubicBezTo>
                <a:cubicBezTo>
                  <a:pt x="2030491" y="464885"/>
                  <a:pt x="2046595" y="451556"/>
                  <a:pt x="2045455" y="419051"/>
                </a:cubicBezTo>
                <a:cubicBezTo>
                  <a:pt x="2046595" y="386149"/>
                  <a:pt x="2030491" y="372820"/>
                  <a:pt x="2020828" y="367815"/>
                </a:cubicBezTo>
                <a:cubicBezTo>
                  <a:pt x="2002395" y="358252"/>
                  <a:pt x="1979453" y="362910"/>
                  <a:pt x="1967214" y="372126"/>
                </a:cubicBezTo>
                <a:cubicBezTo>
                  <a:pt x="1958989" y="378369"/>
                  <a:pt x="1950516" y="380302"/>
                  <a:pt x="1943232" y="377676"/>
                </a:cubicBezTo>
                <a:cubicBezTo>
                  <a:pt x="1936889" y="375347"/>
                  <a:pt x="1931934" y="369599"/>
                  <a:pt x="1930349" y="362662"/>
                </a:cubicBezTo>
                <a:cubicBezTo>
                  <a:pt x="1927524" y="350274"/>
                  <a:pt x="1929209" y="287196"/>
                  <a:pt x="1930299" y="258457"/>
                </a:cubicBezTo>
                <a:lnTo>
                  <a:pt x="1937880" y="258457"/>
                </a:lnTo>
                <a:cubicBezTo>
                  <a:pt x="2003039" y="258605"/>
                  <a:pt x="2043176" y="258556"/>
                  <a:pt x="2051599" y="256623"/>
                </a:cubicBezTo>
                <a:cubicBezTo>
                  <a:pt x="2062005" y="254245"/>
                  <a:pt x="2070627" y="246763"/>
                  <a:pt x="2074145" y="237150"/>
                </a:cubicBezTo>
                <a:cubicBezTo>
                  <a:pt x="2078059" y="226397"/>
                  <a:pt x="2075532" y="214357"/>
                  <a:pt x="2067109" y="203158"/>
                </a:cubicBezTo>
                <a:cubicBezTo>
                  <a:pt x="2059478" y="193099"/>
                  <a:pt x="2055662" y="174220"/>
                  <a:pt x="2063541" y="159058"/>
                </a:cubicBezTo>
                <a:cubicBezTo>
                  <a:pt x="2070627" y="145382"/>
                  <a:pt x="2085542" y="138494"/>
                  <a:pt x="2106997" y="139238"/>
                </a:cubicBezTo>
                <a:cubicBezTo>
                  <a:pt x="2128155" y="138544"/>
                  <a:pt x="2143020" y="145382"/>
                  <a:pt x="2150106" y="159058"/>
                </a:cubicBezTo>
                <a:cubicBezTo>
                  <a:pt x="2158034" y="174220"/>
                  <a:pt x="2154169" y="193099"/>
                  <a:pt x="2146588" y="203158"/>
                </a:cubicBezTo>
                <a:cubicBezTo>
                  <a:pt x="2138115" y="214357"/>
                  <a:pt x="2135637" y="226397"/>
                  <a:pt x="2139502" y="237150"/>
                </a:cubicBezTo>
                <a:cubicBezTo>
                  <a:pt x="2143020" y="246763"/>
                  <a:pt x="2151692" y="254245"/>
                  <a:pt x="2162048" y="256623"/>
                </a:cubicBezTo>
                <a:cubicBezTo>
                  <a:pt x="2170472" y="258556"/>
                  <a:pt x="2210657" y="258605"/>
                  <a:pt x="2275816" y="258457"/>
                </a:cubicBezTo>
                <a:lnTo>
                  <a:pt x="2279037" y="258457"/>
                </a:lnTo>
                <a:cubicBezTo>
                  <a:pt x="2280127" y="287246"/>
                  <a:pt x="2281812" y="350274"/>
                  <a:pt x="2278988" y="362662"/>
                </a:cubicBezTo>
                <a:close/>
                <a:moveTo>
                  <a:pt x="2106997" y="2428333"/>
                </a:moveTo>
                <a:cubicBezTo>
                  <a:pt x="2073451" y="2427095"/>
                  <a:pt x="2059874" y="2443595"/>
                  <a:pt x="2054721" y="2453456"/>
                </a:cubicBezTo>
                <a:cubicBezTo>
                  <a:pt x="2050806" y="2461086"/>
                  <a:pt x="2049221" y="2469460"/>
                  <a:pt x="2049419" y="2477537"/>
                </a:cubicBezTo>
                <a:lnTo>
                  <a:pt x="2059230" y="2477537"/>
                </a:lnTo>
                <a:cubicBezTo>
                  <a:pt x="2059081" y="2470996"/>
                  <a:pt x="2060320" y="2464208"/>
                  <a:pt x="2063541" y="2458014"/>
                </a:cubicBezTo>
                <a:cubicBezTo>
                  <a:pt x="2070627" y="2444338"/>
                  <a:pt x="2085641" y="2437599"/>
                  <a:pt x="2106997" y="2438194"/>
                </a:cubicBezTo>
                <a:cubicBezTo>
                  <a:pt x="2128155" y="2437451"/>
                  <a:pt x="2143020" y="2444338"/>
                  <a:pt x="2150106" y="2458014"/>
                </a:cubicBezTo>
                <a:cubicBezTo>
                  <a:pt x="2153327" y="2464208"/>
                  <a:pt x="2154615" y="2470996"/>
                  <a:pt x="2154417" y="2477537"/>
                </a:cubicBezTo>
                <a:lnTo>
                  <a:pt x="2164278" y="2477537"/>
                </a:lnTo>
                <a:cubicBezTo>
                  <a:pt x="2164476" y="2469460"/>
                  <a:pt x="2162890" y="2461086"/>
                  <a:pt x="2158926" y="2453456"/>
                </a:cubicBezTo>
                <a:cubicBezTo>
                  <a:pt x="2153823" y="2443595"/>
                  <a:pt x="2140444" y="2427095"/>
                  <a:pt x="2106997" y="2428333"/>
                </a:cubicBezTo>
                <a:close/>
                <a:moveTo>
                  <a:pt x="807132" y="2453456"/>
                </a:moveTo>
                <a:cubicBezTo>
                  <a:pt x="802028" y="2443595"/>
                  <a:pt x="788402" y="2427095"/>
                  <a:pt x="755203" y="2428333"/>
                </a:cubicBezTo>
                <a:cubicBezTo>
                  <a:pt x="721707" y="2427144"/>
                  <a:pt x="708080" y="2443595"/>
                  <a:pt x="702976" y="2453456"/>
                </a:cubicBezTo>
                <a:cubicBezTo>
                  <a:pt x="699012" y="2461086"/>
                  <a:pt x="697427" y="2469460"/>
                  <a:pt x="697625" y="2477537"/>
                </a:cubicBezTo>
                <a:lnTo>
                  <a:pt x="707436" y="2477537"/>
                </a:lnTo>
                <a:cubicBezTo>
                  <a:pt x="707287" y="2470947"/>
                  <a:pt x="708526" y="2464208"/>
                  <a:pt x="711747" y="2458014"/>
                </a:cubicBezTo>
                <a:cubicBezTo>
                  <a:pt x="718833" y="2444338"/>
                  <a:pt x="733748" y="2437599"/>
                  <a:pt x="755203" y="2438194"/>
                </a:cubicBezTo>
                <a:cubicBezTo>
                  <a:pt x="776411" y="2437599"/>
                  <a:pt x="791276" y="2444338"/>
                  <a:pt x="798362" y="2458014"/>
                </a:cubicBezTo>
                <a:cubicBezTo>
                  <a:pt x="801583" y="2464208"/>
                  <a:pt x="802821" y="2470996"/>
                  <a:pt x="802673" y="2477537"/>
                </a:cubicBezTo>
                <a:lnTo>
                  <a:pt x="812484" y="2477537"/>
                </a:lnTo>
                <a:cubicBezTo>
                  <a:pt x="812682" y="2469460"/>
                  <a:pt x="811096" y="2461086"/>
                  <a:pt x="807132" y="2453456"/>
                </a:cubicBezTo>
                <a:close/>
                <a:moveTo>
                  <a:pt x="51731" y="1681504"/>
                </a:moveTo>
                <a:cubicBezTo>
                  <a:pt x="34190" y="1672437"/>
                  <a:pt x="12586" y="1676153"/>
                  <a:pt x="0" y="1684577"/>
                </a:cubicBezTo>
                <a:lnTo>
                  <a:pt x="0" y="1696518"/>
                </a:lnTo>
                <a:cubicBezTo>
                  <a:pt x="1387" y="1695676"/>
                  <a:pt x="2775" y="1694784"/>
                  <a:pt x="4113" y="1693743"/>
                </a:cubicBezTo>
                <a:cubicBezTo>
                  <a:pt x="13924" y="1686311"/>
                  <a:pt x="32357" y="1682595"/>
                  <a:pt x="47172" y="1690275"/>
                </a:cubicBezTo>
                <a:cubicBezTo>
                  <a:pt x="60501" y="1697212"/>
                  <a:pt x="67191" y="1711780"/>
                  <a:pt x="66497" y="1732740"/>
                </a:cubicBezTo>
                <a:cubicBezTo>
                  <a:pt x="67191" y="1753353"/>
                  <a:pt x="60501" y="1767921"/>
                  <a:pt x="47172" y="1774858"/>
                </a:cubicBezTo>
                <a:cubicBezTo>
                  <a:pt x="32357" y="1782538"/>
                  <a:pt x="13924" y="1778773"/>
                  <a:pt x="4113" y="1771389"/>
                </a:cubicBezTo>
                <a:cubicBezTo>
                  <a:pt x="2775" y="1770349"/>
                  <a:pt x="1387" y="1769457"/>
                  <a:pt x="0" y="1768615"/>
                </a:cubicBezTo>
                <a:lnTo>
                  <a:pt x="0" y="1780556"/>
                </a:lnTo>
                <a:cubicBezTo>
                  <a:pt x="12586" y="1788980"/>
                  <a:pt x="34190" y="1792696"/>
                  <a:pt x="51731" y="1783628"/>
                </a:cubicBezTo>
                <a:cubicBezTo>
                  <a:pt x="61393" y="1778624"/>
                  <a:pt x="77497" y="1765295"/>
                  <a:pt x="76407" y="1732740"/>
                </a:cubicBezTo>
                <a:cubicBezTo>
                  <a:pt x="77497" y="1699838"/>
                  <a:pt x="61393" y="1686509"/>
                  <a:pt x="51731" y="1681504"/>
                </a:cubicBezTo>
                <a:close/>
                <a:moveTo>
                  <a:pt x="51731" y="2009927"/>
                </a:moveTo>
                <a:cubicBezTo>
                  <a:pt x="34190" y="2000859"/>
                  <a:pt x="12586" y="2004575"/>
                  <a:pt x="0" y="2012999"/>
                </a:cubicBezTo>
                <a:lnTo>
                  <a:pt x="0" y="2024941"/>
                </a:lnTo>
                <a:cubicBezTo>
                  <a:pt x="1387" y="2024098"/>
                  <a:pt x="2775" y="2023206"/>
                  <a:pt x="4113" y="2022166"/>
                </a:cubicBezTo>
                <a:cubicBezTo>
                  <a:pt x="13924" y="2014733"/>
                  <a:pt x="32357" y="2011017"/>
                  <a:pt x="47172" y="2018697"/>
                </a:cubicBezTo>
                <a:cubicBezTo>
                  <a:pt x="60501" y="2025634"/>
                  <a:pt x="67191" y="2040202"/>
                  <a:pt x="66497" y="2061162"/>
                </a:cubicBezTo>
                <a:cubicBezTo>
                  <a:pt x="67191" y="2081775"/>
                  <a:pt x="60501" y="2096343"/>
                  <a:pt x="47172" y="2103280"/>
                </a:cubicBezTo>
                <a:cubicBezTo>
                  <a:pt x="32357" y="2110961"/>
                  <a:pt x="13924" y="2107195"/>
                  <a:pt x="4113" y="2099812"/>
                </a:cubicBezTo>
                <a:cubicBezTo>
                  <a:pt x="2775" y="2098771"/>
                  <a:pt x="1387" y="2097879"/>
                  <a:pt x="0" y="2097037"/>
                </a:cubicBezTo>
                <a:lnTo>
                  <a:pt x="0" y="2108979"/>
                </a:lnTo>
                <a:cubicBezTo>
                  <a:pt x="12586" y="2117402"/>
                  <a:pt x="34190" y="2121119"/>
                  <a:pt x="51731" y="2112051"/>
                </a:cubicBezTo>
                <a:cubicBezTo>
                  <a:pt x="61393" y="2107046"/>
                  <a:pt x="77497" y="2093717"/>
                  <a:pt x="76407" y="2061162"/>
                </a:cubicBezTo>
                <a:cubicBezTo>
                  <a:pt x="77497" y="2028260"/>
                  <a:pt x="61393" y="2014931"/>
                  <a:pt x="51731" y="2009927"/>
                </a:cubicBezTo>
                <a:close/>
                <a:moveTo>
                  <a:pt x="51731" y="696237"/>
                </a:moveTo>
                <a:cubicBezTo>
                  <a:pt x="34190" y="687170"/>
                  <a:pt x="12586" y="690886"/>
                  <a:pt x="0" y="699310"/>
                </a:cubicBezTo>
                <a:lnTo>
                  <a:pt x="0" y="711251"/>
                </a:lnTo>
                <a:cubicBezTo>
                  <a:pt x="1387" y="710409"/>
                  <a:pt x="2775" y="709517"/>
                  <a:pt x="4113" y="708476"/>
                </a:cubicBezTo>
                <a:cubicBezTo>
                  <a:pt x="13924" y="701044"/>
                  <a:pt x="32357" y="697328"/>
                  <a:pt x="47172" y="705008"/>
                </a:cubicBezTo>
                <a:cubicBezTo>
                  <a:pt x="60501" y="711945"/>
                  <a:pt x="67191" y="726513"/>
                  <a:pt x="66497" y="747473"/>
                </a:cubicBezTo>
                <a:cubicBezTo>
                  <a:pt x="67191" y="768086"/>
                  <a:pt x="60501" y="782654"/>
                  <a:pt x="47172" y="789542"/>
                </a:cubicBezTo>
                <a:cubicBezTo>
                  <a:pt x="32357" y="797271"/>
                  <a:pt x="13924" y="793506"/>
                  <a:pt x="4113" y="786073"/>
                </a:cubicBezTo>
                <a:cubicBezTo>
                  <a:pt x="2775" y="785032"/>
                  <a:pt x="1387" y="784140"/>
                  <a:pt x="0" y="783298"/>
                </a:cubicBezTo>
                <a:lnTo>
                  <a:pt x="0" y="795289"/>
                </a:lnTo>
                <a:cubicBezTo>
                  <a:pt x="12586" y="803713"/>
                  <a:pt x="34190" y="807429"/>
                  <a:pt x="51731" y="798362"/>
                </a:cubicBezTo>
                <a:cubicBezTo>
                  <a:pt x="61393" y="793357"/>
                  <a:pt x="77497" y="779978"/>
                  <a:pt x="76407" y="747473"/>
                </a:cubicBezTo>
                <a:cubicBezTo>
                  <a:pt x="77497" y="714571"/>
                  <a:pt x="61393" y="701242"/>
                  <a:pt x="51731" y="696237"/>
                </a:cubicBezTo>
                <a:close/>
                <a:moveTo>
                  <a:pt x="51731" y="1024660"/>
                </a:moveTo>
                <a:cubicBezTo>
                  <a:pt x="34190" y="1015592"/>
                  <a:pt x="12586" y="1019308"/>
                  <a:pt x="0" y="1027732"/>
                </a:cubicBezTo>
                <a:lnTo>
                  <a:pt x="0" y="1039674"/>
                </a:lnTo>
                <a:cubicBezTo>
                  <a:pt x="1387" y="1038831"/>
                  <a:pt x="2775" y="1037939"/>
                  <a:pt x="4113" y="1036899"/>
                </a:cubicBezTo>
                <a:cubicBezTo>
                  <a:pt x="13924" y="1029466"/>
                  <a:pt x="32357" y="1025750"/>
                  <a:pt x="47172" y="1033430"/>
                </a:cubicBezTo>
                <a:cubicBezTo>
                  <a:pt x="60501" y="1040367"/>
                  <a:pt x="67191" y="1054935"/>
                  <a:pt x="66497" y="1075895"/>
                </a:cubicBezTo>
                <a:cubicBezTo>
                  <a:pt x="67191" y="1096508"/>
                  <a:pt x="60501" y="1111076"/>
                  <a:pt x="47172" y="1117964"/>
                </a:cubicBezTo>
                <a:cubicBezTo>
                  <a:pt x="32357" y="1125694"/>
                  <a:pt x="13924" y="1121928"/>
                  <a:pt x="4113" y="1114545"/>
                </a:cubicBezTo>
                <a:cubicBezTo>
                  <a:pt x="2775" y="1113504"/>
                  <a:pt x="1387" y="1112612"/>
                  <a:pt x="0" y="1111770"/>
                </a:cubicBezTo>
                <a:lnTo>
                  <a:pt x="0" y="1123712"/>
                </a:lnTo>
                <a:cubicBezTo>
                  <a:pt x="12586" y="1132135"/>
                  <a:pt x="34190" y="1135852"/>
                  <a:pt x="51731" y="1126784"/>
                </a:cubicBezTo>
                <a:cubicBezTo>
                  <a:pt x="61393" y="1121779"/>
                  <a:pt x="77497" y="1108401"/>
                  <a:pt x="76407" y="1075895"/>
                </a:cubicBezTo>
                <a:cubicBezTo>
                  <a:pt x="77497" y="1042994"/>
                  <a:pt x="61393" y="1029664"/>
                  <a:pt x="51731" y="1024660"/>
                </a:cubicBezTo>
                <a:close/>
                <a:moveTo>
                  <a:pt x="51731" y="39393"/>
                </a:moveTo>
                <a:cubicBezTo>
                  <a:pt x="34190" y="30325"/>
                  <a:pt x="12586" y="34041"/>
                  <a:pt x="0" y="42415"/>
                </a:cubicBezTo>
                <a:lnTo>
                  <a:pt x="0" y="54407"/>
                </a:lnTo>
                <a:cubicBezTo>
                  <a:pt x="1387" y="53564"/>
                  <a:pt x="2775" y="52672"/>
                  <a:pt x="4113" y="51632"/>
                </a:cubicBezTo>
                <a:cubicBezTo>
                  <a:pt x="13924" y="44199"/>
                  <a:pt x="32357" y="40483"/>
                  <a:pt x="47172" y="48163"/>
                </a:cubicBezTo>
                <a:cubicBezTo>
                  <a:pt x="60501" y="55100"/>
                  <a:pt x="67191" y="69619"/>
                  <a:pt x="66497" y="90628"/>
                </a:cubicBezTo>
                <a:cubicBezTo>
                  <a:pt x="67191" y="111241"/>
                  <a:pt x="60501" y="125809"/>
                  <a:pt x="47172" y="132697"/>
                </a:cubicBezTo>
                <a:cubicBezTo>
                  <a:pt x="32357" y="140427"/>
                  <a:pt x="13924" y="136661"/>
                  <a:pt x="4113" y="129228"/>
                </a:cubicBezTo>
                <a:cubicBezTo>
                  <a:pt x="2775" y="128188"/>
                  <a:pt x="1387" y="127296"/>
                  <a:pt x="0" y="126453"/>
                </a:cubicBezTo>
                <a:lnTo>
                  <a:pt x="0" y="138445"/>
                </a:lnTo>
                <a:cubicBezTo>
                  <a:pt x="12586" y="146868"/>
                  <a:pt x="34190" y="150585"/>
                  <a:pt x="51731" y="141517"/>
                </a:cubicBezTo>
                <a:cubicBezTo>
                  <a:pt x="61393" y="136463"/>
                  <a:pt x="77497" y="123134"/>
                  <a:pt x="76407" y="90628"/>
                </a:cubicBezTo>
                <a:cubicBezTo>
                  <a:pt x="77497" y="57727"/>
                  <a:pt x="61393" y="44397"/>
                  <a:pt x="51731" y="39393"/>
                </a:cubicBezTo>
                <a:close/>
                <a:moveTo>
                  <a:pt x="2154417" y="0"/>
                </a:moveTo>
                <a:cubicBezTo>
                  <a:pt x="2154615" y="6590"/>
                  <a:pt x="2153327" y="13379"/>
                  <a:pt x="2150106" y="19573"/>
                </a:cubicBezTo>
                <a:cubicBezTo>
                  <a:pt x="2143020" y="33249"/>
                  <a:pt x="2128106" y="40087"/>
                  <a:pt x="2106650" y="39393"/>
                </a:cubicBezTo>
                <a:cubicBezTo>
                  <a:pt x="2085492" y="40136"/>
                  <a:pt x="2070627" y="33249"/>
                  <a:pt x="2063541" y="19573"/>
                </a:cubicBezTo>
                <a:cubicBezTo>
                  <a:pt x="2060320" y="13379"/>
                  <a:pt x="2059081" y="6590"/>
                  <a:pt x="2059230" y="0"/>
                </a:cubicBezTo>
                <a:lnTo>
                  <a:pt x="2049419" y="0"/>
                </a:lnTo>
                <a:cubicBezTo>
                  <a:pt x="2049221" y="8126"/>
                  <a:pt x="2050757" y="16500"/>
                  <a:pt x="2054721" y="24131"/>
                </a:cubicBezTo>
                <a:cubicBezTo>
                  <a:pt x="2059874" y="33992"/>
                  <a:pt x="2073451" y="50344"/>
                  <a:pt x="2106650" y="49253"/>
                </a:cubicBezTo>
                <a:cubicBezTo>
                  <a:pt x="2107790" y="49303"/>
                  <a:pt x="2108830" y="49353"/>
                  <a:pt x="2109921" y="49353"/>
                </a:cubicBezTo>
                <a:cubicBezTo>
                  <a:pt x="2141088" y="49353"/>
                  <a:pt x="2153971" y="33695"/>
                  <a:pt x="2158926" y="24131"/>
                </a:cubicBezTo>
                <a:cubicBezTo>
                  <a:pt x="2162890" y="16500"/>
                  <a:pt x="2164476" y="8077"/>
                  <a:pt x="2164278" y="0"/>
                </a:cubicBezTo>
                <a:lnTo>
                  <a:pt x="2154417" y="0"/>
                </a:lnTo>
                <a:close/>
                <a:moveTo>
                  <a:pt x="1140609" y="0"/>
                </a:moveTo>
                <a:cubicBezTo>
                  <a:pt x="1140757" y="6590"/>
                  <a:pt x="1139519" y="13379"/>
                  <a:pt x="1136298" y="19573"/>
                </a:cubicBezTo>
                <a:cubicBezTo>
                  <a:pt x="1129212" y="33249"/>
                  <a:pt x="1114297" y="40087"/>
                  <a:pt x="1092842" y="39393"/>
                </a:cubicBezTo>
                <a:cubicBezTo>
                  <a:pt x="1071733" y="40087"/>
                  <a:pt x="1056769" y="33249"/>
                  <a:pt x="1049683" y="19573"/>
                </a:cubicBezTo>
                <a:cubicBezTo>
                  <a:pt x="1046462" y="13379"/>
                  <a:pt x="1045224" y="6590"/>
                  <a:pt x="1045372" y="0"/>
                </a:cubicBezTo>
                <a:lnTo>
                  <a:pt x="1035561" y="0"/>
                </a:lnTo>
                <a:cubicBezTo>
                  <a:pt x="1035363" y="8077"/>
                  <a:pt x="1036949" y="16500"/>
                  <a:pt x="1040913" y="24131"/>
                </a:cubicBezTo>
                <a:cubicBezTo>
                  <a:pt x="1046016" y="33992"/>
                  <a:pt x="1059692" y="50344"/>
                  <a:pt x="1092842" y="49253"/>
                </a:cubicBezTo>
                <a:cubicBezTo>
                  <a:pt x="1126437" y="50393"/>
                  <a:pt x="1139965" y="33992"/>
                  <a:pt x="1145118" y="24131"/>
                </a:cubicBezTo>
                <a:cubicBezTo>
                  <a:pt x="1149082" y="16500"/>
                  <a:pt x="1150618" y="8126"/>
                  <a:pt x="1150420" y="0"/>
                </a:cubicBezTo>
                <a:lnTo>
                  <a:pt x="1140609" y="0"/>
                </a:lnTo>
                <a:close/>
                <a:moveTo>
                  <a:pt x="2477488" y="1550839"/>
                </a:moveTo>
                <a:cubicBezTo>
                  <a:pt x="2477488" y="1550839"/>
                  <a:pt x="2477538" y="1550938"/>
                  <a:pt x="2477538" y="1550988"/>
                </a:cubicBezTo>
                <a:lnTo>
                  <a:pt x="2477538" y="1529780"/>
                </a:lnTo>
                <a:cubicBezTo>
                  <a:pt x="2475110" y="1536965"/>
                  <a:pt x="2475060" y="1544150"/>
                  <a:pt x="2477488" y="1550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4"/>
          <p:cNvSpPr/>
          <p:nvPr/>
        </p:nvSpPr>
        <p:spPr>
          <a:xfrm rot="-8943979">
            <a:off x="-824998" y="-785056"/>
            <a:ext cx="1903845" cy="1727726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" name="Google Shape;132;p14"/>
          <p:cNvGrpSpPr/>
          <p:nvPr/>
        </p:nvGrpSpPr>
        <p:grpSpPr>
          <a:xfrm>
            <a:off x="81310" y="60363"/>
            <a:ext cx="435416" cy="741773"/>
            <a:chOff x="94585" y="339463"/>
            <a:chExt cx="435416" cy="741773"/>
          </a:xfrm>
        </p:grpSpPr>
        <p:sp>
          <p:nvSpPr>
            <p:cNvPr id="133" name="Google Shape;133;p14"/>
            <p:cNvSpPr/>
            <p:nvPr/>
          </p:nvSpPr>
          <p:spPr>
            <a:xfrm>
              <a:off x="241075" y="339463"/>
              <a:ext cx="288925" cy="400050"/>
            </a:xfrm>
            <a:custGeom>
              <a:avLst/>
              <a:gdLst/>
              <a:ahLst/>
              <a:cxnLst/>
              <a:rect l="l" t="t" r="r" b="b"/>
              <a:pathLst>
                <a:path w="178" h="248" extrusionOk="0">
                  <a:moveTo>
                    <a:pt x="0" y="76"/>
                  </a:moveTo>
                  <a:cubicBezTo>
                    <a:pt x="15" y="44"/>
                    <a:pt x="40" y="21"/>
                    <a:pt x="72" y="12"/>
                  </a:cubicBezTo>
                  <a:cubicBezTo>
                    <a:pt x="114" y="0"/>
                    <a:pt x="154" y="12"/>
                    <a:pt x="166" y="56"/>
                  </a:cubicBezTo>
                  <a:cubicBezTo>
                    <a:pt x="178" y="97"/>
                    <a:pt x="130" y="122"/>
                    <a:pt x="136" y="141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65" y="121"/>
                    <a:pt x="112" y="90"/>
                    <a:pt x="107" y="72"/>
                  </a:cubicBezTo>
                  <a:cubicBezTo>
                    <a:pt x="103" y="60"/>
                    <a:pt x="90" y="60"/>
                    <a:pt x="79" y="64"/>
                  </a:cubicBezTo>
                  <a:cubicBezTo>
                    <a:pt x="65" y="67"/>
                    <a:pt x="52" y="86"/>
                    <a:pt x="44" y="102"/>
                  </a:cubicBezTo>
                  <a:lnTo>
                    <a:pt x="0" y="76"/>
                  </a:lnTo>
                  <a:close/>
                  <a:moveTo>
                    <a:pt x="111" y="176"/>
                  </a:moveTo>
                  <a:cubicBezTo>
                    <a:pt x="134" y="169"/>
                    <a:pt x="154" y="181"/>
                    <a:pt x="159" y="199"/>
                  </a:cubicBezTo>
                  <a:cubicBezTo>
                    <a:pt x="164" y="217"/>
                    <a:pt x="154" y="236"/>
                    <a:pt x="130" y="243"/>
                  </a:cubicBezTo>
                  <a:cubicBezTo>
                    <a:pt x="110" y="248"/>
                    <a:pt x="89" y="237"/>
                    <a:pt x="84" y="220"/>
                  </a:cubicBezTo>
                  <a:cubicBezTo>
                    <a:pt x="80" y="204"/>
                    <a:pt x="88" y="182"/>
                    <a:pt x="111" y="1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 rot="9234796">
              <a:off x="167825" y="638038"/>
              <a:ext cx="288925" cy="400050"/>
            </a:xfrm>
            <a:custGeom>
              <a:avLst/>
              <a:gdLst/>
              <a:ahLst/>
              <a:cxnLst/>
              <a:rect l="l" t="t" r="r" b="b"/>
              <a:pathLst>
                <a:path w="178" h="248" extrusionOk="0">
                  <a:moveTo>
                    <a:pt x="0" y="76"/>
                  </a:moveTo>
                  <a:cubicBezTo>
                    <a:pt x="15" y="44"/>
                    <a:pt x="40" y="21"/>
                    <a:pt x="72" y="12"/>
                  </a:cubicBezTo>
                  <a:cubicBezTo>
                    <a:pt x="114" y="0"/>
                    <a:pt x="154" y="12"/>
                    <a:pt x="166" y="56"/>
                  </a:cubicBezTo>
                  <a:cubicBezTo>
                    <a:pt x="178" y="97"/>
                    <a:pt x="130" y="122"/>
                    <a:pt x="136" y="141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65" y="121"/>
                    <a:pt x="112" y="90"/>
                    <a:pt x="107" y="72"/>
                  </a:cubicBezTo>
                  <a:cubicBezTo>
                    <a:pt x="103" y="60"/>
                    <a:pt x="90" y="60"/>
                    <a:pt x="79" y="64"/>
                  </a:cubicBezTo>
                  <a:cubicBezTo>
                    <a:pt x="65" y="67"/>
                    <a:pt x="52" y="86"/>
                    <a:pt x="44" y="102"/>
                  </a:cubicBezTo>
                  <a:lnTo>
                    <a:pt x="0" y="76"/>
                  </a:lnTo>
                  <a:close/>
                  <a:moveTo>
                    <a:pt x="111" y="176"/>
                  </a:moveTo>
                  <a:cubicBezTo>
                    <a:pt x="134" y="169"/>
                    <a:pt x="154" y="181"/>
                    <a:pt x="159" y="199"/>
                  </a:cubicBezTo>
                  <a:cubicBezTo>
                    <a:pt x="164" y="217"/>
                    <a:pt x="154" y="236"/>
                    <a:pt x="130" y="243"/>
                  </a:cubicBezTo>
                  <a:cubicBezTo>
                    <a:pt x="110" y="248"/>
                    <a:pt x="89" y="237"/>
                    <a:pt x="84" y="220"/>
                  </a:cubicBezTo>
                  <a:cubicBezTo>
                    <a:pt x="80" y="204"/>
                    <a:pt x="88" y="182"/>
                    <a:pt x="111" y="1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4"/>
          <p:cNvSpPr/>
          <p:nvPr/>
        </p:nvSpPr>
        <p:spPr>
          <a:xfrm rot="-8943980">
            <a:off x="8415113" y="4596714"/>
            <a:ext cx="1392652" cy="1263824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719975" y="2065950"/>
            <a:ext cx="2305500" cy="5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2"/>
          </p:nvPr>
        </p:nvSpPr>
        <p:spPr>
          <a:xfrm>
            <a:off x="3419246" y="2065950"/>
            <a:ext cx="2305500" cy="5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subTitle" idx="3"/>
          </p:nvPr>
        </p:nvSpPr>
        <p:spPr>
          <a:xfrm>
            <a:off x="6118524" y="2065950"/>
            <a:ext cx="2305500" cy="5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subTitle" idx="4"/>
          </p:nvPr>
        </p:nvSpPr>
        <p:spPr>
          <a:xfrm>
            <a:off x="719975" y="3723675"/>
            <a:ext cx="2305500" cy="5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subTitle" idx="5"/>
          </p:nvPr>
        </p:nvSpPr>
        <p:spPr>
          <a:xfrm>
            <a:off x="3419250" y="3723675"/>
            <a:ext cx="2305500" cy="5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subTitle" idx="6"/>
          </p:nvPr>
        </p:nvSpPr>
        <p:spPr>
          <a:xfrm>
            <a:off x="6118525" y="3723675"/>
            <a:ext cx="2305500" cy="5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 rot="5400000">
            <a:off x="8551289" y="539521"/>
            <a:ext cx="2477587" cy="2477537"/>
          </a:xfrm>
          <a:custGeom>
            <a:avLst/>
            <a:gdLst/>
            <a:ahLst/>
            <a:cxnLst/>
            <a:rect l="l" t="t" r="r" b="b"/>
            <a:pathLst>
              <a:path w="2477587" h="2477537" extrusionOk="0">
                <a:moveTo>
                  <a:pt x="184577" y="0"/>
                </a:moveTo>
                <a:cubicBezTo>
                  <a:pt x="184725" y="6590"/>
                  <a:pt x="183486" y="13379"/>
                  <a:pt x="180266" y="19573"/>
                </a:cubicBezTo>
                <a:cubicBezTo>
                  <a:pt x="173180" y="33249"/>
                  <a:pt x="158265" y="40087"/>
                  <a:pt x="136810" y="39393"/>
                </a:cubicBezTo>
                <a:cubicBezTo>
                  <a:pt x="115651" y="40037"/>
                  <a:pt x="100786" y="33249"/>
                  <a:pt x="93700" y="19573"/>
                </a:cubicBezTo>
                <a:cubicBezTo>
                  <a:pt x="90480" y="13379"/>
                  <a:pt x="89191" y="6541"/>
                  <a:pt x="89390" y="0"/>
                </a:cubicBezTo>
                <a:lnTo>
                  <a:pt x="79529" y="0"/>
                </a:lnTo>
                <a:cubicBezTo>
                  <a:pt x="79331" y="8077"/>
                  <a:pt x="80916" y="16500"/>
                  <a:pt x="84880" y="24131"/>
                </a:cubicBezTo>
                <a:cubicBezTo>
                  <a:pt x="89984" y="33992"/>
                  <a:pt x="103660" y="50344"/>
                  <a:pt x="136810" y="49253"/>
                </a:cubicBezTo>
                <a:cubicBezTo>
                  <a:pt x="170405" y="50393"/>
                  <a:pt x="183932" y="33992"/>
                  <a:pt x="189086" y="24131"/>
                </a:cubicBezTo>
                <a:cubicBezTo>
                  <a:pt x="193050" y="16500"/>
                  <a:pt x="194586" y="8126"/>
                  <a:pt x="194388" y="0"/>
                </a:cubicBezTo>
                <a:lnTo>
                  <a:pt x="184577" y="0"/>
                </a:lnTo>
                <a:close/>
                <a:moveTo>
                  <a:pt x="189086" y="2453456"/>
                </a:moveTo>
                <a:cubicBezTo>
                  <a:pt x="183932" y="2443595"/>
                  <a:pt x="170256" y="2427095"/>
                  <a:pt x="137156" y="2428333"/>
                </a:cubicBezTo>
                <a:cubicBezTo>
                  <a:pt x="103611" y="2427144"/>
                  <a:pt x="89984" y="2443595"/>
                  <a:pt x="84880" y="2453456"/>
                </a:cubicBezTo>
                <a:cubicBezTo>
                  <a:pt x="80916" y="2461086"/>
                  <a:pt x="79331" y="2469460"/>
                  <a:pt x="79529" y="2477537"/>
                </a:cubicBezTo>
                <a:lnTo>
                  <a:pt x="89390" y="2477537"/>
                </a:lnTo>
                <a:cubicBezTo>
                  <a:pt x="89241" y="2470996"/>
                  <a:pt x="90480" y="2464208"/>
                  <a:pt x="93700" y="2458014"/>
                </a:cubicBezTo>
                <a:cubicBezTo>
                  <a:pt x="100786" y="2444338"/>
                  <a:pt x="115651" y="2437599"/>
                  <a:pt x="137156" y="2438194"/>
                </a:cubicBezTo>
                <a:cubicBezTo>
                  <a:pt x="158216" y="2437500"/>
                  <a:pt x="173180" y="2444338"/>
                  <a:pt x="180266" y="2458014"/>
                </a:cubicBezTo>
                <a:cubicBezTo>
                  <a:pt x="183486" y="2464208"/>
                  <a:pt x="184725" y="2470996"/>
                  <a:pt x="184577" y="2477537"/>
                </a:cubicBezTo>
                <a:lnTo>
                  <a:pt x="194388" y="2477537"/>
                </a:lnTo>
                <a:cubicBezTo>
                  <a:pt x="194586" y="2469460"/>
                  <a:pt x="193000" y="2461086"/>
                  <a:pt x="189086" y="2453456"/>
                </a:cubicBezTo>
                <a:close/>
                <a:moveTo>
                  <a:pt x="1820990" y="2453456"/>
                </a:moveTo>
                <a:cubicBezTo>
                  <a:pt x="1815837" y="2443595"/>
                  <a:pt x="1802458" y="2427095"/>
                  <a:pt x="1769061" y="2428333"/>
                </a:cubicBezTo>
                <a:cubicBezTo>
                  <a:pt x="1735465" y="2427095"/>
                  <a:pt x="1721938" y="2443595"/>
                  <a:pt x="1716785" y="2453456"/>
                </a:cubicBezTo>
                <a:cubicBezTo>
                  <a:pt x="1712821" y="2461086"/>
                  <a:pt x="1711285" y="2469460"/>
                  <a:pt x="1711483" y="2477537"/>
                </a:cubicBezTo>
                <a:lnTo>
                  <a:pt x="1721294" y="2477537"/>
                </a:lnTo>
                <a:cubicBezTo>
                  <a:pt x="1721145" y="2470996"/>
                  <a:pt x="1722384" y="2464208"/>
                  <a:pt x="1725605" y="2458014"/>
                </a:cubicBezTo>
                <a:cubicBezTo>
                  <a:pt x="1732691" y="2444338"/>
                  <a:pt x="1747704" y="2437599"/>
                  <a:pt x="1769061" y="2438194"/>
                </a:cubicBezTo>
                <a:cubicBezTo>
                  <a:pt x="1790169" y="2437451"/>
                  <a:pt x="1805084" y="2444338"/>
                  <a:pt x="1812170" y="2458014"/>
                </a:cubicBezTo>
                <a:cubicBezTo>
                  <a:pt x="1815391" y="2464208"/>
                  <a:pt x="1816630" y="2470996"/>
                  <a:pt x="1816481" y="2477537"/>
                </a:cubicBezTo>
                <a:lnTo>
                  <a:pt x="1826341" y="2477537"/>
                </a:lnTo>
                <a:cubicBezTo>
                  <a:pt x="1826540" y="2469460"/>
                  <a:pt x="1824954" y="2461086"/>
                  <a:pt x="1820990" y="2453456"/>
                </a:cubicBezTo>
                <a:close/>
                <a:moveTo>
                  <a:pt x="2444933" y="2428333"/>
                </a:moveTo>
                <a:cubicBezTo>
                  <a:pt x="2411387" y="2427144"/>
                  <a:pt x="2397810" y="2443595"/>
                  <a:pt x="2392707" y="2453456"/>
                </a:cubicBezTo>
                <a:cubicBezTo>
                  <a:pt x="2388743" y="2461086"/>
                  <a:pt x="2387157" y="2469460"/>
                  <a:pt x="2387355" y="2477537"/>
                </a:cubicBezTo>
                <a:lnTo>
                  <a:pt x="2397166" y="2477537"/>
                </a:lnTo>
                <a:cubicBezTo>
                  <a:pt x="2397018" y="2470996"/>
                  <a:pt x="2398256" y="2464208"/>
                  <a:pt x="2401477" y="2458014"/>
                </a:cubicBezTo>
                <a:cubicBezTo>
                  <a:pt x="2408563" y="2444338"/>
                  <a:pt x="2423577" y="2437550"/>
                  <a:pt x="2444933" y="2438194"/>
                </a:cubicBezTo>
                <a:cubicBezTo>
                  <a:pt x="2458560" y="2437797"/>
                  <a:pt x="2469560" y="2440473"/>
                  <a:pt x="2477538" y="2446023"/>
                </a:cubicBezTo>
                <a:lnTo>
                  <a:pt x="2477538" y="2434478"/>
                </a:lnTo>
                <a:cubicBezTo>
                  <a:pt x="2469659" y="2430464"/>
                  <a:pt x="2459105" y="2427788"/>
                  <a:pt x="2444933" y="2428333"/>
                </a:cubicBezTo>
                <a:close/>
                <a:moveTo>
                  <a:pt x="2392707" y="352554"/>
                </a:moveTo>
                <a:cubicBezTo>
                  <a:pt x="2397810" y="362414"/>
                  <a:pt x="2411239" y="378815"/>
                  <a:pt x="2444636" y="377725"/>
                </a:cubicBezTo>
                <a:cubicBezTo>
                  <a:pt x="2458956" y="378171"/>
                  <a:pt x="2469609" y="375496"/>
                  <a:pt x="2477538" y="371432"/>
                </a:cubicBezTo>
                <a:lnTo>
                  <a:pt x="2477538" y="359986"/>
                </a:lnTo>
                <a:cubicBezTo>
                  <a:pt x="2469510" y="365635"/>
                  <a:pt x="2458361" y="368311"/>
                  <a:pt x="2444636" y="367815"/>
                </a:cubicBezTo>
                <a:cubicBezTo>
                  <a:pt x="2423478" y="368509"/>
                  <a:pt x="2408563" y="361671"/>
                  <a:pt x="2401477" y="347995"/>
                </a:cubicBezTo>
                <a:cubicBezTo>
                  <a:pt x="2393599" y="332832"/>
                  <a:pt x="2397414" y="313954"/>
                  <a:pt x="2405045" y="303895"/>
                </a:cubicBezTo>
                <a:cubicBezTo>
                  <a:pt x="2413468" y="292696"/>
                  <a:pt x="2415995" y="280606"/>
                  <a:pt x="2412081" y="269903"/>
                </a:cubicBezTo>
                <a:cubicBezTo>
                  <a:pt x="2408563" y="260240"/>
                  <a:pt x="2399941" y="252808"/>
                  <a:pt x="2389535" y="250429"/>
                </a:cubicBezTo>
                <a:cubicBezTo>
                  <a:pt x="2381607" y="248596"/>
                  <a:pt x="2345435" y="248447"/>
                  <a:pt x="2286718" y="248547"/>
                </a:cubicBezTo>
                <a:cubicBezTo>
                  <a:pt x="2285627" y="218866"/>
                  <a:pt x="2284091" y="158711"/>
                  <a:pt x="2286866" y="146670"/>
                </a:cubicBezTo>
                <a:cubicBezTo>
                  <a:pt x="2288452" y="139733"/>
                  <a:pt x="2293357" y="133936"/>
                  <a:pt x="2299700" y="131656"/>
                </a:cubicBezTo>
                <a:cubicBezTo>
                  <a:pt x="2306984" y="128981"/>
                  <a:pt x="2315507" y="130963"/>
                  <a:pt x="2323683" y="137156"/>
                </a:cubicBezTo>
                <a:cubicBezTo>
                  <a:pt x="2335922" y="146373"/>
                  <a:pt x="2358863" y="151080"/>
                  <a:pt x="2377296" y="141517"/>
                </a:cubicBezTo>
                <a:cubicBezTo>
                  <a:pt x="2386959" y="136463"/>
                  <a:pt x="2403063" y="123134"/>
                  <a:pt x="2401923" y="90628"/>
                </a:cubicBezTo>
                <a:cubicBezTo>
                  <a:pt x="2403063" y="57727"/>
                  <a:pt x="2386959" y="44397"/>
                  <a:pt x="2377296" y="39343"/>
                </a:cubicBezTo>
                <a:cubicBezTo>
                  <a:pt x="2358863" y="29830"/>
                  <a:pt x="2335922" y="34487"/>
                  <a:pt x="2323683" y="43704"/>
                </a:cubicBezTo>
                <a:cubicBezTo>
                  <a:pt x="2315507" y="49947"/>
                  <a:pt x="2306934" y="51880"/>
                  <a:pt x="2299700" y="49253"/>
                </a:cubicBezTo>
                <a:cubicBezTo>
                  <a:pt x="2293357" y="46925"/>
                  <a:pt x="2288452" y="41177"/>
                  <a:pt x="2286866" y="34240"/>
                </a:cubicBezTo>
                <a:cubicBezTo>
                  <a:pt x="2285677" y="29235"/>
                  <a:pt x="2285281" y="15955"/>
                  <a:pt x="2285281" y="0"/>
                </a:cubicBezTo>
                <a:lnTo>
                  <a:pt x="2275371" y="0"/>
                </a:lnTo>
                <a:cubicBezTo>
                  <a:pt x="2275371" y="16451"/>
                  <a:pt x="2275866" y="30672"/>
                  <a:pt x="2277204" y="36420"/>
                </a:cubicBezTo>
                <a:cubicBezTo>
                  <a:pt x="2279533" y="46627"/>
                  <a:pt x="2286866" y="55100"/>
                  <a:pt x="2296330" y="58569"/>
                </a:cubicBezTo>
                <a:cubicBezTo>
                  <a:pt x="2306835" y="62384"/>
                  <a:pt x="2318678" y="59907"/>
                  <a:pt x="2329678" y="51632"/>
                </a:cubicBezTo>
                <a:cubicBezTo>
                  <a:pt x="2339489" y="44199"/>
                  <a:pt x="2357922" y="40483"/>
                  <a:pt x="2372738" y="48163"/>
                </a:cubicBezTo>
                <a:cubicBezTo>
                  <a:pt x="2386067" y="55100"/>
                  <a:pt x="2392756" y="69619"/>
                  <a:pt x="2392062" y="90628"/>
                </a:cubicBezTo>
                <a:cubicBezTo>
                  <a:pt x="2392756" y="111241"/>
                  <a:pt x="2386067" y="125809"/>
                  <a:pt x="2372738" y="132697"/>
                </a:cubicBezTo>
                <a:cubicBezTo>
                  <a:pt x="2357922" y="140377"/>
                  <a:pt x="2339489" y="136661"/>
                  <a:pt x="2329678" y="129228"/>
                </a:cubicBezTo>
                <a:cubicBezTo>
                  <a:pt x="2318678" y="120953"/>
                  <a:pt x="2306835" y="118476"/>
                  <a:pt x="2296330" y="122341"/>
                </a:cubicBezTo>
                <a:cubicBezTo>
                  <a:pt x="2286866" y="125809"/>
                  <a:pt x="2279533" y="134283"/>
                  <a:pt x="2277204" y="144440"/>
                </a:cubicBezTo>
                <a:cubicBezTo>
                  <a:pt x="2273884" y="158909"/>
                  <a:pt x="2275965" y="225852"/>
                  <a:pt x="2276758" y="248547"/>
                </a:cubicBezTo>
                <a:lnTo>
                  <a:pt x="2275767" y="248547"/>
                </a:lnTo>
                <a:cubicBezTo>
                  <a:pt x="2227257" y="248646"/>
                  <a:pt x="2172206" y="248794"/>
                  <a:pt x="2164278" y="246961"/>
                </a:cubicBezTo>
                <a:cubicBezTo>
                  <a:pt x="2157142" y="245326"/>
                  <a:pt x="2151196" y="240272"/>
                  <a:pt x="2148818" y="233731"/>
                </a:cubicBezTo>
                <a:cubicBezTo>
                  <a:pt x="2146142" y="226298"/>
                  <a:pt x="2148124" y="217577"/>
                  <a:pt x="2154467" y="209154"/>
                </a:cubicBezTo>
                <a:cubicBezTo>
                  <a:pt x="2163931" y="196667"/>
                  <a:pt x="2168688" y="173279"/>
                  <a:pt x="2158926" y="154450"/>
                </a:cubicBezTo>
                <a:cubicBezTo>
                  <a:pt x="2153823" y="144589"/>
                  <a:pt x="2140295" y="128287"/>
                  <a:pt x="2106997" y="129327"/>
                </a:cubicBezTo>
                <a:cubicBezTo>
                  <a:pt x="2073550" y="128237"/>
                  <a:pt x="2059874" y="144589"/>
                  <a:pt x="2054721" y="154499"/>
                </a:cubicBezTo>
                <a:cubicBezTo>
                  <a:pt x="2045009" y="173279"/>
                  <a:pt x="2049766" y="196667"/>
                  <a:pt x="2059181" y="209154"/>
                </a:cubicBezTo>
                <a:cubicBezTo>
                  <a:pt x="2065523" y="217577"/>
                  <a:pt x="2067555" y="226298"/>
                  <a:pt x="2064829" y="233731"/>
                </a:cubicBezTo>
                <a:cubicBezTo>
                  <a:pt x="2062451" y="240272"/>
                  <a:pt x="2056554" y="245326"/>
                  <a:pt x="2049419" y="246961"/>
                </a:cubicBezTo>
                <a:cubicBezTo>
                  <a:pt x="2041441" y="248794"/>
                  <a:pt x="1986440" y="248646"/>
                  <a:pt x="1937880" y="248547"/>
                </a:cubicBezTo>
                <a:lnTo>
                  <a:pt x="1932876" y="248547"/>
                </a:lnTo>
                <a:cubicBezTo>
                  <a:pt x="1933668" y="225852"/>
                  <a:pt x="1935750" y="158909"/>
                  <a:pt x="1932479" y="144440"/>
                </a:cubicBezTo>
                <a:cubicBezTo>
                  <a:pt x="1930150" y="134283"/>
                  <a:pt x="1922817" y="125809"/>
                  <a:pt x="1913353" y="122341"/>
                </a:cubicBezTo>
                <a:cubicBezTo>
                  <a:pt x="1902798" y="118476"/>
                  <a:pt x="1890956" y="120953"/>
                  <a:pt x="1880005" y="129228"/>
                </a:cubicBezTo>
                <a:cubicBezTo>
                  <a:pt x="1870194" y="136661"/>
                  <a:pt x="1851761" y="140377"/>
                  <a:pt x="1836945" y="132697"/>
                </a:cubicBezTo>
                <a:cubicBezTo>
                  <a:pt x="1823616" y="125809"/>
                  <a:pt x="1816927" y="111241"/>
                  <a:pt x="1817621" y="90281"/>
                </a:cubicBezTo>
                <a:cubicBezTo>
                  <a:pt x="1816927" y="69668"/>
                  <a:pt x="1823616" y="55100"/>
                  <a:pt x="1836945" y="48163"/>
                </a:cubicBezTo>
                <a:cubicBezTo>
                  <a:pt x="1851761" y="40483"/>
                  <a:pt x="1870194" y="44199"/>
                  <a:pt x="1880005" y="51632"/>
                </a:cubicBezTo>
                <a:cubicBezTo>
                  <a:pt x="1890956" y="59907"/>
                  <a:pt x="1902798" y="62384"/>
                  <a:pt x="1913353" y="58569"/>
                </a:cubicBezTo>
                <a:cubicBezTo>
                  <a:pt x="1922817" y="55100"/>
                  <a:pt x="1930150" y="46627"/>
                  <a:pt x="1932479" y="36420"/>
                </a:cubicBezTo>
                <a:cubicBezTo>
                  <a:pt x="1933768" y="30622"/>
                  <a:pt x="1934263" y="16401"/>
                  <a:pt x="1934263" y="0"/>
                </a:cubicBezTo>
                <a:lnTo>
                  <a:pt x="1924353" y="0"/>
                </a:lnTo>
                <a:cubicBezTo>
                  <a:pt x="1924353" y="15955"/>
                  <a:pt x="1923957" y="29235"/>
                  <a:pt x="1922817" y="34240"/>
                </a:cubicBezTo>
                <a:cubicBezTo>
                  <a:pt x="1921231" y="41177"/>
                  <a:pt x="1916276" y="46925"/>
                  <a:pt x="1909934" y="49253"/>
                </a:cubicBezTo>
                <a:cubicBezTo>
                  <a:pt x="1902699" y="51880"/>
                  <a:pt x="1894176" y="49947"/>
                  <a:pt x="1885951" y="43704"/>
                </a:cubicBezTo>
                <a:cubicBezTo>
                  <a:pt x="1873762" y="34487"/>
                  <a:pt x="1850770" y="29830"/>
                  <a:pt x="1832387" y="39393"/>
                </a:cubicBezTo>
                <a:cubicBezTo>
                  <a:pt x="1822675" y="44397"/>
                  <a:pt x="1806620" y="57727"/>
                  <a:pt x="1807710" y="90281"/>
                </a:cubicBezTo>
                <a:cubicBezTo>
                  <a:pt x="1806620" y="123134"/>
                  <a:pt x="1822675" y="136463"/>
                  <a:pt x="1832387" y="141517"/>
                </a:cubicBezTo>
                <a:cubicBezTo>
                  <a:pt x="1850820" y="151080"/>
                  <a:pt x="1873762" y="146373"/>
                  <a:pt x="1885951" y="137156"/>
                </a:cubicBezTo>
                <a:cubicBezTo>
                  <a:pt x="1894176" y="130963"/>
                  <a:pt x="1902650" y="128981"/>
                  <a:pt x="1909934" y="131656"/>
                </a:cubicBezTo>
                <a:cubicBezTo>
                  <a:pt x="1916276" y="133936"/>
                  <a:pt x="1921231" y="139733"/>
                  <a:pt x="1922817" y="146670"/>
                </a:cubicBezTo>
                <a:cubicBezTo>
                  <a:pt x="1925592" y="158711"/>
                  <a:pt x="1924056" y="218866"/>
                  <a:pt x="1922965" y="248547"/>
                </a:cubicBezTo>
                <a:cubicBezTo>
                  <a:pt x="1866626" y="248447"/>
                  <a:pt x="1831891" y="248646"/>
                  <a:pt x="1824112" y="250429"/>
                </a:cubicBezTo>
                <a:cubicBezTo>
                  <a:pt x="1813706" y="252808"/>
                  <a:pt x="1805084" y="260240"/>
                  <a:pt x="1801566" y="269903"/>
                </a:cubicBezTo>
                <a:cubicBezTo>
                  <a:pt x="1797652" y="280606"/>
                  <a:pt x="1800179" y="292696"/>
                  <a:pt x="1808652" y="303895"/>
                </a:cubicBezTo>
                <a:cubicBezTo>
                  <a:pt x="1816233" y="313954"/>
                  <a:pt x="1820049" y="332832"/>
                  <a:pt x="1812170" y="347995"/>
                </a:cubicBezTo>
                <a:cubicBezTo>
                  <a:pt x="1805084" y="361671"/>
                  <a:pt x="1790070" y="368509"/>
                  <a:pt x="1768714" y="367815"/>
                </a:cubicBezTo>
                <a:cubicBezTo>
                  <a:pt x="1747605" y="368509"/>
                  <a:pt x="1732691" y="361671"/>
                  <a:pt x="1725605" y="347995"/>
                </a:cubicBezTo>
                <a:cubicBezTo>
                  <a:pt x="1717726" y="332832"/>
                  <a:pt x="1721542" y="313954"/>
                  <a:pt x="1729123" y="303895"/>
                </a:cubicBezTo>
                <a:cubicBezTo>
                  <a:pt x="1737596" y="292696"/>
                  <a:pt x="1740123" y="280606"/>
                  <a:pt x="1736209" y="269903"/>
                </a:cubicBezTo>
                <a:cubicBezTo>
                  <a:pt x="1732691" y="260240"/>
                  <a:pt x="1724069" y="252808"/>
                  <a:pt x="1713663" y="250429"/>
                </a:cubicBezTo>
                <a:cubicBezTo>
                  <a:pt x="1706577" y="248794"/>
                  <a:pt x="1677095" y="248497"/>
                  <a:pt x="1629377" y="248497"/>
                </a:cubicBezTo>
                <a:cubicBezTo>
                  <a:pt x="1630170" y="225803"/>
                  <a:pt x="1632251" y="158860"/>
                  <a:pt x="1628981" y="144440"/>
                </a:cubicBezTo>
                <a:cubicBezTo>
                  <a:pt x="1626652" y="134283"/>
                  <a:pt x="1619318" y="125760"/>
                  <a:pt x="1609854" y="122341"/>
                </a:cubicBezTo>
                <a:cubicBezTo>
                  <a:pt x="1599300" y="118476"/>
                  <a:pt x="1587457" y="120953"/>
                  <a:pt x="1576507" y="129228"/>
                </a:cubicBezTo>
                <a:cubicBezTo>
                  <a:pt x="1566696" y="136661"/>
                  <a:pt x="1548263" y="140377"/>
                  <a:pt x="1533447" y="132697"/>
                </a:cubicBezTo>
                <a:cubicBezTo>
                  <a:pt x="1520118" y="125809"/>
                  <a:pt x="1513429" y="111241"/>
                  <a:pt x="1514122" y="90281"/>
                </a:cubicBezTo>
                <a:cubicBezTo>
                  <a:pt x="1513429" y="69619"/>
                  <a:pt x="1520118" y="55100"/>
                  <a:pt x="1533447" y="48163"/>
                </a:cubicBezTo>
                <a:cubicBezTo>
                  <a:pt x="1548263" y="40483"/>
                  <a:pt x="1566696" y="44199"/>
                  <a:pt x="1576507" y="51632"/>
                </a:cubicBezTo>
                <a:cubicBezTo>
                  <a:pt x="1587457" y="59907"/>
                  <a:pt x="1599300" y="62384"/>
                  <a:pt x="1609854" y="58569"/>
                </a:cubicBezTo>
                <a:cubicBezTo>
                  <a:pt x="1619318" y="55100"/>
                  <a:pt x="1626652" y="46627"/>
                  <a:pt x="1628981" y="36420"/>
                </a:cubicBezTo>
                <a:cubicBezTo>
                  <a:pt x="1630269" y="30622"/>
                  <a:pt x="1630765" y="16401"/>
                  <a:pt x="1630765" y="0"/>
                </a:cubicBezTo>
                <a:lnTo>
                  <a:pt x="1620855" y="0"/>
                </a:lnTo>
                <a:cubicBezTo>
                  <a:pt x="1620855" y="15955"/>
                  <a:pt x="1620458" y="29235"/>
                  <a:pt x="1619318" y="34240"/>
                </a:cubicBezTo>
                <a:cubicBezTo>
                  <a:pt x="1617733" y="41177"/>
                  <a:pt x="1612778" y="46925"/>
                  <a:pt x="1606435" y="49253"/>
                </a:cubicBezTo>
                <a:cubicBezTo>
                  <a:pt x="1599201" y="51880"/>
                  <a:pt x="1590678" y="49947"/>
                  <a:pt x="1582453" y="43704"/>
                </a:cubicBezTo>
                <a:cubicBezTo>
                  <a:pt x="1570214" y="34487"/>
                  <a:pt x="1547272" y="29830"/>
                  <a:pt x="1528839" y="39393"/>
                </a:cubicBezTo>
                <a:cubicBezTo>
                  <a:pt x="1519176" y="44397"/>
                  <a:pt x="1503122" y="57727"/>
                  <a:pt x="1504212" y="90281"/>
                </a:cubicBezTo>
                <a:cubicBezTo>
                  <a:pt x="1503122" y="123134"/>
                  <a:pt x="1519176" y="136463"/>
                  <a:pt x="1528839" y="141517"/>
                </a:cubicBezTo>
                <a:cubicBezTo>
                  <a:pt x="1547272" y="151080"/>
                  <a:pt x="1570214" y="146422"/>
                  <a:pt x="1582453" y="137156"/>
                </a:cubicBezTo>
                <a:cubicBezTo>
                  <a:pt x="1590678" y="130963"/>
                  <a:pt x="1599201" y="128981"/>
                  <a:pt x="1606435" y="131656"/>
                </a:cubicBezTo>
                <a:cubicBezTo>
                  <a:pt x="1612778" y="133936"/>
                  <a:pt x="1617733" y="139733"/>
                  <a:pt x="1619318" y="146670"/>
                </a:cubicBezTo>
                <a:cubicBezTo>
                  <a:pt x="1622044" y="158711"/>
                  <a:pt x="1620557" y="218816"/>
                  <a:pt x="1619467" y="248547"/>
                </a:cubicBezTo>
                <a:lnTo>
                  <a:pt x="1599895" y="248547"/>
                </a:lnTo>
                <a:cubicBezTo>
                  <a:pt x="1551335" y="248646"/>
                  <a:pt x="1496334" y="248794"/>
                  <a:pt x="1488356" y="246961"/>
                </a:cubicBezTo>
                <a:cubicBezTo>
                  <a:pt x="1481221" y="245326"/>
                  <a:pt x="1475324" y="240272"/>
                  <a:pt x="1472946" y="233731"/>
                </a:cubicBezTo>
                <a:cubicBezTo>
                  <a:pt x="1470220" y="226298"/>
                  <a:pt x="1472252" y="217577"/>
                  <a:pt x="1478594" y="209154"/>
                </a:cubicBezTo>
                <a:cubicBezTo>
                  <a:pt x="1488009" y="196667"/>
                  <a:pt x="1492815" y="173279"/>
                  <a:pt x="1483054" y="154499"/>
                </a:cubicBezTo>
                <a:cubicBezTo>
                  <a:pt x="1477901" y="144589"/>
                  <a:pt x="1464373" y="128287"/>
                  <a:pt x="1431125" y="129327"/>
                </a:cubicBezTo>
                <a:cubicBezTo>
                  <a:pt x="1397678" y="128237"/>
                  <a:pt x="1383952" y="144589"/>
                  <a:pt x="1378849" y="154450"/>
                </a:cubicBezTo>
                <a:cubicBezTo>
                  <a:pt x="1369087" y="173279"/>
                  <a:pt x="1373844" y="196667"/>
                  <a:pt x="1383308" y="209154"/>
                </a:cubicBezTo>
                <a:cubicBezTo>
                  <a:pt x="1389651" y="217577"/>
                  <a:pt x="1391682" y="226298"/>
                  <a:pt x="1388957" y="233731"/>
                </a:cubicBezTo>
                <a:cubicBezTo>
                  <a:pt x="1386579" y="240272"/>
                  <a:pt x="1380633" y="245326"/>
                  <a:pt x="1373497" y="246961"/>
                </a:cubicBezTo>
                <a:cubicBezTo>
                  <a:pt x="1362299" y="249538"/>
                  <a:pt x="1273058" y="250380"/>
                  <a:pt x="1210574" y="249488"/>
                </a:cubicBezTo>
                <a:cubicBezTo>
                  <a:pt x="1209484" y="220154"/>
                  <a:pt x="1207899" y="158860"/>
                  <a:pt x="1210674" y="146670"/>
                </a:cubicBezTo>
                <a:cubicBezTo>
                  <a:pt x="1212259" y="139733"/>
                  <a:pt x="1217214" y="133936"/>
                  <a:pt x="1223557" y="131656"/>
                </a:cubicBezTo>
                <a:cubicBezTo>
                  <a:pt x="1230791" y="128981"/>
                  <a:pt x="1239314" y="130963"/>
                  <a:pt x="1247539" y="137156"/>
                </a:cubicBezTo>
                <a:cubicBezTo>
                  <a:pt x="1259778" y="146422"/>
                  <a:pt x="1282720" y="151080"/>
                  <a:pt x="1301153" y="141517"/>
                </a:cubicBezTo>
                <a:cubicBezTo>
                  <a:pt x="1310816" y="136463"/>
                  <a:pt x="1326920" y="123134"/>
                  <a:pt x="1325780" y="90628"/>
                </a:cubicBezTo>
                <a:cubicBezTo>
                  <a:pt x="1326920" y="57727"/>
                  <a:pt x="1310816" y="44397"/>
                  <a:pt x="1301153" y="39393"/>
                </a:cubicBezTo>
                <a:cubicBezTo>
                  <a:pt x="1282720" y="29830"/>
                  <a:pt x="1259778" y="34487"/>
                  <a:pt x="1247539" y="43704"/>
                </a:cubicBezTo>
                <a:cubicBezTo>
                  <a:pt x="1239314" y="49947"/>
                  <a:pt x="1230841" y="51880"/>
                  <a:pt x="1223557" y="49253"/>
                </a:cubicBezTo>
                <a:cubicBezTo>
                  <a:pt x="1217214" y="46925"/>
                  <a:pt x="1212259" y="41177"/>
                  <a:pt x="1210674" y="34240"/>
                </a:cubicBezTo>
                <a:cubicBezTo>
                  <a:pt x="1209534" y="29235"/>
                  <a:pt x="1209137" y="15955"/>
                  <a:pt x="1209137" y="0"/>
                </a:cubicBezTo>
                <a:lnTo>
                  <a:pt x="1199227" y="0"/>
                </a:lnTo>
                <a:cubicBezTo>
                  <a:pt x="1199227" y="16401"/>
                  <a:pt x="1199723" y="30622"/>
                  <a:pt x="1201011" y="36420"/>
                </a:cubicBezTo>
                <a:cubicBezTo>
                  <a:pt x="1203340" y="46627"/>
                  <a:pt x="1210674" y="55100"/>
                  <a:pt x="1220187" y="58569"/>
                </a:cubicBezTo>
                <a:cubicBezTo>
                  <a:pt x="1230692" y="62384"/>
                  <a:pt x="1242535" y="59907"/>
                  <a:pt x="1253485" y="51632"/>
                </a:cubicBezTo>
                <a:cubicBezTo>
                  <a:pt x="1263296" y="44199"/>
                  <a:pt x="1281729" y="40483"/>
                  <a:pt x="1296595" y="48163"/>
                </a:cubicBezTo>
                <a:cubicBezTo>
                  <a:pt x="1309924" y="55100"/>
                  <a:pt x="1316564" y="69619"/>
                  <a:pt x="1315870" y="90628"/>
                </a:cubicBezTo>
                <a:cubicBezTo>
                  <a:pt x="1316564" y="111241"/>
                  <a:pt x="1309924" y="125809"/>
                  <a:pt x="1296595" y="132697"/>
                </a:cubicBezTo>
                <a:cubicBezTo>
                  <a:pt x="1281729" y="140377"/>
                  <a:pt x="1263296" y="136661"/>
                  <a:pt x="1253485" y="129228"/>
                </a:cubicBezTo>
                <a:cubicBezTo>
                  <a:pt x="1242535" y="120953"/>
                  <a:pt x="1230692" y="118476"/>
                  <a:pt x="1220187" y="122341"/>
                </a:cubicBezTo>
                <a:cubicBezTo>
                  <a:pt x="1210674" y="125760"/>
                  <a:pt x="1203340" y="134283"/>
                  <a:pt x="1201011" y="144440"/>
                </a:cubicBezTo>
                <a:cubicBezTo>
                  <a:pt x="1197691" y="159058"/>
                  <a:pt x="1199871" y="227438"/>
                  <a:pt x="1200664" y="249339"/>
                </a:cubicBezTo>
                <a:cubicBezTo>
                  <a:pt x="1174947" y="248844"/>
                  <a:pt x="1155276" y="248051"/>
                  <a:pt x="1150420" y="246961"/>
                </a:cubicBezTo>
                <a:cubicBezTo>
                  <a:pt x="1143284" y="245326"/>
                  <a:pt x="1137388" y="240272"/>
                  <a:pt x="1135009" y="233731"/>
                </a:cubicBezTo>
                <a:cubicBezTo>
                  <a:pt x="1132284" y="226298"/>
                  <a:pt x="1134316" y="217577"/>
                  <a:pt x="1140658" y="209154"/>
                </a:cubicBezTo>
                <a:cubicBezTo>
                  <a:pt x="1150073" y="196667"/>
                  <a:pt x="1154830" y="173279"/>
                  <a:pt x="1145118" y="154450"/>
                </a:cubicBezTo>
                <a:cubicBezTo>
                  <a:pt x="1139965" y="144589"/>
                  <a:pt x="1126338" y="128287"/>
                  <a:pt x="1093189" y="129327"/>
                </a:cubicBezTo>
                <a:cubicBezTo>
                  <a:pt x="1059593" y="128237"/>
                  <a:pt x="1046016" y="144589"/>
                  <a:pt x="1040913" y="154450"/>
                </a:cubicBezTo>
                <a:cubicBezTo>
                  <a:pt x="1031151" y="173279"/>
                  <a:pt x="1035908" y="196667"/>
                  <a:pt x="1045372" y="209154"/>
                </a:cubicBezTo>
                <a:cubicBezTo>
                  <a:pt x="1051715" y="217577"/>
                  <a:pt x="1053697" y="226298"/>
                  <a:pt x="1051021" y="233731"/>
                </a:cubicBezTo>
                <a:cubicBezTo>
                  <a:pt x="1048643" y="240272"/>
                  <a:pt x="1042696" y="245326"/>
                  <a:pt x="1035561" y="246961"/>
                </a:cubicBezTo>
                <a:cubicBezTo>
                  <a:pt x="1027633" y="248794"/>
                  <a:pt x="972632" y="248646"/>
                  <a:pt x="924072" y="248547"/>
                </a:cubicBezTo>
                <a:cubicBezTo>
                  <a:pt x="903954" y="248547"/>
                  <a:pt x="886215" y="248497"/>
                  <a:pt x="871053" y="248547"/>
                </a:cubicBezTo>
                <a:cubicBezTo>
                  <a:pt x="869963" y="218866"/>
                  <a:pt x="868476" y="158711"/>
                  <a:pt x="871201" y="146670"/>
                </a:cubicBezTo>
                <a:cubicBezTo>
                  <a:pt x="872787" y="139733"/>
                  <a:pt x="877742" y="133936"/>
                  <a:pt x="884084" y="131656"/>
                </a:cubicBezTo>
                <a:cubicBezTo>
                  <a:pt x="891368" y="128981"/>
                  <a:pt x="899842" y="130963"/>
                  <a:pt x="908067" y="137156"/>
                </a:cubicBezTo>
                <a:cubicBezTo>
                  <a:pt x="920306" y="146373"/>
                  <a:pt x="943248" y="151080"/>
                  <a:pt x="961681" y="141517"/>
                </a:cubicBezTo>
                <a:cubicBezTo>
                  <a:pt x="971343" y="136463"/>
                  <a:pt x="987447" y="123134"/>
                  <a:pt x="986308" y="90628"/>
                </a:cubicBezTo>
                <a:cubicBezTo>
                  <a:pt x="987447" y="57727"/>
                  <a:pt x="971343" y="44397"/>
                  <a:pt x="961681" y="39393"/>
                </a:cubicBezTo>
                <a:cubicBezTo>
                  <a:pt x="943248" y="29830"/>
                  <a:pt x="920306" y="34487"/>
                  <a:pt x="908067" y="43704"/>
                </a:cubicBezTo>
                <a:cubicBezTo>
                  <a:pt x="899842" y="49947"/>
                  <a:pt x="891319" y="51880"/>
                  <a:pt x="884084" y="49253"/>
                </a:cubicBezTo>
                <a:cubicBezTo>
                  <a:pt x="877742" y="46925"/>
                  <a:pt x="872787" y="41177"/>
                  <a:pt x="871201" y="34240"/>
                </a:cubicBezTo>
                <a:cubicBezTo>
                  <a:pt x="870062" y="29235"/>
                  <a:pt x="869665" y="15906"/>
                  <a:pt x="869665" y="0"/>
                </a:cubicBezTo>
                <a:lnTo>
                  <a:pt x="859755" y="0"/>
                </a:lnTo>
                <a:cubicBezTo>
                  <a:pt x="859755" y="16401"/>
                  <a:pt x="860251" y="30622"/>
                  <a:pt x="861539" y="36420"/>
                </a:cubicBezTo>
                <a:cubicBezTo>
                  <a:pt x="863868" y="46627"/>
                  <a:pt x="871201" y="55100"/>
                  <a:pt x="880665" y="58569"/>
                </a:cubicBezTo>
                <a:cubicBezTo>
                  <a:pt x="891220" y="62384"/>
                  <a:pt x="903062" y="59907"/>
                  <a:pt x="914013" y="51632"/>
                </a:cubicBezTo>
                <a:cubicBezTo>
                  <a:pt x="923874" y="44199"/>
                  <a:pt x="942257" y="40483"/>
                  <a:pt x="957122" y="48163"/>
                </a:cubicBezTo>
                <a:cubicBezTo>
                  <a:pt x="970451" y="55100"/>
                  <a:pt x="977091" y="69619"/>
                  <a:pt x="976398" y="90628"/>
                </a:cubicBezTo>
                <a:cubicBezTo>
                  <a:pt x="977091" y="111241"/>
                  <a:pt x="970451" y="125809"/>
                  <a:pt x="957122" y="132697"/>
                </a:cubicBezTo>
                <a:cubicBezTo>
                  <a:pt x="942257" y="140377"/>
                  <a:pt x="923874" y="136661"/>
                  <a:pt x="914013" y="129228"/>
                </a:cubicBezTo>
                <a:cubicBezTo>
                  <a:pt x="903062" y="120953"/>
                  <a:pt x="891220" y="118476"/>
                  <a:pt x="880665" y="122341"/>
                </a:cubicBezTo>
                <a:cubicBezTo>
                  <a:pt x="871201" y="125760"/>
                  <a:pt x="863868" y="134283"/>
                  <a:pt x="861539" y="144440"/>
                </a:cubicBezTo>
                <a:cubicBezTo>
                  <a:pt x="858269" y="158909"/>
                  <a:pt x="860350" y="225902"/>
                  <a:pt x="861142" y="248596"/>
                </a:cubicBezTo>
                <a:cubicBezTo>
                  <a:pt x="833047" y="248745"/>
                  <a:pt x="815506" y="249240"/>
                  <a:pt x="810303" y="250429"/>
                </a:cubicBezTo>
                <a:cubicBezTo>
                  <a:pt x="799898" y="252808"/>
                  <a:pt x="791276" y="260240"/>
                  <a:pt x="787758" y="269903"/>
                </a:cubicBezTo>
                <a:cubicBezTo>
                  <a:pt x="783843" y="280606"/>
                  <a:pt x="786370" y="292696"/>
                  <a:pt x="794794" y="303895"/>
                </a:cubicBezTo>
                <a:cubicBezTo>
                  <a:pt x="802425" y="313954"/>
                  <a:pt x="806240" y="332832"/>
                  <a:pt x="798362" y="347995"/>
                </a:cubicBezTo>
                <a:cubicBezTo>
                  <a:pt x="791276" y="361671"/>
                  <a:pt x="776312" y="368509"/>
                  <a:pt x="754906" y="367815"/>
                </a:cubicBezTo>
                <a:cubicBezTo>
                  <a:pt x="733748" y="368558"/>
                  <a:pt x="718833" y="361671"/>
                  <a:pt x="711747" y="347995"/>
                </a:cubicBezTo>
                <a:cubicBezTo>
                  <a:pt x="703868" y="332832"/>
                  <a:pt x="707733" y="313954"/>
                  <a:pt x="715315" y="303895"/>
                </a:cubicBezTo>
                <a:cubicBezTo>
                  <a:pt x="723788" y="292696"/>
                  <a:pt x="726265" y="280606"/>
                  <a:pt x="722351" y="269903"/>
                </a:cubicBezTo>
                <a:cubicBezTo>
                  <a:pt x="718833" y="260240"/>
                  <a:pt x="710211" y="252808"/>
                  <a:pt x="699855" y="250429"/>
                </a:cubicBezTo>
                <a:cubicBezTo>
                  <a:pt x="691431" y="248497"/>
                  <a:pt x="655061" y="248447"/>
                  <a:pt x="600506" y="248547"/>
                </a:cubicBezTo>
                <a:cubicBezTo>
                  <a:pt x="589703" y="248596"/>
                  <a:pt x="578505" y="248596"/>
                  <a:pt x="567753" y="248596"/>
                </a:cubicBezTo>
                <a:cubicBezTo>
                  <a:pt x="566662" y="218965"/>
                  <a:pt x="565126" y="158711"/>
                  <a:pt x="567901" y="146670"/>
                </a:cubicBezTo>
                <a:cubicBezTo>
                  <a:pt x="569487" y="139733"/>
                  <a:pt x="574442" y="133936"/>
                  <a:pt x="580784" y="131656"/>
                </a:cubicBezTo>
                <a:cubicBezTo>
                  <a:pt x="588019" y="128981"/>
                  <a:pt x="596541" y="130963"/>
                  <a:pt x="604767" y="137156"/>
                </a:cubicBezTo>
                <a:cubicBezTo>
                  <a:pt x="617006" y="146373"/>
                  <a:pt x="639948" y="151080"/>
                  <a:pt x="658331" y="141517"/>
                </a:cubicBezTo>
                <a:cubicBezTo>
                  <a:pt x="668043" y="136463"/>
                  <a:pt x="684098" y="123134"/>
                  <a:pt x="683008" y="90628"/>
                </a:cubicBezTo>
                <a:cubicBezTo>
                  <a:pt x="684098" y="57727"/>
                  <a:pt x="668043" y="44397"/>
                  <a:pt x="658331" y="39393"/>
                </a:cubicBezTo>
                <a:cubicBezTo>
                  <a:pt x="639948" y="29830"/>
                  <a:pt x="617006" y="34487"/>
                  <a:pt x="604767" y="43704"/>
                </a:cubicBezTo>
                <a:cubicBezTo>
                  <a:pt x="596541" y="49947"/>
                  <a:pt x="588019" y="51880"/>
                  <a:pt x="580784" y="49253"/>
                </a:cubicBezTo>
                <a:cubicBezTo>
                  <a:pt x="574442" y="46925"/>
                  <a:pt x="569487" y="41177"/>
                  <a:pt x="567901" y="34240"/>
                </a:cubicBezTo>
                <a:cubicBezTo>
                  <a:pt x="566761" y="29235"/>
                  <a:pt x="566365" y="15955"/>
                  <a:pt x="566365" y="0"/>
                </a:cubicBezTo>
                <a:lnTo>
                  <a:pt x="556455" y="0"/>
                </a:lnTo>
                <a:cubicBezTo>
                  <a:pt x="556504" y="16401"/>
                  <a:pt x="556950" y="30622"/>
                  <a:pt x="558239" y="36420"/>
                </a:cubicBezTo>
                <a:cubicBezTo>
                  <a:pt x="560568" y="46627"/>
                  <a:pt x="567901" y="55100"/>
                  <a:pt x="577365" y="58569"/>
                </a:cubicBezTo>
                <a:cubicBezTo>
                  <a:pt x="587920" y="62384"/>
                  <a:pt x="599762" y="59907"/>
                  <a:pt x="610713" y="51632"/>
                </a:cubicBezTo>
                <a:cubicBezTo>
                  <a:pt x="620524" y="44199"/>
                  <a:pt x="638957" y="40483"/>
                  <a:pt x="653773" y="48163"/>
                </a:cubicBezTo>
                <a:cubicBezTo>
                  <a:pt x="667102" y="55100"/>
                  <a:pt x="673791" y="69619"/>
                  <a:pt x="673097" y="90628"/>
                </a:cubicBezTo>
                <a:cubicBezTo>
                  <a:pt x="673791" y="111241"/>
                  <a:pt x="667102" y="125809"/>
                  <a:pt x="653773" y="132697"/>
                </a:cubicBezTo>
                <a:cubicBezTo>
                  <a:pt x="638957" y="140377"/>
                  <a:pt x="620524" y="136661"/>
                  <a:pt x="610713" y="129228"/>
                </a:cubicBezTo>
                <a:cubicBezTo>
                  <a:pt x="599762" y="120953"/>
                  <a:pt x="587920" y="118476"/>
                  <a:pt x="577365" y="122341"/>
                </a:cubicBezTo>
                <a:cubicBezTo>
                  <a:pt x="567901" y="125760"/>
                  <a:pt x="560568" y="134283"/>
                  <a:pt x="558239" y="144440"/>
                </a:cubicBezTo>
                <a:cubicBezTo>
                  <a:pt x="554919" y="158909"/>
                  <a:pt x="557050" y="225951"/>
                  <a:pt x="557842" y="248596"/>
                </a:cubicBezTo>
                <a:cubicBezTo>
                  <a:pt x="531184" y="248497"/>
                  <a:pt x="508688" y="248150"/>
                  <a:pt x="503436" y="246961"/>
                </a:cubicBezTo>
                <a:cubicBezTo>
                  <a:pt x="496300" y="245326"/>
                  <a:pt x="490404" y="240272"/>
                  <a:pt x="488025" y="233731"/>
                </a:cubicBezTo>
                <a:cubicBezTo>
                  <a:pt x="485300" y="226298"/>
                  <a:pt x="487332" y="217577"/>
                  <a:pt x="493674" y="209154"/>
                </a:cubicBezTo>
                <a:cubicBezTo>
                  <a:pt x="503089" y="196667"/>
                  <a:pt x="507846" y="173279"/>
                  <a:pt x="498134" y="154450"/>
                </a:cubicBezTo>
                <a:cubicBezTo>
                  <a:pt x="492980" y="144589"/>
                  <a:pt x="479354" y="128287"/>
                  <a:pt x="446205" y="129327"/>
                </a:cubicBezTo>
                <a:cubicBezTo>
                  <a:pt x="412609" y="128237"/>
                  <a:pt x="399032" y="144589"/>
                  <a:pt x="393928" y="154450"/>
                </a:cubicBezTo>
                <a:cubicBezTo>
                  <a:pt x="384167" y="173279"/>
                  <a:pt x="388924" y="196667"/>
                  <a:pt x="398388" y="209154"/>
                </a:cubicBezTo>
                <a:cubicBezTo>
                  <a:pt x="404731" y="217577"/>
                  <a:pt x="406713" y="226298"/>
                  <a:pt x="404037" y="233731"/>
                </a:cubicBezTo>
                <a:cubicBezTo>
                  <a:pt x="401658" y="240272"/>
                  <a:pt x="395712" y="245326"/>
                  <a:pt x="388577" y="246961"/>
                </a:cubicBezTo>
                <a:cubicBezTo>
                  <a:pt x="380649" y="248794"/>
                  <a:pt x="333278" y="248646"/>
                  <a:pt x="291507" y="248547"/>
                </a:cubicBezTo>
                <a:lnTo>
                  <a:pt x="264452" y="248547"/>
                </a:lnTo>
                <a:cubicBezTo>
                  <a:pt x="263362" y="218816"/>
                  <a:pt x="261826" y="158711"/>
                  <a:pt x="264601" y="146670"/>
                </a:cubicBezTo>
                <a:cubicBezTo>
                  <a:pt x="266187" y="139733"/>
                  <a:pt x="271092" y="133936"/>
                  <a:pt x="277484" y="131656"/>
                </a:cubicBezTo>
                <a:cubicBezTo>
                  <a:pt x="284719" y="128981"/>
                  <a:pt x="293241" y="130963"/>
                  <a:pt x="301417" y="137156"/>
                </a:cubicBezTo>
                <a:cubicBezTo>
                  <a:pt x="313656" y="146422"/>
                  <a:pt x="336648" y="151080"/>
                  <a:pt x="355031" y="141517"/>
                </a:cubicBezTo>
                <a:cubicBezTo>
                  <a:pt x="364743" y="136463"/>
                  <a:pt x="380798" y="123134"/>
                  <a:pt x="379707" y="90628"/>
                </a:cubicBezTo>
                <a:cubicBezTo>
                  <a:pt x="380798" y="57727"/>
                  <a:pt x="364743" y="44397"/>
                  <a:pt x="355031" y="39393"/>
                </a:cubicBezTo>
                <a:cubicBezTo>
                  <a:pt x="336648" y="29830"/>
                  <a:pt x="313656" y="34487"/>
                  <a:pt x="301417" y="43704"/>
                </a:cubicBezTo>
                <a:cubicBezTo>
                  <a:pt x="293241" y="49947"/>
                  <a:pt x="284719" y="51880"/>
                  <a:pt x="277484" y="49253"/>
                </a:cubicBezTo>
                <a:cubicBezTo>
                  <a:pt x="271092" y="46925"/>
                  <a:pt x="266187" y="41177"/>
                  <a:pt x="264601" y="34240"/>
                </a:cubicBezTo>
                <a:cubicBezTo>
                  <a:pt x="263461" y="29235"/>
                  <a:pt x="263065" y="15955"/>
                  <a:pt x="263065" y="0"/>
                </a:cubicBezTo>
                <a:lnTo>
                  <a:pt x="253155" y="0"/>
                </a:lnTo>
                <a:cubicBezTo>
                  <a:pt x="253155" y="16401"/>
                  <a:pt x="253650" y="30622"/>
                  <a:pt x="254939" y="36420"/>
                </a:cubicBezTo>
                <a:cubicBezTo>
                  <a:pt x="257267" y="46627"/>
                  <a:pt x="264601" y="55100"/>
                  <a:pt x="274065" y="58569"/>
                </a:cubicBezTo>
                <a:cubicBezTo>
                  <a:pt x="284570" y="62384"/>
                  <a:pt x="296413" y="59907"/>
                  <a:pt x="307413" y="51632"/>
                </a:cubicBezTo>
                <a:cubicBezTo>
                  <a:pt x="317224" y="44199"/>
                  <a:pt x="335657" y="40483"/>
                  <a:pt x="350472" y="48163"/>
                </a:cubicBezTo>
                <a:cubicBezTo>
                  <a:pt x="363802" y="55100"/>
                  <a:pt x="370491" y="69619"/>
                  <a:pt x="369797" y="90628"/>
                </a:cubicBezTo>
                <a:cubicBezTo>
                  <a:pt x="370491" y="111241"/>
                  <a:pt x="363802" y="125809"/>
                  <a:pt x="350472" y="132697"/>
                </a:cubicBezTo>
                <a:cubicBezTo>
                  <a:pt x="335657" y="140427"/>
                  <a:pt x="317224" y="136661"/>
                  <a:pt x="307413" y="129228"/>
                </a:cubicBezTo>
                <a:cubicBezTo>
                  <a:pt x="296413" y="120953"/>
                  <a:pt x="284570" y="118476"/>
                  <a:pt x="274065" y="122341"/>
                </a:cubicBezTo>
                <a:cubicBezTo>
                  <a:pt x="264601" y="125760"/>
                  <a:pt x="257267" y="134283"/>
                  <a:pt x="254939" y="144440"/>
                </a:cubicBezTo>
                <a:cubicBezTo>
                  <a:pt x="251619" y="158860"/>
                  <a:pt x="253700" y="225803"/>
                  <a:pt x="254542" y="248547"/>
                </a:cubicBezTo>
                <a:cubicBezTo>
                  <a:pt x="220699" y="248596"/>
                  <a:pt x="198550" y="248943"/>
                  <a:pt x="192207" y="250429"/>
                </a:cubicBezTo>
                <a:cubicBezTo>
                  <a:pt x="181802" y="252808"/>
                  <a:pt x="173180" y="260240"/>
                  <a:pt x="169662" y="269903"/>
                </a:cubicBezTo>
                <a:cubicBezTo>
                  <a:pt x="165747" y="280606"/>
                  <a:pt x="168274" y="292696"/>
                  <a:pt x="176698" y="303895"/>
                </a:cubicBezTo>
                <a:cubicBezTo>
                  <a:pt x="184329" y="313954"/>
                  <a:pt x="188144" y="332832"/>
                  <a:pt x="180266" y="347995"/>
                </a:cubicBezTo>
                <a:cubicBezTo>
                  <a:pt x="173180" y="361671"/>
                  <a:pt x="158265" y="368509"/>
                  <a:pt x="136810" y="367815"/>
                </a:cubicBezTo>
                <a:cubicBezTo>
                  <a:pt x="115701" y="368558"/>
                  <a:pt x="100786" y="361671"/>
                  <a:pt x="93700" y="347995"/>
                </a:cubicBezTo>
                <a:cubicBezTo>
                  <a:pt x="85822" y="332832"/>
                  <a:pt x="89637" y="313954"/>
                  <a:pt x="97219" y="303895"/>
                </a:cubicBezTo>
                <a:cubicBezTo>
                  <a:pt x="105692" y="292696"/>
                  <a:pt x="108169" y="280606"/>
                  <a:pt x="104304" y="269903"/>
                </a:cubicBezTo>
                <a:cubicBezTo>
                  <a:pt x="100786" y="260240"/>
                  <a:pt x="92115" y="252808"/>
                  <a:pt x="81759" y="250429"/>
                </a:cubicBezTo>
                <a:cubicBezTo>
                  <a:pt x="74277" y="248695"/>
                  <a:pt x="44744" y="248497"/>
                  <a:pt x="0" y="248497"/>
                </a:cubicBezTo>
                <a:lnTo>
                  <a:pt x="0" y="258407"/>
                </a:lnTo>
                <a:cubicBezTo>
                  <a:pt x="36568" y="258358"/>
                  <a:pt x="72691" y="258506"/>
                  <a:pt x="79529" y="260092"/>
                </a:cubicBezTo>
                <a:cubicBezTo>
                  <a:pt x="86664" y="261727"/>
                  <a:pt x="92610" y="266781"/>
                  <a:pt x="94989" y="273272"/>
                </a:cubicBezTo>
                <a:cubicBezTo>
                  <a:pt x="97665" y="280755"/>
                  <a:pt x="95682" y="289475"/>
                  <a:pt x="89340" y="297899"/>
                </a:cubicBezTo>
                <a:cubicBezTo>
                  <a:pt x="79876" y="310386"/>
                  <a:pt x="75119" y="333774"/>
                  <a:pt x="84880" y="352554"/>
                </a:cubicBezTo>
                <a:cubicBezTo>
                  <a:pt x="89984" y="362414"/>
                  <a:pt x="103611" y="378766"/>
                  <a:pt x="136810" y="377725"/>
                </a:cubicBezTo>
                <a:cubicBezTo>
                  <a:pt x="170355" y="378766"/>
                  <a:pt x="183932" y="362414"/>
                  <a:pt x="189086" y="352554"/>
                </a:cubicBezTo>
                <a:cubicBezTo>
                  <a:pt x="198798" y="333774"/>
                  <a:pt x="194041" y="310386"/>
                  <a:pt x="184626" y="297899"/>
                </a:cubicBezTo>
                <a:cubicBezTo>
                  <a:pt x="178284" y="289475"/>
                  <a:pt x="176252" y="280755"/>
                  <a:pt x="178977" y="273272"/>
                </a:cubicBezTo>
                <a:cubicBezTo>
                  <a:pt x="181356" y="266781"/>
                  <a:pt x="187252" y="261727"/>
                  <a:pt x="194388" y="260092"/>
                </a:cubicBezTo>
                <a:cubicBezTo>
                  <a:pt x="200036" y="258804"/>
                  <a:pt x="225456" y="258457"/>
                  <a:pt x="254641" y="258407"/>
                </a:cubicBezTo>
                <a:cubicBezTo>
                  <a:pt x="253898" y="278475"/>
                  <a:pt x="251520" y="349878"/>
                  <a:pt x="254939" y="364842"/>
                </a:cubicBezTo>
                <a:cubicBezTo>
                  <a:pt x="257267" y="375050"/>
                  <a:pt x="264601" y="383523"/>
                  <a:pt x="274065" y="386991"/>
                </a:cubicBezTo>
                <a:cubicBezTo>
                  <a:pt x="284570" y="390807"/>
                  <a:pt x="296413" y="388379"/>
                  <a:pt x="307413" y="380054"/>
                </a:cubicBezTo>
                <a:cubicBezTo>
                  <a:pt x="317224" y="372622"/>
                  <a:pt x="335657" y="368905"/>
                  <a:pt x="350472" y="376586"/>
                </a:cubicBezTo>
                <a:cubicBezTo>
                  <a:pt x="363802" y="383523"/>
                  <a:pt x="370491" y="398091"/>
                  <a:pt x="369797" y="419051"/>
                </a:cubicBezTo>
                <a:cubicBezTo>
                  <a:pt x="370491" y="439664"/>
                  <a:pt x="363802" y="454232"/>
                  <a:pt x="350472" y="461119"/>
                </a:cubicBezTo>
                <a:cubicBezTo>
                  <a:pt x="335657" y="468849"/>
                  <a:pt x="317224" y="465083"/>
                  <a:pt x="307413" y="457651"/>
                </a:cubicBezTo>
                <a:cubicBezTo>
                  <a:pt x="296413" y="449376"/>
                  <a:pt x="284570" y="446898"/>
                  <a:pt x="274065" y="450763"/>
                </a:cubicBezTo>
                <a:cubicBezTo>
                  <a:pt x="264601" y="454232"/>
                  <a:pt x="257267" y="462705"/>
                  <a:pt x="254939" y="472863"/>
                </a:cubicBezTo>
                <a:cubicBezTo>
                  <a:pt x="251619" y="487332"/>
                  <a:pt x="253700" y="554374"/>
                  <a:pt x="254542" y="577018"/>
                </a:cubicBezTo>
                <a:cubicBezTo>
                  <a:pt x="225406" y="576969"/>
                  <a:pt x="200036" y="576672"/>
                  <a:pt x="194388" y="575383"/>
                </a:cubicBezTo>
                <a:cubicBezTo>
                  <a:pt x="187252" y="573748"/>
                  <a:pt x="181356" y="568694"/>
                  <a:pt x="178977" y="562153"/>
                </a:cubicBezTo>
                <a:cubicBezTo>
                  <a:pt x="176252" y="554721"/>
                  <a:pt x="178284" y="546000"/>
                  <a:pt x="184626" y="537576"/>
                </a:cubicBezTo>
                <a:cubicBezTo>
                  <a:pt x="194041" y="525089"/>
                  <a:pt x="198798" y="501701"/>
                  <a:pt x="189086" y="482922"/>
                </a:cubicBezTo>
                <a:cubicBezTo>
                  <a:pt x="183932" y="473011"/>
                  <a:pt x="170355" y="456660"/>
                  <a:pt x="137156" y="457750"/>
                </a:cubicBezTo>
                <a:cubicBezTo>
                  <a:pt x="103561" y="456610"/>
                  <a:pt x="89984" y="473011"/>
                  <a:pt x="84880" y="482922"/>
                </a:cubicBezTo>
                <a:cubicBezTo>
                  <a:pt x="75119" y="501701"/>
                  <a:pt x="79876" y="525089"/>
                  <a:pt x="89340" y="537576"/>
                </a:cubicBezTo>
                <a:cubicBezTo>
                  <a:pt x="95682" y="546000"/>
                  <a:pt x="97665" y="554721"/>
                  <a:pt x="94989" y="562153"/>
                </a:cubicBezTo>
                <a:cubicBezTo>
                  <a:pt x="92610" y="568694"/>
                  <a:pt x="86664" y="573748"/>
                  <a:pt x="79529" y="575383"/>
                </a:cubicBezTo>
                <a:cubicBezTo>
                  <a:pt x="72691" y="576969"/>
                  <a:pt x="36568" y="577068"/>
                  <a:pt x="0" y="577018"/>
                </a:cubicBezTo>
                <a:lnTo>
                  <a:pt x="0" y="586929"/>
                </a:lnTo>
                <a:cubicBezTo>
                  <a:pt x="44744" y="586929"/>
                  <a:pt x="74277" y="586780"/>
                  <a:pt x="81759" y="585046"/>
                </a:cubicBezTo>
                <a:cubicBezTo>
                  <a:pt x="92115" y="582667"/>
                  <a:pt x="100786" y="575185"/>
                  <a:pt x="104304" y="565572"/>
                </a:cubicBezTo>
                <a:cubicBezTo>
                  <a:pt x="108169" y="554820"/>
                  <a:pt x="105692" y="542779"/>
                  <a:pt x="97219" y="531580"/>
                </a:cubicBezTo>
                <a:cubicBezTo>
                  <a:pt x="89637" y="521522"/>
                  <a:pt x="85822" y="502643"/>
                  <a:pt x="93700" y="487480"/>
                </a:cubicBezTo>
                <a:cubicBezTo>
                  <a:pt x="100786" y="473804"/>
                  <a:pt x="115701" y="466917"/>
                  <a:pt x="137156" y="467660"/>
                </a:cubicBezTo>
                <a:cubicBezTo>
                  <a:pt x="158216" y="466917"/>
                  <a:pt x="173180" y="473804"/>
                  <a:pt x="180266" y="487480"/>
                </a:cubicBezTo>
                <a:cubicBezTo>
                  <a:pt x="188144" y="502643"/>
                  <a:pt x="184329" y="521522"/>
                  <a:pt x="176698" y="531580"/>
                </a:cubicBezTo>
                <a:cubicBezTo>
                  <a:pt x="168274" y="542779"/>
                  <a:pt x="165747" y="554820"/>
                  <a:pt x="169662" y="565572"/>
                </a:cubicBezTo>
                <a:cubicBezTo>
                  <a:pt x="173180" y="575185"/>
                  <a:pt x="181802" y="582667"/>
                  <a:pt x="192207" y="585046"/>
                </a:cubicBezTo>
                <a:cubicBezTo>
                  <a:pt x="198550" y="586483"/>
                  <a:pt x="220749" y="586879"/>
                  <a:pt x="254592" y="586929"/>
                </a:cubicBezTo>
                <a:cubicBezTo>
                  <a:pt x="253848" y="607096"/>
                  <a:pt x="251520" y="678350"/>
                  <a:pt x="254939" y="693264"/>
                </a:cubicBezTo>
                <a:cubicBezTo>
                  <a:pt x="257267" y="703472"/>
                  <a:pt x="264601" y="711945"/>
                  <a:pt x="274065" y="715414"/>
                </a:cubicBezTo>
                <a:cubicBezTo>
                  <a:pt x="284570" y="719229"/>
                  <a:pt x="296413" y="716801"/>
                  <a:pt x="307413" y="708476"/>
                </a:cubicBezTo>
                <a:cubicBezTo>
                  <a:pt x="317224" y="701044"/>
                  <a:pt x="335657" y="697328"/>
                  <a:pt x="350472" y="705008"/>
                </a:cubicBezTo>
                <a:cubicBezTo>
                  <a:pt x="363802" y="711945"/>
                  <a:pt x="370491" y="726513"/>
                  <a:pt x="369797" y="747473"/>
                </a:cubicBezTo>
                <a:cubicBezTo>
                  <a:pt x="370491" y="768086"/>
                  <a:pt x="363802" y="782654"/>
                  <a:pt x="350472" y="789542"/>
                </a:cubicBezTo>
                <a:cubicBezTo>
                  <a:pt x="335657" y="797271"/>
                  <a:pt x="317224" y="793506"/>
                  <a:pt x="307413" y="786073"/>
                </a:cubicBezTo>
                <a:cubicBezTo>
                  <a:pt x="296413" y="777798"/>
                  <a:pt x="284570" y="775370"/>
                  <a:pt x="274065" y="779185"/>
                </a:cubicBezTo>
                <a:cubicBezTo>
                  <a:pt x="264601" y="782654"/>
                  <a:pt x="257267" y="791127"/>
                  <a:pt x="254939" y="801285"/>
                </a:cubicBezTo>
                <a:cubicBezTo>
                  <a:pt x="251619" y="815754"/>
                  <a:pt x="253700" y="882647"/>
                  <a:pt x="254542" y="905391"/>
                </a:cubicBezTo>
                <a:cubicBezTo>
                  <a:pt x="220699" y="905441"/>
                  <a:pt x="198550" y="905837"/>
                  <a:pt x="192207" y="907274"/>
                </a:cubicBezTo>
                <a:cubicBezTo>
                  <a:pt x="181802" y="909653"/>
                  <a:pt x="173180" y="917085"/>
                  <a:pt x="169662" y="926748"/>
                </a:cubicBezTo>
                <a:cubicBezTo>
                  <a:pt x="165747" y="937450"/>
                  <a:pt x="168274" y="949541"/>
                  <a:pt x="176698" y="960739"/>
                </a:cubicBezTo>
                <a:cubicBezTo>
                  <a:pt x="184329" y="970798"/>
                  <a:pt x="188144" y="989677"/>
                  <a:pt x="180266" y="1004839"/>
                </a:cubicBezTo>
                <a:cubicBezTo>
                  <a:pt x="173180" y="1018516"/>
                  <a:pt x="158265" y="1025403"/>
                  <a:pt x="136810" y="1024660"/>
                </a:cubicBezTo>
                <a:cubicBezTo>
                  <a:pt x="115701" y="1025403"/>
                  <a:pt x="100786" y="1018516"/>
                  <a:pt x="93700" y="1004839"/>
                </a:cubicBezTo>
                <a:cubicBezTo>
                  <a:pt x="85822" y="989677"/>
                  <a:pt x="89637" y="970798"/>
                  <a:pt x="97219" y="960739"/>
                </a:cubicBezTo>
                <a:cubicBezTo>
                  <a:pt x="105692" y="949541"/>
                  <a:pt x="108169" y="937450"/>
                  <a:pt x="104304" y="926748"/>
                </a:cubicBezTo>
                <a:cubicBezTo>
                  <a:pt x="100786" y="917085"/>
                  <a:pt x="92115" y="909653"/>
                  <a:pt x="81759" y="907274"/>
                </a:cubicBezTo>
                <a:cubicBezTo>
                  <a:pt x="74277" y="905540"/>
                  <a:pt x="44744" y="905342"/>
                  <a:pt x="0" y="905342"/>
                </a:cubicBezTo>
                <a:lnTo>
                  <a:pt x="0" y="915252"/>
                </a:lnTo>
                <a:cubicBezTo>
                  <a:pt x="36618" y="915252"/>
                  <a:pt x="72691" y="915351"/>
                  <a:pt x="79529" y="916936"/>
                </a:cubicBezTo>
                <a:cubicBezTo>
                  <a:pt x="86664" y="918572"/>
                  <a:pt x="92610" y="923626"/>
                  <a:pt x="94989" y="930167"/>
                </a:cubicBezTo>
                <a:cubicBezTo>
                  <a:pt x="97665" y="937599"/>
                  <a:pt x="95682" y="946320"/>
                  <a:pt x="89340" y="954744"/>
                </a:cubicBezTo>
                <a:cubicBezTo>
                  <a:pt x="79876" y="967230"/>
                  <a:pt x="75119" y="990618"/>
                  <a:pt x="84880" y="1009398"/>
                </a:cubicBezTo>
                <a:cubicBezTo>
                  <a:pt x="89984" y="1019308"/>
                  <a:pt x="103660" y="1035660"/>
                  <a:pt x="136810" y="1034570"/>
                </a:cubicBezTo>
                <a:cubicBezTo>
                  <a:pt x="170405" y="1035660"/>
                  <a:pt x="183932" y="1019308"/>
                  <a:pt x="189086" y="1009398"/>
                </a:cubicBezTo>
                <a:cubicBezTo>
                  <a:pt x="198798" y="990618"/>
                  <a:pt x="194041" y="967230"/>
                  <a:pt x="184626" y="954744"/>
                </a:cubicBezTo>
                <a:cubicBezTo>
                  <a:pt x="178284" y="946320"/>
                  <a:pt x="176252" y="937599"/>
                  <a:pt x="178977" y="930167"/>
                </a:cubicBezTo>
                <a:cubicBezTo>
                  <a:pt x="181356" y="923626"/>
                  <a:pt x="187252" y="918572"/>
                  <a:pt x="194388" y="916936"/>
                </a:cubicBezTo>
                <a:cubicBezTo>
                  <a:pt x="200036" y="915648"/>
                  <a:pt x="225456" y="915301"/>
                  <a:pt x="254641" y="915301"/>
                </a:cubicBezTo>
                <a:cubicBezTo>
                  <a:pt x="253898" y="935320"/>
                  <a:pt x="251520" y="1006722"/>
                  <a:pt x="254939" y="1021687"/>
                </a:cubicBezTo>
                <a:cubicBezTo>
                  <a:pt x="257267" y="1031894"/>
                  <a:pt x="264601" y="1040367"/>
                  <a:pt x="274065" y="1043836"/>
                </a:cubicBezTo>
                <a:cubicBezTo>
                  <a:pt x="284570" y="1047651"/>
                  <a:pt x="296413" y="1045223"/>
                  <a:pt x="307413" y="1036899"/>
                </a:cubicBezTo>
                <a:cubicBezTo>
                  <a:pt x="317224" y="1029466"/>
                  <a:pt x="335657" y="1025750"/>
                  <a:pt x="350472" y="1033430"/>
                </a:cubicBezTo>
                <a:cubicBezTo>
                  <a:pt x="363802" y="1040367"/>
                  <a:pt x="370491" y="1054935"/>
                  <a:pt x="369797" y="1075895"/>
                </a:cubicBezTo>
                <a:cubicBezTo>
                  <a:pt x="370491" y="1096508"/>
                  <a:pt x="363802" y="1111076"/>
                  <a:pt x="350472" y="1117964"/>
                </a:cubicBezTo>
                <a:cubicBezTo>
                  <a:pt x="335657" y="1125694"/>
                  <a:pt x="317224" y="1121928"/>
                  <a:pt x="307413" y="1114545"/>
                </a:cubicBezTo>
                <a:cubicBezTo>
                  <a:pt x="296413" y="1106220"/>
                  <a:pt x="284570" y="1103792"/>
                  <a:pt x="274065" y="1107608"/>
                </a:cubicBezTo>
                <a:cubicBezTo>
                  <a:pt x="264601" y="1111076"/>
                  <a:pt x="257267" y="1119549"/>
                  <a:pt x="254939" y="1129707"/>
                </a:cubicBezTo>
                <a:cubicBezTo>
                  <a:pt x="251619" y="1144176"/>
                  <a:pt x="253700" y="1211070"/>
                  <a:pt x="254542" y="1233813"/>
                </a:cubicBezTo>
                <a:cubicBezTo>
                  <a:pt x="220699" y="1233863"/>
                  <a:pt x="198550" y="1234259"/>
                  <a:pt x="192207" y="1235696"/>
                </a:cubicBezTo>
                <a:cubicBezTo>
                  <a:pt x="181802" y="1238075"/>
                  <a:pt x="173180" y="1245507"/>
                  <a:pt x="169662" y="1255170"/>
                </a:cubicBezTo>
                <a:cubicBezTo>
                  <a:pt x="165747" y="1265873"/>
                  <a:pt x="168274" y="1277963"/>
                  <a:pt x="176698" y="1289162"/>
                </a:cubicBezTo>
                <a:cubicBezTo>
                  <a:pt x="184329" y="1299221"/>
                  <a:pt x="188144" y="1318099"/>
                  <a:pt x="180266" y="1333262"/>
                </a:cubicBezTo>
                <a:cubicBezTo>
                  <a:pt x="173180" y="1346938"/>
                  <a:pt x="158265" y="1353825"/>
                  <a:pt x="136810" y="1353082"/>
                </a:cubicBezTo>
                <a:cubicBezTo>
                  <a:pt x="115651" y="1353776"/>
                  <a:pt x="100786" y="1346938"/>
                  <a:pt x="93700" y="1333262"/>
                </a:cubicBezTo>
                <a:cubicBezTo>
                  <a:pt x="85822" y="1318099"/>
                  <a:pt x="89637" y="1299221"/>
                  <a:pt x="97219" y="1289162"/>
                </a:cubicBezTo>
                <a:cubicBezTo>
                  <a:pt x="105692" y="1277963"/>
                  <a:pt x="108169" y="1265873"/>
                  <a:pt x="104304" y="1255170"/>
                </a:cubicBezTo>
                <a:cubicBezTo>
                  <a:pt x="100786" y="1245507"/>
                  <a:pt x="92115" y="1238075"/>
                  <a:pt x="81759" y="1235696"/>
                </a:cubicBezTo>
                <a:cubicBezTo>
                  <a:pt x="74277" y="1233962"/>
                  <a:pt x="44744" y="1233764"/>
                  <a:pt x="0" y="1233764"/>
                </a:cubicBezTo>
                <a:lnTo>
                  <a:pt x="0" y="1243674"/>
                </a:lnTo>
                <a:cubicBezTo>
                  <a:pt x="36568" y="1243625"/>
                  <a:pt x="72691" y="1243773"/>
                  <a:pt x="79529" y="1245359"/>
                </a:cubicBezTo>
                <a:cubicBezTo>
                  <a:pt x="86664" y="1246994"/>
                  <a:pt x="92610" y="1252048"/>
                  <a:pt x="94989" y="1258589"/>
                </a:cubicBezTo>
                <a:cubicBezTo>
                  <a:pt x="97665" y="1266021"/>
                  <a:pt x="95682" y="1274742"/>
                  <a:pt x="89340" y="1283166"/>
                </a:cubicBezTo>
                <a:cubicBezTo>
                  <a:pt x="79876" y="1295653"/>
                  <a:pt x="75119" y="1319041"/>
                  <a:pt x="84880" y="1337820"/>
                </a:cubicBezTo>
                <a:cubicBezTo>
                  <a:pt x="89984" y="1347731"/>
                  <a:pt x="103660" y="1364181"/>
                  <a:pt x="136810" y="1362992"/>
                </a:cubicBezTo>
                <a:cubicBezTo>
                  <a:pt x="170455" y="1364132"/>
                  <a:pt x="183932" y="1347731"/>
                  <a:pt x="189086" y="1337820"/>
                </a:cubicBezTo>
                <a:cubicBezTo>
                  <a:pt x="198798" y="1319041"/>
                  <a:pt x="194041" y="1295653"/>
                  <a:pt x="184626" y="1283166"/>
                </a:cubicBezTo>
                <a:cubicBezTo>
                  <a:pt x="178284" y="1274742"/>
                  <a:pt x="176252" y="1266021"/>
                  <a:pt x="178977" y="1258589"/>
                </a:cubicBezTo>
                <a:cubicBezTo>
                  <a:pt x="181356" y="1252048"/>
                  <a:pt x="187252" y="1246994"/>
                  <a:pt x="194388" y="1245359"/>
                </a:cubicBezTo>
                <a:cubicBezTo>
                  <a:pt x="200036" y="1244071"/>
                  <a:pt x="225456" y="1243724"/>
                  <a:pt x="254641" y="1243724"/>
                </a:cubicBezTo>
                <a:cubicBezTo>
                  <a:pt x="253898" y="1263742"/>
                  <a:pt x="251520" y="1335145"/>
                  <a:pt x="254939" y="1350109"/>
                </a:cubicBezTo>
                <a:cubicBezTo>
                  <a:pt x="257267" y="1360317"/>
                  <a:pt x="264601" y="1368790"/>
                  <a:pt x="274065" y="1372258"/>
                </a:cubicBezTo>
                <a:cubicBezTo>
                  <a:pt x="284570" y="1376074"/>
                  <a:pt x="296413" y="1373646"/>
                  <a:pt x="307413" y="1365321"/>
                </a:cubicBezTo>
                <a:cubicBezTo>
                  <a:pt x="317224" y="1357889"/>
                  <a:pt x="335657" y="1354172"/>
                  <a:pt x="350472" y="1361853"/>
                </a:cubicBezTo>
                <a:cubicBezTo>
                  <a:pt x="363802" y="1368790"/>
                  <a:pt x="370491" y="1383358"/>
                  <a:pt x="369797" y="1404318"/>
                </a:cubicBezTo>
                <a:cubicBezTo>
                  <a:pt x="370491" y="1424931"/>
                  <a:pt x="363802" y="1439499"/>
                  <a:pt x="350472" y="1446436"/>
                </a:cubicBezTo>
                <a:cubicBezTo>
                  <a:pt x="335657" y="1454116"/>
                  <a:pt x="317224" y="1450350"/>
                  <a:pt x="307413" y="1442967"/>
                </a:cubicBezTo>
                <a:cubicBezTo>
                  <a:pt x="296413" y="1434643"/>
                  <a:pt x="284570" y="1432215"/>
                  <a:pt x="274065" y="1436030"/>
                </a:cubicBezTo>
                <a:cubicBezTo>
                  <a:pt x="264601" y="1439499"/>
                  <a:pt x="257267" y="1447972"/>
                  <a:pt x="254939" y="1458130"/>
                </a:cubicBezTo>
                <a:cubicBezTo>
                  <a:pt x="251619" y="1472599"/>
                  <a:pt x="253700" y="1539641"/>
                  <a:pt x="254542" y="1562285"/>
                </a:cubicBezTo>
                <a:cubicBezTo>
                  <a:pt x="225406" y="1562285"/>
                  <a:pt x="200036" y="1561938"/>
                  <a:pt x="194388" y="1560650"/>
                </a:cubicBezTo>
                <a:cubicBezTo>
                  <a:pt x="187252" y="1559015"/>
                  <a:pt x="181356" y="1553961"/>
                  <a:pt x="178977" y="1547420"/>
                </a:cubicBezTo>
                <a:cubicBezTo>
                  <a:pt x="176252" y="1539988"/>
                  <a:pt x="178284" y="1531267"/>
                  <a:pt x="184626" y="1522843"/>
                </a:cubicBezTo>
                <a:cubicBezTo>
                  <a:pt x="194041" y="1510356"/>
                  <a:pt x="198798" y="1486968"/>
                  <a:pt x="189086" y="1468188"/>
                </a:cubicBezTo>
                <a:cubicBezTo>
                  <a:pt x="183932" y="1458278"/>
                  <a:pt x="170256" y="1441828"/>
                  <a:pt x="137156" y="1443017"/>
                </a:cubicBezTo>
                <a:cubicBezTo>
                  <a:pt x="103611" y="1441828"/>
                  <a:pt x="89984" y="1458278"/>
                  <a:pt x="84880" y="1468188"/>
                </a:cubicBezTo>
                <a:cubicBezTo>
                  <a:pt x="75119" y="1486968"/>
                  <a:pt x="79876" y="1510356"/>
                  <a:pt x="89340" y="1522843"/>
                </a:cubicBezTo>
                <a:cubicBezTo>
                  <a:pt x="95682" y="1531267"/>
                  <a:pt x="97665" y="1539988"/>
                  <a:pt x="94989" y="1547420"/>
                </a:cubicBezTo>
                <a:cubicBezTo>
                  <a:pt x="92610" y="1553961"/>
                  <a:pt x="86664" y="1559015"/>
                  <a:pt x="79529" y="1560650"/>
                </a:cubicBezTo>
                <a:cubicBezTo>
                  <a:pt x="72691" y="1562236"/>
                  <a:pt x="36568" y="1562384"/>
                  <a:pt x="0" y="1562335"/>
                </a:cubicBezTo>
                <a:lnTo>
                  <a:pt x="0" y="1572245"/>
                </a:lnTo>
                <a:cubicBezTo>
                  <a:pt x="44744" y="1572245"/>
                  <a:pt x="74277" y="1572047"/>
                  <a:pt x="81759" y="1570313"/>
                </a:cubicBezTo>
                <a:cubicBezTo>
                  <a:pt x="92115" y="1567934"/>
                  <a:pt x="100786" y="1560501"/>
                  <a:pt x="104304" y="1550839"/>
                </a:cubicBezTo>
                <a:cubicBezTo>
                  <a:pt x="108169" y="1540136"/>
                  <a:pt x="105692" y="1528046"/>
                  <a:pt x="97219" y="1516847"/>
                </a:cubicBezTo>
                <a:cubicBezTo>
                  <a:pt x="89637" y="1506788"/>
                  <a:pt x="85822" y="1487910"/>
                  <a:pt x="93700" y="1472747"/>
                </a:cubicBezTo>
                <a:cubicBezTo>
                  <a:pt x="100786" y="1459071"/>
                  <a:pt x="115651" y="1452332"/>
                  <a:pt x="137156" y="1452927"/>
                </a:cubicBezTo>
                <a:cubicBezTo>
                  <a:pt x="158216" y="1452233"/>
                  <a:pt x="173180" y="1459071"/>
                  <a:pt x="180266" y="1472747"/>
                </a:cubicBezTo>
                <a:cubicBezTo>
                  <a:pt x="188144" y="1487910"/>
                  <a:pt x="184329" y="1506788"/>
                  <a:pt x="176698" y="1516847"/>
                </a:cubicBezTo>
                <a:cubicBezTo>
                  <a:pt x="168274" y="1528046"/>
                  <a:pt x="165747" y="1540136"/>
                  <a:pt x="169662" y="1550839"/>
                </a:cubicBezTo>
                <a:cubicBezTo>
                  <a:pt x="173180" y="1560501"/>
                  <a:pt x="181802" y="1567934"/>
                  <a:pt x="192207" y="1570313"/>
                </a:cubicBezTo>
                <a:cubicBezTo>
                  <a:pt x="198550" y="1571750"/>
                  <a:pt x="220749" y="1572146"/>
                  <a:pt x="254592" y="1572196"/>
                </a:cubicBezTo>
                <a:cubicBezTo>
                  <a:pt x="253848" y="1592363"/>
                  <a:pt x="251520" y="1663617"/>
                  <a:pt x="254939" y="1678531"/>
                </a:cubicBezTo>
                <a:cubicBezTo>
                  <a:pt x="257267" y="1688739"/>
                  <a:pt x="264601" y="1697212"/>
                  <a:pt x="274065" y="1700681"/>
                </a:cubicBezTo>
                <a:cubicBezTo>
                  <a:pt x="284570" y="1704496"/>
                  <a:pt x="296413" y="1702068"/>
                  <a:pt x="307413" y="1693743"/>
                </a:cubicBezTo>
                <a:cubicBezTo>
                  <a:pt x="317224" y="1686311"/>
                  <a:pt x="335657" y="1682595"/>
                  <a:pt x="350472" y="1690275"/>
                </a:cubicBezTo>
                <a:cubicBezTo>
                  <a:pt x="363802" y="1697212"/>
                  <a:pt x="370491" y="1711780"/>
                  <a:pt x="369797" y="1732740"/>
                </a:cubicBezTo>
                <a:cubicBezTo>
                  <a:pt x="370491" y="1753353"/>
                  <a:pt x="363802" y="1767921"/>
                  <a:pt x="350472" y="1774858"/>
                </a:cubicBezTo>
                <a:cubicBezTo>
                  <a:pt x="335657" y="1782538"/>
                  <a:pt x="317224" y="1778773"/>
                  <a:pt x="307413" y="1771389"/>
                </a:cubicBezTo>
                <a:cubicBezTo>
                  <a:pt x="296413" y="1763065"/>
                  <a:pt x="284570" y="1760637"/>
                  <a:pt x="274065" y="1764452"/>
                </a:cubicBezTo>
                <a:cubicBezTo>
                  <a:pt x="264601" y="1767921"/>
                  <a:pt x="257267" y="1776394"/>
                  <a:pt x="254939" y="1786602"/>
                </a:cubicBezTo>
                <a:cubicBezTo>
                  <a:pt x="251619" y="1801021"/>
                  <a:pt x="253700" y="1867914"/>
                  <a:pt x="254542" y="1890658"/>
                </a:cubicBezTo>
                <a:cubicBezTo>
                  <a:pt x="220699" y="1890708"/>
                  <a:pt x="198550" y="1891104"/>
                  <a:pt x="192207" y="1892541"/>
                </a:cubicBezTo>
                <a:cubicBezTo>
                  <a:pt x="181802" y="1894920"/>
                  <a:pt x="173180" y="1902402"/>
                  <a:pt x="169662" y="1912014"/>
                </a:cubicBezTo>
                <a:cubicBezTo>
                  <a:pt x="165747" y="1922767"/>
                  <a:pt x="168274" y="1934808"/>
                  <a:pt x="176698" y="1946006"/>
                </a:cubicBezTo>
                <a:cubicBezTo>
                  <a:pt x="184329" y="1956065"/>
                  <a:pt x="188144" y="1974944"/>
                  <a:pt x="180266" y="1990106"/>
                </a:cubicBezTo>
                <a:cubicBezTo>
                  <a:pt x="173180" y="2003783"/>
                  <a:pt x="158315" y="2010521"/>
                  <a:pt x="136810" y="2009927"/>
                </a:cubicBezTo>
                <a:cubicBezTo>
                  <a:pt x="115701" y="2010620"/>
                  <a:pt x="100786" y="2003783"/>
                  <a:pt x="93700" y="1990106"/>
                </a:cubicBezTo>
                <a:cubicBezTo>
                  <a:pt x="85822" y="1974944"/>
                  <a:pt x="89637" y="1956065"/>
                  <a:pt x="97219" y="1946006"/>
                </a:cubicBezTo>
                <a:cubicBezTo>
                  <a:pt x="105692" y="1934808"/>
                  <a:pt x="108169" y="1922767"/>
                  <a:pt x="104304" y="1912014"/>
                </a:cubicBezTo>
                <a:cubicBezTo>
                  <a:pt x="100786" y="1902402"/>
                  <a:pt x="92115" y="1894920"/>
                  <a:pt x="81759" y="1892541"/>
                </a:cubicBezTo>
                <a:cubicBezTo>
                  <a:pt x="74277" y="1890807"/>
                  <a:pt x="44744" y="1890608"/>
                  <a:pt x="0" y="1890658"/>
                </a:cubicBezTo>
                <a:lnTo>
                  <a:pt x="0" y="1900568"/>
                </a:lnTo>
                <a:cubicBezTo>
                  <a:pt x="36568" y="1900469"/>
                  <a:pt x="72691" y="1900618"/>
                  <a:pt x="79529" y="1902203"/>
                </a:cubicBezTo>
                <a:cubicBezTo>
                  <a:pt x="86664" y="1903839"/>
                  <a:pt x="92610" y="1908893"/>
                  <a:pt x="94989" y="1915433"/>
                </a:cubicBezTo>
                <a:cubicBezTo>
                  <a:pt x="97665" y="1922866"/>
                  <a:pt x="95682" y="1931587"/>
                  <a:pt x="89340" y="1940011"/>
                </a:cubicBezTo>
                <a:cubicBezTo>
                  <a:pt x="79876" y="1952497"/>
                  <a:pt x="75119" y="1975885"/>
                  <a:pt x="84880" y="1994715"/>
                </a:cubicBezTo>
                <a:cubicBezTo>
                  <a:pt x="89984" y="2004575"/>
                  <a:pt x="103611" y="2020927"/>
                  <a:pt x="136810" y="2019837"/>
                </a:cubicBezTo>
                <a:cubicBezTo>
                  <a:pt x="170355" y="2021026"/>
                  <a:pt x="183932" y="2004575"/>
                  <a:pt x="189086" y="1994715"/>
                </a:cubicBezTo>
                <a:cubicBezTo>
                  <a:pt x="198798" y="1975885"/>
                  <a:pt x="194041" y="1952497"/>
                  <a:pt x="184626" y="1940011"/>
                </a:cubicBezTo>
                <a:cubicBezTo>
                  <a:pt x="178284" y="1931587"/>
                  <a:pt x="176252" y="1922866"/>
                  <a:pt x="178977" y="1915433"/>
                </a:cubicBezTo>
                <a:cubicBezTo>
                  <a:pt x="181356" y="1908893"/>
                  <a:pt x="187252" y="1903839"/>
                  <a:pt x="194388" y="1902203"/>
                </a:cubicBezTo>
                <a:cubicBezTo>
                  <a:pt x="200036" y="1900915"/>
                  <a:pt x="225456" y="1900618"/>
                  <a:pt x="254641" y="1900568"/>
                </a:cubicBezTo>
                <a:cubicBezTo>
                  <a:pt x="253898" y="1920587"/>
                  <a:pt x="251520" y="1991989"/>
                  <a:pt x="254939" y="2006954"/>
                </a:cubicBezTo>
                <a:cubicBezTo>
                  <a:pt x="257267" y="2017161"/>
                  <a:pt x="264601" y="2025634"/>
                  <a:pt x="274065" y="2029103"/>
                </a:cubicBezTo>
                <a:cubicBezTo>
                  <a:pt x="284570" y="2032918"/>
                  <a:pt x="296413" y="2030490"/>
                  <a:pt x="307413" y="2022166"/>
                </a:cubicBezTo>
                <a:cubicBezTo>
                  <a:pt x="317224" y="2014733"/>
                  <a:pt x="335657" y="2011017"/>
                  <a:pt x="350472" y="2018697"/>
                </a:cubicBezTo>
                <a:cubicBezTo>
                  <a:pt x="363802" y="2025634"/>
                  <a:pt x="370491" y="2040202"/>
                  <a:pt x="369797" y="2061162"/>
                </a:cubicBezTo>
                <a:cubicBezTo>
                  <a:pt x="370491" y="2081775"/>
                  <a:pt x="363802" y="2096343"/>
                  <a:pt x="350472" y="2103280"/>
                </a:cubicBezTo>
                <a:cubicBezTo>
                  <a:pt x="335657" y="2110961"/>
                  <a:pt x="317224" y="2107195"/>
                  <a:pt x="307413" y="2099812"/>
                </a:cubicBezTo>
                <a:cubicBezTo>
                  <a:pt x="296413" y="2091487"/>
                  <a:pt x="284570" y="2089059"/>
                  <a:pt x="274065" y="2092875"/>
                </a:cubicBezTo>
                <a:cubicBezTo>
                  <a:pt x="264601" y="2096343"/>
                  <a:pt x="257267" y="2104816"/>
                  <a:pt x="254939" y="2115024"/>
                </a:cubicBezTo>
                <a:cubicBezTo>
                  <a:pt x="251619" y="2129443"/>
                  <a:pt x="253700" y="2196337"/>
                  <a:pt x="254542" y="2219080"/>
                </a:cubicBezTo>
                <a:cubicBezTo>
                  <a:pt x="220699" y="2219130"/>
                  <a:pt x="198550" y="2219526"/>
                  <a:pt x="192207" y="2220963"/>
                </a:cubicBezTo>
                <a:cubicBezTo>
                  <a:pt x="181802" y="2223342"/>
                  <a:pt x="173180" y="2230824"/>
                  <a:pt x="169662" y="2240437"/>
                </a:cubicBezTo>
                <a:cubicBezTo>
                  <a:pt x="165747" y="2251189"/>
                  <a:pt x="168274" y="2263230"/>
                  <a:pt x="176698" y="2274429"/>
                </a:cubicBezTo>
                <a:cubicBezTo>
                  <a:pt x="184329" y="2284487"/>
                  <a:pt x="188144" y="2303366"/>
                  <a:pt x="180266" y="2318529"/>
                </a:cubicBezTo>
                <a:cubicBezTo>
                  <a:pt x="173180" y="2332205"/>
                  <a:pt x="158315" y="2338993"/>
                  <a:pt x="136810" y="2338349"/>
                </a:cubicBezTo>
                <a:cubicBezTo>
                  <a:pt x="115701" y="2339043"/>
                  <a:pt x="100786" y="2332205"/>
                  <a:pt x="93700" y="2318529"/>
                </a:cubicBezTo>
                <a:cubicBezTo>
                  <a:pt x="85822" y="2303366"/>
                  <a:pt x="89637" y="2284487"/>
                  <a:pt x="97219" y="2274429"/>
                </a:cubicBezTo>
                <a:cubicBezTo>
                  <a:pt x="105692" y="2263230"/>
                  <a:pt x="108169" y="2251189"/>
                  <a:pt x="104304" y="2240437"/>
                </a:cubicBezTo>
                <a:cubicBezTo>
                  <a:pt x="100786" y="2230824"/>
                  <a:pt x="92115" y="2223342"/>
                  <a:pt x="81759" y="2220963"/>
                </a:cubicBezTo>
                <a:cubicBezTo>
                  <a:pt x="74277" y="2219229"/>
                  <a:pt x="44744" y="2219031"/>
                  <a:pt x="0" y="2219080"/>
                </a:cubicBezTo>
                <a:lnTo>
                  <a:pt x="0" y="2228991"/>
                </a:lnTo>
                <a:cubicBezTo>
                  <a:pt x="36618" y="2228941"/>
                  <a:pt x="72691" y="2229040"/>
                  <a:pt x="79529" y="2230626"/>
                </a:cubicBezTo>
                <a:cubicBezTo>
                  <a:pt x="86664" y="2232261"/>
                  <a:pt x="92610" y="2237315"/>
                  <a:pt x="94989" y="2243856"/>
                </a:cubicBezTo>
                <a:cubicBezTo>
                  <a:pt x="97665" y="2251288"/>
                  <a:pt x="95682" y="2260009"/>
                  <a:pt x="89340" y="2268433"/>
                </a:cubicBezTo>
                <a:cubicBezTo>
                  <a:pt x="79876" y="2280920"/>
                  <a:pt x="75119" y="2304308"/>
                  <a:pt x="84880" y="2323137"/>
                </a:cubicBezTo>
                <a:cubicBezTo>
                  <a:pt x="89984" y="2332998"/>
                  <a:pt x="103611" y="2349448"/>
                  <a:pt x="136810" y="2348259"/>
                </a:cubicBezTo>
                <a:cubicBezTo>
                  <a:pt x="170355" y="2349399"/>
                  <a:pt x="183932" y="2332998"/>
                  <a:pt x="189086" y="2323137"/>
                </a:cubicBezTo>
                <a:cubicBezTo>
                  <a:pt x="198798" y="2304308"/>
                  <a:pt x="194041" y="2280920"/>
                  <a:pt x="184626" y="2268433"/>
                </a:cubicBezTo>
                <a:cubicBezTo>
                  <a:pt x="178284" y="2260009"/>
                  <a:pt x="176252" y="2251288"/>
                  <a:pt x="178977" y="2243856"/>
                </a:cubicBezTo>
                <a:cubicBezTo>
                  <a:pt x="181356" y="2237315"/>
                  <a:pt x="187252" y="2232261"/>
                  <a:pt x="194388" y="2230626"/>
                </a:cubicBezTo>
                <a:cubicBezTo>
                  <a:pt x="200036" y="2229337"/>
                  <a:pt x="225456" y="2229040"/>
                  <a:pt x="254641" y="2228991"/>
                </a:cubicBezTo>
                <a:cubicBezTo>
                  <a:pt x="253898" y="2249009"/>
                  <a:pt x="251520" y="2320461"/>
                  <a:pt x="254939" y="2335376"/>
                </a:cubicBezTo>
                <a:cubicBezTo>
                  <a:pt x="257267" y="2345583"/>
                  <a:pt x="264601" y="2354057"/>
                  <a:pt x="274065" y="2357525"/>
                </a:cubicBezTo>
                <a:cubicBezTo>
                  <a:pt x="284570" y="2361341"/>
                  <a:pt x="296413" y="2358913"/>
                  <a:pt x="307413" y="2350588"/>
                </a:cubicBezTo>
                <a:cubicBezTo>
                  <a:pt x="317224" y="2343205"/>
                  <a:pt x="335657" y="2339439"/>
                  <a:pt x="350472" y="2347120"/>
                </a:cubicBezTo>
                <a:cubicBezTo>
                  <a:pt x="363802" y="2354057"/>
                  <a:pt x="370491" y="2368625"/>
                  <a:pt x="369797" y="2389585"/>
                </a:cubicBezTo>
                <a:cubicBezTo>
                  <a:pt x="370491" y="2410198"/>
                  <a:pt x="363802" y="2424766"/>
                  <a:pt x="350472" y="2431703"/>
                </a:cubicBezTo>
                <a:cubicBezTo>
                  <a:pt x="335657" y="2439383"/>
                  <a:pt x="317224" y="2435617"/>
                  <a:pt x="307413" y="2428234"/>
                </a:cubicBezTo>
                <a:cubicBezTo>
                  <a:pt x="296413" y="2419910"/>
                  <a:pt x="284570" y="2417482"/>
                  <a:pt x="274065" y="2421297"/>
                </a:cubicBezTo>
                <a:cubicBezTo>
                  <a:pt x="264601" y="2424766"/>
                  <a:pt x="257267" y="2433239"/>
                  <a:pt x="254939" y="2443446"/>
                </a:cubicBezTo>
                <a:cubicBezTo>
                  <a:pt x="253650" y="2448946"/>
                  <a:pt x="253155" y="2462127"/>
                  <a:pt x="253105" y="2477537"/>
                </a:cubicBezTo>
                <a:lnTo>
                  <a:pt x="263015" y="2477537"/>
                </a:lnTo>
                <a:cubicBezTo>
                  <a:pt x="263065" y="2462622"/>
                  <a:pt x="263511" y="2450383"/>
                  <a:pt x="264601" y="2445626"/>
                </a:cubicBezTo>
                <a:cubicBezTo>
                  <a:pt x="266187" y="2438689"/>
                  <a:pt x="271092" y="2432941"/>
                  <a:pt x="277484" y="2430613"/>
                </a:cubicBezTo>
                <a:cubicBezTo>
                  <a:pt x="284719" y="2427986"/>
                  <a:pt x="293241" y="2429919"/>
                  <a:pt x="301417" y="2436113"/>
                </a:cubicBezTo>
                <a:cubicBezTo>
                  <a:pt x="313656" y="2445379"/>
                  <a:pt x="336648" y="2450037"/>
                  <a:pt x="355031" y="2440473"/>
                </a:cubicBezTo>
                <a:cubicBezTo>
                  <a:pt x="364743" y="2435469"/>
                  <a:pt x="380798" y="2422139"/>
                  <a:pt x="379707" y="2389585"/>
                </a:cubicBezTo>
                <a:cubicBezTo>
                  <a:pt x="380798" y="2356683"/>
                  <a:pt x="364743" y="2343354"/>
                  <a:pt x="355031" y="2338349"/>
                </a:cubicBezTo>
                <a:cubicBezTo>
                  <a:pt x="336648" y="2328786"/>
                  <a:pt x="313706" y="2333444"/>
                  <a:pt x="301417" y="2342710"/>
                </a:cubicBezTo>
                <a:cubicBezTo>
                  <a:pt x="293241" y="2348903"/>
                  <a:pt x="284719" y="2350836"/>
                  <a:pt x="277484" y="2348210"/>
                </a:cubicBezTo>
                <a:cubicBezTo>
                  <a:pt x="271092" y="2345881"/>
                  <a:pt x="266187" y="2340133"/>
                  <a:pt x="264601" y="2333196"/>
                </a:cubicBezTo>
                <a:cubicBezTo>
                  <a:pt x="261777" y="2320808"/>
                  <a:pt x="263461" y="2257730"/>
                  <a:pt x="264601" y="2228991"/>
                </a:cubicBezTo>
                <a:cubicBezTo>
                  <a:pt x="273570" y="2228991"/>
                  <a:pt x="282687" y="2228991"/>
                  <a:pt x="291557" y="2229040"/>
                </a:cubicBezTo>
                <a:cubicBezTo>
                  <a:pt x="346062" y="2229139"/>
                  <a:pt x="382433" y="2229090"/>
                  <a:pt x="390856" y="2227157"/>
                </a:cubicBezTo>
                <a:cubicBezTo>
                  <a:pt x="401212" y="2224779"/>
                  <a:pt x="409834" y="2217346"/>
                  <a:pt x="413352" y="2207684"/>
                </a:cubicBezTo>
                <a:cubicBezTo>
                  <a:pt x="417267" y="2196981"/>
                  <a:pt x="414789" y="2184890"/>
                  <a:pt x="406316" y="2173692"/>
                </a:cubicBezTo>
                <a:cubicBezTo>
                  <a:pt x="398735" y="2163633"/>
                  <a:pt x="394870" y="2144754"/>
                  <a:pt x="402748" y="2129592"/>
                </a:cubicBezTo>
                <a:cubicBezTo>
                  <a:pt x="409834" y="2115916"/>
                  <a:pt x="424749" y="2109078"/>
                  <a:pt x="446254" y="2109772"/>
                </a:cubicBezTo>
                <a:cubicBezTo>
                  <a:pt x="467313" y="2109078"/>
                  <a:pt x="482277" y="2115916"/>
                  <a:pt x="489363" y="2129592"/>
                </a:cubicBezTo>
                <a:cubicBezTo>
                  <a:pt x="497242" y="2144754"/>
                  <a:pt x="493426" y="2163633"/>
                  <a:pt x="485796" y="2173692"/>
                </a:cubicBezTo>
                <a:cubicBezTo>
                  <a:pt x="477372" y="2184890"/>
                  <a:pt x="474845" y="2196981"/>
                  <a:pt x="478759" y="2207684"/>
                </a:cubicBezTo>
                <a:cubicBezTo>
                  <a:pt x="482277" y="2217346"/>
                  <a:pt x="490899" y="2224779"/>
                  <a:pt x="501305" y="2227157"/>
                </a:cubicBezTo>
                <a:cubicBezTo>
                  <a:pt x="507400" y="2228594"/>
                  <a:pt x="528360" y="2228991"/>
                  <a:pt x="560270" y="2229040"/>
                </a:cubicBezTo>
                <a:cubicBezTo>
                  <a:pt x="561360" y="2257829"/>
                  <a:pt x="563045" y="2320808"/>
                  <a:pt x="560221" y="2333196"/>
                </a:cubicBezTo>
                <a:cubicBezTo>
                  <a:pt x="558635" y="2340133"/>
                  <a:pt x="553680" y="2345881"/>
                  <a:pt x="547338" y="2348210"/>
                </a:cubicBezTo>
                <a:cubicBezTo>
                  <a:pt x="540103" y="2350836"/>
                  <a:pt x="531580" y="2348903"/>
                  <a:pt x="523355" y="2342710"/>
                </a:cubicBezTo>
                <a:cubicBezTo>
                  <a:pt x="511116" y="2333444"/>
                  <a:pt x="488174" y="2328786"/>
                  <a:pt x="469741" y="2338349"/>
                </a:cubicBezTo>
                <a:cubicBezTo>
                  <a:pt x="460079" y="2343354"/>
                  <a:pt x="443975" y="2356683"/>
                  <a:pt x="445114" y="2389238"/>
                </a:cubicBezTo>
                <a:cubicBezTo>
                  <a:pt x="443975" y="2422139"/>
                  <a:pt x="460079" y="2435469"/>
                  <a:pt x="469741" y="2440473"/>
                </a:cubicBezTo>
                <a:cubicBezTo>
                  <a:pt x="488174" y="2450037"/>
                  <a:pt x="511116" y="2445379"/>
                  <a:pt x="523355" y="2436113"/>
                </a:cubicBezTo>
                <a:cubicBezTo>
                  <a:pt x="531580" y="2429919"/>
                  <a:pt x="540054" y="2427986"/>
                  <a:pt x="547338" y="2430613"/>
                </a:cubicBezTo>
                <a:cubicBezTo>
                  <a:pt x="553680" y="2432941"/>
                  <a:pt x="558635" y="2438689"/>
                  <a:pt x="560221" y="2445626"/>
                </a:cubicBezTo>
                <a:cubicBezTo>
                  <a:pt x="561311" y="2450433"/>
                  <a:pt x="561707" y="2462672"/>
                  <a:pt x="561757" y="2477537"/>
                </a:cubicBezTo>
                <a:lnTo>
                  <a:pt x="571667" y="2477537"/>
                </a:lnTo>
                <a:cubicBezTo>
                  <a:pt x="571617" y="2462077"/>
                  <a:pt x="571122" y="2448946"/>
                  <a:pt x="569883" y="2443446"/>
                </a:cubicBezTo>
                <a:cubicBezTo>
                  <a:pt x="567554" y="2433239"/>
                  <a:pt x="560221" y="2424766"/>
                  <a:pt x="550707" y="2421297"/>
                </a:cubicBezTo>
                <a:cubicBezTo>
                  <a:pt x="540202" y="2417432"/>
                  <a:pt x="528360" y="2419910"/>
                  <a:pt x="517359" y="2428234"/>
                </a:cubicBezTo>
                <a:cubicBezTo>
                  <a:pt x="507548" y="2435617"/>
                  <a:pt x="489115" y="2439383"/>
                  <a:pt x="474300" y="2431703"/>
                </a:cubicBezTo>
                <a:cubicBezTo>
                  <a:pt x="460971" y="2424766"/>
                  <a:pt x="454331" y="2410198"/>
                  <a:pt x="455025" y="2389238"/>
                </a:cubicBezTo>
                <a:cubicBezTo>
                  <a:pt x="454331" y="2368625"/>
                  <a:pt x="460971" y="2354057"/>
                  <a:pt x="474300" y="2347120"/>
                </a:cubicBezTo>
                <a:cubicBezTo>
                  <a:pt x="489115" y="2339439"/>
                  <a:pt x="507548" y="2343205"/>
                  <a:pt x="517359" y="2350588"/>
                </a:cubicBezTo>
                <a:cubicBezTo>
                  <a:pt x="528360" y="2358913"/>
                  <a:pt x="540202" y="2361390"/>
                  <a:pt x="550707" y="2357525"/>
                </a:cubicBezTo>
                <a:cubicBezTo>
                  <a:pt x="560221" y="2354057"/>
                  <a:pt x="567554" y="2345583"/>
                  <a:pt x="569883" y="2335376"/>
                </a:cubicBezTo>
                <a:cubicBezTo>
                  <a:pt x="573302" y="2320461"/>
                  <a:pt x="570924" y="2249207"/>
                  <a:pt x="570180" y="2229040"/>
                </a:cubicBezTo>
                <a:lnTo>
                  <a:pt x="600555" y="2229040"/>
                </a:lnTo>
                <a:cubicBezTo>
                  <a:pt x="642326" y="2228941"/>
                  <a:pt x="689746" y="2228792"/>
                  <a:pt x="697675" y="2230626"/>
                </a:cubicBezTo>
                <a:cubicBezTo>
                  <a:pt x="704810" y="2232261"/>
                  <a:pt x="710706" y="2237315"/>
                  <a:pt x="713085" y="2243856"/>
                </a:cubicBezTo>
                <a:cubicBezTo>
                  <a:pt x="715810" y="2251288"/>
                  <a:pt x="713828" y="2260009"/>
                  <a:pt x="707436" y="2268433"/>
                </a:cubicBezTo>
                <a:cubicBezTo>
                  <a:pt x="698021" y="2280920"/>
                  <a:pt x="693265" y="2304308"/>
                  <a:pt x="703026" y="2323137"/>
                </a:cubicBezTo>
                <a:cubicBezTo>
                  <a:pt x="708130" y="2332998"/>
                  <a:pt x="721707" y="2349448"/>
                  <a:pt x="754955" y="2348259"/>
                </a:cubicBezTo>
                <a:cubicBezTo>
                  <a:pt x="788501" y="2349399"/>
                  <a:pt x="802078" y="2332998"/>
                  <a:pt x="807182" y="2323137"/>
                </a:cubicBezTo>
                <a:cubicBezTo>
                  <a:pt x="816943" y="2304308"/>
                  <a:pt x="812186" y="2280920"/>
                  <a:pt x="802772" y="2268433"/>
                </a:cubicBezTo>
                <a:cubicBezTo>
                  <a:pt x="796380" y="2260009"/>
                  <a:pt x="794398" y="2251288"/>
                  <a:pt x="797123" y="2243856"/>
                </a:cubicBezTo>
                <a:cubicBezTo>
                  <a:pt x="799501" y="2237315"/>
                  <a:pt x="805398" y="2232261"/>
                  <a:pt x="812533" y="2230626"/>
                </a:cubicBezTo>
                <a:cubicBezTo>
                  <a:pt x="816993" y="2229585"/>
                  <a:pt x="836466" y="2229189"/>
                  <a:pt x="861291" y="2229040"/>
                </a:cubicBezTo>
                <a:cubicBezTo>
                  <a:pt x="860548" y="2249158"/>
                  <a:pt x="858169" y="2320461"/>
                  <a:pt x="861588" y="2335376"/>
                </a:cubicBezTo>
                <a:cubicBezTo>
                  <a:pt x="863917" y="2345583"/>
                  <a:pt x="871251" y="2354057"/>
                  <a:pt x="880715" y="2357525"/>
                </a:cubicBezTo>
                <a:cubicBezTo>
                  <a:pt x="891269" y="2361341"/>
                  <a:pt x="903112" y="2358913"/>
                  <a:pt x="914063" y="2350588"/>
                </a:cubicBezTo>
                <a:cubicBezTo>
                  <a:pt x="923923" y="2343205"/>
                  <a:pt x="942356" y="2339439"/>
                  <a:pt x="957172" y="2347120"/>
                </a:cubicBezTo>
                <a:cubicBezTo>
                  <a:pt x="970501" y="2354057"/>
                  <a:pt x="977141" y="2368625"/>
                  <a:pt x="976447" y="2389585"/>
                </a:cubicBezTo>
                <a:cubicBezTo>
                  <a:pt x="977141" y="2410198"/>
                  <a:pt x="970501" y="2424766"/>
                  <a:pt x="957172" y="2431703"/>
                </a:cubicBezTo>
                <a:cubicBezTo>
                  <a:pt x="942356" y="2439383"/>
                  <a:pt x="923923" y="2435617"/>
                  <a:pt x="914063" y="2428234"/>
                </a:cubicBezTo>
                <a:cubicBezTo>
                  <a:pt x="903112" y="2419910"/>
                  <a:pt x="891269" y="2417482"/>
                  <a:pt x="880715" y="2421297"/>
                </a:cubicBezTo>
                <a:cubicBezTo>
                  <a:pt x="871251" y="2424766"/>
                  <a:pt x="863917" y="2433239"/>
                  <a:pt x="861588" y="2443446"/>
                </a:cubicBezTo>
                <a:cubicBezTo>
                  <a:pt x="860350" y="2448946"/>
                  <a:pt x="859854" y="2462077"/>
                  <a:pt x="859805" y="2477537"/>
                </a:cubicBezTo>
                <a:lnTo>
                  <a:pt x="869715" y="2477537"/>
                </a:lnTo>
                <a:cubicBezTo>
                  <a:pt x="869715" y="2462622"/>
                  <a:pt x="870161" y="2450383"/>
                  <a:pt x="871251" y="2445626"/>
                </a:cubicBezTo>
                <a:cubicBezTo>
                  <a:pt x="872836" y="2438689"/>
                  <a:pt x="877792" y="2432941"/>
                  <a:pt x="884134" y="2430613"/>
                </a:cubicBezTo>
                <a:cubicBezTo>
                  <a:pt x="891368" y="2427986"/>
                  <a:pt x="899891" y="2429919"/>
                  <a:pt x="908117" y="2436113"/>
                </a:cubicBezTo>
                <a:cubicBezTo>
                  <a:pt x="920356" y="2445379"/>
                  <a:pt x="943298" y="2450037"/>
                  <a:pt x="961730" y="2440473"/>
                </a:cubicBezTo>
                <a:cubicBezTo>
                  <a:pt x="971393" y="2435469"/>
                  <a:pt x="987497" y="2422139"/>
                  <a:pt x="986357" y="2389585"/>
                </a:cubicBezTo>
                <a:cubicBezTo>
                  <a:pt x="987497" y="2356683"/>
                  <a:pt x="971393" y="2343354"/>
                  <a:pt x="961730" y="2338349"/>
                </a:cubicBezTo>
                <a:cubicBezTo>
                  <a:pt x="943298" y="2328786"/>
                  <a:pt x="920356" y="2333444"/>
                  <a:pt x="908117" y="2342710"/>
                </a:cubicBezTo>
                <a:cubicBezTo>
                  <a:pt x="899891" y="2348903"/>
                  <a:pt x="891368" y="2350836"/>
                  <a:pt x="884134" y="2348210"/>
                </a:cubicBezTo>
                <a:cubicBezTo>
                  <a:pt x="877792" y="2345881"/>
                  <a:pt x="872836" y="2340133"/>
                  <a:pt x="871251" y="2333196"/>
                </a:cubicBezTo>
                <a:cubicBezTo>
                  <a:pt x="868426" y="2320808"/>
                  <a:pt x="870111" y="2257780"/>
                  <a:pt x="871201" y="2228991"/>
                </a:cubicBezTo>
                <a:cubicBezTo>
                  <a:pt x="887999" y="2228941"/>
                  <a:pt x="906481" y="2228991"/>
                  <a:pt x="924121" y="2229040"/>
                </a:cubicBezTo>
                <a:cubicBezTo>
                  <a:pt x="989231" y="2229189"/>
                  <a:pt x="1029417" y="2229090"/>
                  <a:pt x="1037840" y="2227157"/>
                </a:cubicBezTo>
                <a:cubicBezTo>
                  <a:pt x="1048197" y="2224779"/>
                  <a:pt x="1056868" y="2217346"/>
                  <a:pt x="1060337" y="2207684"/>
                </a:cubicBezTo>
                <a:cubicBezTo>
                  <a:pt x="1064251" y="2196981"/>
                  <a:pt x="1061773" y="2184890"/>
                  <a:pt x="1053300" y="2173692"/>
                </a:cubicBezTo>
                <a:cubicBezTo>
                  <a:pt x="1045719" y="2163633"/>
                  <a:pt x="1041854" y="2144754"/>
                  <a:pt x="1049733" y="2129592"/>
                </a:cubicBezTo>
                <a:cubicBezTo>
                  <a:pt x="1056868" y="2115916"/>
                  <a:pt x="1071733" y="2109078"/>
                  <a:pt x="1093238" y="2109772"/>
                </a:cubicBezTo>
                <a:cubicBezTo>
                  <a:pt x="1114347" y="2109078"/>
                  <a:pt x="1129262" y="2115916"/>
                  <a:pt x="1136347" y="2129592"/>
                </a:cubicBezTo>
                <a:cubicBezTo>
                  <a:pt x="1144226" y="2144754"/>
                  <a:pt x="1140411" y="2163633"/>
                  <a:pt x="1132780" y="2173692"/>
                </a:cubicBezTo>
                <a:cubicBezTo>
                  <a:pt x="1124356" y="2184890"/>
                  <a:pt x="1121829" y="2196981"/>
                  <a:pt x="1125744" y="2207684"/>
                </a:cubicBezTo>
                <a:cubicBezTo>
                  <a:pt x="1129262" y="2217346"/>
                  <a:pt x="1137883" y="2224779"/>
                  <a:pt x="1148289" y="2227157"/>
                </a:cubicBezTo>
                <a:cubicBezTo>
                  <a:pt x="1153789" y="2228446"/>
                  <a:pt x="1175294" y="2229288"/>
                  <a:pt x="1203092" y="2229783"/>
                </a:cubicBezTo>
                <a:cubicBezTo>
                  <a:pt x="1204182" y="2258919"/>
                  <a:pt x="1205768" y="2320907"/>
                  <a:pt x="1202993" y="2333196"/>
                </a:cubicBezTo>
                <a:cubicBezTo>
                  <a:pt x="1201408" y="2340133"/>
                  <a:pt x="1196452" y="2345881"/>
                  <a:pt x="1190110" y="2348210"/>
                </a:cubicBezTo>
                <a:cubicBezTo>
                  <a:pt x="1182876" y="2350836"/>
                  <a:pt x="1174353" y="2348903"/>
                  <a:pt x="1166127" y="2342710"/>
                </a:cubicBezTo>
                <a:cubicBezTo>
                  <a:pt x="1153888" y="2333444"/>
                  <a:pt x="1130946" y="2328786"/>
                  <a:pt x="1112513" y="2338349"/>
                </a:cubicBezTo>
                <a:cubicBezTo>
                  <a:pt x="1102851" y="2343354"/>
                  <a:pt x="1086797" y="2356683"/>
                  <a:pt x="1087887" y="2389238"/>
                </a:cubicBezTo>
                <a:cubicBezTo>
                  <a:pt x="1086797" y="2422139"/>
                  <a:pt x="1102851" y="2435469"/>
                  <a:pt x="1112513" y="2440473"/>
                </a:cubicBezTo>
                <a:cubicBezTo>
                  <a:pt x="1130946" y="2450037"/>
                  <a:pt x="1153888" y="2445379"/>
                  <a:pt x="1166127" y="2436113"/>
                </a:cubicBezTo>
                <a:cubicBezTo>
                  <a:pt x="1174353" y="2429919"/>
                  <a:pt x="1182876" y="2427986"/>
                  <a:pt x="1190110" y="2430613"/>
                </a:cubicBezTo>
                <a:cubicBezTo>
                  <a:pt x="1196452" y="2432941"/>
                  <a:pt x="1201408" y="2438689"/>
                  <a:pt x="1202993" y="2445626"/>
                </a:cubicBezTo>
                <a:cubicBezTo>
                  <a:pt x="1204083" y="2450383"/>
                  <a:pt x="1204480" y="2462622"/>
                  <a:pt x="1204529" y="2477537"/>
                </a:cubicBezTo>
                <a:lnTo>
                  <a:pt x="1214439" y="2477537"/>
                </a:lnTo>
                <a:cubicBezTo>
                  <a:pt x="1214439" y="2462127"/>
                  <a:pt x="1213894" y="2448946"/>
                  <a:pt x="1212656" y="2443446"/>
                </a:cubicBezTo>
                <a:cubicBezTo>
                  <a:pt x="1210327" y="2433239"/>
                  <a:pt x="1202993" y="2424766"/>
                  <a:pt x="1193529" y="2421297"/>
                </a:cubicBezTo>
                <a:cubicBezTo>
                  <a:pt x="1182975" y="2417432"/>
                  <a:pt x="1171132" y="2419910"/>
                  <a:pt x="1160181" y="2428234"/>
                </a:cubicBezTo>
                <a:cubicBezTo>
                  <a:pt x="1150370" y="2435617"/>
                  <a:pt x="1131888" y="2439383"/>
                  <a:pt x="1117122" y="2431703"/>
                </a:cubicBezTo>
                <a:cubicBezTo>
                  <a:pt x="1103793" y="2424766"/>
                  <a:pt x="1097103" y="2410198"/>
                  <a:pt x="1097797" y="2389238"/>
                </a:cubicBezTo>
                <a:cubicBezTo>
                  <a:pt x="1097103" y="2368625"/>
                  <a:pt x="1103793" y="2354057"/>
                  <a:pt x="1117122" y="2347120"/>
                </a:cubicBezTo>
                <a:cubicBezTo>
                  <a:pt x="1131937" y="2339439"/>
                  <a:pt x="1150370" y="2343205"/>
                  <a:pt x="1160181" y="2350588"/>
                </a:cubicBezTo>
                <a:cubicBezTo>
                  <a:pt x="1171132" y="2358913"/>
                  <a:pt x="1182975" y="2361341"/>
                  <a:pt x="1193529" y="2357525"/>
                </a:cubicBezTo>
                <a:cubicBezTo>
                  <a:pt x="1202993" y="2354057"/>
                  <a:pt x="1210327" y="2345583"/>
                  <a:pt x="1212656" y="2335376"/>
                </a:cubicBezTo>
                <a:cubicBezTo>
                  <a:pt x="1216025" y="2320659"/>
                  <a:pt x="1213795" y="2251189"/>
                  <a:pt x="1213002" y="2229932"/>
                </a:cubicBezTo>
                <a:cubicBezTo>
                  <a:pt x="1276279" y="2230824"/>
                  <a:pt x="1363835" y="2229882"/>
                  <a:pt x="1375777" y="2227157"/>
                </a:cubicBezTo>
                <a:cubicBezTo>
                  <a:pt x="1386133" y="2224779"/>
                  <a:pt x="1394804" y="2217346"/>
                  <a:pt x="1398322" y="2207684"/>
                </a:cubicBezTo>
                <a:cubicBezTo>
                  <a:pt x="1402187" y="2196981"/>
                  <a:pt x="1399710" y="2184890"/>
                  <a:pt x="1391236" y="2173692"/>
                </a:cubicBezTo>
                <a:cubicBezTo>
                  <a:pt x="1383655" y="2163633"/>
                  <a:pt x="1379840" y="2144754"/>
                  <a:pt x="1387718" y="2129592"/>
                </a:cubicBezTo>
                <a:cubicBezTo>
                  <a:pt x="1394804" y="2115916"/>
                  <a:pt x="1409719" y="2109078"/>
                  <a:pt x="1431174" y="2109772"/>
                </a:cubicBezTo>
                <a:cubicBezTo>
                  <a:pt x="1452333" y="2109078"/>
                  <a:pt x="1467198" y="2115916"/>
                  <a:pt x="1474283" y="2129592"/>
                </a:cubicBezTo>
                <a:cubicBezTo>
                  <a:pt x="1482162" y="2144754"/>
                  <a:pt x="1478347" y="2163633"/>
                  <a:pt x="1470765" y="2173692"/>
                </a:cubicBezTo>
                <a:cubicBezTo>
                  <a:pt x="1462292" y="2184890"/>
                  <a:pt x="1459765" y="2196981"/>
                  <a:pt x="1463680" y="2207684"/>
                </a:cubicBezTo>
                <a:cubicBezTo>
                  <a:pt x="1467198" y="2217346"/>
                  <a:pt x="1475820" y="2224779"/>
                  <a:pt x="1486225" y="2227157"/>
                </a:cubicBezTo>
                <a:cubicBezTo>
                  <a:pt x="1494649" y="2229090"/>
                  <a:pt x="1534785" y="2229189"/>
                  <a:pt x="1599944" y="2229040"/>
                </a:cubicBezTo>
                <a:cubicBezTo>
                  <a:pt x="1606336" y="2228991"/>
                  <a:pt x="1612877" y="2228991"/>
                  <a:pt x="1619418" y="2228991"/>
                </a:cubicBezTo>
                <a:cubicBezTo>
                  <a:pt x="1620508" y="2257730"/>
                  <a:pt x="1622192" y="2320808"/>
                  <a:pt x="1619368" y="2333196"/>
                </a:cubicBezTo>
                <a:cubicBezTo>
                  <a:pt x="1617782" y="2340133"/>
                  <a:pt x="1612827" y="2345881"/>
                  <a:pt x="1606485" y="2348210"/>
                </a:cubicBezTo>
                <a:cubicBezTo>
                  <a:pt x="1599250" y="2350836"/>
                  <a:pt x="1590728" y="2348903"/>
                  <a:pt x="1582502" y="2342710"/>
                </a:cubicBezTo>
                <a:cubicBezTo>
                  <a:pt x="1570263" y="2333444"/>
                  <a:pt x="1547321" y="2328786"/>
                  <a:pt x="1528888" y="2338349"/>
                </a:cubicBezTo>
                <a:cubicBezTo>
                  <a:pt x="1519226" y="2343354"/>
                  <a:pt x="1503171" y="2356683"/>
                  <a:pt x="1504262" y="2389238"/>
                </a:cubicBezTo>
                <a:cubicBezTo>
                  <a:pt x="1503171" y="2422139"/>
                  <a:pt x="1519226" y="2435469"/>
                  <a:pt x="1528888" y="2440473"/>
                </a:cubicBezTo>
                <a:cubicBezTo>
                  <a:pt x="1547321" y="2450037"/>
                  <a:pt x="1570263" y="2445379"/>
                  <a:pt x="1582502" y="2436113"/>
                </a:cubicBezTo>
                <a:cubicBezTo>
                  <a:pt x="1590728" y="2429919"/>
                  <a:pt x="1599250" y="2427986"/>
                  <a:pt x="1606485" y="2430613"/>
                </a:cubicBezTo>
                <a:cubicBezTo>
                  <a:pt x="1612827" y="2432941"/>
                  <a:pt x="1617782" y="2438689"/>
                  <a:pt x="1619368" y="2445626"/>
                </a:cubicBezTo>
                <a:cubicBezTo>
                  <a:pt x="1620458" y="2450383"/>
                  <a:pt x="1620855" y="2462622"/>
                  <a:pt x="1620904" y="2477537"/>
                </a:cubicBezTo>
                <a:lnTo>
                  <a:pt x="1630814" y="2477537"/>
                </a:lnTo>
                <a:cubicBezTo>
                  <a:pt x="1630765" y="2462127"/>
                  <a:pt x="1630269" y="2448946"/>
                  <a:pt x="1629031" y="2443446"/>
                </a:cubicBezTo>
                <a:cubicBezTo>
                  <a:pt x="1626702" y="2433239"/>
                  <a:pt x="1619368" y="2424766"/>
                  <a:pt x="1609904" y="2421297"/>
                </a:cubicBezTo>
                <a:cubicBezTo>
                  <a:pt x="1599350" y="2417432"/>
                  <a:pt x="1587507" y="2419910"/>
                  <a:pt x="1576556" y="2428234"/>
                </a:cubicBezTo>
                <a:cubicBezTo>
                  <a:pt x="1566745" y="2435667"/>
                  <a:pt x="1548312" y="2439383"/>
                  <a:pt x="1533497" y="2431703"/>
                </a:cubicBezTo>
                <a:cubicBezTo>
                  <a:pt x="1520168" y="2424766"/>
                  <a:pt x="1513478" y="2410198"/>
                  <a:pt x="1514172" y="2389238"/>
                </a:cubicBezTo>
                <a:cubicBezTo>
                  <a:pt x="1513478" y="2368625"/>
                  <a:pt x="1520168" y="2354057"/>
                  <a:pt x="1533497" y="2347120"/>
                </a:cubicBezTo>
                <a:cubicBezTo>
                  <a:pt x="1548312" y="2339489"/>
                  <a:pt x="1566745" y="2343205"/>
                  <a:pt x="1576556" y="2350588"/>
                </a:cubicBezTo>
                <a:cubicBezTo>
                  <a:pt x="1587507" y="2358913"/>
                  <a:pt x="1599350" y="2361390"/>
                  <a:pt x="1609904" y="2357525"/>
                </a:cubicBezTo>
                <a:cubicBezTo>
                  <a:pt x="1619368" y="2354057"/>
                  <a:pt x="1626702" y="2345583"/>
                  <a:pt x="1629031" y="2335376"/>
                </a:cubicBezTo>
                <a:cubicBezTo>
                  <a:pt x="1632450" y="2320461"/>
                  <a:pt x="1630071" y="2249009"/>
                  <a:pt x="1629328" y="2228991"/>
                </a:cubicBezTo>
                <a:cubicBezTo>
                  <a:pt x="1668572" y="2228941"/>
                  <a:pt x="1705140" y="2229189"/>
                  <a:pt x="1711532" y="2230626"/>
                </a:cubicBezTo>
                <a:cubicBezTo>
                  <a:pt x="1718668" y="2232261"/>
                  <a:pt x="1724564" y="2237315"/>
                  <a:pt x="1726943" y="2243856"/>
                </a:cubicBezTo>
                <a:cubicBezTo>
                  <a:pt x="1729668" y="2251288"/>
                  <a:pt x="1727636" y="2260009"/>
                  <a:pt x="1721294" y="2268433"/>
                </a:cubicBezTo>
                <a:cubicBezTo>
                  <a:pt x="1711879" y="2280920"/>
                  <a:pt x="1707073" y="2304308"/>
                  <a:pt x="1716834" y="2323137"/>
                </a:cubicBezTo>
                <a:cubicBezTo>
                  <a:pt x="1721988" y="2332998"/>
                  <a:pt x="1735416" y="2349448"/>
                  <a:pt x="1768764" y="2348259"/>
                </a:cubicBezTo>
                <a:cubicBezTo>
                  <a:pt x="1802359" y="2349399"/>
                  <a:pt x="1815886" y="2332998"/>
                  <a:pt x="1821040" y="2323137"/>
                </a:cubicBezTo>
                <a:cubicBezTo>
                  <a:pt x="1830801" y="2304308"/>
                  <a:pt x="1826044" y="2280920"/>
                  <a:pt x="1816580" y="2268433"/>
                </a:cubicBezTo>
                <a:cubicBezTo>
                  <a:pt x="1810237" y="2260009"/>
                  <a:pt x="1808206" y="2251288"/>
                  <a:pt x="1810931" y="2243856"/>
                </a:cubicBezTo>
                <a:cubicBezTo>
                  <a:pt x="1813310" y="2237315"/>
                  <a:pt x="1819206" y="2232261"/>
                  <a:pt x="1826341" y="2230626"/>
                </a:cubicBezTo>
                <a:cubicBezTo>
                  <a:pt x="1833378" y="2229040"/>
                  <a:pt x="1876933" y="2228892"/>
                  <a:pt x="1920438" y="2228991"/>
                </a:cubicBezTo>
                <a:cubicBezTo>
                  <a:pt x="1919695" y="2249009"/>
                  <a:pt x="1917317" y="2320461"/>
                  <a:pt x="1920736" y="2335376"/>
                </a:cubicBezTo>
                <a:cubicBezTo>
                  <a:pt x="1923065" y="2345583"/>
                  <a:pt x="1930398" y="2354057"/>
                  <a:pt x="1939862" y="2357525"/>
                </a:cubicBezTo>
                <a:cubicBezTo>
                  <a:pt x="1950417" y="2361341"/>
                  <a:pt x="1962259" y="2358913"/>
                  <a:pt x="1973210" y="2350588"/>
                </a:cubicBezTo>
                <a:cubicBezTo>
                  <a:pt x="1983071" y="2343205"/>
                  <a:pt x="2001503" y="2339439"/>
                  <a:pt x="2016319" y="2347120"/>
                </a:cubicBezTo>
                <a:cubicBezTo>
                  <a:pt x="2029648" y="2354057"/>
                  <a:pt x="2036288" y="2368625"/>
                  <a:pt x="2035594" y="2389585"/>
                </a:cubicBezTo>
                <a:cubicBezTo>
                  <a:pt x="2036288" y="2410198"/>
                  <a:pt x="2029648" y="2424766"/>
                  <a:pt x="2016319" y="2431703"/>
                </a:cubicBezTo>
                <a:cubicBezTo>
                  <a:pt x="2001454" y="2439383"/>
                  <a:pt x="1983071" y="2435617"/>
                  <a:pt x="1973210" y="2428234"/>
                </a:cubicBezTo>
                <a:cubicBezTo>
                  <a:pt x="1962259" y="2419910"/>
                  <a:pt x="1950417" y="2417482"/>
                  <a:pt x="1939862" y="2421297"/>
                </a:cubicBezTo>
                <a:cubicBezTo>
                  <a:pt x="1930398" y="2424766"/>
                  <a:pt x="1923065" y="2433239"/>
                  <a:pt x="1920736" y="2443446"/>
                </a:cubicBezTo>
                <a:cubicBezTo>
                  <a:pt x="1919497" y="2448996"/>
                  <a:pt x="1919001" y="2462127"/>
                  <a:pt x="1918952" y="2477537"/>
                </a:cubicBezTo>
                <a:lnTo>
                  <a:pt x="1928862" y="2477537"/>
                </a:lnTo>
                <a:cubicBezTo>
                  <a:pt x="1928862" y="2462622"/>
                  <a:pt x="1929308" y="2450383"/>
                  <a:pt x="1930398" y="2445626"/>
                </a:cubicBezTo>
                <a:cubicBezTo>
                  <a:pt x="1931984" y="2438689"/>
                  <a:pt x="1936939" y="2432941"/>
                  <a:pt x="1943281" y="2430613"/>
                </a:cubicBezTo>
                <a:cubicBezTo>
                  <a:pt x="1950516" y="2427986"/>
                  <a:pt x="1959038" y="2429919"/>
                  <a:pt x="1967264" y="2436113"/>
                </a:cubicBezTo>
                <a:cubicBezTo>
                  <a:pt x="1979503" y="2445379"/>
                  <a:pt x="2002445" y="2450037"/>
                  <a:pt x="2020878" y="2440473"/>
                </a:cubicBezTo>
                <a:cubicBezTo>
                  <a:pt x="2030540" y="2435469"/>
                  <a:pt x="2046644" y="2422139"/>
                  <a:pt x="2045504" y="2389585"/>
                </a:cubicBezTo>
                <a:cubicBezTo>
                  <a:pt x="2046644" y="2356683"/>
                  <a:pt x="2030540" y="2343354"/>
                  <a:pt x="2020878" y="2338349"/>
                </a:cubicBezTo>
                <a:cubicBezTo>
                  <a:pt x="2002445" y="2328786"/>
                  <a:pt x="1979503" y="2333444"/>
                  <a:pt x="1967264" y="2342710"/>
                </a:cubicBezTo>
                <a:cubicBezTo>
                  <a:pt x="1959038" y="2348903"/>
                  <a:pt x="1950516" y="2350836"/>
                  <a:pt x="1943281" y="2348210"/>
                </a:cubicBezTo>
                <a:cubicBezTo>
                  <a:pt x="1936939" y="2345881"/>
                  <a:pt x="1931984" y="2340133"/>
                  <a:pt x="1930398" y="2333196"/>
                </a:cubicBezTo>
                <a:cubicBezTo>
                  <a:pt x="1927574" y="2320808"/>
                  <a:pt x="1929258" y="2257780"/>
                  <a:pt x="1930349" y="2228991"/>
                </a:cubicBezTo>
                <a:cubicBezTo>
                  <a:pt x="1932876" y="2228991"/>
                  <a:pt x="1935452" y="2229040"/>
                  <a:pt x="1937930" y="2229040"/>
                </a:cubicBezTo>
                <a:cubicBezTo>
                  <a:pt x="2003089" y="2229189"/>
                  <a:pt x="2043225" y="2229090"/>
                  <a:pt x="2051649" y="2227157"/>
                </a:cubicBezTo>
                <a:cubicBezTo>
                  <a:pt x="2062054" y="2224779"/>
                  <a:pt x="2070676" y="2217346"/>
                  <a:pt x="2074194" y="2207684"/>
                </a:cubicBezTo>
                <a:cubicBezTo>
                  <a:pt x="2078109" y="2196981"/>
                  <a:pt x="2075582" y="2184890"/>
                  <a:pt x="2067158" y="2173692"/>
                </a:cubicBezTo>
                <a:cubicBezTo>
                  <a:pt x="2059527" y="2163633"/>
                  <a:pt x="2055712" y="2144754"/>
                  <a:pt x="2063590" y="2129592"/>
                </a:cubicBezTo>
                <a:cubicBezTo>
                  <a:pt x="2070676" y="2115916"/>
                  <a:pt x="2085542" y="2109078"/>
                  <a:pt x="2107047" y="2109772"/>
                </a:cubicBezTo>
                <a:cubicBezTo>
                  <a:pt x="2128205" y="2109028"/>
                  <a:pt x="2143070" y="2115916"/>
                  <a:pt x="2150156" y="2129592"/>
                </a:cubicBezTo>
                <a:cubicBezTo>
                  <a:pt x="2158084" y="2144754"/>
                  <a:pt x="2154219" y="2163633"/>
                  <a:pt x="2146638" y="2173692"/>
                </a:cubicBezTo>
                <a:cubicBezTo>
                  <a:pt x="2138165" y="2184890"/>
                  <a:pt x="2135687" y="2196981"/>
                  <a:pt x="2139552" y="2207684"/>
                </a:cubicBezTo>
                <a:cubicBezTo>
                  <a:pt x="2143070" y="2217346"/>
                  <a:pt x="2151741" y="2224779"/>
                  <a:pt x="2162097" y="2227157"/>
                </a:cubicBezTo>
                <a:cubicBezTo>
                  <a:pt x="2170521" y="2229090"/>
                  <a:pt x="2210707" y="2229189"/>
                  <a:pt x="2275816" y="2229040"/>
                </a:cubicBezTo>
                <a:cubicBezTo>
                  <a:pt x="2276907" y="2229040"/>
                  <a:pt x="2277997" y="2229040"/>
                  <a:pt x="2279087" y="2228991"/>
                </a:cubicBezTo>
                <a:cubicBezTo>
                  <a:pt x="2280177" y="2257780"/>
                  <a:pt x="2281862" y="2320808"/>
                  <a:pt x="2279037" y="2333196"/>
                </a:cubicBezTo>
                <a:cubicBezTo>
                  <a:pt x="2277452" y="2340133"/>
                  <a:pt x="2272497" y="2345881"/>
                  <a:pt x="2266154" y="2348210"/>
                </a:cubicBezTo>
                <a:cubicBezTo>
                  <a:pt x="2258920" y="2350836"/>
                  <a:pt x="2250397" y="2348903"/>
                  <a:pt x="2242171" y="2342710"/>
                </a:cubicBezTo>
                <a:cubicBezTo>
                  <a:pt x="2229982" y="2333444"/>
                  <a:pt x="2207040" y="2328786"/>
                  <a:pt x="2188607" y="2338349"/>
                </a:cubicBezTo>
                <a:cubicBezTo>
                  <a:pt x="2178895" y="2343354"/>
                  <a:pt x="2162841" y="2356683"/>
                  <a:pt x="2163931" y="2389238"/>
                </a:cubicBezTo>
                <a:cubicBezTo>
                  <a:pt x="2162841" y="2422139"/>
                  <a:pt x="2178895" y="2435469"/>
                  <a:pt x="2188607" y="2440473"/>
                </a:cubicBezTo>
                <a:cubicBezTo>
                  <a:pt x="2207040" y="2450037"/>
                  <a:pt x="2229982" y="2445379"/>
                  <a:pt x="2242171" y="2436113"/>
                </a:cubicBezTo>
                <a:cubicBezTo>
                  <a:pt x="2250397" y="2429919"/>
                  <a:pt x="2258920" y="2427986"/>
                  <a:pt x="2266154" y="2430613"/>
                </a:cubicBezTo>
                <a:cubicBezTo>
                  <a:pt x="2272497" y="2432941"/>
                  <a:pt x="2277452" y="2438689"/>
                  <a:pt x="2279037" y="2445626"/>
                </a:cubicBezTo>
                <a:cubicBezTo>
                  <a:pt x="2280127" y="2450383"/>
                  <a:pt x="2280573" y="2462622"/>
                  <a:pt x="2280623" y="2477537"/>
                </a:cubicBezTo>
                <a:lnTo>
                  <a:pt x="2290483" y="2477537"/>
                </a:lnTo>
                <a:cubicBezTo>
                  <a:pt x="2290434" y="2462127"/>
                  <a:pt x="2289938" y="2448946"/>
                  <a:pt x="2288700" y="2443446"/>
                </a:cubicBezTo>
                <a:cubicBezTo>
                  <a:pt x="2286371" y="2433239"/>
                  <a:pt x="2279037" y="2424766"/>
                  <a:pt x="2269573" y="2421297"/>
                </a:cubicBezTo>
                <a:cubicBezTo>
                  <a:pt x="2259068" y="2417432"/>
                  <a:pt x="2247226" y="2419910"/>
                  <a:pt x="2236225" y="2428234"/>
                </a:cubicBezTo>
                <a:cubicBezTo>
                  <a:pt x="2226414" y="2435617"/>
                  <a:pt x="2207981" y="2439383"/>
                  <a:pt x="2193166" y="2431703"/>
                </a:cubicBezTo>
                <a:cubicBezTo>
                  <a:pt x="2179837" y="2424766"/>
                  <a:pt x="2173147" y="2410198"/>
                  <a:pt x="2173841" y="2389238"/>
                </a:cubicBezTo>
                <a:cubicBezTo>
                  <a:pt x="2173147" y="2368625"/>
                  <a:pt x="2179837" y="2354057"/>
                  <a:pt x="2193166" y="2347120"/>
                </a:cubicBezTo>
                <a:cubicBezTo>
                  <a:pt x="2207981" y="2339489"/>
                  <a:pt x="2226414" y="2343205"/>
                  <a:pt x="2236225" y="2350588"/>
                </a:cubicBezTo>
                <a:cubicBezTo>
                  <a:pt x="2247226" y="2358913"/>
                  <a:pt x="2259068" y="2361390"/>
                  <a:pt x="2269573" y="2357525"/>
                </a:cubicBezTo>
                <a:cubicBezTo>
                  <a:pt x="2279037" y="2354057"/>
                  <a:pt x="2286371" y="2345583"/>
                  <a:pt x="2288700" y="2335376"/>
                </a:cubicBezTo>
                <a:cubicBezTo>
                  <a:pt x="2292119" y="2320461"/>
                  <a:pt x="2289740" y="2249059"/>
                  <a:pt x="2288997" y="2228991"/>
                </a:cubicBezTo>
                <a:cubicBezTo>
                  <a:pt x="2333890" y="2228892"/>
                  <a:pt x="2380170" y="2228991"/>
                  <a:pt x="2387405" y="2230626"/>
                </a:cubicBezTo>
                <a:cubicBezTo>
                  <a:pt x="2394540" y="2232261"/>
                  <a:pt x="2400437" y="2237315"/>
                  <a:pt x="2402815" y="2243856"/>
                </a:cubicBezTo>
                <a:cubicBezTo>
                  <a:pt x="2405540" y="2251288"/>
                  <a:pt x="2403558" y="2260009"/>
                  <a:pt x="2397166" y="2268433"/>
                </a:cubicBezTo>
                <a:cubicBezTo>
                  <a:pt x="2387752" y="2280920"/>
                  <a:pt x="2382995" y="2304308"/>
                  <a:pt x="2392756" y="2323137"/>
                </a:cubicBezTo>
                <a:cubicBezTo>
                  <a:pt x="2397711" y="2332651"/>
                  <a:pt x="2410545" y="2348309"/>
                  <a:pt x="2441465" y="2348309"/>
                </a:cubicBezTo>
                <a:cubicBezTo>
                  <a:pt x="2442505" y="2348309"/>
                  <a:pt x="2443546" y="2348309"/>
                  <a:pt x="2444685" y="2348259"/>
                </a:cubicBezTo>
                <a:cubicBezTo>
                  <a:pt x="2459006" y="2348755"/>
                  <a:pt x="2469659" y="2346079"/>
                  <a:pt x="2477587" y="2342065"/>
                </a:cubicBezTo>
                <a:lnTo>
                  <a:pt x="2477587" y="2330520"/>
                </a:lnTo>
                <a:cubicBezTo>
                  <a:pt x="2469510" y="2336070"/>
                  <a:pt x="2458411" y="2338745"/>
                  <a:pt x="2444685" y="2338349"/>
                </a:cubicBezTo>
                <a:cubicBezTo>
                  <a:pt x="2423527" y="2339043"/>
                  <a:pt x="2408612" y="2332205"/>
                  <a:pt x="2401527" y="2318529"/>
                </a:cubicBezTo>
                <a:cubicBezTo>
                  <a:pt x="2393648" y="2303366"/>
                  <a:pt x="2397464" y="2284487"/>
                  <a:pt x="2405094" y="2274429"/>
                </a:cubicBezTo>
                <a:cubicBezTo>
                  <a:pt x="2413518" y="2263230"/>
                  <a:pt x="2416045" y="2251189"/>
                  <a:pt x="2412130" y="2240437"/>
                </a:cubicBezTo>
                <a:cubicBezTo>
                  <a:pt x="2408612" y="2230824"/>
                  <a:pt x="2399991" y="2223342"/>
                  <a:pt x="2389585" y="2220963"/>
                </a:cubicBezTo>
                <a:cubicBezTo>
                  <a:pt x="2381657" y="2219130"/>
                  <a:pt x="2345485" y="2218981"/>
                  <a:pt x="2286767" y="2219080"/>
                </a:cubicBezTo>
                <a:cubicBezTo>
                  <a:pt x="2285677" y="2189400"/>
                  <a:pt x="2284141" y="2129245"/>
                  <a:pt x="2286916" y="2117204"/>
                </a:cubicBezTo>
                <a:cubicBezTo>
                  <a:pt x="2288501" y="2110267"/>
                  <a:pt x="2293407" y="2104519"/>
                  <a:pt x="2299749" y="2102190"/>
                </a:cubicBezTo>
                <a:cubicBezTo>
                  <a:pt x="2307033" y="2099564"/>
                  <a:pt x="2315556" y="2101496"/>
                  <a:pt x="2323732" y="2107690"/>
                </a:cubicBezTo>
                <a:cubicBezTo>
                  <a:pt x="2335971" y="2116956"/>
                  <a:pt x="2358913" y="2121614"/>
                  <a:pt x="2377346" y="2112051"/>
                </a:cubicBezTo>
                <a:cubicBezTo>
                  <a:pt x="2387008" y="2107046"/>
                  <a:pt x="2403112" y="2093717"/>
                  <a:pt x="2401973" y="2061162"/>
                </a:cubicBezTo>
                <a:cubicBezTo>
                  <a:pt x="2403112" y="2028260"/>
                  <a:pt x="2387008" y="2014931"/>
                  <a:pt x="2377346" y="2009927"/>
                </a:cubicBezTo>
                <a:cubicBezTo>
                  <a:pt x="2358913" y="2000363"/>
                  <a:pt x="2335971" y="2005021"/>
                  <a:pt x="2323732" y="2014287"/>
                </a:cubicBezTo>
                <a:cubicBezTo>
                  <a:pt x="2315556" y="2020481"/>
                  <a:pt x="2307033" y="2022413"/>
                  <a:pt x="2299749" y="2019787"/>
                </a:cubicBezTo>
                <a:cubicBezTo>
                  <a:pt x="2293407" y="2017458"/>
                  <a:pt x="2288501" y="2011711"/>
                  <a:pt x="2286916" y="2004773"/>
                </a:cubicBezTo>
                <a:cubicBezTo>
                  <a:pt x="2284042" y="1992386"/>
                  <a:pt x="2285727" y="1929407"/>
                  <a:pt x="2286817" y="1900618"/>
                </a:cubicBezTo>
                <a:cubicBezTo>
                  <a:pt x="2345534" y="1900717"/>
                  <a:pt x="2381657" y="1900568"/>
                  <a:pt x="2389585" y="1898735"/>
                </a:cubicBezTo>
                <a:cubicBezTo>
                  <a:pt x="2399991" y="1896356"/>
                  <a:pt x="2408612" y="1888924"/>
                  <a:pt x="2412130" y="1879261"/>
                </a:cubicBezTo>
                <a:cubicBezTo>
                  <a:pt x="2416045" y="1868558"/>
                  <a:pt x="2413518" y="1856468"/>
                  <a:pt x="2405094" y="1845270"/>
                </a:cubicBezTo>
                <a:cubicBezTo>
                  <a:pt x="2397464" y="1835211"/>
                  <a:pt x="2393648" y="1816332"/>
                  <a:pt x="2401527" y="1801169"/>
                </a:cubicBezTo>
                <a:cubicBezTo>
                  <a:pt x="2408612" y="1787493"/>
                  <a:pt x="2423626" y="1780755"/>
                  <a:pt x="2444983" y="1781349"/>
                </a:cubicBezTo>
                <a:cubicBezTo>
                  <a:pt x="2458609" y="1781002"/>
                  <a:pt x="2469609" y="1783628"/>
                  <a:pt x="2477587" y="1789178"/>
                </a:cubicBezTo>
                <a:lnTo>
                  <a:pt x="2477587" y="1777633"/>
                </a:lnTo>
                <a:cubicBezTo>
                  <a:pt x="2469709" y="1773619"/>
                  <a:pt x="2459154" y="1770943"/>
                  <a:pt x="2444983" y="1771439"/>
                </a:cubicBezTo>
                <a:cubicBezTo>
                  <a:pt x="2411437" y="1770250"/>
                  <a:pt x="2397860" y="1786750"/>
                  <a:pt x="2392756" y="1796611"/>
                </a:cubicBezTo>
                <a:cubicBezTo>
                  <a:pt x="2382995" y="1815390"/>
                  <a:pt x="2387752" y="1838778"/>
                  <a:pt x="2397166" y="1851265"/>
                </a:cubicBezTo>
                <a:cubicBezTo>
                  <a:pt x="2403558" y="1859689"/>
                  <a:pt x="2405540" y="1868410"/>
                  <a:pt x="2402815" y="1875892"/>
                </a:cubicBezTo>
                <a:cubicBezTo>
                  <a:pt x="2400437" y="1882383"/>
                  <a:pt x="2394540" y="1887437"/>
                  <a:pt x="2387405" y="1889072"/>
                </a:cubicBezTo>
                <a:cubicBezTo>
                  <a:pt x="2380022" y="1890757"/>
                  <a:pt x="2332304" y="1890807"/>
                  <a:pt x="2286767" y="1890708"/>
                </a:cubicBezTo>
                <a:cubicBezTo>
                  <a:pt x="2285677" y="1861027"/>
                  <a:pt x="2284141" y="1800872"/>
                  <a:pt x="2286916" y="1788782"/>
                </a:cubicBezTo>
                <a:cubicBezTo>
                  <a:pt x="2288501" y="1781845"/>
                  <a:pt x="2293407" y="1776097"/>
                  <a:pt x="2299749" y="1773768"/>
                </a:cubicBezTo>
                <a:cubicBezTo>
                  <a:pt x="2307033" y="1771142"/>
                  <a:pt x="2315556" y="1773074"/>
                  <a:pt x="2323732" y="1779268"/>
                </a:cubicBezTo>
                <a:cubicBezTo>
                  <a:pt x="2335971" y="1788534"/>
                  <a:pt x="2358913" y="1793192"/>
                  <a:pt x="2377346" y="1783628"/>
                </a:cubicBezTo>
                <a:cubicBezTo>
                  <a:pt x="2387008" y="1778624"/>
                  <a:pt x="2403112" y="1765295"/>
                  <a:pt x="2401973" y="1732740"/>
                </a:cubicBezTo>
                <a:cubicBezTo>
                  <a:pt x="2403112" y="1699838"/>
                  <a:pt x="2387008" y="1686509"/>
                  <a:pt x="2377346" y="1681504"/>
                </a:cubicBezTo>
                <a:cubicBezTo>
                  <a:pt x="2358913" y="1671941"/>
                  <a:pt x="2335971" y="1676599"/>
                  <a:pt x="2323732" y="1685865"/>
                </a:cubicBezTo>
                <a:cubicBezTo>
                  <a:pt x="2315556" y="1692059"/>
                  <a:pt x="2307033" y="1693991"/>
                  <a:pt x="2299749" y="1691365"/>
                </a:cubicBezTo>
                <a:cubicBezTo>
                  <a:pt x="2293407" y="1689036"/>
                  <a:pt x="2288501" y="1683288"/>
                  <a:pt x="2286916" y="1676351"/>
                </a:cubicBezTo>
                <a:cubicBezTo>
                  <a:pt x="2284091" y="1664162"/>
                  <a:pt x="2285677" y="1602719"/>
                  <a:pt x="2286767" y="1573385"/>
                </a:cubicBezTo>
                <a:cubicBezTo>
                  <a:pt x="2335277" y="1573286"/>
                  <a:pt x="2381211" y="1572245"/>
                  <a:pt x="2389585" y="1570313"/>
                </a:cubicBezTo>
                <a:cubicBezTo>
                  <a:pt x="2399991" y="1567934"/>
                  <a:pt x="2408612" y="1560501"/>
                  <a:pt x="2412130" y="1550839"/>
                </a:cubicBezTo>
                <a:cubicBezTo>
                  <a:pt x="2416045" y="1540136"/>
                  <a:pt x="2413518" y="1528046"/>
                  <a:pt x="2405094" y="1516847"/>
                </a:cubicBezTo>
                <a:cubicBezTo>
                  <a:pt x="2397464" y="1506788"/>
                  <a:pt x="2393648" y="1487910"/>
                  <a:pt x="2401527" y="1472747"/>
                </a:cubicBezTo>
                <a:cubicBezTo>
                  <a:pt x="2408612" y="1459071"/>
                  <a:pt x="2423626" y="1452332"/>
                  <a:pt x="2444983" y="1452927"/>
                </a:cubicBezTo>
                <a:cubicBezTo>
                  <a:pt x="2458609" y="1452531"/>
                  <a:pt x="2469609" y="1455206"/>
                  <a:pt x="2477587" y="1460756"/>
                </a:cubicBezTo>
                <a:lnTo>
                  <a:pt x="2477587" y="1449211"/>
                </a:lnTo>
                <a:cubicBezTo>
                  <a:pt x="2469709" y="1445197"/>
                  <a:pt x="2459154" y="1442521"/>
                  <a:pt x="2444983" y="1443017"/>
                </a:cubicBezTo>
                <a:cubicBezTo>
                  <a:pt x="2411437" y="1441877"/>
                  <a:pt x="2397860" y="1458278"/>
                  <a:pt x="2392756" y="1468188"/>
                </a:cubicBezTo>
                <a:cubicBezTo>
                  <a:pt x="2382995" y="1486968"/>
                  <a:pt x="2387752" y="1510356"/>
                  <a:pt x="2397166" y="1522843"/>
                </a:cubicBezTo>
                <a:cubicBezTo>
                  <a:pt x="2403558" y="1531267"/>
                  <a:pt x="2405540" y="1539988"/>
                  <a:pt x="2402815" y="1547420"/>
                </a:cubicBezTo>
                <a:cubicBezTo>
                  <a:pt x="2400437" y="1553961"/>
                  <a:pt x="2394540" y="1559015"/>
                  <a:pt x="2387405" y="1560650"/>
                </a:cubicBezTo>
                <a:cubicBezTo>
                  <a:pt x="2379774" y="1562384"/>
                  <a:pt x="2335971" y="1563376"/>
                  <a:pt x="2289046" y="1563524"/>
                </a:cubicBezTo>
                <a:cubicBezTo>
                  <a:pt x="2289839" y="1542168"/>
                  <a:pt x="2292069" y="1472846"/>
                  <a:pt x="2288700" y="1458130"/>
                </a:cubicBezTo>
                <a:cubicBezTo>
                  <a:pt x="2286371" y="1447972"/>
                  <a:pt x="2279037" y="1439499"/>
                  <a:pt x="2269573" y="1436030"/>
                </a:cubicBezTo>
                <a:cubicBezTo>
                  <a:pt x="2259019" y="1432215"/>
                  <a:pt x="2247176" y="1434643"/>
                  <a:pt x="2236225" y="1442967"/>
                </a:cubicBezTo>
                <a:cubicBezTo>
                  <a:pt x="2226414" y="1450350"/>
                  <a:pt x="2207981" y="1454116"/>
                  <a:pt x="2193166" y="1446436"/>
                </a:cubicBezTo>
                <a:cubicBezTo>
                  <a:pt x="2179837" y="1439499"/>
                  <a:pt x="2173147" y="1424931"/>
                  <a:pt x="2173841" y="1403971"/>
                </a:cubicBezTo>
                <a:cubicBezTo>
                  <a:pt x="2173147" y="1383358"/>
                  <a:pt x="2179837" y="1368790"/>
                  <a:pt x="2193166" y="1361853"/>
                </a:cubicBezTo>
                <a:cubicBezTo>
                  <a:pt x="2207981" y="1354172"/>
                  <a:pt x="2226414" y="1357938"/>
                  <a:pt x="2236225" y="1365321"/>
                </a:cubicBezTo>
                <a:cubicBezTo>
                  <a:pt x="2247226" y="1373596"/>
                  <a:pt x="2259019" y="1376074"/>
                  <a:pt x="2269573" y="1372258"/>
                </a:cubicBezTo>
                <a:cubicBezTo>
                  <a:pt x="2279037" y="1368790"/>
                  <a:pt x="2286371" y="1360317"/>
                  <a:pt x="2288700" y="1350109"/>
                </a:cubicBezTo>
                <a:cubicBezTo>
                  <a:pt x="2292119" y="1335145"/>
                  <a:pt x="2289740" y="1263792"/>
                  <a:pt x="2288997" y="1243724"/>
                </a:cubicBezTo>
                <a:cubicBezTo>
                  <a:pt x="2333890" y="1243625"/>
                  <a:pt x="2380170" y="1243674"/>
                  <a:pt x="2387405" y="1245359"/>
                </a:cubicBezTo>
                <a:cubicBezTo>
                  <a:pt x="2394540" y="1246994"/>
                  <a:pt x="2400437" y="1252048"/>
                  <a:pt x="2402815" y="1258589"/>
                </a:cubicBezTo>
                <a:cubicBezTo>
                  <a:pt x="2405540" y="1266021"/>
                  <a:pt x="2403558" y="1274742"/>
                  <a:pt x="2397166" y="1283166"/>
                </a:cubicBezTo>
                <a:cubicBezTo>
                  <a:pt x="2387752" y="1295653"/>
                  <a:pt x="2382995" y="1319041"/>
                  <a:pt x="2392756" y="1337820"/>
                </a:cubicBezTo>
                <a:cubicBezTo>
                  <a:pt x="2397860" y="1347731"/>
                  <a:pt x="2411288" y="1364132"/>
                  <a:pt x="2444685" y="1362992"/>
                </a:cubicBezTo>
                <a:cubicBezTo>
                  <a:pt x="2458956" y="1363488"/>
                  <a:pt x="2469659" y="1360762"/>
                  <a:pt x="2477587" y="1356699"/>
                </a:cubicBezTo>
                <a:lnTo>
                  <a:pt x="2477587" y="1345253"/>
                </a:lnTo>
                <a:cubicBezTo>
                  <a:pt x="2469560" y="1350852"/>
                  <a:pt x="2458460" y="1353478"/>
                  <a:pt x="2444685" y="1353082"/>
                </a:cubicBezTo>
                <a:cubicBezTo>
                  <a:pt x="2423478" y="1353776"/>
                  <a:pt x="2408612" y="1346938"/>
                  <a:pt x="2401527" y="1333262"/>
                </a:cubicBezTo>
                <a:cubicBezTo>
                  <a:pt x="2393648" y="1318099"/>
                  <a:pt x="2397464" y="1299221"/>
                  <a:pt x="2405094" y="1289162"/>
                </a:cubicBezTo>
                <a:cubicBezTo>
                  <a:pt x="2413518" y="1277963"/>
                  <a:pt x="2416045" y="1265873"/>
                  <a:pt x="2412130" y="1255170"/>
                </a:cubicBezTo>
                <a:cubicBezTo>
                  <a:pt x="2408612" y="1245507"/>
                  <a:pt x="2399991" y="1238075"/>
                  <a:pt x="2389585" y="1235696"/>
                </a:cubicBezTo>
                <a:cubicBezTo>
                  <a:pt x="2381657" y="1233863"/>
                  <a:pt x="2345485" y="1233714"/>
                  <a:pt x="2286767" y="1233813"/>
                </a:cubicBezTo>
                <a:cubicBezTo>
                  <a:pt x="2285677" y="1204133"/>
                  <a:pt x="2284141" y="1143978"/>
                  <a:pt x="2286916" y="1131937"/>
                </a:cubicBezTo>
                <a:cubicBezTo>
                  <a:pt x="2288501" y="1125000"/>
                  <a:pt x="2293407" y="1119252"/>
                  <a:pt x="2299749" y="1116923"/>
                </a:cubicBezTo>
                <a:cubicBezTo>
                  <a:pt x="2307033" y="1114297"/>
                  <a:pt x="2315556" y="1116230"/>
                  <a:pt x="2323732" y="1122423"/>
                </a:cubicBezTo>
                <a:cubicBezTo>
                  <a:pt x="2335971" y="1131689"/>
                  <a:pt x="2358913" y="1136347"/>
                  <a:pt x="2377346" y="1126784"/>
                </a:cubicBezTo>
                <a:cubicBezTo>
                  <a:pt x="2387008" y="1121779"/>
                  <a:pt x="2403112" y="1108401"/>
                  <a:pt x="2401973" y="1075895"/>
                </a:cubicBezTo>
                <a:cubicBezTo>
                  <a:pt x="2403112" y="1042994"/>
                  <a:pt x="2387008" y="1029664"/>
                  <a:pt x="2377346" y="1024660"/>
                </a:cubicBezTo>
                <a:cubicBezTo>
                  <a:pt x="2358913" y="1015096"/>
                  <a:pt x="2335971" y="1019754"/>
                  <a:pt x="2323732" y="1029020"/>
                </a:cubicBezTo>
                <a:cubicBezTo>
                  <a:pt x="2315556" y="1035214"/>
                  <a:pt x="2306984" y="1037147"/>
                  <a:pt x="2299749" y="1034520"/>
                </a:cubicBezTo>
                <a:cubicBezTo>
                  <a:pt x="2293407" y="1032191"/>
                  <a:pt x="2288501" y="1026444"/>
                  <a:pt x="2286916" y="1019507"/>
                </a:cubicBezTo>
                <a:cubicBezTo>
                  <a:pt x="2284042" y="1007119"/>
                  <a:pt x="2285727" y="944140"/>
                  <a:pt x="2286817" y="915351"/>
                </a:cubicBezTo>
                <a:cubicBezTo>
                  <a:pt x="2345485" y="915450"/>
                  <a:pt x="2381657" y="915301"/>
                  <a:pt x="2389585" y="913468"/>
                </a:cubicBezTo>
                <a:cubicBezTo>
                  <a:pt x="2399991" y="911089"/>
                  <a:pt x="2408612" y="903657"/>
                  <a:pt x="2412130" y="893994"/>
                </a:cubicBezTo>
                <a:cubicBezTo>
                  <a:pt x="2416045" y="883291"/>
                  <a:pt x="2413518" y="871201"/>
                  <a:pt x="2405094" y="860003"/>
                </a:cubicBezTo>
                <a:cubicBezTo>
                  <a:pt x="2397464" y="849944"/>
                  <a:pt x="2393648" y="831065"/>
                  <a:pt x="2401527" y="815903"/>
                </a:cubicBezTo>
                <a:cubicBezTo>
                  <a:pt x="2408612" y="802226"/>
                  <a:pt x="2423527" y="795389"/>
                  <a:pt x="2444983" y="796082"/>
                </a:cubicBezTo>
                <a:cubicBezTo>
                  <a:pt x="2458560" y="795686"/>
                  <a:pt x="2469560" y="798312"/>
                  <a:pt x="2477587" y="803862"/>
                </a:cubicBezTo>
                <a:lnTo>
                  <a:pt x="2477587" y="792415"/>
                </a:lnTo>
                <a:cubicBezTo>
                  <a:pt x="2469709" y="788402"/>
                  <a:pt x="2459105" y="785726"/>
                  <a:pt x="2444983" y="786172"/>
                </a:cubicBezTo>
                <a:cubicBezTo>
                  <a:pt x="2411586" y="785082"/>
                  <a:pt x="2397860" y="801434"/>
                  <a:pt x="2392756" y="811344"/>
                </a:cubicBezTo>
                <a:cubicBezTo>
                  <a:pt x="2382995" y="830124"/>
                  <a:pt x="2387752" y="853512"/>
                  <a:pt x="2397166" y="865998"/>
                </a:cubicBezTo>
                <a:cubicBezTo>
                  <a:pt x="2403558" y="874422"/>
                  <a:pt x="2405540" y="883143"/>
                  <a:pt x="2402815" y="890575"/>
                </a:cubicBezTo>
                <a:cubicBezTo>
                  <a:pt x="2400437" y="897116"/>
                  <a:pt x="2394540" y="902170"/>
                  <a:pt x="2387405" y="903805"/>
                </a:cubicBezTo>
                <a:cubicBezTo>
                  <a:pt x="2380022" y="905490"/>
                  <a:pt x="2332304" y="905540"/>
                  <a:pt x="2286767" y="905441"/>
                </a:cubicBezTo>
                <a:cubicBezTo>
                  <a:pt x="2285677" y="875760"/>
                  <a:pt x="2284141" y="815556"/>
                  <a:pt x="2286916" y="803515"/>
                </a:cubicBezTo>
                <a:cubicBezTo>
                  <a:pt x="2288501" y="796578"/>
                  <a:pt x="2293407" y="790830"/>
                  <a:pt x="2299749" y="788501"/>
                </a:cubicBezTo>
                <a:cubicBezTo>
                  <a:pt x="2307033" y="785875"/>
                  <a:pt x="2315556" y="787807"/>
                  <a:pt x="2323732" y="794001"/>
                </a:cubicBezTo>
                <a:cubicBezTo>
                  <a:pt x="2335971" y="803267"/>
                  <a:pt x="2358913" y="807925"/>
                  <a:pt x="2377346" y="798362"/>
                </a:cubicBezTo>
                <a:cubicBezTo>
                  <a:pt x="2387008" y="793357"/>
                  <a:pt x="2403112" y="779978"/>
                  <a:pt x="2401973" y="747473"/>
                </a:cubicBezTo>
                <a:cubicBezTo>
                  <a:pt x="2403112" y="714571"/>
                  <a:pt x="2387008" y="701242"/>
                  <a:pt x="2377346" y="696237"/>
                </a:cubicBezTo>
                <a:cubicBezTo>
                  <a:pt x="2358913" y="686674"/>
                  <a:pt x="2335971" y="691332"/>
                  <a:pt x="2323732" y="700598"/>
                </a:cubicBezTo>
                <a:cubicBezTo>
                  <a:pt x="2315556" y="706792"/>
                  <a:pt x="2307033" y="708724"/>
                  <a:pt x="2299749" y="706098"/>
                </a:cubicBezTo>
                <a:cubicBezTo>
                  <a:pt x="2293407" y="703769"/>
                  <a:pt x="2288501" y="698021"/>
                  <a:pt x="2286916" y="691084"/>
                </a:cubicBezTo>
                <a:cubicBezTo>
                  <a:pt x="2284091" y="678845"/>
                  <a:pt x="2285677" y="617402"/>
                  <a:pt x="2286767" y="588118"/>
                </a:cubicBezTo>
                <a:cubicBezTo>
                  <a:pt x="2335277" y="588019"/>
                  <a:pt x="2381211" y="586978"/>
                  <a:pt x="2389585" y="585046"/>
                </a:cubicBezTo>
                <a:cubicBezTo>
                  <a:pt x="2399991" y="582667"/>
                  <a:pt x="2408612" y="575185"/>
                  <a:pt x="2412130" y="565572"/>
                </a:cubicBezTo>
                <a:cubicBezTo>
                  <a:pt x="2416045" y="554869"/>
                  <a:pt x="2413518" y="542779"/>
                  <a:pt x="2405094" y="531580"/>
                </a:cubicBezTo>
                <a:cubicBezTo>
                  <a:pt x="2397464" y="521522"/>
                  <a:pt x="2393648" y="502643"/>
                  <a:pt x="2401527" y="487480"/>
                </a:cubicBezTo>
                <a:cubicBezTo>
                  <a:pt x="2408612" y="473804"/>
                  <a:pt x="2423527" y="466966"/>
                  <a:pt x="2444983" y="467660"/>
                </a:cubicBezTo>
                <a:cubicBezTo>
                  <a:pt x="2458560" y="467214"/>
                  <a:pt x="2469609" y="469890"/>
                  <a:pt x="2477587" y="475489"/>
                </a:cubicBezTo>
                <a:lnTo>
                  <a:pt x="2477587" y="463993"/>
                </a:lnTo>
                <a:cubicBezTo>
                  <a:pt x="2469709" y="459980"/>
                  <a:pt x="2459105" y="457304"/>
                  <a:pt x="2444983" y="457750"/>
                </a:cubicBezTo>
                <a:cubicBezTo>
                  <a:pt x="2411586" y="456610"/>
                  <a:pt x="2397860" y="473011"/>
                  <a:pt x="2392756" y="482922"/>
                </a:cubicBezTo>
                <a:cubicBezTo>
                  <a:pt x="2382995" y="501701"/>
                  <a:pt x="2387752" y="525089"/>
                  <a:pt x="2397166" y="537576"/>
                </a:cubicBezTo>
                <a:cubicBezTo>
                  <a:pt x="2403558" y="546000"/>
                  <a:pt x="2405540" y="554721"/>
                  <a:pt x="2402815" y="562153"/>
                </a:cubicBezTo>
                <a:cubicBezTo>
                  <a:pt x="2400437" y="568694"/>
                  <a:pt x="2394540" y="573748"/>
                  <a:pt x="2387405" y="575383"/>
                </a:cubicBezTo>
                <a:cubicBezTo>
                  <a:pt x="2379774" y="577118"/>
                  <a:pt x="2335971" y="578059"/>
                  <a:pt x="2289046" y="578208"/>
                </a:cubicBezTo>
                <a:cubicBezTo>
                  <a:pt x="2289839" y="556901"/>
                  <a:pt x="2292069" y="487579"/>
                  <a:pt x="2288700" y="472863"/>
                </a:cubicBezTo>
                <a:cubicBezTo>
                  <a:pt x="2286371" y="462705"/>
                  <a:pt x="2279037" y="454232"/>
                  <a:pt x="2269573" y="450763"/>
                </a:cubicBezTo>
                <a:cubicBezTo>
                  <a:pt x="2259068" y="446898"/>
                  <a:pt x="2247176" y="449376"/>
                  <a:pt x="2236225" y="457651"/>
                </a:cubicBezTo>
                <a:cubicBezTo>
                  <a:pt x="2226414" y="465083"/>
                  <a:pt x="2207981" y="468849"/>
                  <a:pt x="2193166" y="461119"/>
                </a:cubicBezTo>
                <a:cubicBezTo>
                  <a:pt x="2179837" y="454232"/>
                  <a:pt x="2173147" y="439664"/>
                  <a:pt x="2173841" y="418704"/>
                </a:cubicBezTo>
                <a:cubicBezTo>
                  <a:pt x="2173147" y="398091"/>
                  <a:pt x="2179837" y="383523"/>
                  <a:pt x="2193166" y="376586"/>
                </a:cubicBezTo>
                <a:cubicBezTo>
                  <a:pt x="2207981" y="368905"/>
                  <a:pt x="2226414" y="372622"/>
                  <a:pt x="2236225" y="380054"/>
                </a:cubicBezTo>
                <a:cubicBezTo>
                  <a:pt x="2247226" y="388329"/>
                  <a:pt x="2259019" y="390807"/>
                  <a:pt x="2269573" y="386991"/>
                </a:cubicBezTo>
                <a:cubicBezTo>
                  <a:pt x="2279037" y="383523"/>
                  <a:pt x="2286371" y="375050"/>
                  <a:pt x="2288700" y="364842"/>
                </a:cubicBezTo>
                <a:cubicBezTo>
                  <a:pt x="2292119" y="349878"/>
                  <a:pt x="2289740" y="278525"/>
                  <a:pt x="2288997" y="258457"/>
                </a:cubicBezTo>
                <a:cubicBezTo>
                  <a:pt x="2333890" y="258358"/>
                  <a:pt x="2380170" y="258407"/>
                  <a:pt x="2387405" y="260092"/>
                </a:cubicBezTo>
                <a:cubicBezTo>
                  <a:pt x="2394540" y="261727"/>
                  <a:pt x="2400437" y="266781"/>
                  <a:pt x="2402815" y="273272"/>
                </a:cubicBezTo>
                <a:cubicBezTo>
                  <a:pt x="2405540" y="280755"/>
                  <a:pt x="2403558" y="289475"/>
                  <a:pt x="2397166" y="297899"/>
                </a:cubicBezTo>
                <a:cubicBezTo>
                  <a:pt x="2387752" y="310386"/>
                  <a:pt x="2382995" y="333774"/>
                  <a:pt x="2392756" y="352554"/>
                </a:cubicBezTo>
                <a:close/>
                <a:moveTo>
                  <a:pt x="1629278" y="258407"/>
                </a:moveTo>
                <a:cubicBezTo>
                  <a:pt x="1668522" y="258407"/>
                  <a:pt x="1705091" y="258605"/>
                  <a:pt x="1711483" y="260092"/>
                </a:cubicBezTo>
                <a:cubicBezTo>
                  <a:pt x="1718618" y="261727"/>
                  <a:pt x="1724515" y="266781"/>
                  <a:pt x="1726893" y="273272"/>
                </a:cubicBezTo>
                <a:cubicBezTo>
                  <a:pt x="1729618" y="280755"/>
                  <a:pt x="1727587" y="289475"/>
                  <a:pt x="1721244" y="297899"/>
                </a:cubicBezTo>
                <a:cubicBezTo>
                  <a:pt x="1711830" y="310386"/>
                  <a:pt x="1707023" y="333774"/>
                  <a:pt x="1716785" y="352554"/>
                </a:cubicBezTo>
                <a:cubicBezTo>
                  <a:pt x="1721938" y="362414"/>
                  <a:pt x="1735366" y="378815"/>
                  <a:pt x="1768714" y="377725"/>
                </a:cubicBezTo>
                <a:cubicBezTo>
                  <a:pt x="1802309" y="378766"/>
                  <a:pt x="1815837" y="362414"/>
                  <a:pt x="1820990" y="352554"/>
                </a:cubicBezTo>
                <a:cubicBezTo>
                  <a:pt x="1830752" y="333774"/>
                  <a:pt x="1825995" y="310386"/>
                  <a:pt x="1816531" y="297899"/>
                </a:cubicBezTo>
                <a:cubicBezTo>
                  <a:pt x="1810188" y="289475"/>
                  <a:pt x="1808156" y="280755"/>
                  <a:pt x="1810882" y="273272"/>
                </a:cubicBezTo>
                <a:cubicBezTo>
                  <a:pt x="1813260" y="266781"/>
                  <a:pt x="1819206" y="261727"/>
                  <a:pt x="1826292" y="260092"/>
                </a:cubicBezTo>
                <a:cubicBezTo>
                  <a:pt x="1833328" y="258457"/>
                  <a:pt x="1876883" y="258358"/>
                  <a:pt x="1920389" y="258457"/>
                </a:cubicBezTo>
                <a:cubicBezTo>
                  <a:pt x="1919646" y="278475"/>
                  <a:pt x="1917267" y="349878"/>
                  <a:pt x="1920686" y="364842"/>
                </a:cubicBezTo>
                <a:cubicBezTo>
                  <a:pt x="1923015" y="375050"/>
                  <a:pt x="1930349" y="383523"/>
                  <a:pt x="1939813" y="386991"/>
                </a:cubicBezTo>
                <a:cubicBezTo>
                  <a:pt x="1950367" y="390807"/>
                  <a:pt x="1962210" y="388329"/>
                  <a:pt x="1973160" y="380054"/>
                </a:cubicBezTo>
                <a:cubicBezTo>
                  <a:pt x="1983021" y="372622"/>
                  <a:pt x="2001454" y="368905"/>
                  <a:pt x="2016270" y="376586"/>
                </a:cubicBezTo>
                <a:cubicBezTo>
                  <a:pt x="2029599" y="383523"/>
                  <a:pt x="2036239" y="398091"/>
                  <a:pt x="2035545" y="419051"/>
                </a:cubicBezTo>
                <a:cubicBezTo>
                  <a:pt x="2036239" y="439664"/>
                  <a:pt x="2029599" y="454232"/>
                  <a:pt x="2016270" y="461119"/>
                </a:cubicBezTo>
                <a:cubicBezTo>
                  <a:pt x="2001454" y="468849"/>
                  <a:pt x="1983021" y="465083"/>
                  <a:pt x="1973160" y="457651"/>
                </a:cubicBezTo>
                <a:cubicBezTo>
                  <a:pt x="1962210" y="449376"/>
                  <a:pt x="1950367" y="446898"/>
                  <a:pt x="1939813" y="450763"/>
                </a:cubicBezTo>
                <a:cubicBezTo>
                  <a:pt x="1930349" y="454182"/>
                  <a:pt x="1923015" y="462705"/>
                  <a:pt x="1920686" y="472863"/>
                </a:cubicBezTo>
                <a:cubicBezTo>
                  <a:pt x="1917317" y="487579"/>
                  <a:pt x="1919547" y="556851"/>
                  <a:pt x="1920339" y="578208"/>
                </a:cubicBezTo>
                <a:cubicBezTo>
                  <a:pt x="1875100" y="578009"/>
                  <a:pt x="1833725" y="577068"/>
                  <a:pt x="1826292" y="575383"/>
                </a:cubicBezTo>
                <a:cubicBezTo>
                  <a:pt x="1819157" y="573748"/>
                  <a:pt x="1813260" y="568694"/>
                  <a:pt x="1810882" y="562153"/>
                </a:cubicBezTo>
                <a:cubicBezTo>
                  <a:pt x="1808156" y="554721"/>
                  <a:pt x="1810188" y="546000"/>
                  <a:pt x="1816531" y="537576"/>
                </a:cubicBezTo>
                <a:cubicBezTo>
                  <a:pt x="1825995" y="525089"/>
                  <a:pt x="1830752" y="501701"/>
                  <a:pt x="1820990" y="482922"/>
                </a:cubicBezTo>
                <a:cubicBezTo>
                  <a:pt x="1815837" y="473011"/>
                  <a:pt x="1802309" y="456610"/>
                  <a:pt x="1769061" y="457750"/>
                </a:cubicBezTo>
                <a:cubicBezTo>
                  <a:pt x="1735664" y="456610"/>
                  <a:pt x="1721938" y="473011"/>
                  <a:pt x="1716785" y="482922"/>
                </a:cubicBezTo>
                <a:cubicBezTo>
                  <a:pt x="1707023" y="501701"/>
                  <a:pt x="1711830" y="525089"/>
                  <a:pt x="1721244" y="537576"/>
                </a:cubicBezTo>
                <a:cubicBezTo>
                  <a:pt x="1727587" y="546000"/>
                  <a:pt x="1729618" y="554721"/>
                  <a:pt x="1726893" y="562153"/>
                </a:cubicBezTo>
                <a:cubicBezTo>
                  <a:pt x="1724515" y="568694"/>
                  <a:pt x="1718618" y="573748"/>
                  <a:pt x="1711483" y="575383"/>
                </a:cubicBezTo>
                <a:cubicBezTo>
                  <a:pt x="1705091" y="576820"/>
                  <a:pt x="1668572" y="577068"/>
                  <a:pt x="1629377" y="577018"/>
                </a:cubicBezTo>
                <a:cubicBezTo>
                  <a:pt x="1630170" y="554374"/>
                  <a:pt x="1632251" y="487332"/>
                  <a:pt x="1628981" y="472863"/>
                </a:cubicBezTo>
                <a:cubicBezTo>
                  <a:pt x="1626652" y="462705"/>
                  <a:pt x="1619318" y="454232"/>
                  <a:pt x="1609854" y="450763"/>
                </a:cubicBezTo>
                <a:cubicBezTo>
                  <a:pt x="1599300" y="446898"/>
                  <a:pt x="1587457" y="449376"/>
                  <a:pt x="1576507" y="457651"/>
                </a:cubicBezTo>
                <a:cubicBezTo>
                  <a:pt x="1566696" y="465083"/>
                  <a:pt x="1548263" y="468849"/>
                  <a:pt x="1533447" y="461119"/>
                </a:cubicBezTo>
                <a:cubicBezTo>
                  <a:pt x="1520118" y="454232"/>
                  <a:pt x="1513429" y="439664"/>
                  <a:pt x="1514122" y="418704"/>
                </a:cubicBezTo>
                <a:cubicBezTo>
                  <a:pt x="1513429" y="398091"/>
                  <a:pt x="1520118" y="383523"/>
                  <a:pt x="1533447" y="376586"/>
                </a:cubicBezTo>
                <a:cubicBezTo>
                  <a:pt x="1548213" y="368905"/>
                  <a:pt x="1566696" y="372622"/>
                  <a:pt x="1576507" y="380054"/>
                </a:cubicBezTo>
                <a:cubicBezTo>
                  <a:pt x="1587457" y="388329"/>
                  <a:pt x="1599300" y="390807"/>
                  <a:pt x="1609854" y="386991"/>
                </a:cubicBezTo>
                <a:cubicBezTo>
                  <a:pt x="1619318" y="383523"/>
                  <a:pt x="1626652" y="375050"/>
                  <a:pt x="1628981" y="364842"/>
                </a:cubicBezTo>
                <a:cubicBezTo>
                  <a:pt x="1632400" y="349878"/>
                  <a:pt x="1630021" y="278475"/>
                  <a:pt x="1629278" y="258407"/>
                </a:cubicBezTo>
                <a:close/>
                <a:moveTo>
                  <a:pt x="1807710" y="747126"/>
                </a:moveTo>
                <a:cubicBezTo>
                  <a:pt x="1806620" y="779978"/>
                  <a:pt x="1822675" y="793357"/>
                  <a:pt x="1832387" y="798362"/>
                </a:cubicBezTo>
                <a:cubicBezTo>
                  <a:pt x="1850820" y="807925"/>
                  <a:pt x="1873762" y="803267"/>
                  <a:pt x="1885951" y="794001"/>
                </a:cubicBezTo>
                <a:cubicBezTo>
                  <a:pt x="1894176" y="787807"/>
                  <a:pt x="1902650" y="785825"/>
                  <a:pt x="1909934" y="788501"/>
                </a:cubicBezTo>
                <a:cubicBezTo>
                  <a:pt x="1916276" y="790830"/>
                  <a:pt x="1921231" y="796578"/>
                  <a:pt x="1922817" y="803515"/>
                </a:cubicBezTo>
                <a:cubicBezTo>
                  <a:pt x="1925592" y="815556"/>
                  <a:pt x="1924056" y="875760"/>
                  <a:pt x="1922965" y="905441"/>
                </a:cubicBezTo>
                <a:cubicBezTo>
                  <a:pt x="1878618" y="905540"/>
                  <a:pt x="1833477" y="905441"/>
                  <a:pt x="1826292" y="903805"/>
                </a:cubicBezTo>
                <a:cubicBezTo>
                  <a:pt x="1819206" y="902170"/>
                  <a:pt x="1813260" y="897116"/>
                  <a:pt x="1810882" y="890575"/>
                </a:cubicBezTo>
                <a:cubicBezTo>
                  <a:pt x="1808156" y="883143"/>
                  <a:pt x="1810188" y="874422"/>
                  <a:pt x="1816531" y="865998"/>
                </a:cubicBezTo>
                <a:cubicBezTo>
                  <a:pt x="1825995" y="853512"/>
                  <a:pt x="1830752" y="830124"/>
                  <a:pt x="1820990" y="811344"/>
                </a:cubicBezTo>
                <a:cubicBezTo>
                  <a:pt x="1815837" y="801434"/>
                  <a:pt x="1802309" y="785082"/>
                  <a:pt x="1769061" y="786172"/>
                </a:cubicBezTo>
                <a:cubicBezTo>
                  <a:pt x="1735664" y="785082"/>
                  <a:pt x="1721938" y="801434"/>
                  <a:pt x="1716785" y="811344"/>
                </a:cubicBezTo>
                <a:cubicBezTo>
                  <a:pt x="1707023" y="830124"/>
                  <a:pt x="1711830" y="853512"/>
                  <a:pt x="1721244" y="865998"/>
                </a:cubicBezTo>
                <a:cubicBezTo>
                  <a:pt x="1727587" y="874422"/>
                  <a:pt x="1729618" y="883143"/>
                  <a:pt x="1726893" y="890575"/>
                </a:cubicBezTo>
                <a:cubicBezTo>
                  <a:pt x="1724515" y="897116"/>
                  <a:pt x="1718618" y="902170"/>
                  <a:pt x="1711483" y="903805"/>
                </a:cubicBezTo>
                <a:cubicBezTo>
                  <a:pt x="1704744" y="905342"/>
                  <a:pt x="1669712" y="906283"/>
                  <a:pt x="1629328" y="906580"/>
                </a:cubicBezTo>
                <a:cubicBezTo>
                  <a:pt x="1630121" y="885125"/>
                  <a:pt x="1632350" y="816002"/>
                  <a:pt x="1628981" y="801285"/>
                </a:cubicBezTo>
                <a:cubicBezTo>
                  <a:pt x="1626652" y="791127"/>
                  <a:pt x="1619318" y="782654"/>
                  <a:pt x="1609854" y="779185"/>
                </a:cubicBezTo>
                <a:cubicBezTo>
                  <a:pt x="1599300" y="775370"/>
                  <a:pt x="1587457" y="777798"/>
                  <a:pt x="1576507" y="786073"/>
                </a:cubicBezTo>
                <a:cubicBezTo>
                  <a:pt x="1566696" y="793506"/>
                  <a:pt x="1548263" y="797271"/>
                  <a:pt x="1533447" y="789542"/>
                </a:cubicBezTo>
                <a:cubicBezTo>
                  <a:pt x="1520118" y="782654"/>
                  <a:pt x="1513429" y="768086"/>
                  <a:pt x="1514122" y="747126"/>
                </a:cubicBezTo>
                <a:cubicBezTo>
                  <a:pt x="1513429" y="726513"/>
                  <a:pt x="1520118" y="711945"/>
                  <a:pt x="1533447" y="705008"/>
                </a:cubicBezTo>
                <a:cubicBezTo>
                  <a:pt x="1548263" y="697328"/>
                  <a:pt x="1566696" y="701044"/>
                  <a:pt x="1576507" y="708476"/>
                </a:cubicBezTo>
                <a:cubicBezTo>
                  <a:pt x="1587457" y="716751"/>
                  <a:pt x="1599300" y="719229"/>
                  <a:pt x="1609854" y="715414"/>
                </a:cubicBezTo>
                <a:cubicBezTo>
                  <a:pt x="1619318" y="711945"/>
                  <a:pt x="1626652" y="703472"/>
                  <a:pt x="1628981" y="693264"/>
                </a:cubicBezTo>
                <a:cubicBezTo>
                  <a:pt x="1632400" y="678350"/>
                  <a:pt x="1630021" y="607096"/>
                  <a:pt x="1629278" y="586929"/>
                </a:cubicBezTo>
                <a:cubicBezTo>
                  <a:pt x="1677095" y="586929"/>
                  <a:pt x="1706577" y="586681"/>
                  <a:pt x="1713663" y="585046"/>
                </a:cubicBezTo>
                <a:cubicBezTo>
                  <a:pt x="1724069" y="582667"/>
                  <a:pt x="1732691" y="575185"/>
                  <a:pt x="1736209" y="565572"/>
                </a:cubicBezTo>
                <a:cubicBezTo>
                  <a:pt x="1740123" y="554869"/>
                  <a:pt x="1737596" y="542779"/>
                  <a:pt x="1729123" y="531580"/>
                </a:cubicBezTo>
                <a:cubicBezTo>
                  <a:pt x="1721542" y="521522"/>
                  <a:pt x="1717726" y="502643"/>
                  <a:pt x="1725605" y="487480"/>
                </a:cubicBezTo>
                <a:cubicBezTo>
                  <a:pt x="1732691" y="473804"/>
                  <a:pt x="1747605" y="466966"/>
                  <a:pt x="1769061" y="467660"/>
                </a:cubicBezTo>
                <a:cubicBezTo>
                  <a:pt x="1790169" y="466966"/>
                  <a:pt x="1805084" y="473804"/>
                  <a:pt x="1812170" y="487480"/>
                </a:cubicBezTo>
                <a:cubicBezTo>
                  <a:pt x="1820049" y="502643"/>
                  <a:pt x="1816233" y="521522"/>
                  <a:pt x="1808652" y="531580"/>
                </a:cubicBezTo>
                <a:cubicBezTo>
                  <a:pt x="1800179" y="542779"/>
                  <a:pt x="1797652" y="554869"/>
                  <a:pt x="1801566" y="565572"/>
                </a:cubicBezTo>
                <a:cubicBezTo>
                  <a:pt x="1805084" y="575185"/>
                  <a:pt x="1813706" y="582667"/>
                  <a:pt x="1824112" y="585046"/>
                </a:cubicBezTo>
                <a:cubicBezTo>
                  <a:pt x="1832288" y="586929"/>
                  <a:pt x="1875942" y="587920"/>
                  <a:pt x="1922916" y="588118"/>
                </a:cubicBezTo>
                <a:cubicBezTo>
                  <a:pt x="1924006" y="617402"/>
                  <a:pt x="1925592" y="678845"/>
                  <a:pt x="1922817" y="691084"/>
                </a:cubicBezTo>
                <a:cubicBezTo>
                  <a:pt x="1921231" y="698021"/>
                  <a:pt x="1916276" y="703769"/>
                  <a:pt x="1909934" y="706098"/>
                </a:cubicBezTo>
                <a:cubicBezTo>
                  <a:pt x="1902650" y="708724"/>
                  <a:pt x="1894176" y="706792"/>
                  <a:pt x="1885951" y="700598"/>
                </a:cubicBezTo>
                <a:cubicBezTo>
                  <a:pt x="1873762" y="691332"/>
                  <a:pt x="1850770" y="686674"/>
                  <a:pt x="1832387" y="696237"/>
                </a:cubicBezTo>
                <a:cubicBezTo>
                  <a:pt x="1822675" y="701242"/>
                  <a:pt x="1806620" y="714571"/>
                  <a:pt x="1807710" y="747126"/>
                </a:cubicBezTo>
                <a:close/>
                <a:moveTo>
                  <a:pt x="1807710" y="1732393"/>
                </a:moveTo>
                <a:cubicBezTo>
                  <a:pt x="1806620" y="1765295"/>
                  <a:pt x="1822675" y="1778624"/>
                  <a:pt x="1832387" y="1783628"/>
                </a:cubicBezTo>
                <a:cubicBezTo>
                  <a:pt x="1850820" y="1793192"/>
                  <a:pt x="1873762" y="1788534"/>
                  <a:pt x="1885951" y="1779268"/>
                </a:cubicBezTo>
                <a:cubicBezTo>
                  <a:pt x="1894176" y="1773074"/>
                  <a:pt x="1902650" y="1771142"/>
                  <a:pt x="1909934" y="1773768"/>
                </a:cubicBezTo>
                <a:cubicBezTo>
                  <a:pt x="1916276" y="1776097"/>
                  <a:pt x="1921231" y="1781845"/>
                  <a:pt x="1922817" y="1788782"/>
                </a:cubicBezTo>
                <a:cubicBezTo>
                  <a:pt x="1925592" y="1800872"/>
                  <a:pt x="1924056" y="1861027"/>
                  <a:pt x="1922965" y="1890708"/>
                </a:cubicBezTo>
                <a:cubicBezTo>
                  <a:pt x="1878618" y="1890807"/>
                  <a:pt x="1833477" y="1890708"/>
                  <a:pt x="1826292" y="1889072"/>
                </a:cubicBezTo>
                <a:cubicBezTo>
                  <a:pt x="1819206" y="1887437"/>
                  <a:pt x="1813260" y="1882383"/>
                  <a:pt x="1810882" y="1875892"/>
                </a:cubicBezTo>
                <a:cubicBezTo>
                  <a:pt x="1808156" y="1868410"/>
                  <a:pt x="1810188" y="1859689"/>
                  <a:pt x="1816531" y="1851265"/>
                </a:cubicBezTo>
                <a:cubicBezTo>
                  <a:pt x="1825995" y="1838778"/>
                  <a:pt x="1830752" y="1815390"/>
                  <a:pt x="1820990" y="1796611"/>
                </a:cubicBezTo>
                <a:cubicBezTo>
                  <a:pt x="1815837" y="1786750"/>
                  <a:pt x="1802458" y="1770299"/>
                  <a:pt x="1769061" y="1771439"/>
                </a:cubicBezTo>
                <a:cubicBezTo>
                  <a:pt x="1735465" y="1770299"/>
                  <a:pt x="1721938" y="1786750"/>
                  <a:pt x="1716785" y="1796611"/>
                </a:cubicBezTo>
                <a:cubicBezTo>
                  <a:pt x="1707023" y="1815390"/>
                  <a:pt x="1711830" y="1838778"/>
                  <a:pt x="1721244" y="1851265"/>
                </a:cubicBezTo>
                <a:cubicBezTo>
                  <a:pt x="1727587" y="1859689"/>
                  <a:pt x="1729618" y="1868410"/>
                  <a:pt x="1726893" y="1875892"/>
                </a:cubicBezTo>
                <a:cubicBezTo>
                  <a:pt x="1724515" y="1882383"/>
                  <a:pt x="1718618" y="1887437"/>
                  <a:pt x="1711483" y="1889072"/>
                </a:cubicBezTo>
                <a:cubicBezTo>
                  <a:pt x="1704744" y="1890608"/>
                  <a:pt x="1669712" y="1891550"/>
                  <a:pt x="1629328" y="1891847"/>
                </a:cubicBezTo>
                <a:cubicBezTo>
                  <a:pt x="1630121" y="1870392"/>
                  <a:pt x="1632350" y="1801269"/>
                  <a:pt x="1628981" y="1786602"/>
                </a:cubicBezTo>
                <a:cubicBezTo>
                  <a:pt x="1626652" y="1776394"/>
                  <a:pt x="1619318" y="1767921"/>
                  <a:pt x="1609854" y="1764452"/>
                </a:cubicBezTo>
                <a:cubicBezTo>
                  <a:pt x="1599300" y="1760637"/>
                  <a:pt x="1587457" y="1763065"/>
                  <a:pt x="1576507" y="1771389"/>
                </a:cubicBezTo>
                <a:cubicBezTo>
                  <a:pt x="1566696" y="1778773"/>
                  <a:pt x="1548263" y="1782538"/>
                  <a:pt x="1533447" y="1774858"/>
                </a:cubicBezTo>
                <a:cubicBezTo>
                  <a:pt x="1520118" y="1767921"/>
                  <a:pt x="1513429" y="1753353"/>
                  <a:pt x="1514122" y="1732393"/>
                </a:cubicBezTo>
                <a:cubicBezTo>
                  <a:pt x="1513429" y="1711780"/>
                  <a:pt x="1520118" y="1697212"/>
                  <a:pt x="1533447" y="1690275"/>
                </a:cubicBezTo>
                <a:cubicBezTo>
                  <a:pt x="1548213" y="1682595"/>
                  <a:pt x="1566696" y="1686360"/>
                  <a:pt x="1576507" y="1693743"/>
                </a:cubicBezTo>
                <a:cubicBezTo>
                  <a:pt x="1587457" y="1702068"/>
                  <a:pt x="1599300" y="1704496"/>
                  <a:pt x="1609854" y="1700681"/>
                </a:cubicBezTo>
                <a:cubicBezTo>
                  <a:pt x="1619318" y="1697212"/>
                  <a:pt x="1626652" y="1688739"/>
                  <a:pt x="1628981" y="1678531"/>
                </a:cubicBezTo>
                <a:cubicBezTo>
                  <a:pt x="1632400" y="1663617"/>
                  <a:pt x="1630021" y="1592363"/>
                  <a:pt x="1629278" y="1572196"/>
                </a:cubicBezTo>
                <a:cubicBezTo>
                  <a:pt x="1677095" y="1572245"/>
                  <a:pt x="1706577" y="1571948"/>
                  <a:pt x="1713663" y="1570313"/>
                </a:cubicBezTo>
                <a:cubicBezTo>
                  <a:pt x="1724069" y="1567934"/>
                  <a:pt x="1732691" y="1560501"/>
                  <a:pt x="1736209" y="1550839"/>
                </a:cubicBezTo>
                <a:cubicBezTo>
                  <a:pt x="1740123" y="1540136"/>
                  <a:pt x="1737596" y="1528046"/>
                  <a:pt x="1729123" y="1516847"/>
                </a:cubicBezTo>
                <a:cubicBezTo>
                  <a:pt x="1721542" y="1506788"/>
                  <a:pt x="1717726" y="1487910"/>
                  <a:pt x="1725605" y="1472747"/>
                </a:cubicBezTo>
                <a:cubicBezTo>
                  <a:pt x="1732691" y="1459071"/>
                  <a:pt x="1747704" y="1452332"/>
                  <a:pt x="1769061" y="1452927"/>
                </a:cubicBezTo>
                <a:cubicBezTo>
                  <a:pt x="1790169" y="1452184"/>
                  <a:pt x="1805084" y="1459071"/>
                  <a:pt x="1812170" y="1472747"/>
                </a:cubicBezTo>
                <a:cubicBezTo>
                  <a:pt x="1820049" y="1487910"/>
                  <a:pt x="1816233" y="1506788"/>
                  <a:pt x="1808652" y="1516847"/>
                </a:cubicBezTo>
                <a:cubicBezTo>
                  <a:pt x="1800179" y="1528046"/>
                  <a:pt x="1797652" y="1540136"/>
                  <a:pt x="1801566" y="1550839"/>
                </a:cubicBezTo>
                <a:cubicBezTo>
                  <a:pt x="1805084" y="1560501"/>
                  <a:pt x="1813706" y="1567934"/>
                  <a:pt x="1824112" y="1570313"/>
                </a:cubicBezTo>
                <a:cubicBezTo>
                  <a:pt x="1832288" y="1572196"/>
                  <a:pt x="1875942" y="1573236"/>
                  <a:pt x="1922916" y="1573385"/>
                </a:cubicBezTo>
                <a:cubicBezTo>
                  <a:pt x="1924006" y="1602669"/>
                  <a:pt x="1925592" y="1664162"/>
                  <a:pt x="1922817" y="1676351"/>
                </a:cubicBezTo>
                <a:cubicBezTo>
                  <a:pt x="1921231" y="1683288"/>
                  <a:pt x="1916276" y="1689036"/>
                  <a:pt x="1909934" y="1691365"/>
                </a:cubicBezTo>
                <a:cubicBezTo>
                  <a:pt x="1902699" y="1693991"/>
                  <a:pt x="1894176" y="1692059"/>
                  <a:pt x="1885951" y="1685865"/>
                </a:cubicBezTo>
                <a:cubicBezTo>
                  <a:pt x="1873762" y="1676599"/>
                  <a:pt x="1850770" y="1671941"/>
                  <a:pt x="1832387" y="1681504"/>
                </a:cubicBezTo>
                <a:cubicBezTo>
                  <a:pt x="1822675" y="1686509"/>
                  <a:pt x="1806620" y="1699838"/>
                  <a:pt x="1807710" y="1732393"/>
                </a:cubicBezTo>
                <a:close/>
                <a:moveTo>
                  <a:pt x="1483054" y="1796611"/>
                </a:moveTo>
                <a:cubicBezTo>
                  <a:pt x="1477901" y="1786750"/>
                  <a:pt x="1464472" y="1770299"/>
                  <a:pt x="1431125" y="1771439"/>
                </a:cubicBezTo>
                <a:cubicBezTo>
                  <a:pt x="1397579" y="1770250"/>
                  <a:pt x="1383952" y="1786701"/>
                  <a:pt x="1378849" y="1796611"/>
                </a:cubicBezTo>
                <a:cubicBezTo>
                  <a:pt x="1369087" y="1815390"/>
                  <a:pt x="1373844" y="1838778"/>
                  <a:pt x="1383308" y="1851265"/>
                </a:cubicBezTo>
                <a:cubicBezTo>
                  <a:pt x="1389651" y="1859689"/>
                  <a:pt x="1391682" y="1868410"/>
                  <a:pt x="1388957" y="1875892"/>
                </a:cubicBezTo>
                <a:cubicBezTo>
                  <a:pt x="1386579" y="1882383"/>
                  <a:pt x="1380633" y="1887437"/>
                  <a:pt x="1373497" y="1889072"/>
                </a:cubicBezTo>
                <a:cubicBezTo>
                  <a:pt x="1365569" y="1890906"/>
                  <a:pt x="1310518" y="1890757"/>
                  <a:pt x="1262008" y="1890708"/>
                </a:cubicBezTo>
                <a:cubicBezTo>
                  <a:pt x="1242535" y="1890658"/>
                  <a:pt x="1225340" y="1890608"/>
                  <a:pt x="1210525" y="1890658"/>
                </a:cubicBezTo>
                <a:cubicBezTo>
                  <a:pt x="1209484" y="1860977"/>
                  <a:pt x="1207948" y="1800823"/>
                  <a:pt x="1210674" y="1788782"/>
                </a:cubicBezTo>
                <a:cubicBezTo>
                  <a:pt x="1212259" y="1781845"/>
                  <a:pt x="1217214" y="1776097"/>
                  <a:pt x="1223557" y="1773768"/>
                </a:cubicBezTo>
                <a:cubicBezTo>
                  <a:pt x="1230791" y="1771142"/>
                  <a:pt x="1239314" y="1773074"/>
                  <a:pt x="1247539" y="1779268"/>
                </a:cubicBezTo>
                <a:cubicBezTo>
                  <a:pt x="1259778" y="1788534"/>
                  <a:pt x="1282720" y="1793192"/>
                  <a:pt x="1301153" y="1783628"/>
                </a:cubicBezTo>
                <a:cubicBezTo>
                  <a:pt x="1310816" y="1778624"/>
                  <a:pt x="1326920" y="1765295"/>
                  <a:pt x="1325780" y="1732740"/>
                </a:cubicBezTo>
                <a:cubicBezTo>
                  <a:pt x="1326920" y="1699838"/>
                  <a:pt x="1310816" y="1686509"/>
                  <a:pt x="1301153" y="1681504"/>
                </a:cubicBezTo>
                <a:cubicBezTo>
                  <a:pt x="1282720" y="1671941"/>
                  <a:pt x="1259778" y="1676599"/>
                  <a:pt x="1247539" y="1685865"/>
                </a:cubicBezTo>
                <a:cubicBezTo>
                  <a:pt x="1239314" y="1692059"/>
                  <a:pt x="1230791" y="1693991"/>
                  <a:pt x="1223557" y="1691365"/>
                </a:cubicBezTo>
                <a:cubicBezTo>
                  <a:pt x="1217214" y="1689036"/>
                  <a:pt x="1212259" y="1683288"/>
                  <a:pt x="1210674" y="1676351"/>
                </a:cubicBezTo>
                <a:cubicBezTo>
                  <a:pt x="1207849" y="1663815"/>
                  <a:pt x="1209583" y="1599547"/>
                  <a:pt x="1210674" y="1571254"/>
                </a:cubicBezTo>
                <a:cubicBezTo>
                  <a:pt x="1273107" y="1570362"/>
                  <a:pt x="1362299" y="1571204"/>
                  <a:pt x="1373497" y="1573781"/>
                </a:cubicBezTo>
                <a:cubicBezTo>
                  <a:pt x="1380633" y="1575416"/>
                  <a:pt x="1386579" y="1580470"/>
                  <a:pt x="1388957" y="1587011"/>
                </a:cubicBezTo>
                <a:cubicBezTo>
                  <a:pt x="1391682" y="1594444"/>
                  <a:pt x="1389651" y="1603165"/>
                  <a:pt x="1383308" y="1611588"/>
                </a:cubicBezTo>
                <a:cubicBezTo>
                  <a:pt x="1373844" y="1624075"/>
                  <a:pt x="1369087" y="1647463"/>
                  <a:pt x="1378849" y="1666243"/>
                </a:cubicBezTo>
                <a:cubicBezTo>
                  <a:pt x="1383804" y="1675806"/>
                  <a:pt x="1396687" y="1691464"/>
                  <a:pt x="1427557" y="1691464"/>
                </a:cubicBezTo>
                <a:cubicBezTo>
                  <a:pt x="1428598" y="1691464"/>
                  <a:pt x="1429688" y="1691415"/>
                  <a:pt x="1430778" y="1691415"/>
                </a:cubicBezTo>
                <a:cubicBezTo>
                  <a:pt x="1464373" y="1692604"/>
                  <a:pt x="1477901" y="1676153"/>
                  <a:pt x="1483054" y="1666243"/>
                </a:cubicBezTo>
                <a:cubicBezTo>
                  <a:pt x="1492815" y="1647463"/>
                  <a:pt x="1488009" y="1624075"/>
                  <a:pt x="1478594" y="1611588"/>
                </a:cubicBezTo>
                <a:cubicBezTo>
                  <a:pt x="1472252" y="1603165"/>
                  <a:pt x="1470220" y="1594444"/>
                  <a:pt x="1472946" y="1587011"/>
                </a:cubicBezTo>
                <a:cubicBezTo>
                  <a:pt x="1475324" y="1580470"/>
                  <a:pt x="1481221" y="1575416"/>
                  <a:pt x="1488356" y="1573781"/>
                </a:cubicBezTo>
                <a:cubicBezTo>
                  <a:pt x="1496334" y="1571948"/>
                  <a:pt x="1551335" y="1572047"/>
                  <a:pt x="1599895" y="1572196"/>
                </a:cubicBezTo>
                <a:lnTo>
                  <a:pt x="1619368" y="1572196"/>
                </a:lnTo>
                <a:cubicBezTo>
                  <a:pt x="1620458" y="1600985"/>
                  <a:pt x="1622143" y="1663963"/>
                  <a:pt x="1619318" y="1676351"/>
                </a:cubicBezTo>
                <a:cubicBezTo>
                  <a:pt x="1617733" y="1683288"/>
                  <a:pt x="1612778" y="1689036"/>
                  <a:pt x="1606435" y="1691365"/>
                </a:cubicBezTo>
                <a:cubicBezTo>
                  <a:pt x="1599201" y="1693991"/>
                  <a:pt x="1590678" y="1692059"/>
                  <a:pt x="1582453" y="1685865"/>
                </a:cubicBezTo>
                <a:cubicBezTo>
                  <a:pt x="1570214" y="1676599"/>
                  <a:pt x="1547272" y="1671941"/>
                  <a:pt x="1528839" y="1681504"/>
                </a:cubicBezTo>
                <a:cubicBezTo>
                  <a:pt x="1519176" y="1686509"/>
                  <a:pt x="1503122" y="1699838"/>
                  <a:pt x="1504212" y="1732393"/>
                </a:cubicBezTo>
                <a:cubicBezTo>
                  <a:pt x="1503122" y="1765295"/>
                  <a:pt x="1519176" y="1778624"/>
                  <a:pt x="1528839" y="1783628"/>
                </a:cubicBezTo>
                <a:cubicBezTo>
                  <a:pt x="1547272" y="1793192"/>
                  <a:pt x="1570214" y="1788534"/>
                  <a:pt x="1582453" y="1779268"/>
                </a:cubicBezTo>
                <a:cubicBezTo>
                  <a:pt x="1590678" y="1773074"/>
                  <a:pt x="1599201" y="1771142"/>
                  <a:pt x="1606435" y="1773768"/>
                </a:cubicBezTo>
                <a:cubicBezTo>
                  <a:pt x="1612778" y="1776097"/>
                  <a:pt x="1617733" y="1781845"/>
                  <a:pt x="1619318" y="1788782"/>
                </a:cubicBezTo>
                <a:cubicBezTo>
                  <a:pt x="1622093" y="1801021"/>
                  <a:pt x="1620508" y="1862662"/>
                  <a:pt x="1619418" y="1891897"/>
                </a:cubicBezTo>
                <a:cubicBezTo>
                  <a:pt x="1562087" y="1892194"/>
                  <a:pt x="1497770" y="1891253"/>
                  <a:pt x="1488356" y="1889072"/>
                </a:cubicBezTo>
                <a:cubicBezTo>
                  <a:pt x="1481221" y="1887437"/>
                  <a:pt x="1475324" y="1882383"/>
                  <a:pt x="1472946" y="1875892"/>
                </a:cubicBezTo>
                <a:cubicBezTo>
                  <a:pt x="1470220" y="1868410"/>
                  <a:pt x="1472252" y="1859689"/>
                  <a:pt x="1478594" y="1851265"/>
                </a:cubicBezTo>
                <a:cubicBezTo>
                  <a:pt x="1488009" y="1838778"/>
                  <a:pt x="1492815" y="1815390"/>
                  <a:pt x="1483054" y="1796611"/>
                </a:cubicBezTo>
                <a:close/>
                <a:moveTo>
                  <a:pt x="1200615" y="1890708"/>
                </a:moveTo>
                <a:cubicBezTo>
                  <a:pt x="1171627" y="1890856"/>
                  <a:pt x="1153541" y="1891302"/>
                  <a:pt x="1148240" y="1892541"/>
                </a:cubicBezTo>
                <a:cubicBezTo>
                  <a:pt x="1137834" y="1894920"/>
                  <a:pt x="1129212" y="1902402"/>
                  <a:pt x="1125694" y="1912014"/>
                </a:cubicBezTo>
                <a:cubicBezTo>
                  <a:pt x="1121779" y="1922767"/>
                  <a:pt x="1124307" y="1934808"/>
                  <a:pt x="1132730" y="1946006"/>
                </a:cubicBezTo>
                <a:cubicBezTo>
                  <a:pt x="1140361" y="1956065"/>
                  <a:pt x="1144176" y="1974944"/>
                  <a:pt x="1136298" y="1990106"/>
                </a:cubicBezTo>
                <a:cubicBezTo>
                  <a:pt x="1129212" y="2003783"/>
                  <a:pt x="1114347" y="2010521"/>
                  <a:pt x="1092842" y="2009927"/>
                </a:cubicBezTo>
                <a:cubicBezTo>
                  <a:pt x="1071684" y="2010571"/>
                  <a:pt x="1056818" y="2003783"/>
                  <a:pt x="1049683" y="1990106"/>
                </a:cubicBezTo>
                <a:cubicBezTo>
                  <a:pt x="1041805" y="1974944"/>
                  <a:pt x="1045669" y="1956065"/>
                  <a:pt x="1053251" y="1946006"/>
                </a:cubicBezTo>
                <a:cubicBezTo>
                  <a:pt x="1061724" y="1934808"/>
                  <a:pt x="1064202" y="1922767"/>
                  <a:pt x="1060287" y="1912014"/>
                </a:cubicBezTo>
                <a:cubicBezTo>
                  <a:pt x="1056818" y="1902402"/>
                  <a:pt x="1048147" y="1894920"/>
                  <a:pt x="1037791" y="1892541"/>
                </a:cubicBezTo>
                <a:cubicBezTo>
                  <a:pt x="1029367" y="1890608"/>
                  <a:pt x="989182" y="1890559"/>
                  <a:pt x="924022" y="1890708"/>
                </a:cubicBezTo>
                <a:cubicBezTo>
                  <a:pt x="906382" y="1890708"/>
                  <a:pt x="887850" y="1890708"/>
                  <a:pt x="871053" y="1890708"/>
                </a:cubicBezTo>
                <a:cubicBezTo>
                  <a:pt x="869963" y="1861027"/>
                  <a:pt x="868476" y="1800872"/>
                  <a:pt x="871201" y="1788782"/>
                </a:cubicBezTo>
                <a:cubicBezTo>
                  <a:pt x="872787" y="1781845"/>
                  <a:pt x="877742" y="1776097"/>
                  <a:pt x="884084" y="1773768"/>
                </a:cubicBezTo>
                <a:cubicBezTo>
                  <a:pt x="891319" y="1771142"/>
                  <a:pt x="899842" y="1773074"/>
                  <a:pt x="908067" y="1779268"/>
                </a:cubicBezTo>
                <a:cubicBezTo>
                  <a:pt x="920306" y="1788534"/>
                  <a:pt x="943248" y="1793192"/>
                  <a:pt x="961681" y="1783628"/>
                </a:cubicBezTo>
                <a:cubicBezTo>
                  <a:pt x="971343" y="1778624"/>
                  <a:pt x="987447" y="1765295"/>
                  <a:pt x="986308" y="1732740"/>
                </a:cubicBezTo>
                <a:cubicBezTo>
                  <a:pt x="987447" y="1699838"/>
                  <a:pt x="971343" y="1686509"/>
                  <a:pt x="961681" y="1681504"/>
                </a:cubicBezTo>
                <a:cubicBezTo>
                  <a:pt x="943248" y="1671941"/>
                  <a:pt x="920306" y="1676599"/>
                  <a:pt x="908067" y="1685865"/>
                </a:cubicBezTo>
                <a:cubicBezTo>
                  <a:pt x="899842" y="1692059"/>
                  <a:pt x="891319" y="1693991"/>
                  <a:pt x="884084" y="1691365"/>
                </a:cubicBezTo>
                <a:cubicBezTo>
                  <a:pt x="877742" y="1689036"/>
                  <a:pt x="872787" y="1683288"/>
                  <a:pt x="871201" y="1676351"/>
                </a:cubicBezTo>
                <a:cubicBezTo>
                  <a:pt x="868377" y="1663963"/>
                  <a:pt x="870062" y="1600985"/>
                  <a:pt x="871152" y="1572196"/>
                </a:cubicBezTo>
                <a:cubicBezTo>
                  <a:pt x="886265" y="1572245"/>
                  <a:pt x="903954" y="1572196"/>
                  <a:pt x="924022" y="1572196"/>
                </a:cubicBezTo>
                <a:cubicBezTo>
                  <a:pt x="972582" y="1572047"/>
                  <a:pt x="1027633" y="1571948"/>
                  <a:pt x="1035561" y="1573781"/>
                </a:cubicBezTo>
                <a:cubicBezTo>
                  <a:pt x="1042696" y="1575416"/>
                  <a:pt x="1048643" y="1580470"/>
                  <a:pt x="1051021" y="1587011"/>
                </a:cubicBezTo>
                <a:cubicBezTo>
                  <a:pt x="1053697" y="1594444"/>
                  <a:pt x="1051715" y="1603165"/>
                  <a:pt x="1045372" y="1611588"/>
                </a:cubicBezTo>
                <a:cubicBezTo>
                  <a:pt x="1035908" y="1624075"/>
                  <a:pt x="1031151" y="1647463"/>
                  <a:pt x="1040913" y="1666243"/>
                </a:cubicBezTo>
                <a:cubicBezTo>
                  <a:pt x="1046016" y="1676153"/>
                  <a:pt x="1059742" y="1692604"/>
                  <a:pt x="1092842" y="1691415"/>
                </a:cubicBezTo>
                <a:cubicBezTo>
                  <a:pt x="1126437" y="1692604"/>
                  <a:pt x="1139965" y="1676153"/>
                  <a:pt x="1145118" y="1666243"/>
                </a:cubicBezTo>
                <a:cubicBezTo>
                  <a:pt x="1154830" y="1647463"/>
                  <a:pt x="1150073" y="1624075"/>
                  <a:pt x="1140658" y="1611588"/>
                </a:cubicBezTo>
                <a:cubicBezTo>
                  <a:pt x="1134316" y="1603165"/>
                  <a:pt x="1132284" y="1594444"/>
                  <a:pt x="1135009" y="1587011"/>
                </a:cubicBezTo>
                <a:cubicBezTo>
                  <a:pt x="1137388" y="1580470"/>
                  <a:pt x="1143284" y="1575416"/>
                  <a:pt x="1150420" y="1573781"/>
                </a:cubicBezTo>
                <a:cubicBezTo>
                  <a:pt x="1155325" y="1572641"/>
                  <a:pt x="1174997" y="1571898"/>
                  <a:pt x="1200763" y="1571403"/>
                </a:cubicBezTo>
                <a:cubicBezTo>
                  <a:pt x="1200020" y="1590331"/>
                  <a:pt x="1197543" y="1663369"/>
                  <a:pt x="1201011" y="1678531"/>
                </a:cubicBezTo>
                <a:cubicBezTo>
                  <a:pt x="1203340" y="1688739"/>
                  <a:pt x="1210674" y="1697212"/>
                  <a:pt x="1220187" y="1700681"/>
                </a:cubicBezTo>
                <a:cubicBezTo>
                  <a:pt x="1230692" y="1704496"/>
                  <a:pt x="1242535" y="1702068"/>
                  <a:pt x="1253485" y="1693743"/>
                </a:cubicBezTo>
                <a:cubicBezTo>
                  <a:pt x="1263296" y="1686311"/>
                  <a:pt x="1281729" y="1682595"/>
                  <a:pt x="1296595" y="1690275"/>
                </a:cubicBezTo>
                <a:cubicBezTo>
                  <a:pt x="1309924" y="1697212"/>
                  <a:pt x="1316564" y="1711780"/>
                  <a:pt x="1315870" y="1732740"/>
                </a:cubicBezTo>
                <a:cubicBezTo>
                  <a:pt x="1316564" y="1753353"/>
                  <a:pt x="1309924" y="1767921"/>
                  <a:pt x="1296595" y="1774858"/>
                </a:cubicBezTo>
                <a:cubicBezTo>
                  <a:pt x="1281779" y="1782538"/>
                  <a:pt x="1263346" y="1778773"/>
                  <a:pt x="1253485" y="1771389"/>
                </a:cubicBezTo>
                <a:cubicBezTo>
                  <a:pt x="1242535" y="1763065"/>
                  <a:pt x="1230692" y="1760637"/>
                  <a:pt x="1220187" y="1764452"/>
                </a:cubicBezTo>
                <a:cubicBezTo>
                  <a:pt x="1210674" y="1767921"/>
                  <a:pt x="1203340" y="1776394"/>
                  <a:pt x="1201011" y="1786602"/>
                </a:cubicBezTo>
                <a:cubicBezTo>
                  <a:pt x="1197741" y="1801021"/>
                  <a:pt x="1199822" y="1868013"/>
                  <a:pt x="1200615" y="1890708"/>
                </a:cubicBezTo>
                <a:close/>
                <a:moveTo>
                  <a:pt x="861142" y="1890658"/>
                </a:moveTo>
                <a:cubicBezTo>
                  <a:pt x="836367" y="1890509"/>
                  <a:pt x="816943" y="1890113"/>
                  <a:pt x="812484" y="1889072"/>
                </a:cubicBezTo>
                <a:cubicBezTo>
                  <a:pt x="805348" y="1887437"/>
                  <a:pt x="799452" y="1882383"/>
                  <a:pt x="797073" y="1875892"/>
                </a:cubicBezTo>
                <a:cubicBezTo>
                  <a:pt x="794348" y="1868410"/>
                  <a:pt x="796330" y="1859689"/>
                  <a:pt x="802722" y="1851265"/>
                </a:cubicBezTo>
                <a:cubicBezTo>
                  <a:pt x="812137" y="1838778"/>
                  <a:pt x="816894" y="1815390"/>
                  <a:pt x="807132" y="1796611"/>
                </a:cubicBezTo>
                <a:cubicBezTo>
                  <a:pt x="802028" y="1786750"/>
                  <a:pt x="788352" y="1770299"/>
                  <a:pt x="755203" y="1771439"/>
                </a:cubicBezTo>
                <a:cubicBezTo>
                  <a:pt x="721657" y="1770349"/>
                  <a:pt x="708080" y="1786750"/>
                  <a:pt x="702976" y="1796611"/>
                </a:cubicBezTo>
                <a:cubicBezTo>
                  <a:pt x="693215" y="1815390"/>
                  <a:pt x="697972" y="1838778"/>
                  <a:pt x="707386" y="1851265"/>
                </a:cubicBezTo>
                <a:cubicBezTo>
                  <a:pt x="713779" y="1859689"/>
                  <a:pt x="715761" y="1868410"/>
                  <a:pt x="713035" y="1875892"/>
                </a:cubicBezTo>
                <a:cubicBezTo>
                  <a:pt x="710657" y="1882383"/>
                  <a:pt x="704760" y="1887437"/>
                  <a:pt x="697625" y="1889072"/>
                </a:cubicBezTo>
                <a:cubicBezTo>
                  <a:pt x="687418" y="1891401"/>
                  <a:pt x="620524" y="1892293"/>
                  <a:pt x="567802" y="1891699"/>
                </a:cubicBezTo>
                <a:cubicBezTo>
                  <a:pt x="566712" y="1862414"/>
                  <a:pt x="565126" y="1800971"/>
                  <a:pt x="567901" y="1788782"/>
                </a:cubicBezTo>
                <a:cubicBezTo>
                  <a:pt x="569487" y="1781845"/>
                  <a:pt x="574442" y="1776097"/>
                  <a:pt x="580784" y="1773768"/>
                </a:cubicBezTo>
                <a:cubicBezTo>
                  <a:pt x="588019" y="1771142"/>
                  <a:pt x="596541" y="1773074"/>
                  <a:pt x="604767" y="1779268"/>
                </a:cubicBezTo>
                <a:cubicBezTo>
                  <a:pt x="617006" y="1788534"/>
                  <a:pt x="639948" y="1793192"/>
                  <a:pt x="658331" y="1783628"/>
                </a:cubicBezTo>
                <a:cubicBezTo>
                  <a:pt x="668043" y="1778624"/>
                  <a:pt x="684098" y="1765295"/>
                  <a:pt x="683008" y="1732740"/>
                </a:cubicBezTo>
                <a:cubicBezTo>
                  <a:pt x="684098" y="1699838"/>
                  <a:pt x="668043" y="1686509"/>
                  <a:pt x="658331" y="1681504"/>
                </a:cubicBezTo>
                <a:cubicBezTo>
                  <a:pt x="639948" y="1671941"/>
                  <a:pt x="617006" y="1676599"/>
                  <a:pt x="604767" y="1685865"/>
                </a:cubicBezTo>
                <a:cubicBezTo>
                  <a:pt x="596541" y="1692059"/>
                  <a:pt x="588019" y="1693991"/>
                  <a:pt x="580784" y="1691365"/>
                </a:cubicBezTo>
                <a:cubicBezTo>
                  <a:pt x="574442" y="1689036"/>
                  <a:pt x="569487" y="1683288"/>
                  <a:pt x="567901" y="1676351"/>
                </a:cubicBezTo>
                <a:cubicBezTo>
                  <a:pt x="565077" y="1663963"/>
                  <a:pt x="566761" y="1600885"/>
                  <a:pt x="567852" y="1572146"/>
                </a:cubicBezTo>
                <a:cubicBezTo>
                  <a:pt x="578604" y="1572146"/>
                  <a:pt x="589753" y="1572146"/>
                  <a:pt x="600506" y="1572196"/>
                </a:cubicBezTo>
                <a:cubicBezTo>
                  <a:pt x="655061" y="1572295"/>
                  <a:pt x="691431" y="1572245"/>
                  <a:pt x="699855" y="1570313"/>
                </a:cubicBezTo>
                <a:cubicBezTo>
                  <a:pt x="710211" y="1567934"/>
                  <a:pt x="718833" y="1560501"/>
                  <a:pt x="722351" y="1550839"/>
                </a:cubicBezTo>
                <a:cubicBezTo>
                  <a:pt x="726265" y="1540136"/>
                  <a:pt x="723788" y="1528046"/>
                  <a:pt x="715315" y="1516847"/>
                </a:cubicBezTo>
                <a:cubicBezTo>
                  <a:pt x="707733" y="1506788"/>
                  <a:pt x="703868" y="1487910"/>
                  <a:pt x="711747" y="1472747"/>
                </a:cubicBezTo>
                <a:cubicBezTo>
                  <a:pt x="718833" y="1459071"/>
                  <a:pt x="733748" y="1452332"/>
                  <a:pt x="755203" y="1452927"/>
                </a:cubicBezTo>
                <a:cubicBezTo>
                  <a:pt x="776411" y="1452382"/>
                  <a:pt x="791276" y="1459071"/>
                  <a:pt x="798362" y="1472747"/>
                </a:cubicBezTo>
                <a:cubicBezTo>
                  <a:pt x="806240" y="1487910"/>
                  <a:pt x="802425" y="1506788"/>
                  <a:pt x="794794" y="1516847"/>
                </a:cubicBezTo>
                <a:cubicBezTo>
                  <a:pt x="786370" y="1528046"/>
                  <a:pt x="783843" y="1540136"/>
                  <a:pt x="787758" y="1550839"/>
                </a:cubicBezTo>
                <a:cubicBezTo>
                  <a:pt x="791276" y="1560501"/>
                  <a:pt x="799898" y="1567934"/>
                  <a:pt x="810254" y="1570313"/>
                </a:cubicBezTo>
                <a:cubicBezTo>
                  <a:pt x="815506" y="1571502"/>
                  <a:pt x="833047" y="1571997"/>
                  <a:pt x="861242" y="1572146"/>
                </a:cubicBezTo>
                <a:cubicBezTo>
                  <a:pt x="860498" y="1592214"/>
                  <a:pt x="858120" y="1663617"/>
                  <a:pt x="861539" y="1678531"/>
                </a:cubicBezTo>
                <a:cubicBezTo>
                  <a:pt x="863868" y="1688739"/>
                  <a:pt x="871201" y="1697212"/>
                  <a:pt x="880665" y="1700681"/>
                </a:cubicBezTo>
                <a:cubicBezTo>
                  <a:pt x="891220" y="1704496"/>
                  <a:pt x="903062" y="1702068"/>
                  <a:pt x="914013" y="1693743"/>
                </a:cubicBezTo>
                <a:cubicBezTo>
                  <a:pt x="923874" y="1686360"/>
                  <a:pt x="942307" y="1682595"/>
                  <a:pt x="957073" y="1690275"/>
                </a:cubicBezTo>
                <a:cubicBezTo>
                  <a:pt x="970451" y="1697212"/>
                  <a:pt x="977091" y="1711780"/>
                  <a:pt x="976398" y="1732740"/>
                </a:cubicBezTo>
                <a:cubicBezTo>
                  <a:pt x="977091" y="1753353"/>
                  <a:pt x="970451" y="1767921"/>
                  <a:pt x="957122" y="1774858"/>
                </a:cubicBezTo>
                <a:cubicBezTo>
                  <a:pt x="942307" y="1782538"/>
                  <a:pt x="923874" y="1778773"/>
                  <a:pt x="914013" y="1771389"/>
                </a:cubicBezTo>
                <a:cubicBezTo>
                  <a:pt x="903062" y="1763065"/>
                  <a:pt x="891220" y="1760637"/>
                  <a:pt x="880715" y="1764452"/>
                </a:cubicBezTo>
                <a:cubicBezTo>
                  <a:pt x="871201" y="1767921"/>
                  <a:pt x="863868" y="1776394"/>
                  <a:pt x="861539" y="1786602"/>
                </a:cubicBezTo>
                <a:cubicBezTo>
                  <a:pt x="858269" y="1801021"/>
                  <a:pt x="860350" y="1867964"/>
                  <a:pt x="861142" y="1890658"/>
                </a:cubicBezTo>
                <a:close/>
                <a:moveTo>
                  <a:pt x="683008" y="1075895"/>
                </a:moveTo>
                <a:cubicBezTo>
                  <a:pt x="684098" y="1042994"/>
                  <a:pt x="668043" y="1029664"/>
                  <a:pt x="658331" y="1024660"/>
                </a:cubicBezTo>
                <a:cubicBezTo>
                  <a:pt x="639948" y="1015096"/>
                  <a:pt x="617006" y="1019754"/>
                  <a:pt x="604767" y="1029020"/>
                </a:cubicBezTo>
                <a:cubicBezTo>
                  <a:pt x="596541" y="1035214"/>
                  <a:pt x="588019" y="1037147"/>
                  <a:pt x="580784" y="1034520"/>
                </a:cubicBezTo>
                <a:cubicBezTo>
                  <a:pt x="574442" y="1032191"/>
                  <a:pt x="569487" y="1026444"/>
                  <a:pt x="567901" y="1019507"/>
                </a:cubicBezTo>
                <a:cubicBezTo>
                  <a:pt x="565126" y="1007267"/>
                  <a:pt x="566712" y="945527"/>
                  <a:pt x="567802" y="916292"/>
                </a:cubicBezTo>
                <a:cubicBezTo>
                  <a:pt x="621416" y="916936"/>
                  <a:pt x="688855" y="915995"/>
                  <a:pt x="699855" y="913468"/>
                </a:cubicBezTo>
                <a:cubicBezTo>
                  <a:pt x="710211" y="911089"/>
                  <a:pt x="718833" y="903657"/>
                  <a:pt x="722351" y="893994"/>
                </a:cubicBezTo>
                <a:cubicBezTo>
                  <a:pt x="726265" y="883291"/>
                  <a:pt x="723788" y="871201"/>
                  <a:pt x="715315" y="860003"/>
                </a:cubicBezTo>
                <a:cubicBezTo>
                  <a:pt x="707733" y="849944"/>
                  <a:pt x="703868" y="831065"/>
                  <a:pt x="711747" y="815903"/>
                </a:cubicBezTo>
                <a:cubicBezTo>
                  <a:pt x="718833" y="802226"/>
                  <a:pt x="733797" y="795389"/>
                  <a:pt x="755203" y="796082"/>
                </a:cubicBezTo>
                <a:cubicBezTo>
                  <a:pt x="776361" y="795339"/>
                  <a:pt x="791276" y="802226"/>
                  <a:pt x="798362" y="815903"/>
                </a:cubicBezTo>
                <a:cubicBezTo>
                  <a:pt x="806240" y="831065"/>
                  <a:pt x="802425" y="849944"/>
                  <a:pt x="794794" y="860003"/>
                </a:cubicBezTo>
                <a:cubicBezTo>
                  <a:pt x="786370" y="871201"/>
                  <a:pt x="783843" y="883291"/>
                  <a:pt x="787758" y="893994"/>
                </a:cubicBezTo>
                <a:cubicBezTo>
                  <a:pt x="791276" y="903657"/>
                  <a:pt x="799898" y="911089"/>
                  <a:pt x="810254" y="913468"/>
                </a:cubicBezTo>
                <a:cubicBezTo>
                  <a:pt x="815506" y="914657"/>
                  <a:pt x="833047" y="915153"/>
                  <a:pt x="861242" y="915301"/>
                </a:cubicBezTo>
                <a:cubicBezTo>
                  <a:pt x="860498" y="935369"/>
                  <a:pt x="858120" y="1006722"/>
                  <a:pt x="861539" y="1021687"/>
                </a:cubicBezTo>
                <a:cubicBezTo>
                  <a:pt x="863868" y="1031894"/>
                  <a:pt x="871201" y="1040367"/>
                  <a:pt x="880665" y="1043836"/>
                </a:cubicBezTo>
                <a:cubicBezTo>
                  <a:pt x="891220" y="1047651"/>
                  <a:pt x="903062" y="1045223"/>
                  <a:pt x="914013" y="1036899"/>
                </a:cubicBezTo>
                <a:cubicBezTo>
                  <a:pt x="923874" y="1029466"/>
                  <a:pt x="942257" y="1025750"/>
                  <a:pt x="957122" y="1033430"/>
                </a:cubicBezTo>
                <a:cubicBezTo>
                  <a:pt x="970451" y="1040367"/>
                  <a:pt x="977091" y="1054935"/>
                  <a:pt x="976398" y="1075895"/>
                </a:cubicBezTo>
                <a:cubicBezTo>
                  <a:pt x="977091" y="1096508"/>
                  <a:pt x="970451" y="1111076"/>
                  <a:pt x="957122" y="1117964"/>
                </a:cubicBezTo>
                <a:cubicBezTo>
                  <a:pt x="942257" y="1125694"/>
                  <a:pt x="923874" y="1121928"/>
                  <a:pt x="914013" y="1114545"/>
                </a:cubicBezTo>
                <a:cubicBezTo>
                  <a:pt x="903062" y="1106220"/>
                  <a:pt x="891220" y="1103792"/>
                  <a:pt x="880665" y="1107608"/>
                </a:cubicBezTo>
                <a:cubicBezTo>
                  <a:pt x="871201" y="1111076"/>
                  <a:pt x="863868" y="1119549"/>
                  <a:pt x="861539" y="1129707"/>
                </a:cubicBezTo>
                <a:cubicBezTo>
                  <a:pt x="858269" y="1144176"/>
                  <a:pt x="860350" y="1211169"/>
                  <a:pt x="861142" y="1233863"/>
                </a:cubicBezTo>
                <a:cubicBezTo>
                  <a:pt x="833047" y="1234012"/>
                  <a:pt x="815506" y="1234507"/>
                  <a:pt x="810303" y="1235696"/>
                </a:cubicBezTo>
                <a:cubicBezTo>
                  <a:pt x="799898" y="1238075"/>
                  <a:pt x="791276" y="1245507"/>
                  <a:pt x="787758" y="1255170"/>
                </a:cubicBezTo>
                <a:cubicBezTo>
                  <a:pt x="783843" y="1265873"/>
                  <a:pt x="786370" y="1277963"/>
                  <a:pt x="794794" y="1289162"/>
                </a:cubicBezTo>
                <a:cubicBezTo>
                  <a:pt x="802425" y="1299221"/>
                  <a:pt x="806240" y="1318099"/>
                  <a:pt x="798362" y="1333262"/>
                </a:cubicBezTo>
                <a:cubicBezTo>
                  <a:pt x="791276" y="1346938"/>
                  <a:pt x="776361" y="1353825"/>
                  <a:pt x="754906" y="1353082"/>
                </a:cubicBezTo>
                <a:cubicBezTo>
                  <a:pt x="733797" y="1353776"/>
                  <a:pt x="718833" y="1346938"/>
                  <a:pt x="711747" y="1333262"/>
                </a:cubicBezTo>
                <a:cubicBezTo>
                  <a:pt x="703868" y="1318099"/>
                  <a:pt x="707733" y="1299221"/>
                  <a:pt x="715315" y="1289162"/>
                </a:cubicBezTo>
                <a:cubicBezTo>
                  <a:pt x="723788" y="1277963"/>
                  <a:pt x="726265" y="1265873"/>
                  <a:pt x="722351" y="1255170"/>
                </a:cubicBezTo>
                <a:cubicBezTo>
                  <a:pt x="718833" y="1245507"/>
                  <a:pt x="710211" y="1238075"/>
                  <a:pt x="699855" y="1235696"/>
                </a:cubicBezTo>
                <a:cubicBezTo>
                  <a:pt x="691431" y="1233764"/>
                  <a:pt x="655011" y="1233714"/>
                  <a:pt x="600506" y="1233813"/>
                </a:cubicBezTo>
                <a:cubicBezTo>
                  <a:pt x="589703" y="1233863"/>
                  <a:pt x="578555" y="1233913"/>
                  <a:pt x="567753" y="1233863"/>
                </a:cubicBezTo>
                <a:cubicBezTo>
                  <a:pt x="566662" y="1204232"/>
                  <a:pt x="565126" y="1143978"/>
                  <a:pt x="567901" y="1131937"/>
                </a:cubicBezTo>
                <a:cubicBezTo>
                  <a:pt x="569487" y="1125000"/>
                  <a:pt x="574442" y="1119252"/>
                  <a:pt x="580784" y="1116923"/>
                </a:cubicBezTo>
                <a:cubicBezTo>
                  <a:pt x="588019" y="1114248"/>
                  <a:pt x="596541" y="1116230"/>
                  <a:pt x="604767" y="1122423"/>
                </a:cubicBezTo>
                <a:cubicBezTo>
                  <a:pt x="617006" y="1131689"/>
                  <a:pt x="639948" y="1136347"/>
                  <a:pt x="658331" y="1126784"/>
                </a:cubicBezTo>
                <a:cubicBezTo>
                  <a:pt x="668043" y="1121779"/>
                  <a:pt x="684098" y="1108401"/>
                  <a:pt x="683008" y="1075895"/>
                </a:cubicBezTo>
                <a:close/>
                <a:moveTo>
                  <a:pt x="683008" y="747473"/>
                </a:moveTo>
                <a:cubicBezTo>
                  <a:pt x="684098" y="714571"/>
                  <a:pt x="668043" y="701242"/>
                  <a:pt x="658331" y="696237"/>
                </a:cubicBezTo>
                <a:cubicBezTo>
                  <a:pt x="639948" y="686674"/>
                  <a:pt x="617006" y="691332"/>
                  <a:pt x="604767" y="700598"/>
                </a:cubicBezTo>
                <a:cubicBezTo>
                  <a:pt x="596541" y="706792"/>
                  <a:pt x="588019" y="708724"/>
                  <a:pt x="580784" y="706098"/>
                </a:cubicBezTo>
                <a:cubicBezTo>
                  <a:pt x="574442" y="703769"/>
                  <a:pt x="569487" y="698021"/>
                  <a:pt x="567901" y="691084"/>
                </a:cubicBezTo>
                <a:cubicBezTo>
                  <a:pt x="565077" y="678697"/>
                  <a:pt x="566761" y="615618"/>
                  <a:pt x="567852" y="586829"/>
                </a:cubicBezTo>
                <a:cubicBezTo>
                  <a:pt x="578604" y="586829"/>
                  <a:pt x="589703" y="586879"/>
                  <a:pt x="600506" y="586879"/>
                </a:cubicBezTo>
                <a:cubicBezTo>
                  <a:pt x="655011" y="587028"/>
                  <a:pt x="691431" y="586978"/>
                  <a:pt x="699855" y="585046"/>
                </a:cubicBezTo>
                <a:cubicBezTo>
                  <a:pt x="710211" y="582667"/>
                  <a:pt x="718833" y="575185"/>
                  <a:pt x="722351" y="565572"/>
                </a:cubicBezTo>
                <a:cubicBezTo>
                  <a:pt x="726265" y="554820"/>
                  <a:pt x="723788" y="542779"/>
                  <a:pt x="715315" y="531580"/>
                </a:cubicBezTo>
                <a:cubicBezTo>
                  <a:pt x="707733" y="521522"/>
                  <a:pt x="703868" y="502643"/>
                  <a:pt x="711747" y="487480"/>
                </a:cubicBezTo>
                <a:cubicBezTo>
                  <a:pt x="718833" y="473804"/>
                  <a:pt x="733748" y="466917"/>
                  <a:pt x="755203" y="467660"/>
                </a:cubicBezTo>
                <a:cubicBezTo>
                  <a:pt x="776312" y="466966"/>
                  <a:pt x="791276" y="473804"/>
                  <a:pt x="798362" y="487480"/>
                </a:cubicBezTo>
                <a:cubicBezTo>
                  <a:pt x="806240" y="502643"/>
                  <a:pt x="802425" y="521522"/>
                  <a:pt x="794794" y="531580"/>
                </a:cubicBezTo>
                <a:cubicBezTo>
                  <a:pt x="786370" y="542779"/>
                  <a:pt x="783843" y="554820"/>
                  <a:pt x="787758" y="565572"/>
                </a:cubicBezTo>
                <a:cubicBezTo>
                  <a:pt x="791276" y="575185"/>
                  <a:pt x="799898" y="582667"/>
                  <a:pt x="810254" y="585046"/>
                </a:cubicBezTo>
                <a:cubicBezTo>
                  <a:pt x="815506" y="586235"/>
                  <a:pt x="833047" y="586730"/>
                  <a:pt x="861242" y="586879"/>
                </a:cubicBezTo>
                <a:cubicBezTo>
                  <a:pt x="860498" y="606947"/>
                  <a:pt x="858120" y="678300"/>
                  <a:pt x="861539" y="693264"/>
                </a:cubicBezTo>
                <a:cubicBezTo>
                  <a:pt x="863868" y="703472"/>
                  <a:pt x="871201" y="711945"/>
                  <a:pt x="880665" y="715414"/>
                </a:cubicBezTo>
                <a:cubicBezTo>
                  <a:pt x="891220" y="719229"/>
                  <a:pt x="903062" y="716801"/>
                  <a:pt x="914013" y="708476"/>
                </a:cubicBezTo>
                <a:cubicBezTo>
                  <a:pt x="923874" y="701044"/>
                  <a:pt x="942257" y="697328"/>
                  <a:pt x="957122" y="705008"/>
                </a:cubicBezTo>
                <a:cubicBezTo>
                  <a:pt x="970451" y="711945"/>
                  <a:pt x="977091" y="726513"/>
                  <a:pt x="976398" y="747473"/>
                </a:cubicBezTo>
                <a:cubicBezTo>
                  <a:pt x="977091" y="768086"/>
                  <a:pt x="970451" y="782654"/>
                  <a:pt x="957122" y="789542"/>
                </a:cubicBezTo>
                <a:cubicBezTo>
                  <a:pt x="942257" y="797271"/>
                  <a:pt x="923874" y="793506"/>
                  <a:pt x="914013" y="786073"/>
                </a:cubicBezTo>
                <a:cubicBezTo>
                  <a:pt x="903062" y="777798"/>
                  <a:pt x="891220" y="775370"/>
                  <a:pt x="880665" y="779185"/>
                </a:cubicBezTo>
                <a:cubicBezTo>
                  <a:pt x="871201" y="782654"/>
                  <a:pt x="863868" y="791127"/>
                  <a:pt x="861539" y="801285"/>
                </a:cubicBezTo>
                <a:cubicBezTo>
                  <a:pt x="858269" y="815754"/>
                  <a:pt x="860350" y="882697"/>
                  <a:pt x="861142" y="905391"/>
                </a:cubicBezTo>
                <a:cubicBezTo>
                  <a:pt x="836367" y="905243"/>
                  <a:pt x="816943" y="904846"/>
                  <a:pt x="812484" y="903805"/>
                </a:cubicBezTo>
                <a:cubicBezTo>
                  <a:pt x="805348" y="902170"/>
                  <a:pt x="799452" y="897116"/>
                  <a:pt x="797073" y="890575"/>
                </a:cubicBezTo>
                <a:cubicBezTo>
                  <a:pt x="794348" y="883143"/>
                  <a:pt x="796330" y="874422"/>
                  <a:pt x="802722" y="865998"/>
                </a:cubicBezTo>
                <a:cubicBezTo>
                  <a:pt x="812137" y="853512"/>
                  <a:pt x="816894" y="830124"/>
                  <a:pt x="807132" y="811344"/>
                </a:cubicBezTo>
                <a:cubicBezTo>
                  <a:pt x="802028" y="801434"/>
                  <a:pt x="788402" y="785082"/>
                  <a:pt x="755203" y="786172"/>
                </a:cubicBezTo>
                <a:cubicBezTo>
                  <a:pt x="721707" y="785131"/>
                  <a:pt x="708080" y="801434"/>
                  <a:pt x="702976" y="811344"/>
                </a:cubicBezTo>
                <a:cubicBezTo>
                  <a:pt x="693215" y="830124"/>
                  <a:pt x="697972" y="853512"/>
                  <a:pt x="707386" y="865998"/>
                </a:cubicBezTo>
                <a:cubicBezTo>
                  <a:pt x="713779" y="874422"/>
                  <a:pt x="715761" y="883143"/>
                  <a:pt x="713035" y="890575"/>
                </a:cubicBezTo>
                <a:cubicBezTo>
                  <a:pt x="710657" y="897116"/>
                  <a:pt x="704760" y="902170"/>
                  <a:pt x="697625" y="903805"/>
                </a:cubicBezTo>
                <a:cubicBezTo>
                  <a:pt x="687418" y="906134"/>
                  <a:pt x="620524" y="907026"/>
                  <a:pt x="567802" y="906432"/>
                </a:cubicBezTo>
                <a:cubicBezTo>
                  <a:pt x="566712" y="877147"/>
                  <a:pt x="565126" y="815704"/>
                  <a:pt x="567901" y="803515"/>
                </a:cubicBezTo>
                <a:cubicBezTo>
                  <a:pt x="569487" y="796578"/>
                  <a:pt x="574442" y="790830"/>
                  <a:pt x="580784" y="788501"/>
                </a:cubicBezTo>
                <a:cubicBezTo>
                  <a:pt x="588019" y="785825"/>
                  <a:pt x="596541" y="787807"/>
                  <a:pt x="604767" y="794001"/>
                </a:cubicBezTo>
                <a:cubicBezTo>
                  <a:pt x="617006" y="803267"/>
                  <a:pt x="639948" y="807925"/>
                  <a:pt x="658331" y="798362"/>
                </a:cubicBezTo>
                <a:cubicBezTo>
                  <a:pt x="668043" y="793357"/>
                  <a:pt x="684098" y="779978"/>
                  <a:pt x="683008" y="747473"/>
                </a:cubicBezTo>
                <a:close/>
                <a:moveTo>
                  <a:pt x="1040913" y="680976"/>
                </a:moveTo>
                <a:cubicBezTo>
                  <a:pt x="1046016" y="690886"/>
                  <a:pt x="1059643" y="707287"/>
                  <a:pt x="1092842" y="706148"/>
                </a:cubicBezTo>
                <a:cubicBezTo>
                  <a:pt x="1126437" y="707188"/>
                  <a:pt x="1139965" y="690886"/>
                  <a:pt x="1145118" y="680976"/>
                </a:cubicBezTo>
                <a:cubicBezTo>
                  <a:pt x="1154830" y="662196"/>
                  <a:pt x="1150073" y="638808"/>
                  <a:pt x="1140658" y="626321"/>
                </a:cubicBezTo>
                <a:cubicBezTo>
                  <a:pt x="1134316" y="617898"/>
                  <a:pt x="1132284" y="609177"/>
                  <a:pt x="1135009" y="601744"/>
                </a:cubicBezTo>
                <a:cubicBezTo>
                  <a:pt x="1137388" y="595204"/>
                  <a:pt x="1143284" y="590149"/>
                  <a:pt x="1150420" y="588514"/>
                </a:cubicBezTo>
                <a:cubicBezTo>
                  <a:pt x="1155276" y="587375"/>
                  <a:pt x="1174997" y="586582"/>
                  <a:pt x="1200763" y="586136"/>
                </a:cubicBezTo>
                <a:cubicBezTo>
                  <a:pt x="1200020" y="605064"/>
                  <a:pt x="1197543" y="678102"/>
                  <a:pt x="1201011" y="693264"/>
                </a:cubicBezTo>
                <a:cubicBezTo>
                  <a:pt x="1203340" y="703472"/>
                  <a:pt x="1210674" y="711945"/>
                  <a:pt x="1220187" y="715414"/>
                </a:cubicBezTo>
                <a:cubicBezTo>
                  <a:pt x="1230692" y="719229"/>
                  <a:pt x="1242535" y="716751"/>
                  <a:pt x="1253485" y="708476"/>
                </a:cubicBezTo>
                <a:cubicBezTo>
                  <a:pt x="1263296" y="701044"/>
                  <a:pt x="1281729" y="697328"/>
                  <a:pt x="1296595" y="705008"/>
                </a:cubicBezTo>
                <a:cubicBezTo>
                  <a:pt x="1309924" y="711945"/>
                  <a:pt x="1316564" y="726513"/>
                  <a:pt x="1315870" y="747473"/>
                </a:cubicBezTo>
                <a:cubicBezTo>
                  <a:pt x="1316564" y="768086"/>
                  <a:pt x="1309924" y="782654"/>
                  <a:pt x="1296595" y="789542"/>
                </a:cubicBezTo>
                <a:cubicBezTo>
                  <a:pt x="1281729" y="797271"/>
                  <a:pt x="1263296" y="793506"/>
                  <a:pt x="1253485" y="786073"/>
                </a:cubicBezTo>
                <a:cubicBezTo>
                  <a:pt x="1242535" y="777798"/>
                  <a:pt x="1230692" y="775370"/>
                  <a:pt x="1220187" y="779185"/>
                </a:cubicBezTo>
                <a:cubicBezTo>
                  <a:pt x="1210674" y="782654"/>
                  <a:pt x="1203340" y="791127"/>
                  <a:pt x="1201011" y="801285"/>
                </a:cubicBezTo>
                <a:cubicBezTo>
                  <a:pt x="1197741" y="815754"/>
                  <a:pt x="1199822" y="882746"/>
                  <a:pt x="1200615" y="905441"/>
                </a:cubicBezTo>
                <a:cubicBezTo>
                  <a:pt x="1171627" y="905589"/>
                  <a:pt x="1153541" y="906035"/>
                  <a:pt x="1148240" y="907274"/>
                </a:cubicBezTo>
                <a:cubicBezTo>
                  <a:pt x="1137834" y="909653"/>
                  <a:pt x="1129212" y="917085"/>
                  <a:pt x="1125694" y="926748"/>
                </a:cubicBezTo>
                <a:cubicBezTo>
                  <a:pt x="1121779" y="937450"/>
                  <a:pt x="1124307" y="949541"/>
                  <a:pt x="1132730" y="960739"/>
                </a:cubicBezTo>
                <a:cubicBezTo>
                  <a:pt x="1140361" y="970798"/>
                  <a:pt x="1144176" y="989677"/>
                  <a:pt x="1136298" y="1004839"/>
                </a:cubicBezTo>
                <a:cubicBezTo>
                  <a:pt x="1129212" y="1018516"/>
                  <a:pt x="1114297" y="1025403"/>
                  <a:pt x="1092842" y="1024660"/>
                </a:cubicBezTo>
                <a:cubicBezTo>
                  <a:pt x="1071733" y="1025403"/>
                  <a:pt x="1056818" y="1018516"/>
                  <a:pt x="1049683" y="1004839"/>
                </a:cubicBezTo>
                <a:cubicBezTo>
                  <a:pt x="1041805" y="989677"/>
                  <a:pt x="1045669" y="970798"/>
                  <a:pt x="1053251" y="960739"/>
                </a:cubicBezTo>
                <a:cubicBezTo>
                  <a:pt x="1061724" y="949541"/>
                  <a:pt x="1064202" y="937450"/>
                  <a:pt x="1060287" y="926748"/>
                </a:cubicBezTo>
                <a:cubicBezTo>
                  <a:pt x="1056818" y="917085"/>
                  <a:pt x="1048147" y="909653"/>
                  <a:pt x="1037791" y="907274"/>
                </a:cubicBezTo>
                <a:cubicBezTo>
                  <a:pt x="1029367" y="905342"/>
                  <a:pt x="989182" y="905292"/>
                  <a:pt x="924022" y="905391"/>
                </a:cubicBezTo>
                <a:cubicBezTo>
                  <a:pt x="906382" y="905441"/>
                  <a:pt x="887850" y="905490"/>
                  <a:pt x="871053" y="905441"/>
                </a:cubicBezTo>
                <a:cubicBezTo>
                  <a:pt x="869963" y="875760"/>
                  <a:pt x="868476" y="815556"/>
                  <a:pt x="871201" y="803515"/>
                </a:cubicBezTo>
                <a:cubicBezTo>
                  <a:pt x="872787" y="796578"/>
                  <a:pt x="877742" y="790830"/>
                  <a:pt x="884084" y="788501"/>
                </a:cubicBezTo>
                <a:cubicBezTo>
                  <a:pt x="891368" y="785825"/>
                  <a:pt x="899842" y="787807"/>
                  <a:pt x="908067" y="794001"/>
                </a:cubicBezTo>
                <a:cubicBezTo>
                  <a:pt x="920306" y="803267"/>
                  <a:pt x="943248" y="807925"/>
                  <a:pt x="961681" y="798362"/>
                </a:cubicBezTo>
                <a:cubicBezTo>
                  <a:pt x="971343" y="793357"/>
                  <a:pt x="987447" y="779978"/>
                  <a:pt x="986308" y="747473"/>
                </a:cubicBezTo>
                <a:cubicBezTo>
                  <a:pt x="987447" y="714571"/>
                  <a:pt x="971343" y="701242"/>
                  <a:pt x="961681" y="696237"/>
                </a:cubicBezTo>
                <a:cubicBezTo>
                  <a:pt x="943248" y="686674"/>
                  <a:pt x="920306" y="691332"/>
                  <a:pt x="908067" y="700598"/>
                </a:cubicBezTo>
                <a:cubicBezTo>
                  <a:pt x="899842" y="706792"/>
                  <a:pt x="891319" y="708724"/>
                  <a:pt x="884084" y="706098"/>
                </a:cubicBezTo>
                <a:cubicBezTo>
                  <a:pt x="877742" y="703769"/>
                  <a:pt x="872787" y="698021"/>
                  <a:pt x="871201" y="691084"/>
                </a:cubicBezTo>
                <a:cubicBezTo>
                  <a:pt x="868377" y="678697"/>
                  <a:pt x="870062" y="615718"/>
                  <a:pt x="871152" y="586929"/>
                </a:cubicBezTo>
                <a:cubicBezTo>
                  <a:pt x="886265" y="586929"/>
                  <a:pt x="903954" y="586929"/>
                  <a:pt x="924072" y="586879"/>
                </a:cubicBezTo>
                <a:cubicBezTo>
                  <a:pt x="972632" y="586780"/>
                  <a:pt x="1027633" y="586681"/>
                  <a:pt x="1035561" y="588514"/>
                </a:cubicBezTo>
                <a:cubicBezTo>
                  <a:pt x="1042696" y="590149"/>
                  <a:pt x="1048643" y="595204"/>
                  <a:pt x="1051021" y="601744"/>
                </a:cubicBezTo>
                <a:cubicBezTo>
                  <a:pt x="1053697" y="609177"/>
                  <a:pt x="1051715" y="617898"/>
                  <a:pt x="1045372" y="626321"/>
                </a:cubicBezTo>
                <a:cubicBezTo>
                  <a:pt x="1035908" y="638808"/>
                  <a:pt x="1031151" y="662196"/>
                  <a:pt x="1040913" y="680976"/>
                </a:cubicBezTo>
                <a:close/>
                <a:moveTo>
                  <a:pt x="1378849" y="680976"/>
                </a:moveTo>
                <a:cubicBezTo>
                  <a:pt x="1383804" y="690539"/>
                  <a:pt x="1396687" y="706197"/>
                  <a:pt x="1427557" y="706197"/>
                </a:cubicBezTo>
                <a:cubicBezTo>
                  <a:pt x="1428598" y="706197"/>
                  <a:pt x="1429688" y="706197"/>
                  <a:pt x="1430778" y="706197"/>
                </a:cubicBezTo>
                <a:cubicBezTo>
                  <a:pt x="1464225" y="707238"/>
                  <a:pt x="1477901" y="690936"/>
                  <a:pt x="1483054" y="681025"/>
                </a:cubicBezTo>
                <a:cubicBezTo>
                  <a:pt x="1492815" y="662246"/>
                  <a:pt x="1488009" y="638858"/>
                  <a:pt x="1478594" y="626371"/>
                </a:cubicBezTo>
                <a:cubicBezTo>
                  <a:pt x="1472252" y="617947"/>
                  <a:pt x="1470220" y="609226"/>
                  <a:pt x="1472946" y="601794"/>
                </a:cubicBezTo>
                <a:cubicBezTo>
                  <a:pt x="1475324" y="595253"/>
                  <a:pt x="1481221" y="590199"/>
                  <a:pt x="1488356" y="588564"/>
                </a:cubicBezTo>
                <a:cubicBezTo>
                  <a:pt x="1496334" y="586730"/>
                  <a:pt x="1551335" y="586829"/>
                  <a:pt x="1599895" y="586929"/>
                </a:cubicBezTo>
                <a:cubicBezTo>
                  <a:pt x="1606683" y="586978"/>
                  <a:pt x="1613125" y="586978"/>
                  <a:pt x="1619368" y="586978"/>
                </a:cubicBezTo>
                <a:cubicBezTo>
                  <a:pt x="1620458" y="615767"/>
                  <a:pt x="1622143" y="678746"/>
                  <a:pt x="1619318" y="691134"/>
                </a:cubicBezTo>
                <a:cubicBezTo>
                  <a:pt x="1617733" y="698071"/>
                  <a:pt x="1612778" y="703819"/>
                  <a:pt x="1606435" y="706148"/>
                </a:cubicBezTo>
                <a:cubicBezTo>
                  <a:pt x="1599201" y="708774"/>
                  <a:pt x="1590678" y="706841"/>
                  <a:pt x="1582453" y="700647"/>
                </a:cubicBezTo>
                <a:cubicBezTo>
                  <a:pt x="1570214" y="691382"/>
                  <a:pt x="1547272" y="686724"/>
                  <a:pt x="1528839" y="696287"/>
                </a:cubicBezTo>
                <a:cubicBezTo>
                  <a:pt x="1519176" y="701292"/>
                  <a:pt x="1503122" y="714621"/>
                  <a:pt x="1504212" y="747176"/>
                </a:cubicBezTo>
                <a:cubicBezTo>
                  <a:pt x="1503122" y="780028"/>
                  <a:pt x="1519176" y="793406"/>
                  <a:pt x="1528839" y="798411"/>
                </a:cubicBezTo>
                <a:cubicBezTo>
                  <a:pt x="1547272" y="807974"/>
                  <a:pt x="1570214" y="803317"/>
                  <a:pt x="1582453" y="794051"/>
                </a:cubicBezTo>
                <a:cubicBezTo>
                  <a:pt x="1590678" y="787857"/>
                  <a:pt x="1599201" y="785875"/>
                  <a:pt x="1606435" y="788551"/>
                </a:cubicBezTo>
                <a:cubicBezTo>
                  <a:pt x="1612778" y="790879"/>
                  <a:pt x="1617733" y="796627"/>
                  <a:pt x="1619318" y="803564"/>
                </a:cubicBezTo>
                <a:cubicBezTo>
                  <a:pt x="1622093" y="815803"/>
                  <a:pt x="1620508" y="877445"/>
                  <a:pt x="1619418" y="906679"/>
                </a:cubicBezTo>
                <a:cubicBezTo>
                  <a:pt x="1562087" y="906927"/>
                  <a:pt x="1497770" y="906035"/>
                  <a:pt x="1488356" y="903855"/>
                </a:cubicBezTo>
                <a:cubicBezTo>
                  <a:pt x="1481221" y="902220"/>
                  <a:pt x="1475324" y="897166"/>
                  <a:pt x="1472946" y="890625"/>
                </a:cubicBezTo>
                <a:cubicBezTo>
                  <a:pt x="1470220" y="883192"/>
                  <a:pt x="1472252" y="874471"/>
                  <a:pt x="1478594" y="866048"/>
                </a:cubicBezTo>
                <a:cubicBezTo>
                  <a:pt x="1488009" y="853561"/>
                  <a:pt x="1492815" y="830173"/>
                  <a:pt x="1483054" y="811393"/>
                </a:cubicBezTo>
                <a:cubicBezTo>
                  <a:pt x="1477901" y="801483"/>
                  <a:pt x="1464373" y="785131"/>
                  <a:pt x="1431125" y="786222"/>
                </a:cubicBezTo>
                <a:cubicBezTo>
                  <a:pt x="1397678" y="785131"/>
                  <a:pt x="1383952" y="801483"/>
                  <a:pt x="1378849" y="811393"/>
                </a:cubicBezTo>
                <a:cubicBezTo>
                  <a:pt x="1369087" y="830173"/>
                  <a:pt x="1373844" y="853561"/>
                  <a:pt x="1383308" y="866048"/>
                </a:cubicBezTo>
                <a:cubicBezTo>
                  <a:pt x="1389651" y="874471"/>
                  <a:pt x="1391682" y="883192"/>
                  <a:pt x="1388957" y="890625"/>
                </a:cubicBezTo>
                <a:cubicBezTo>
                  <a:pt x="1386579" y="897166"/>
                  <a:pt x="1380633" y="902220"/>
                  <a:pt x="1373497" y="903855"/>
                </a:cubicBezTo>
                <a:cubicBezTo>
                  <a:pt x="1365569" y="905688"/>
                  <a:pt x="1310518" y="905540"/>
                  <a:pt x="1261958" y="905441"/>
                </a:cubicBezTo>
                <a:cubicBezTo>
                  <a:pt x="1242535" y="905441"/>
                  <a:pt x="1225340" y="905391"/>
                  <a:pt x="1210525" y="905441"/>
                </a:cubicBezTo>
                <a:cubicBezTo>
                  <a:pt x="1209484" y="875760"/>
                  <a:pt x="1207948" y="815605"/>
                  <a:pt x="1210674" y="803564"/>
                </a:cubicBezTo>
                <a:cubicBezTo>
                  <a:pt x="1212259" y="796627"/>
                  <a:pt x="1217214" y="790879"/>
                  <a:pt x="1223557" y="788551"/>
                </a:cubicBezTo>
                <a:cubicBezTo>
                  <a:pt x="1230791" y="785875"/>
                  <a:pt x="1239314" y="787857"/>
                  <a:pt x="1247539" y="794051"/>
                </a:cubicBezTo>
                <a:cubicBezTo>
                  <a:pt x="1259778" y="803317"/>
                  <a:pt x="1282720" y="807974"/>
                  <a:pt x="1301153" y="798411"/>
                </a:cubicBezTo>
                <a:cubicBezTo>
                  <a:pt x="1310816" y="793406"/>
                  <a:pt x="1326920" y="780028"/>
                  <a:pt x="1325780" y="747522"/>
                </a:cubicBezTo>
                <a:cubicBezTo>
                  <a:pt x="1326920" y="714621"/>
                  <a:pt x="1310816" y="701292"/>
                  <a:pt x="1301153" y="696287"/>
                </a:cubicBezTo>
                <a:cubicBezTo>
                  <a:pt x="1282720" y="686724"/>
                  <a:pt x="1259778" y="691382"/>
                  <a:pt x="1247539" y="700647"/>
                </a:cubicBezTo>
                <a:cubicBezTo>
                  <a:pt x="1239314" y="706841"/>
                  <a:pt x="1230791" y="708774"/>
                  <a:pt x="1223557" y="706148"/>
                </a:cubicBezTo>
                <a:cubicBezTo>
                  <a:pt x="1217214" y="703819"/>
                  <a:pt x="1212259" y="698071"/>
                  <a:pt x="1210674" y="691134"/>
                </a:cubicBezTo>
                <a:cubicBezTo>
                  <a:pt x="1207849" y="678597"/>
                  <a:pt x="1209583" y="614330"/>
                  <a:pt x="1210674" y="586037"/>
                </a:cubicBezTo>
                <a:cubicBezTo>
                  <a:pt x="1273107" y="585145"/>
                  <a:pt x="1362299" y="585987"/>
                  <a:pt x="1373497" y="588564"/>
                </a:cubicBezTo>
                <a:cubicBezTo>
                  <a:pt x="1380633" y="590199"/>
                  <a:pt x="1386579" y="595253"/>
                  <a:pt x="1388957" y="601794"/>
                </a:cubicBezTo>
                <a:cubicBezTo>
                  <a:pt x="1391682" y="609226"/>
                  <a:pt x="1389651" y="617947"/>
                  <a:pt x="1383308" y="626371"/>
                </a:cubicBezTo>
                <a:cubicBezTo>
                  <a:pt x="1373844" y="638858"/>
                  <a:pt x="1369087" y="662246"/>
                  <a:pt x="1378849" y="681025"/>
                </a:cubicBezTo>
                <a:close/>
                <a:moveTo>
                  <a:pt x="1504212" y="1075548"/>
                </a:moveTo>
                <a:cubicBezTo>
                  <a:pt x="1503122" y="1108401"/>
                  <a:pt x="1519176" y="1121779"/>
                  <a:pt x="1528839" y="1126784"/>
                </a:cubicBezTo>
                <a:cubicBezTo>
                  <a:pt x="1547272" y="1136347"/>
                  <a:pt x="1570214" y="1131689"/>
                  <a:pt x="1582453" y="1122423"/>
                </a:cubicBezTo>
                <a:cubicBezTo>
                  <a:pt x="1590678" y="1116230"/>
                  <a:pt x="1599201" y="1114248"/>
                  <a:pt x="1606435" y="1116923"/>
                </a:cubicBezTo>
                <a:cubicBezTo>
                  <a:pt x="1612778" y="1119252"/>
                  <a:pt x="1617733" y="1125000"/>
                  <a:pt x="1619318" y="1131937"/>
                </a:cubicBezTo>
                <a:cubicBezTo>
                  <a:pt x="1622044" y="1143978"/>
                  <a:pt x="1620557" y="1204133"/>
                  <a:pt x="1619467" y="1233813"/>
                </a:cubicBezTo>
                <a:lnTo>
                  <a:pt x="1599895" y="1233813"/>
                </a:lnTo>
                <a:cubicBezTo>
                  <a:pt x="1551335" y="1233913"/>
                  <a:pt x="1496334" y="1234061"/>
                  <a:pt x="1488356" y="1232228"/>
                </a:cubicBezTo>
                <a:cubicBezTo>
                  <a:pt x="1481221" y="1230593"/>
                  <a:pt x="1475324" y="1225539"/>
                  <a:pt x="1472946" y="1218998"/>
                </a:cubicBezTo>
                <a:cubicBezTo>
                  <a:pt x="1470220" y="1211565"/>
                  <a:pt x="1472252" y="1202844"/>
                  <a:pt x="1478594" y="1194421"/>
                </a:cubicBezTo>
                <a:cubicBezTo>
                  <a:pt x="1488009" y="1181934"/>
                  <a:pt x="1492815" y="1158546"/>
                  <a:pt x="1483054" y="1139766"/>
                </a:cubicBezTo>
                <a:cubicBezTo>
                  <a:pt x="1477901" y="1129856"/>
                  <a:pt x="1464373" y="1113554"/>
                  <a:pt x="1431125" y="1114594"/>
                </a:cubicBezTo>
                <a:cubicBezTo>
                  <a:pt x="1397678" y="1113554"/>
                  <a:pt x="1384002" y="1129856"/>
                  <a:pt x="1378849" y="1139766"/>
                </a:cubicBezTo>
                <a:cubicBezTo>
                  <a:pt x="1369087" y="1158546"/>
                  <a:pt x="1373844" y="1181934"/>
                  <a:pt x="1383308" y="1194421"/>
                </a:cubicBezTo>
                <a:cubicBezTo>
                  <a:pt x="1389651" y="1202844"/>
                  <a:pt x="1391682" y="1211565"/>
                  <a:pt x="1388957" y="1218998"/>
                </a:cubicBezTo>
                <a:cubicBezTo>
                  <a:pt x="1386579" y="1225539"/>
                  <a:pt x="1380633" y="1230593"/>
                  <a:pt x="1373497" y="1232228"/>
                </a:cubicBezTo>
                <a:cubicBezTo>
                  <a:pt x="1362299" y="1234804"/>
                  <a:pt x="1273058" y="1235647"/>
                  <a:pt x="1210574" y="1234755"/>
                </a:cubicBezTo>
                <a:cubicBezTo>
                  <a:pt x="1209484" y="1205421"/>
                  <a:pt x="1207899" y="1144127"/>
                  <a:pt x="1210674" y="1131937"/>
                </a:cubicBezTo>
                <a:cubicBezTo>
                  <a:pt x="1212259" y="1125000"/>
                  <a:pt x="1217214" y="1119252"/>
                  <a:pt x="1223557" y="1116923"/>
                </a:cubicBezTo>
                <a:cubicBezTo>
                  <a:pt x="1230791" y="1114248"/>
                  <a:pt x="1239314" y="1116230"/>
                  <a:pt x="1247539" y="1122423"/>
                </a:cubicBezTo>
                <a:cubicBezTo>
                  <a:pt x="1259778" y="1131689"/>
                  <a:pt x="1282720" y="1136347"/>
                  <a:pt x="1301153" y="1126784"/>
                </a:cubicBezTo>
                <a:cubicBezTo>
                  <a:pt x="1310816" y="1121779"/>
                  <a:pt x="1326920" y="1108401"/>
                  <a:pt x="1325780" y="1075895"/>
                </a:cubicBezTo>
                <a:cubicBezTo>
                  <a:pt x="1326920" y="1042994"/>
                  <a:pt x="1310816" y="1029664"/>
                  <a:pt x="1301153" y="1024660"/>
                </a:cubicBezTo>
                <a:cubicBezTo>
                  <a:pt x="1282720" y="1015096"/>
                  <a:pt x="1259778" y="1019754"/>
                  <a:pt x="1247539" y="1029020"/>
                </a:cubicBezTo>
                <a:cubicBezTo>
                  <a:pt x="1239314" y="1035214"/>
                  <a:pt x="1230841" y="1037147"/>
                  <a:pt x="1223557" y="1034520"/>
                </a:cubicBezTo>
                <a:cubicBezTo>
                  <a:pt x="1217214" y="1032191"/>
                  <a:pt x="1212259" y="1026444"/>
                  <a:pt x="1210674" y="1019507"/>
                </a:cubicBezTo>
                <a:cubicBezTo>
                  <a:pt x="1207849" y="1007119"/>
                  <a:pt x="1209534" y="944041"/>
                  <a:pt x="1210674" y="915301"/>
                </a:cubicBezTo>
                <a:cubicBezTo>
                  <a:pt x="1227025" y="915252"/>
                  <a:pt x="1244913" y="915301"/>
                  <a:pt x="1262008" y="915301"/>
                </a:cubicBezTo>
                <a:cubicBezTo>
                  <a:pt x="1327118" y="915450"/>
                  <a:pt x="1367353" y="915400"/>
                  <a:pt x="1375777" y="913468"/>
                </a:cubicBezTo>
                <a:cubicBezTo>
                  <a:pt x="1386133" y="911089"/>
                  <a:pt x="1394804" y="903657"/>
                  <a:pt x="1398322" y="893994"/>
                </a:cubicBezTo>
                <a:cubicBezTo>
                  <a:pt x="1402187" y="883291"/>
                  <a:pt x="1399710" y="871201"/>
                  <a:pt x="1391236" y="860003"/>
                </a:cubicBezTo>
                <a:cubicBezTo>
                  <a:pt x="1383655" y="849944"/>
                  <a:pt x="1379840" y="831065"/>
                  <a:pt x="1387718" y="815903"/>
                </a:cubicBezTo>
                <a:cubicBezTo>
                  <a:pt x="1394804" y="802226"/>
                  <a:pt x="1409719" y="795339"/>
                  <a:pt x="1431174" y="796082"/>
                </a:cubicBezTo>
                <a:cubicBezTo>
                  <a:pt x="1452333" y="795438"/>
                  <a:pt x="1467198" y="802226"/>
                  <a:pt x="1474283" y="815903"/>
                </a:cubicBezTo>
                <a:cubicBezTo>
                  <a:pt x="1482162" y="831065"/>
                  <a:pt x="1478347" y="849944"/>
                  <a:pt x="1470765" y="860003"/>
                </a:cubicBezTo>
                <a:cubicBezTo>
                  <a:pt x="1462292" y="871201"/>
                  <a:pt x="1459765" y="883291"/>
                  <a:pt x="1463680" y="893994"/>
                </a:cubicBezTo>
                <a:cubicBezTo>
                  <a:pt x="1467198" y="903657"/>
                  <a:pt x="1475820" y="911089"/>
                  <a:pt x="1486225" y="913468"/>
                </a:cubicBezTo>
                <a:cubicBezTo>
                  <a:pt x="1496383" y="915797"/>
                  <a:pt x="1561344" y="916788"/>
                  <a:pt x="1619467" y="916540"/>
                </a:cubicBezTo>
                <a:cubicBezTo>
                  <a:pt x="1620557" y="945825"/>
                  <a:pt x="1622143" y="1007267"/>
                  <a:pt x="1619368" y="1019507"/>
                </a:cubicBezTo>
                <a:cubicBezTo>
                  <a:pt x="1617782" y="1026444"/>
                  <a:pt x="1612827" y="1032191"/>
                  <a:pt x="1606485" y="1034520"/>
                </a:cubicBezTo>
                <a:cubicBezTo>
                  <a:pt x="1599250" y="1037147"/>
                  <a:pt x="1590728" y="1035214"/>
                  <a:pt x="1582502" y="1029020"/>
                </a:cubicBezTo>
                <a:cubicBezTo>
                  <a:pt x="1570263" y="1019754"/>
                  <a:pt x="1547321" y="1015096"/>
                  <a:pt x="1528888" y="1024660"/>
                </a:cubicBezTo>
                <a:cubicBezTo>
                  <a:pt x="1519226" y="1029664"/>
                  <a:pt x="1503171" y="1042994"/>
                  <a:pt x="1504262" y="1075548"/>
                </a:cubicBezTo>
                <a:close/>
                <a:moveTo>
                  <a:pt x="1504212" y="1403971"/>
                </a:moveTo>
                <a:cubicBezTo>
                  <a:pt x="1503122" y="1436872"/>
                  <a:pt x="1519176" y="1450202"/>
                  <a:pt x="1528839" y="1455206"/>
                </a:cubicBezTo>
                <a:cubicBezTo>
                  <a:pt x="1547272" y="1464769"/>
                  <a:pt x="1570214" y="1460112"/>
                  <a:pt x="1582453" y="1450846"/>
                </a:cubicBezTo>
                <a:cubicBezTo>
                  <a:pt x="1590678" y="1444652"/>
                  <a:pt x="1599201" y="1442719"/>
                  <a:pt x="1606435" y="1445346"/>
                </a:cubicBezTo>
                <a:cubicBezTo>
                  <a:pt x="1612778" y="1447675"/>
                  <a:pt x="1617733" y="1453422"/>
                  <a:pt x="1619318" y="1460359"/>
                </a:cubicBezTo>
                <a:cubicBezTo>
                  <a:pt x="1622044" y="1472450"/>
                  <a:pt x="1620557" y="1532654"/>
                  <a:pt x="1619467" y="1562285"/>
                </a:cubicBezTo>
                <a:lnTo>
                  <a:pt x="1599944" y="1562285"/>
                </a:lnTo>
                <a:cubicBezTo>
                  <a:pt x="1534735" y="1562137"/>
                  <a:pt x="1494599" y="1562186"/>
                  <a:pt x="1486176" y="1564119"/>
                </a:cubicBezTo>
                <a:cubicBezTo>
                  <a:pt x="1475770" y="1566497"/>
                  <a:pt x="1467148" y="1573930"/>
                  <a:pt x="1463630" y="1583592"/>
                </a:cubicBezTo>
                <a:cubicBezTo>
                  <a:pt x="1459716" y="1594295"/>
                  <a:pt x="1462243" y="1606386"/>
                  <a:pt x="1470716" y="1617584"/>
                </a:cubicBezTo>
                <a:cubicBezTo>
                  <a:pt x="1478297" y="1627643"/>
                  <a:pt x="1482112" y="1646522"/>
                  <a:pt x="1474234" y="1661684"/>
                </a:cubicBezTo>
                <a:cubicBezTo>
                  <a:pt x="1467148" y="1675360"/>
                  <a:pt x="1452134" y="1682099"/>
                  <a:pt x="1430778" y="1681504"/>
                </a:cubicBezTo>
                <a:cubicBezTo>
                  <a:pt x="1409669" y="1682149"/>
                  <a:pt x="1394755" y="1675360"/>
                  <a:pt x="1387669" y="1661684"/>
                </a:cubicBezTo>
                <a:cubicBezTo>
                  <a:pt x="1379790" y="1646522"/>
                  <a:pt x="1383606" y="1627643"/>
                  <a:pt x="1391187" y="1617584"/>
                </a:cubicBezTo>
                <a:cubicBezTo>
                  <a:pt x="1399660" y="1606386"/>
                  <a:pt x="1402138" y="1594295"/>
                  <a:pt x="1398273" y="1583592"/>
                </a:cubicBezTo>
                <a:cubicBezTo>
                  <a:pt x="1394755" y="1573930"/>
                  <a:pt x="1386083" y="1566497"/>
                  <a:pt x="1375727" y="1564119"/>
                </a:cubicBezTo>
                <a:cubicBezTo>
                  <a:pt x="1363785" y="1561393"/>
                  <a:pt x="1276279" y="1560452"/>
                  <a:pt x="1213052" y="1561344"/>
                </a:cubicBezTo>
                <a:cubicBezTo>
                  <a:pt x="1213845" y="1537807"/>
                  <a:pt x="1215876" y="1472400"/>
                  <a:pt x="1212606" y="1458130"/>
                </a:cubicBezTo>
                <a:cubicBezTo>
                  <a:pt x="1210277" y="1447972"/>
                  <a:pt x="1202944" y="1439499"/>
                  <a:pt x="1193479" y="1436030"/>
                </a:cubicBezTo>
                <a:cubicBezTo>
                  <a:pt x="1182925" y="1432215"/>
                  <a:pt x="1171082" y="1434643"/>
                  <a:pt x="1160132" y="1442967"/>
                </a:cubicBezTo>
                <a:cubicBezTo>
                  <a:pt x="1150321" y="1450350"/>
                  <a:pt x="1131838" y="1454116"/>
                  <a:pt x="1117072" y="1446436"/>
                </a:cubicBezTo>
                <a:cubicBezTo>
                  <a:pt x="1103743" y="1439499"/>
                  <a:pt x="1097054" y="1424931"/>
                  <a:pt x="1097747" y="1403971"/>
                </a:cubicBezTo>
                <a:cubicBezTo>
                  <a:pt x="1097054" y="1383358"/>
                  <a:pt x="1103743" y="1368790"/>
                  <a:pt x="1117072" y="1361853"/>
                </a:cubicBezTo>
                <a:cubicBezTo>
                  <a:pt x="1131888" y="1354172"/>
                  <a:pt x="1150321" y="1357938"/>
                  <a:pt x="1160132" y="1365321"/>
                </a:cubicBezTo>
                <a:cubicBezTo>
                  <a:pt x="1171082" y="1373646"/>
                  <a:pt x="1182925" y="1376074"/>
                  <a:pt x="1193479" y="1372258"/>
                </a:cubicBezTo>
                <a:cubicBezTo>
                  <a:pt x="1202944" y="1368790"/>
                  <a:pt x="1210277" y="1360317"/>
                  <a:pt x="1212606" y="1350109"/>
                </a:cubicBezTo>
                <a:cubicBezTo>
                  <a:pt x="1215975" y="1335393"/>
                  <a:pt x="1213746" y="1265873"/>
                  <a:pt x="1212953" y="1244665"/>
                </a:cubicBezTo>
                <a:cubicBezTo>
                  <a:pt x="1276229" y="1245557"/>
                  <a:pt x="1363785" y="1244616"/>
                  <a:pt x="1375727" y="1241890"/>
                </a:cubicBezTo>
                <a:cubicBezTo>
                  <a:pt x="1386083" y="1239512"/>
                  <a:pt x="1394755" y="1232079"/>
                  <a:pt x="1398273" y="1222417"/>
                </a:cubicBezTo>
                <a:cubicBezTo>
                  <a:pt x="1402138" y="1211714"/>
                  <a:pt x="1399660" y="1199624"/>
                  <a:pt x="1391187" y="1188425"/>
                </a:cubicBezTo>
                <a:cubicBezTo>
                  <a:pt x="1383606" y="1178366"/>
                  <a:pt x="1379790" y="1159487"/>
                  <a:pt x="1387669" y="1144325"/>
                </a:cubicBezTo>
                <a:cubicBezTo>
                  <a:pt x="1394755" y="1130649"/>
                  <a:pt x="1409669" y="1123811"/>
                  <a:pt x="1431125" y="1124505"/>
                </a:cubicBezTo>
                <a:cubicBezTo>
                  <a:pt x="1452233" y="1123761"/>
                  <a:pt x="1467148" y="1130649"/>
                  <a:pt x="1474234" y="1144325"/>
                </a:cubicBezTo>
                <a:cubicBezTo>
                  <a:pt x="1482112" y="1159487"/>
                  <a:pt x="1478297" y="1178366"/>
                  <a:pt x="1470716" y="1188425"/>
                </a:cubicBezTo>
                <a:cubicBezTo>
                  <a:pt x="1462243" y="1199624"/>
                  <a:pt x="1459716" y="1211714"/>
                  <a:pt x="1463630" y="1222417"/>
                </a:cubicBezTo>
                <a:cubicBezTo>
                  <a:pt x="1467148" y="1232079"/>
                  <a:pt x="1475770" y="1239512"/>
                  <a:pt x="1486176" y="1241890"/>
                </a:cubicBezTo>
                <a:cubicBezTo>
                  <a:pt x="1494599" y="1243823"/>
                  <a:pt x="1534785" y="1243872"/>
                  <a:pt x="1599895" y="1243724"/>
                </a:cubicBezTo>
                <a:lnTo>
                  <a:pt x="1619368" y="1243724"/>
                </a:lnTo>
                <a:cubicBezTo>
                  <a:pt x="1620458" y="1272463"/>
                  <a:pt x="1622143" y="1335541"/>
                  <a:pt x="1619318" y="1347929"/>
                </a:cubicBezTo>
                <a:cubicBezTo>
                  <a:pt x="1617733" y="1354866"/>
                  <a:pt x="1612778" y="1360614"/>
                  <a:pt x="1606435" y="1362943"/>
                </a:cubicBezTo>
                <a:cubicBezTo>
                  <a:pt x="1599201" y="1365569"/>
                  <a:pt x="1590678" y="1363636"/>
                  <a:pt x="1582453" y="1357443"/>
                </a:cubicBezTo>
                <a:cubicBezTo>
                  <a:pt x="1570214" y="1348177"/>
                  <a:pt x="1547272" y="1343519"/>
                  <a:pt x="1528839" y="1353082"/>
                </a:cubicBezTo>
                <a:cubicBezTo>
                  <a:pt x="1519176" y="1358087"/>
                  <a:pt x="1503122" y="1371416"/>
                  <a:pt x="1504212" y="1403971"/>
                </a:cubicBezTo>
                <a:close/>
                <a:moveTo>
                  <a:pt x="1132730" y="1617584"/>
                </a:moveTo>
                <a:cubicBezTo>
                  <a:pt x="1140361" y="1627643"/>
                  <a:pt x="1144176" y="1646522"/>
                  <a:pt x="1136298" y="1661684"/>
                </a:cubicBezTo>
                <a:cubicBezTo>
                  <a:pt x="1129212" y="1675360"/>
                  <a:pt x="1114297" y="1682099"/>
                  <a:pt x="1092842" y="1681504"/>
                </a:cubicBezTo>
                <a:cubicBezTo>
                  <a:pt x="1071684" y="1682149"/>
                  <a:pt x="1056769" y="1675360"/>
                  <a:pt x="1049683" y="1661684"/>
                </a:cubicBezTo>
                <a:cubicBezTo>
                  <a:pt x="1041805" y="1646522"/>
                  <a:pt x="1045669" y="1627643"/>
                  <a:pt x="1053251" y="1617584"/>
                </a:cubicBezTo>
                <a:cubicBezTo>
                  <a:pt x="1061724" y="1606386"/>
                  <a:pt x="1064202" y="1594295"/>
                  <a:pt x="1060287" y="1583592"/>
                </a:cubicBezTo>
                <a:cubicBezTo>
                  <a:pt x="1056769" y="1573930"/>
                  <a:pt x="1048147" y="1566497"/>
                  <a:pt x="1037791" y="1564119"/>
                </a:cubicBezTo>
                <a:cubicBezTo>
                  <a:pt x="1029367" y="1562186"/>
                  <a:pt x="989182" y="1562137"/>
                  <a:pt x="924022" y="1562285"/>
                </a:cubicBezTo>
                <a:cubicBezTo>
                  <a:pt x="906382" y="1562285"/>
                  <a:pt x="887850" y="1562335"/>
                  <a:pt x="871053" y="1562285"/>
                </a:cubicBezTo>
                <a:cubicBezTo>
                  <a:pt x="869963" y="1532604"/>
                  <a:pt x="868476" y="1472400"/>
                  <a:pt x="871201" y="1460359"/>
                </a:cubicBezTo>
                <a:cubicBezTo>
                  <a:pt x="872787" y="1453422"/>
                  <a:pt x="877742" y="1447675"/>
                  <a:pt x="884084" y="1445346"/>
                </a:cubicBezTo>
                <a:cubicBezTo>
                  <a:pt x="891319" y="1442670"/>
                  <a:pt x="899842" y="1444652"/>
                  <a:pt x="908067" y="1450846"/>
                </a:cubicBezTo>
                <a:cubicBezTo>
                  <a:pt x="920306" y="1460112"/>
                  <a:pt x="943248" y="1464769"/>
                  <a:pt x="961681" y="1455206"/>
                </a:cubicBezTo>
                <a:cubicBezTo>
                  <a:pt x="971343" y="1450202"/>
                  <a:pt x="987447" y="1436872"/>
                  <a:pt x="986308" y="1404318"/>
                </a:cubicBezTo>
                <a:cubicBezTo>
                  <a:pt x="987447" y="1371416"/>
                  <a:pt x="971343" y="1358087"/>
                  <a:pt x="961681" y="1353082"/>
                </a:cubicBezTo>
                <a:cubicBezTo>
                  <a:pt x="943248" y="1343519"/>
                  <a:pt x="920306" y="1348177"/>
                  <a:pt x="908067" y="1357443"/>
                </a:cubicBezTo>
                <a:cubicBezTo>
                  <a:pt x="899842" y="1363636"/>
                  <a:pt x="891319" y="1365569"/>
                  <a:pt x="884084" y="1362943"/>
                </a:cubicBezTo>
                <a:cubicBezTo>
                  <a:pt x="877742" y="1360614"/>
                  <a:pt x="872787" y="1354866"/>
                  <a:pt x="871201" y="1347929"/>
                </a:cubicBezTo>
                <a:cubicBezTo>
                  <a:pt x="868377" y="1335541"/>
                  <a:pt x="870062" y="1272513"/>
                  <a:pt x="871152" y="1243724"/>
                </a:cubicBezTo>
                <a:cubicBezTo>
                  <a:pt x="887949" y="1243674"/>
                  <a:pt x="906382" y="1243724"/>
                  <a:pt x="924022" y="1243724"/>
                </a:cubicBezTo>
                <a:cubicBezTo>
                  <a:pt x="989182" y="1243872"/>
                  <a:pt x="1029367" y="1243823"/>
                  <a:pt x="1037791" y="1241890"/>
                </a:cubicBezTo>
                <a:cubicBezTo>
                  <a:pt x="1048147" y="1239512"/>
                  <a:pt x="1056818" y="1232079"/>
                  <a:pt x="1060287" y="1222417"/>
                </a:cubicBezTo>
                <a:cubicBezTo>
                  <a:pt x="1064202" y="1211714"/>
                  <a:pt x="1061724" y="1199624"/>
                  <a:pt x="1053251" y="1188425"/>
                </a:cubicBezTo>
                <a:cubicBezTo>
                  <a:pt x="1045669" y="1178366"/>
                  <a:pt x="1041805" y="1159487"/>
                  <a:pt x="1049683" y="1144325"/>
                </a:cubicBezTo>
                <a:cubicBezTo>
                  <a:pt x="1056818" y="1130649"/>
                  <a:pt x="1071684" y="1123761"/>
                  <a:pt x="1093189" y="1124505"/>
                </a:cubicBezTo>
                <a:cubicBezTo>
                  <a:pt x="1114248" y="1123811"/>
                  <a:pt x="1129212" y="1130649"/>
                  <a:pt x="1136298" y="1144325"/>
                </a:cubicBezTo>
                <a:cubicBezTo>
                  <a:pt x="1144176" y="1159487"/>
                  <a:pt x="1140361" y="1178366"/>
                  <a:pt x="1132730" y="1188425"/>
                </a:cubicBezTo>
                <a:cubicBezTo>
                  <a:pt x="1124307" y="1199624"/>
                  <a:pt x="1121779" y="1211714"/>
                  <a:pt x="1125694" y="1222417"/>
                </a:cubicBezTo>
                <a:cubicBezTo>
                  <a:pt x="1129212" y="1232079"/>
                  <a:pt x="1137834" y="1239512"/>
                  <a:pt x="1148240" y="1241890"/>
                </a:cubicBezTo>
                <a:cubicBezTo>
                  <a:pt x="1153740" y="1243129"/>
                  <a:pt x="1175245" y="1244021"/>
                  <a:pt x="1203043" y="1244516"/>
                </a:cubicBezTo>
                <a:cubicBezTo>
                  <a:pt x="1204133" y="1273603"/>
                  <a:pt x="1205718" y="1335640"/>
                  <a:pt x="1202944" y="1347929"/>
                </a:cubicBezTo>
                <a:cubicBezTo>
                  <a:pt x="1201358" y="1354866"/>
                  <a:pt x="1196403" y="1360614"/>
                  <a:pt x="1190060" y="1362943"/>
                </a:cubicBezTo>
                <a:cubicBezTo>
                  <a:pt x="1182826" y="1365569"/>
                  <a:pt x="1174303" y="1363636"/>
                  <a:pt x="1166078" y="1357443"/>
                </a:cubicBezTo>
                <a:cubicBezTo>
                  <a:pt x="1153839" y="1348177"/>
                  <a:pt x="1130897" y="1343519"/>
                  <a:pt x="1112464" y="1353082"/>
                </a:cubicBezTo>
                <a:cubicBezTo>
                  <a:pt x="1102802" y="1358087"/>
                  <a:pt x="1086747" y="1371416"/>
                  <a:pt x="1087837" y="1403971"/>
                </a:cubicBezTo>
                <a:cubicBezTo>
                  <a:pt x="1086747" y="1436872"/>
                  <a:pt x="1102802" y="1450202"/>
                  <a:pt x="1112464" y="1455206"/>
                </a:cubicBezTo>
                <a:cubicBezTo>
                  <a:pt x="1130897" y="1464769"/>
                  <a:pt x="1153839" y="1460112"/>
                  <a:pt x="1166078" y="1450846"/>
                </a:cubicBezTo>
                <a:cubicBezTo>
                  <a:pt x="1174303" y="1444652"/>
                  <a:pt x="1182826" y="1442670"/>
                  <a:pt x="1190060" y="1445346"/>
                </a:cubicBezTo>
                <a:cubicBezTo>
                  <a:pt x="1196403" y="1447675"/>
                  <a:pt x="1201358" y="1453422"/>
                  <a:pt x="1202944" y="1460359"/>
                </a:cubicBezTo>
                <a:cubicBezTo>
                  <a:pt x="1205669" y="1472301"/>
                  <a:pt x="1204182" y="1531564"/>
                  <a:pt x="1203092" y="1561493"/>
                </a:cubicBezTo>
                <a:cubicBezTo>
                  <a:pt x="1175294" y="1561988"/>
                  <a:pt x="1153740" y="1562880"/>
                  <a:pt x="1148240" y="1564119"/>
                </a:cubicBezTo>
                <a:cubicBezTo>
                  <a:pt x="1137834" y="1566497"/>
                  <a:pt x="1129212" y="1573930"/>
                  <a:pt x="1125694" y="1583592"/>
                </a:cubicBezTo>
                <a:cubicBezTo>
                  <a:pt x="1121779" y="1594295"/>
                  <a:pt x="1124307" y="1606386"/>
                  <a:pt x="1132730" y="1617584"/>
                </a:cubicBezTo>
                <a:close/>
                <a:moveTo>
                  <a:pt x="986308" y="1075895"/>
                </a:moveTo>
                <a:cubicBezTo>
                  <a:pt x="987447" y="1042994"/>
                  <a:pt x="971343" y="1029664"/>
                  <a:pt x="961681" y="1024660"/>
                </a:cubicBezTo>
                <a:cubicBezTo>
                  <a:pt x="943248" y="1015096"/>
                  <a:pt x="920306" y="1019754"/>
                  <a:pt x="908067" y="1029020"/>
                </a:cubicBezTo>
                <a:cubicBezTo>
                  <a:pt x="899842" y="1035214"/>
                  <a:pt x="891319" y="1037147"/>
                  <a:pt x="884084" y="1034520"/>
                </a:cubicBezTo>
                <a:cubicBezTo>
                  <a:pt x="877742" y="1032191"/>
                  <a:pt x="872787" y="1026444"/>
                  <a:pt x="871201" y="1019507"/>
                </a:cubicBezTo>
                <a:cubicBezTo>
                  <a:pt x="868377" y="1007119"/>
                  <a:pt x="870062" y="944140"/>
                  <a:pt x="871152" y="915351"/>
                </a:cubicBezTo>
                <a:cubicBezTo>
                  <a:pt x="886265" y="915400"/>
                  <a:pt x="903954" y="915351"/>
                  <a:pt x="924072" y="915301"/>
                </a:cubicBezTo>
                <a:cubicBezTo>
                  <a:pt x="972632" y="915202"/>
                  <a:pt x="1027633" y="915103"/>
                  <a:pt x="1035561" y="916936"/>
                </a:cubicBezTo>
                <a:cubicBezTo>
                  <a:pt x="1042696" y="918572"/>
                  <a:pt x="1048643" y="923626"/>
                  <a:pt x="1051021" y="930167"/>
                </a:cubicBezTo>
                <a:cubicBezTo>
                  <a:pt x="1053697" y="937599"/>
                  <a:pt x="1051715" y="946320"/>
                  <a:pt x="1045372" y="954744"/>
                </a:cubicBezTo>
                <a:cubicBezTo>
                  <a:pt x="1035908" y="967230"/>
                  <a:pt x="1031151" y="990618"/>
                  <a:pt x="1040913" y="1009398"/>
                </a:cubicBezTo>
                <a:cubicBezTo>
                  <a:pt x="1046016" y="1019308"/>
                  <a:pt x="1059692" y="1035710"/>
                  <a:pt x="1092842" y="1034570"/>
                </a:cubicBezTo>
                <a:cubicBezTo>
                  <a:pt x="1126437" y="1035660"/>
                  <a:pt x="1139965" y="1019308"/>
                  <a:pt x="1145118" y="1009398"/>
                </a:cubicBezTo>
                <a:cubicBezTo>
                  <a:pt x="1154830" y="990618"/>
                  <a:pt x="1150073" y="967230"/>
                  <a:pt x="1140658" y="954744"/>
                </a:cubicBezTo>
                <a:cubicBezTo>
                  <a:pt x="1134316" y="946320"/>
                  <a:pt x="1132284" y="937599"/>
                  <a:pt x="1135009" y="930167"/>
                </a:cubicBezTo>
                <a:cubicBezTo>
                  <a:pt x="1137388" y="923626"/>
                  <a:pt x="1143284" y="918572"/>
                  <a:pt x="1150420" y="916936"/>
                </a:cubicBezTo>
                <a:cubicBezTo>
                  <a:pt x="1154978" y="915896"/>
                  <a:pt x="1175195" y="915499"/>
                  <a:pt x="1200714" y="915351"/>
                </a:cubicBezTo>
                <a:cubicBezTo>
                  <a:pt x="1199971" y="935468"/>
                  <a:pt x="1197592" y="1006772"/>
                  <a:pt x="1201011" y="1021687"/>
                </a:cubicBezTo>
                <a:cubicBezTo>
                  <a:pt x="1203340" y="1031894"/>
                  <a:pt x="1210674" y="1040367"/>
                  <a:pt x="1220187" y="1043836"/>
                </a:cubicBezTo>
                <a:cubicBezTo>
                  <a:pt x="1230692" y="1047651"/>
                  <a:pt x="1242535" y="1045223"/>
                  <a:pt x="1253485" y="1036899"/>
                </a:cubicBezTo>
                <a:cubicBezTo>
                  <a:pt x="1263296" y="1029466"/>
                  <a:pt x="1281729" y="1025750"/>
                  <a:pt x="1296595" y="1033430"/>
                </a:cubicBezTo>
                <a:cubicBezTo>
                  <a:pt x="1309924" y="1040367"/>
                  <a:pt x="1316564" y="1054935"/>
                  <a:pt x="1315870" y="1075895"/>
                </a:cubicBezTo>
                <a:cubicBezTo>
                  <a:pt x="1316564" y="1096508"/>
                  <a:pt x="1309924" y="1111076"/>
                  <a:pt x="1296595" y="1117964"/>
                </a:cubicBezTo>
                <a:cubicBezTo>
                  <a:pt x="1281729" y="1125694"/>
                  <a:pt x="1263296" y="1121928"/>
                  <a:pt x="1253485" y="1114545"/>
                </a:cubicBezTo>
                <a:cubicBezTo>
                  <a:pt x="1242535" y="1106220"/>
                  <a:pt x="1230692" y="1103792"/>
                  <a:pt x="1220138" y="1107608"/>
                </a:cubicBezTo>
                <a:cubicBezTo>
                  <a:pt x="1210674" y="1111076"/>
                  <a:pt x="1203340" y="1119549"/>
                  <a:pt x="1201011" y="1129707"/>
                </a:cubicBezTo>
                <a:cubicBezTo>
                  <a:pt x="1197691" y="1144325"/>
                  <a:pt x="1199871" y="1212705"/>
                  <a:pt x="1200664" y="1234606"/>
                </a:cubicBezTo>
                <a:cubicBezTo>
                  <a:pt x="1174947" y="1234111"/>
                  <a:pt x="1155276" y="1233368"/>
                  <a:pt x="1150420" y="1232228"/>
                </a:cubicBezTo>
                <a:cubicBezTo>
                  <a:pt x="1143284" y="1230593"/>
                  <a:pt x="1137388" y="1225539"/>
                  <a:pt x="1135009" y="1218998"/>
                </a:cubicBezTo>
                <a:cubicBezTo>
                  <a:pt x="1132284" y="1211565"/>
                  <a:pt x="1134316" y="1202844"/>
                  <a:pt x="1140658" y="1194421"/>
                </a:cubicBezTo>
                <a:cubicBezTo>
                  <a:pt x="1150073" y="1181934"/>
                  <a:pt x="1154830" y="1158546"/>
                  <a:pt x="1145118" y="1139766"/>
                </a:cubicBezTo>
                <a:cubicBezTo>
                  <a:pt x="1139965" y="1129856"/>
                  <a:pt x="1126338" y="1113554"/>
                  <a:pt x="1093189" y="1114594"/>
                </a:cubicBezTo>
                <a:cubicBezTo>
                  <a:pt x="1059593" y="1113554"/>
                  <a:pt x="1046016" y="1129856"/>
                  <a:pt x="1040913" y="1139766"/>
                </a:cubicBezTo>
                <a:cubicBezTo>
                  <a:pt x="1031151" y="1158546"/>
                  <a:pt x="1035908" y="1181934"/>
                  <a:pt x="1045372" y="1194421"/>
                </a:cubicBezTo>
                <a:cubicBezTo>
                  <a:pt x="1051715" y="1202844"/>
                  <a:pt x="1053697" y="1211565"/>
                  <a:pt x="1051021" y="1218998"/>
                </a:cubicBezTo>
                <a:cubicBezTo>
                  <a:pt x="1048643" y="1225539"/>
                  <a:pt x="1042696" y="1230593"/>
                  <a:pt x="1035561" y="1232228"/>
                </a:cubicBezTo>
                <a:cubicBezTo>
                  <a:pt x="1027633" y="1234061"/>
                  <a:pt x="972632" y="1233962"/>
                  <a:pt x="924072" y="1233813"/>
                </a:cubicBezTo>
                <a:cubicBezTo>
                  <a:pt x="903954" y="1233813"/>
                  <a:pt x="886215" y="1233764"/>
                  <a:pt x="871053" y="1233813"/>
                </a:cubicBezTo>
                <a:cubicBezTo>
                  <a:pt x="869963" y="1204133"/>
                  <a:pt x="868476" y="1143978"/>
                  <a:pt x="871201" y="1131937"/>
                </a:cubicBezTo>
                <a:cubicBezTo>
                  <a:pt x="872787" y="1125000"/>
                  <a:pt x="877742" y="1119252"/>
                  <a:pt x="884084" y="1116923"/>
                </a:cubicBezTo>
                <a:cubicBezTo>
                  <a:pt x="891319" y="1114248"/>
                  <a:pt x="899842" y="1116230"/>
                  <a:pt x="908067" y="1122423"/>
                </a:cubicBezTo>
                <a:cubicBezTo>
                  <a:pt x="920306" y="1131689"/>
                  <a:pt x="943248" y="1136347"/>
                  <a:pt x="961681" y="1126784"/>
                </a:cubicBezTo>
                <a:cubicBezTo>
                  <a:pt x="971343" y="1121779"/>
                  <a:pt x="987447" y="1108401"/>
                  <a:pt x="986308" y="1075895"/>
                </a:cubicBezTo>
                <a:close/>
                <a:moveTo>
                  <a:pt x="569834" y="1350109"/>
                </a:moveTo>
                <a:cubicBezTo>
                  <a:pt x="573253" y="1335194"/>
                  <a:pt x="570874" y="1263940"/>
                  <a:pt x="570131" y="1243773"/>
                </a:cubicBezTo>
                <a:cubicBezTo>
                  <a:pt x="579496" y="1243773"/>
                  <a:pt x="589654" y="1243773"/>
                  <a:pt x="600506" y="1243724"/>
                </a:cubicBezTo>
                <a:cubicBezTo>
                  <a:pt x="642326" y="1243625"/>
                  <a:pt x="689697" y="1243525"/>
                  <a:pt x="697625" y="1245359"/>
                </a:cubicBezTo>
                <a:cubicBezTo>
                  <a:pt x="704760" y="1246994"/>
                  <a:pt x="710657" y="1252048"/>
                  <a:pt x="713035" y="1258589"/>
                </a:cubicBezTo>
                <a:cubicBezTo>
                  <a:pt x="715761" y="1266021"/>
                  <a:pt x="713779" y="1274742"/>
                  <a:pt x="707386" y="1283166"/>
                </a:cubicBezTo>
                <a:cubicBezTo>
                  <a:pt x="697972" y="1295653"/>
                  <a:pt x="693215" y="1319041"/>
                  <a:pt x="702976" y="1337820"/>
                </a:cubicBezTo>
                <a:cubicBezTo>
                  <a:pt x="707932" y="1347384"/>
                  <a:pt x="720815" y="1363042"/>
                  <a:pt x="751685" y="1363042"/>
                </a:cubicBezTo>
                <a:cubicBezTo>
                  <a:pt x="752725" y="1363042"/>
                  <a:pt x="753816" y="1363042"/>
                  <a:pt x="754906" y="1363042"/>
                </a:cubicBezTo>
                <a:cubicBezTo>
                  <a:pt x="788452" y="1364181"/>
                  <a:pt x="802028" y="1347780"/>
                  <a:pt x="807132" y="1337870"/>
                </a:cubicBezTo>
                <a:cubicBezTo>
                  <a:pt x="816894" y="1319090"/>
                  <a:pt x="812137" y="1295702"/>
                  <a:pt x="802722" y="1283216"/>
                </a:cubicBezTo>
                <a:cubicBezTo>
                  <a:pt x="796330" y="1274792"/>
                  <a:pt x="794348" y="1266071"/>
                  <a:pt x="797073" y="1258638"/>
                </a:cubicBezTo>
                <a:cubicBezTo>
                  <a:pt x="799452" y="1252098"/>
                  <a:pt x="805348" y="1247044"/>
                  <a:pt x="812484" y="1245408"/>
                </a:cubicBezTo>
                <a:cubicBezTo>
                  <a:pt x="816993" y="1244368"/>
                  <a:pt x="836417" y="1243971"/>
                  <a:pt x="861242" y="1243823"/>
                </a:cubicBezTo>
                <a:cubicBezTo>
                  <a:pt x="860498" y="1263940"/>
                  <a:pt x="858120" y="1335244"/>
                  <a:pt x="861539" y="1350159"/>
                </a:cubicBezTo>
                <a:cubicBezTo>
                  <a:pt x="863868" y="1360366"/>
                  <a:pt x="871201" y="1368839"/>
                  <a:pt x="880715" y="1372308"/>
                </a:cubicBezTo>
                <a:cubicBezTo>
                  <a:pt x="891220" y="1376123"/>
                  <a:pt x="903062" y="1373695"/>
                  <a:pt x="914013" y="1365371"/>
                </a:cubicBezTo>
                <a:cubicBezTo>
                  <a:pt x="923874" y="1357938"/>
                  <a:pt x="942307" y="1354222"/>
                  <a:pt x="957122" y="1361902"/>
                </a:cubicBezTo>
                <a:cubicBezTo>
                  <a:pt x="970451" y="1368839"/>
                  <a:pt x="977091" y="1383407"/>
                  <a:pt x="976398" y="1404367"/>
                </a:cubicBezTo>
                <a:cubicBezTo>
                  <a:pt x="977091" y="1424980"/>
                  <a:pt x="970451" y="1439548"/>
                  <a:pt x="957073" y="1446485"/>
                </a:cubicBezTo>
                <a:cubicBezTo>
                  <a:pt x="942307" y="1454166"/>
                  <a:pt x="923874" y="1450400"/>
                  <a:pt x="914013" y="1443017"/>
                </a:cubicBezTo>
                <a:cubicBezTo>
                  <a:pt x="903062" y="1434692"/>
                  <a:pt x="891220" y="1432264"/>
                  <a:pt x="880665" y="1436080"/>
                </a:cubicBezTo>
                <a:cubicBezTo>
                  <a:pt x="871201" y="1439548"/>
                  <a:pt x="863868" y="1448021"/>
                  <a:pt x="861539" y="1458179"/>
                </a:cubicBezTo>
                <a:cubicBezTo>
                  <a:pt x="858269" y="1472648"/>
                  <a:pt x="860350" y="1539591"/>
                  <a:pt x="861142" y="1562285"/>
                </a:cubicBezTo>
                <a:cubicBezTo>
                  <a:pt x="836367" y="1562137"/>
                  <a:pt x="816943" y="1561740"/>
                  <a:pt x="812484" y="1560700"/>
                </a:cubicBezTo>
                <a:cubicBezTo>
                  <a:pt x="805348" y="1559065"/>
                  <a:pt x="799452" y="1554010"/>
                  <a:pt x="797073" y="1547470"/>
                </a:cubicBezTo>
                <a:cubicBezTo>
                  <a:pt x="794348" y="1540037"/>
                  <a:pt x="796330" y="1531316"/>
                  <a:pt x="802722" y="1522892"/>
                </a:cubicBezTo>
                <a:cubicBezTo>
                  <a:pt x="812137" y="1510406"/>
                  <a:pt x="816894" y="1487018"/>
                  <a:pt x="807132" y="1468238"/>
                </a:cubicBezTo>
                <a:cubicBezTo>
                  <a:pt x="802028" y="1458328"/>
                  <a:pt x="788402" y="1441877"/>
                  <a:pt x="755203" y="1443066"/>
                </a:cubicBezTo>
                <a:cubicBezTo>
                  <a:pt x="721707" y="1441927"/>
                  <a:pt x="708080" y="1458328"/>
                  <a:pt x="702976" y="1468238"/>
                </a:cubicBezTo>
                <a:cubicBezTo>
                  <a:pt x="693215" y="1487018"/>
                  <a:pt x="697972" y="1510406"/>
                  <a:pt x="707386" y="1522892"/>
                </a:cubicBezTo>
                <a:cubicBezTo>
                  <a:pt x="713779" y="1531316"/>
                  <a:pt x="715761" y="1540037"/>
                  <a:pt x="713035" y="1547470"/>
                </a:cubicBezTo>
                <a:cubicBezTo>
                  <a:pt x="710657" y="1554010"/>
                  <a:pt x="704760" y="1559065"/>
                  <a:pt x="697625" y="1560700"/>
                </a:cubicBezTo>
                <a:cubicBezTo>
                  <a:pt x="689697" y="1562533"/>
                  <a:pt x="642326" y="1562434"/>
                  <a:pt x="600555" y="1562335"/>
                </a:cubicBezTo>
                <a:cubicBezTo>
                  <a:pt x="589654" y="1562285"/>
                  <a:pt x="579546" y="1562285"/>
                  <a:pt x="570230" y="1562285"/>
                </a:cubicBezTo>
                <a:cubicBezTo>
                  <a:pt x="571023" y="1539542"/>
                  <a:pt x="573104" y="1472648"/>
                  <a:pt x="569834" y="1458179"/>
                </a:cubicBezTo>
                <a:cubicBezTo>
                  <a:pt x="567505" y="1448021"/>
                  <a:pt x="560171" y="1439548"/>
                  <a:pt x="550657" y="1436080"/>
                </a:cubicBezTo>
                <a:cubicBezTo>
                  <a:pt x="540153" y="1432264"/>
                  <a:pt x="528310" y="1434692"/>
                  <a:pt x="517310" y="1443017"/>
                </a:cubicBezTo>
                <a:cubicBezTo>
                  <a:pt x="507499" y="1450400"/>
                  <a:pt x="489066" y="1454166"/>
                  <a:pt x="474250" y="1446485"/>
                </a:cubicBezTo>
                <a:cubicBezTo>
                  <a:pt x="460921" y="1439548"/>
                  <a:pt x="454281" y="1424980"/>
                  <a:pt x="454975" y="1404020"/>
                </a:cubicBezTo>
                <a:cubicBezTo>
                  <a:pt x="454281" y="1383407"/>
                  <a:pt x="460921" y="1368839"/>
                  <a:pt x="474250" y="1361902"/>
                </a:cubicBezTo>
                <a:cubicBezTo>
                  <a:pt x="489066" y="1354222"/>
                  <a:pt x="507499" y="1357988"/>
                  <a:pt x="517310" y="1365371"/>
                </a:cubicBezTo>
                <a:cubicBezTo>
                  <a:pt x="528310" y="1373695"/>
                  <a:pt x="540153" y="1376123"/>
                  <a:pt x="550657" y="1372308"/>
                </a:cubicBezTo>
                <a:cubicBezTo>
                  <a:pt x="560171" y="1368839"/>
                  <a:pt x="567505" y="1360366"/>
                  <a:pt x="569834" y="1350159"/>
                </a:cubicBezTo>
                <a:close/>
                <a:moveTo>
                  <a:pt x="1920686" y="1458130"/>
                </a:moveTo>
                <a:cubicBezTo>
                  <a:pt x="1917317" y="1472846"/>
                  <a:pt x="1919547" y="1542118"/>
                  <a:pt x="1920339" y="1563475"/>
                </a:cubicBezTo>
                <a:cubicBezTo>
                  <a:pt x="1875100" y="1563276"/>
                  <a:pt x="1833725" y="1562335"/>
                  <a:pt x="1826292" y="1560650"/>
                </a:cubicBezTo>
                <a:cubicBezTo>
                  <a:pt x="1819157" y="1559015"/>
                  <a:pt x="1813260" y="1553961"/>
                  <a:pt x="1810882" y="1547420"/>
                </a:cubicBezTo>
                <a:cubicBezTo>
                  <a:pt x="1808156" y="1539988"/>
                  <a:pt x="1810188" y="1531267"/>
                  <a:pt x="1816531" y="1522843"/>
                </a:cubicBezTo>
                <a:cubicBezTo>
                  <a:pt x="1825995" y="1510356"/>
                  <a:pt x="1830752" y="1486968"/>
                  <a:pt x="1820990" y="1468188"/>
                </a:cubicBezTo>
                <a:cubicBezTo>
                  <a:pt x="1815837" y="1458278"/>
                  <a:pt x="1802458" y="1441877"/>
                  <a:pt x="1769061" y="1443017"/>
                </a:cubicBezTo>
                <a:cubicBezTo>
                  <a:pt x="1735465" y="1441927"/>
                  <a:pt x="1721938" y="1458328"/>
                  <a:pt x="1716785" y="1468188"/>
                </a:cubicBezTo>
                <a:cubicBezTo>
                  <a:pt x="1707023" y="1486968"/>
                  <a:pt x="1711830" y="1510356"/>
                  <a:pt x="1721244" y="1522843"/>
                </a:cubicBezTo>
                <a:cubicBezTo>
                  <a:pt x="1727587" y="1531267"/>
                  <a:pt x="1729618" y="1539988"/>
                  <a:pt x="1726893" y="1547420"/>
                </a:cubicBezTo>
                <a:cubicBezTo>
                  <a:pt x="1724515" y="1553961"/>
                  <a:pt x="1718618" y="1559015"/>
                  <a:pt x="1711483" y="1560650"/>
                </a:cubicBezTo>
                <a:cubicBezTo>
                  <a:pt x="1705091" y="1562137"/>
                  <a:pt x="1668572" y="1562335"/>
                  <a:pt x="1629377" y="1562285"/>
                </a:cubicBezTo>
                <a:cubicBezTo>
                  <a:pt x="1630170" y="1539641"/>
                  <a:pt x="1632251" y="1472599"/>
                  <a:pt x="1628981" y="1458130"/>
                </a:cubicBezTo>
                <a:cubicBezTo>
                  <a:pt x="1626652" y="1447972"/>
                  <a:pt x="1619318" y="1439499"/>
                  <a:pt x="1609854" y="1436030"/>
                </a:cubicBezTo>
                <a:cubicBezTo>
                  <a:pt x="1599300" y="1432215"/>
                  <a:pt x="1587457" y="1434643"/>
                  <a:pt x="1576507" y="1442967"/>
                </a:cubicBezTo>
                <a:cubicBezTo>
                  <a:pt x="1566696" y="1450350"/>
                  <a:pt x="1548263" y="1454116"/>
                  <a:pt x="1533447" y="1446436"/>
                </a:cubicBezTo>
                <a:cubicBezTo>
                  <a:pt x="1520118" y="1439499"/>
                  <a:pt x="1513429" y="1424931"/>
                  <a:pt x="1514122" y="1403971"/>
                </a:cubicBezTo>
                <a:cubicBezTo>
                  <a:pt x="1513429" y="1383358"/>
                  <a:pt x="1520118" y="1368790"/>
                  <a:pt x="1533447" y="1361853"/>
                </a:cubicBezTo>
                <a:cubicBezTo>
                  <a:pt x="1548263" y="1354172"/>
                  <a:pt x="1566696" y="1357938"/>
                  <a:pt x="1576507" y="1365321"/>
                </a:cubicBezTo>
                <a:cubicBezTo>
                  <a:pt x="1587457" y="1373596"/>
                  <a:pt x="1599300" y="1376074"/>
                  <a:pt x="1609854" y="1372258"/>
                </a:cubicBezTo>
                <a:cubicBezTo>
                  <a:pt x="1619318" y="1368790"/>
                  <a:pt x="1626652" y="1360317"/>
                  <a:pt x="1628981" y="1350109"/>
                </a:cubicBezTo>
                <a:cubicBezTo>
                  <a:pt x="1632400" y="1335145"/>
                  <a:pt x="1630021" y="1263742"/>
                  <a:pt x="1629278" y="1243724"/>
                </a:cubicBezTo>
                <a:cubicBezTo>
                  <a:pt x="1668522" y="1243674"/>
                  <a:pt x="1705091" y="1243872"/>
                  <a:pt x="1711483" y="1245359"/>
                </a:cubicBezTo>
                <a:cubicBezTo>
                  <a:pt x="1718618" y="1246994"/>
                  <a:pt x="1724515" y="1252048"/>
                  <a:pt x="1726893" y="1258589"/>
                </a:cubicBezTo>
                <a:cubicBezTo>
                  <a:pt x="1729618" y="1266021"/>
                  <a:pt x="1727587" y="1274742"/>
                  <a:pt x="1721244" y="1283166"/>
                </a:cubicBezTo>
                <a:cubicBezTo>
                  <a:pt x="1711830" y="1295653"/>
                  <a:pt x="1707023" y="1319041"/>
                  <a:pt x="1716785" y="1337820"/>
                </a:cubicBezTo>
                <a:cubicBezTo>
                  <a:pt x="1721938" y="1347731"/>
                  <a:pt x="1735267" y="1364132"/>
                  <a:pt x="1768714" y="1362992"/>
                </a:cubicBezTo>
                <a:cubicBezTo>
                  <a:pt x="1802062" y="1364132"/>
                  <a:pt x="1815837" y="1347731"/>
                  <a:pt x="1820990" y="1337820"/>
                </a:cubicBezTo>
                <a:cubicBezTo>
                  <a:pt x="1830752" y="1319041"/>
                  <a:pt x="1825995" y="1295653"/>
                  <a:pt x="1816531" y="1283166"/>
                </a:cubicBezTo>
                <a:cubicBezTo>
                  <a:pt x="1810188" y="1274742"/>
                  <a:pt x="1808156" y="1266021"/>
                  <a:pt x="1810882" y="1258589"/>
                </a:cubicBezTo>
                <a:cubicBezTo>
                  <a:pt x="1813260" y="1252048"/>
                  <a:pt x="1819206" y="1246994"/>
                  <a:pt x="1826292" y="1245359"/>
                </a:cubicBezTo>
                <a:cubicBezTo>
                  <a:pt x="1833328" y="1243773"/>
                  <a:pt x="1876883" y="1243625"/>
                  <a:pt x="1920389" y="1243724"/>
                </a:cubicBezTo>
                <a:cubicBezTo>
                  <a:pt x="1919646" y="1263742"/>
                  <a:pt x="1917267" y="1335145"/>
                  <a:pt x="1920686" y="1350109"/>
                </a:cubicBezTo>
                <a:cubicBezTo>
                  <a:pt x="1923015" y="1360317"/>
                  <a:pt x="1930349" y="1368790"/>
                  <a:pt x="1939813" y="1372258"/>
                </a:cubicBezTo>
                <a:cubicBezTo>
                  <a:pt x="1950367" y="1376074"/>
                  <a:pt x="1962210" y="1373646"/>
                  <a:pt x="1973160" y="1365321"/>
                </a:cubicBezTo>
                <a:cubicBezTo>
                  <a:pt x="1983021" y="1357889"/>
                  <a:pt x="2001454" y="1354172"/>
                  <a:pt x="2016270" y="1361853"/>
                </a:cubicBezTo>
                <a:cubicBezTo>
                  <a:pt x="2029599" y="1368790"/>
                  <a:pt x="2036239" y="1383358"/>
                  <a:pt x="2035545" y="1404318"/>
                </a:cubicBezTo>
                <a:cubicBezTo>
                  <a:pt x="2036239" y="1424931"/>
                  <a:pt x="2029599" y="1439499"/>
                  <a:pt x="2016220" y="1446436"/>
                </a:cubicBezTo>
                <a:cubicBezTo>
                  <a:pt x="2001454" y="1454116"/>
                  <a:pt x="1983021" y="1450350"/>
                  <a:pt x="1973160" y="1442967"/>
                </a:cubicBezTo>
                <a:cubicBezTo>
                  <a:pt x="1962210" y="1434643"/>
                  <a:pt x="1950367" y="1432215"/>
                  <a:pt x="1939813" y="1436030"/>
                </a:cubicBezTo>
                <a:cubicBezTo>
                  <a:pt x="1930349" y="1439499"/>
                  <a:pt x="1923015" y="1447972"/>
                  <a:pt x="1920686" y="1458130"/>
                </a:cubicBezTo>
                <a:close/>
                <a:moveTo>
                  <a:pt x="1920290" y="1233813"/>
                </a:moveTo>
                <a:cubicBezTo>
                  <a:pt x="1865536" y="1233714"/>
                  <a:pt x="1831743" y="1233962"/>
                  <a:pt x="1824112" y="1235696"/>
                </a:cubicBezTo>
                <a:cubicBezTo>
                  <a:pt x="1813706" y="1238075"/>
                  <a:pt x="1805084" y="1245507"/>
                  <a:pt x="1801566" y="1255170"/>
                </a:cubicBezTo>
                <a:cubicBezTo>
                  <a:pt x="1797652" y="1265873"/>
                  <a:pt x="1800179" y="1277963"/>
                  <a:pt x="1808652" y="1289162"/>
                </a:cubicBezTo>
                <a:cubicBezTo>
                  <a:pt x="1816233" y="1299221"/>
                  <a:pt x="1820049" y="1318099"/>
                  <a:pt x="1812170" y="1333262"/>
                </a:cubicBezTo>
                <a:cubicBezTo>
                  <a:pt x="1805084" y="1346938"/>
                  <a:pt x="1790169" y="1353726"/>
                  <a:pt x="1768714" y="1353082"/>
                </a:cubicBezTo>
                <a:cubicBezTo>
                  <a:pt x="1747605" y="1353776"/>
                  <a:pt x="1732691" y="1346938"/>
                  <a:pt x="1725605" y="1333262"/>
                </a:cubicBezTo>
                <a:cubicBezTo>
                  <a:pt x="1717726" y="1318099"/>
                  <a:pt x="1721542" y="1299221"/>
                  <a:pt x="1729123" y="1289162"/>
                </a:cubicBezTo>
                <a:cubicBezTo>
                  <a:pt x="1737596" y="1277963"/>
                  <a:pt x="1740123" y="1265873"/>
                  <a:pt x="1736209" y="1255170"/>
                </a:cubicBezTo>
                <a:cubicBezTo>
                  <a:pt x="1732691" y="1245507"/>
                  <a:pt x="1724069" y="1238075"/>
                  <a:pt x="1713663" y="1235696"/>
                </a:cubicBezTo>
                <a:cubicBezTo>
                  <a:pt x="1706577" y="1234061"/>
                  <a:pt x="1677144" y="1233764"/>
                  <a:pt x="1629377" y="1233813"/>
                </a:cubicBezTo>
                <a:cubicBezTo>
                  <a:pt x="1630170" y="1211070"/>
                  <a:pt x="1632251" y="1144176"/>
                  <a:pt x="1628981" y="1129707"/>
                </a:cubicBezTo>
                <a:cubicBezTo>
                  <a:pt x="1626652" y="1119549"/>
                  <a:pt x="1619318" y="1111076"/>
                  <a:pt x="1609854" y="1107608"/>
                </a:cubicBezTo>
                <a:cubicBezTo>
                  <a:pt x="1599300" y="1103743"/>
                  <a:pt x="1587457" y="1106220"/>
                  <a:pt x="1576507" y="1114545"/>
                </a:cubicBezTo>
                <a:cubicBezTo>
                  <a:pt x="1566696" y="1121928"/>
                  <a:pt x="1548263" y="1125694"/>
                  <a:pt x="1533447" y="1117964"/>
                </a:cubicBezTo>
                <a:cubicBezTo>
                  <a:pt x="1520118" y="1111076"/>
                  <a:pt x="1513429" y="1096508"/>
                  <a:pt x="1514122" y="1075548"/>
                </a:cubicBezTo>
                <a:cubicBezTo>
                  <a:pt x="1513429" y="1054935"/>
                  <a:pt x="1520118" y="1040367"/>
                  <a:pt x="1533447" y="1033430"/>
                </a:cubicBezTo>
                <a:cubicBezTo>
                  <a:pt x="1548263" y="1025750"/>
                  <a:pt x="1566696" y="1029466"/>
                  <a:pt x="1576507" y="1036899"/>
                </a:cubicBezTo>
                <a:cubicBezTo>
                  <a:pt x="1587457" y="1045223"/>
                  <a:pt x="1599300" y="1047651"/>
                  <a:pt x="1609854" y="1043836"/>
                </a:cubicBezTo>
                <a:cubicBezTo>
                  <a:pt x="1619318" y="1040367"/>
                  <a:pt x="1626652" y="1031894"/>
                  <a:pt x="1628981" y="1021687"/>
                </a:cubicBezTo>
                <a:cubicBezTo>
                  <a:pt x="1632301" y="1007020"/>
                  <a:pt x="1630121" y="937896"/>
                  <a:pt x="1629328" y="916441"/>
                </a:cubicBezTo>
                <a:cubicBezTo>
                  <a:pt x="1670554" y="916144"/>
                  <a:pt x="1706330" y="915153"/>
                  <a:pt x="1713663" y="913468"/>
                </a:cubicBezTo>
                <a:cubicBezTo>
                  <a:pt x="1724069" y="911089"/>
                  <a:pt x="1732691" y="903657"/>
                  <a:pt x="1736209" y="893994"/>
                </a:cubicBezTo>
                <a:cubicBezTo>
                  <a:pt x="1740123" y="883291"/>
                  <a:pt x="1737596" y="871201"/>
                  <a:pt x="1729123" y="860003"/>
                </a:cubicBezTo>
                <a:cubicBezTo>
                  <a:pt x="1721542" y="849944"/>
                  <a:pt x="1717726" y="831065"/>
                  <a:pt x="1725605" y="815903"/>
                </a:cubicBezTo>
                <a:cubicBezTo>
                  <a:pt x="1732691" y="802226"/>
                  <a:pt x="1747605" y="795339"/>
                  <a:pt x="1769061" y="796082"/>
                </a:cubicBezTo>
                <a:cubicBezTo>
                  <a:pt x="1790169" y="795339"/>
                  <a:pt x="1805084" y="802226"/>
                  <a:pt x="1812170" y="815903"/>
                </a:cubicBezTo>
                <a:cubicBezTo>
                  <a:pt x="1820049" y="831065"/>
                  <a:pt x="1816233" y="849944"/>
                  <a:pt x="1808652" y="860003"/>
                </a:cubicBezTo>
                <a:cubicBezTo>
                  <a:pt x="1800179" y="871201"/>
                  <a:pt x="1797652" y="883291"/>
                  <a:pt x="1801566" y="893994"/>
                </a:cubicBezTo>
                <a:cubicBezTo>
                  <a:pt x="1805084" y="903657"/>
                  <a:pt x="1813706" y="911089"/>
                  <a:pt x="1824112" y="913468"/>
                </a:cubicBezTo>
                <a:cubicBezTo>
                  <a:pt x="1831743" y="915202"/>
                  <a:pt x="1865586" y="915450"/>
                  <a:pt x="1920389" y="915351"/>
                </a:cubicBezTo>
                <a:cubicBezTo>
                  <a:pt x="1919646" y="935518"/>
                  <a:pt x="1917267" y="1006772"/>
                  <a:pt x="1920686" y="1021687"/>
                </a:cubicBezTo>
                <a:cubicBezTo>
                  <a:pt x="1923015" y="1031894"/>
                  <a:pt x="1930349" y="1040367"/>
                  <a:pt x="1939813" y="1043836"/>
                </a:cubicBezTo>
                <a:cubicBezTo>
                  <a:pt x="1950367" y="1047651"/>
                  <a:pt x="1962210" y="1045223"/>
                  <a:pt x="1973160" y="1036899"/>
                </a:cubicBezTo>
                <a:cubicBezTo>
                  <a:pt x="1983021" y="1029466"/>
                  <a:pt x="2001454" y="1025750"/>
                  <a:pt x="2016270" y="1033430"/>
                </a:cubicBezTo>
                <a:cubicBezTo>
                  <a:pt x="2029599" y="1040367"/>
                  <a:pt x="2036239" y="1054935"/>
                  <a:pt x="2035545" y="1075895"/>
                </a:cubicBezTo>
                <a:cubicBezTo>
                  <a:pt x="2036239" y="1096508"/>
                  <a:pt x="2029599" y="1111076"/>
                  <a:pt x="2016270" y="1117964"/>
                </a:cubicBezTo>
                <a:cubicBezTo>
                  <a:pt x="2001454" y="1125694"/>
                  <a:pt x="1983021" y="1121928"/>
                  <a:pt x="1973160" y="1114545"/>
                </a:cubicBezTo>
                <a:cubicBezTo>
                  <a:pt x="1962210" y="1106220"/>
                  <a:pt x="1950367" y="1103792"/>
                  <a:pt x="1939813" y="1107608"/>
                </a:cubicBezTo>
                <a:cubicBezTo>
                  <a:pt x="1930349" y="1111076"/>
                  <a:pt x="1923015" y="1119549"/>
                  <a:pt x="1920686" y="1129707"/>
                </a:cubicBezTo>
                <a:cubicBezTo>
                  <a:pt x="1917416" y="1144176"/>
                  <a:pt x="1919497" y="1211070"/>
                  <a:pt x="1920290" y="1233813"/>
                </a:cubicBezTo>
                <a:close/>
                <a:moveTo>
                  <a:pt x="1212606" y="364842"/>
                </a:moveTo>
                <a:cubicBezTo>
                  <a:pt x="1215975" y="350126"/>
                  <a:pt x="1213746" y="280606"/>
                  <a:pt x="1212953" y="259398"/>
                </a:cubicBezTo>
                <a:cubicBezTo>
                  <a:pt x="1276229" y="260290"/>
                  <a:pt x="1363785" y="259349"/>
                  <a:pt x="1375727" y="256623"/>
                </a:cubicBezTo>
                <a:cubicBezTo>
                  <a:pt x="1386083" y="254245"/>
                  <a:pt x="1394755" y="246763"/>
                  <a:pt x="1398273" y="237150"/>
                </a:cubicBezTo>
                <a:cubicBezTo>
                  <a:pt x="1402138" y="226397"/>
                  <a:pt x="1399660" y="214357"/>
                  <a:pt x="1391187" y="203158"/>
                </a:cubicBezTo>
                <a:cubicBezTo>
                  <a:pt x="1383606" y="193099"/>
                  <a:pt x="1379790" y="174220"/>
                  <a:pt x="1387669" y="159058"/>
                </a:cubicBezTo>
                <a:cubicBezTo>
                  <a:pt x="1394755" y="145382"/>
                  <a:pt x="1409669" y="138494"/>
                  <a:pt x="1431125" y="139238"/>
                </a:cubicBezTo>
                <a:cubicBezTo>
                  <a:pt x="1452283" y="138544"/>
                  <a:pt x="1467148" y="145382"/>
                  <a:pt x="1474234" y="159058"/>
                </a:cubicBezTo>
                <a:cubicBezTo>
                  <a:pt x="1482112" y="174220"/>
                  <a:pt x="1478297" y="193099"/>
                  <a:pt x="1470716" y="203158"/>
                </a:cubicBezTo>
                <a:cubicBezTo>
                  <a:pt x="1462243" y="214357"/>
                  <a:pt x="1459716" y="226397"/>
                  <a:pt x="1463630" y="237150"/>
                </a:cubicBezTo>
                <a:cubicBezTo>
                  <a:pt x="1467148" y="246763"/>
                  <a:pt x="1475770" y="254245"/>
                  <a:pt x="1486176" y="256623"/>
                </a:cubicBezTo>
                <a:cubicBezTo>
                  <a:pt x="1494599" y="258556"/>
                  <a:pt x="1534785" y="258605"/>
                  <a:pt x="1599895" y="258457"/>
                </a:cubicBezTo>
                <a:lnTo>
                  <a:pt x="1619368" y="258457"/>
                </a:lnTo>
                <a:cubicBezTo>
                  <a:pt x="1620458" y="287196"/>
                  <a:pt x="1622143" y="350274"/>
                  <a:pt x="1619318" y="362662"/>
                </a:cubicBezTo>
                <a:cubicBezTo>
                  <a:pt x="1617733" y="369599"/>
                  <a:pt x="1612778" y="375347"/>
                  <a:pt x="1606435" y="377676"/>
                </a:cubicBezTo>
                <a:cubicBezTo>
                  <a:pt x="1599201" y="380302"/>
                  <a:pt x="1590678" y="378369"/>
                  <a:pt x="1582453" y="372126"/>
                </a:cubicBezTo>
                <a:cubicBezTo>
                  <a:pt x="1570214" y="362910"/>
                  <a:pt x="1547272" y="358252"/>
                  <a:pt x="1528839" y="367815"/>
                </a:cubicBezTo>
                <a:cubicBezTo>
                  <a:pt x="1519176" y="372820"/>
                  <a:pt x="1503122" y="386149"/>
                  <a:pt x="1504212" y="418704"/>
                </a:cubicBezTo>
                <a:cubicBezTo>
                  <a:pt x="1503122" y="451556"/>
                  <a:pt x="1519176" y="464935"/>
                  <a:pt x="1528839" y="469939"/>
                </a:cubicBezTo>
                <a:cubicBezTo>
                  <a:pt x="1547272" y="479503"/>
                  <a:pt x="1570214" y="474845"/>
                  <a:pt x="1582453" y="465579"/>
                </a:cubicBezTo>
                <a:cubicBezTo>
                  <a:pt x="1590678" y="459385"/>
                  <a:pt x="1599201" y="457452"/>
                  <a:pt x="1606435" y="460079"/>
                </a:cubicBezTo>
                <a:cubicBezTo>
                  <a:pt x="1612778" y="462358"/>
                  <a:pt x="1617733" y="468155"/>
                  <a:pt x="1619318" y="475092"/>
                </a:cubicBezTo>
                <a:cubicBezTo>
                  <a:pt x="1622044" y="487133"/>
                  <a:pt x="1620557" y="547338"/>
                  <a:pt x="1619467" y="577018"/>
                </a:cubicBezTo>
                <a:cubicBezTo>
                  <a:pt x="1612927" y="577018"/>
                  <a:pt x="1606336" y="577018"/>
                  <a:pt x="1599895" y="576969"/>
                </a:cubicBezTo>
                <a:cubicBezTo>
                  <a:pt x="1534785" y="576820"/>
                  <a:pt x="1494599" y="576919"/>
                  <a:pt x="1486176" y="578852"/>
                </a:cubicBezTo>
                <a:cubicBezTo>
                  <a:pt x="1475770" y="581230"/>
                  <a:pt x="1467148" y="588663"/>
                  <a:pt x="1463630" y="598325"/>
                </a:cubicBezTo>
                <a:cubicBezTo>
                  <a:pt x="1459716" y="609028"/>
                  <a:pt x="1462243" y="621119"/>
                  <a:pt x="1470716" y="632317"/>
                </a:cubicBezTo>
                <a:cubicBezTo>
                  <a:pt x="1478297" y="642376"/>
                  <a:pt x="1482112" y="661255"/>
                  <a:pt x="1474234" y="676417"/>
                </a:cubicBezTo>
                <a:cubicBezTo>
                  <a:pt x="1467148" y="690093"/>
                  <a:pt x="1452233" y="696931"/>
                  <a:pt x="1430778" y="696237"/>
                </a:cubicBezTo>
                <a:cubicBezTo>
                  <a:pt x="1409620" y="696882"/>
                  <a:pt x="1394755" y="690093"/>
                  <a:pt x="1387669" y="676417"/>
                </a:cubicBezTo>
                <a:cubicBezTo>
                  <a:pt x="1379790" y="661255"/>
                  <a:pt x="1383606" y="642376"/>
                  <a:pt x="1391187" y="632317"/>
                </a:cubicBezTo>
                <a:cubicBezTo>
                  <a:pt x="1399660" y="621119"/>
                  <a:pt x="1402138" y="609028"/>
                  <a:pt x="1398273" y="598325"/>
                </a:cubicBezTo>
                <a:cubicBezTo>
                  <a:pt x="1394755" y="588663"/>
                  <a:pt x="1386083" y="581230"/>
                  <a:pt x="1375727" y="578852"/>
                </a:cubicBezTo>
                <a:cubicBezTo>
                  <a:pt x="1363785" y="576126"/>
                  <a:pt x="1276279" y="575185"/>
                  <a:pt x="1213052" y="576077"/>
                </a:cubicBezTo>
                <a:cubicBezTo>
                  <a:pt x="1213845" y="552540"/>
                  <a:pt x="1215876" y="487133"/>
                  <a:pt x="1212606" y="472863"/>
                </a:cubicBezTo>
                <a:cubicBezTo>
                  <a:pt x="1210277" y="462705"/>
                  <a:pt x="1202944" y="454232"/>
                  <a:pt x="1193479" y="450763"/>
                </a:cubicBezTo>
                <a:cubicBezTo>
                  <a:pt x="1182925" y="446898"/>
                  <a:pt x="1171082" y="449376"/>
                  <a:pt x="1160132" y="457651"/>
                </a:cubicBezTo>
                <a:cubicBezTo>
                  <a:pt x="1150321" y="465083"/>
                  <a:pt x="1131838" y="468800"/>
                  <a:pt x="1117072" y="461119"/>
                </a:cubicBezTo>
                <a:cubicBezTo>
                  <a:pt x="1103743" y="454232"/>
                  <a:pt x="1097054" y="439664"/>
                  <a:pt x="1097747" y="418704"/>
                </a:cubicBezTo>
                <a:cubicBezTo>
                  <a:pt x="1097054" y="398091"/>
                  <a:pt x="1103743" y="383523"/>
                  <a:pt x="1117072" y="376586"/>
                </a:cubicBezTo>
                <a:cubicBezTo>
                  <a:pt x="1131888" y="368905"/>
                  <a:pt x="1150321" y="372622"/>
                  <a:pt x="1160132" y="380054"/>
                </a:cubicBezTo>
                <a:cubicBezTo>
                  <a:pt x="1171082" y="388379"/>
                  <a:pt x="1182925" y="390807"/>
                  <a:pt x="1193479" y="386991"/>
                </a:cubicBezTo>
                <a:cubicBezTo>
                  <a:pt x="1202944" y="383523"/>
                  <a:pt x="1210277" y="375050"/>
                  <a:pt x="1212606" y="364842"/>
                </a:cubicBezTo>
                <a:close/>
                <a:moveTo>
                  <a:pt x="871152" y="258457"/>
                </a:moveTo>
                <a:cubicBezTo>
                  <a:pt x="887949" y="258407"/>
                  <a:pt x="906382" y="258457"/>
                  <a:pt x="924022" y="258457"/>
                </a:cubicBezTo>
                <a:cubicBezTo>
                  <a:pt x="989182" y="258605"/>
                  <a:pt x="1029367" y="258556"/>
                  <a:pt x="1037791" y="256623"/>
                </a:cubicBezTo>
                <a:cubicBezTo>
                  <a:pt x="1048147" y="254245"/>
                  <a:pt x="1056818" y="246763"/>
                  <a:pt x="1060287" y="237150"/>
                </a:cubicBezTo>
                <a:cubicBezTo>
                  <a:pt x="1064202" y="226397"/>
                  <a:pt x="1061724" y="214357"/>
                  <a:pt x="1053251" y="203158"/>
                </a:cubicBezTo>
                <a:cubicBezTo>
                  <a:pt x="1045669" y="193099"/>
                  <a:pt x="1041805" y="174220"/>
                  <a:pt x="1049683" y="159058"/>
                </a:cubicBezTo>
                <a:cubicBezTo>
                  <a:pt x="1056818" y="145382"/>
                  <a:pt x="1071684" y="138494"/>
                  <a:pt x="1093189" y="139238"/>
                </a:cubicBezTo>
                <a:cubicBezTo>
                  <a:pt x="1114248" y="138494"/>
                  <a:pt x="1129212" y="145382"/>
                  <a:pt x="1136298" y="159058"/>
                </a:cubicBezTo>
                <a:cubicBezTo>
                  <a:pt x="1144176" y="174220"/>
                  <a:pt x="1140361" y="193099"/>
                  <a:pt x="1132730" y="203158"/>
                </a:cubicBezTo>
                <a:cubicBezTo>
                  <a:pt x="1124307" y="214357"/>
                  <a:pt x="1121779" y="226397"/>
                  <a:pt x="1125694" y="237150"/>
                </a:cubicBezTo>
                <a:cubicBezTo>
                  <a:pt x="1129212" y="246763"/>
                  <a:pt x="1137834" y="254245"/>
                  <a:pt x="1148240" y="256623"/>
                </a:cubicBezTo>
                <a:cubicBezTo>
                  <a:pt x="1153740" y="257862"/>
                  <a:pt x="1175245" y="258754"/>
                  <a:pt x="1203043" y="259249"/>
                </a:cubicBezTo>
                <a:cubicBezTo>
                  <a:pt x="1204133" y="288336"/>
                  <a:pt x="1205718" y="350373"/>
                  <a:pt x="1202944" y="362662"/>
                </a:cubicBezTo>
                <a:cubicBezTo>
                  <a:pt x="1201358" y="369599"/>
                  <a:pt x="1196403" y="375347"/>
                  <a:pt x="1190060" y="377676"/>
                </a:cubicBezTo>
                <a:cubicBezTo>
                  <a:pt x="1182826" y="380302"/>
                  <a:pt x="1174303" y="378369"/>
                  <a:pt x="1166078" y="372126"/>
                </a:cubicBezTo>
                <a:cubicBezTo>
                  <a:pt x="1153839" y="362910"/>
                  <a:pt x="1130897" y="358252"/>
                  <a:pt x="1112464" y="367815"/>
                </a:cubicBezTo>
                <a:cubicBezTo>
                  <a:pt x="1102802" y="372820"/>
                  <a:pt x="1086747" y="386149"/>
                  <a:pt x="1087837" y="418704"/>
                </a:cubicBezTo>
                <a:cubicBezTo>
                  <a:pt x="1086747" y="451556"/>
                  <a:pt x="1102802" y="464935"/>
                  <a:pt x="1112464" y="469939"/>
                </a:cubicBezTo>
                <a:cubicBezTo>
                  <a:pt x="1130897" y="479503"/>
                  <a:pt x="1153839" y="474845"/>
                  <a:pt x="1166078" y="465579"/>
                </a:cubicBezTo>
                <a:cubicBezTo>
                  <a:pt x="1174303" y="459385"/>
                  <a:pt x="1182826" y="457403"/>
                  <a:pt x="1190060" y="460079"/>
                </a:cubicBezTo>
                <a:cubicBezTo>
                  <a:pt x="1196403" y="462358"/>
                  <a:pt x="1201358" y="468155"/>
                  <a:pt x="1202944" y="475092"/>
                </a:cubicBezTo>
                <a:cubicBezTo>
                  <a:pt x="1205669" y="487034"/>
                  <a:pt x="1204182" y="546297"/>
                  <a:pt x="1203092" y="576226"/>
                </a:cubicBezTo>
                <a:cubicBezTo>
                  <a:pt x="1175294" y="576721"/>
                  <a:pt x="1153740" y="577563"/>
                  <a:pt x="1148240" y="578852"/>
                </a:cubicBezTo>
                <a:cubicBezTo>
                  <a:pt x="1137834" y="581230"/>
                  <a:pt x="1129212" y="588663"/>
                  <a:pt x="1125694" y="598325"/>
                </a:cubicBezTo>
                <a:cubicBezTo>
                  <a:pt x="1121779" y="609028"/>
                  <a:pt x="1124307" y="621119"/>
                  <a:pt x="1132730" y="632317"/>
                </a:cubicBezTo>
                <a:cubicBezTo>
                  <a:pt x="1140361" y="642376"/>
                  <a:pt x="1144176" y="661255"/>
                  <a:pt x="1136298" y="676417"/>
                </a:cubicBezTo>
                <a:cubicBezTo>
                  <a:pt x="1129212" y="690093"/>
                  <a:pt x="1114297" y="696981"/>
                  <a:pt x="1092842" y="696237"/>
                </a:cubicBezTo>
                <a:cubicBezTo>
                  <a:pt x="1071684" y="696882"/>
                  <a:pt x="1056769" y="690093"/>
                  <a:pt x="1049683" y="676417"/>
                </a:cubicBezTo>
                <a:cubicBezTo>
                  <a:pt x="1041805" y="661255"/>
                  <a:pt x="1045669" y="642376"/>
                  <a:pt x="1053251" y="632317"/>
                </a:cubicBezTo>
                <a:cubicBezTo>
                  <a:pt x="1061724" y="621119"/>
                  <a:pt x="1064202" y="609028"/>
                  <a:pt x="1060287" y="598325"/>
                </a:cubicBezTo>
                <a:cubicBezTo>
                  <a:pt x="1056818" y="588663"/>
                  <a:pt x="1048147" y="581230"/>
                  <a:pt x="1037791" y="578852"/>
                </a:cubicBezTo>
                <a:cubicBezTo>
                  <a:pt x="1029367" y="576919"/>
                  <a:pt x="989182" y="576870"/>
                  <a:pt x="924022" y="576969"/>
                </a:cubicBezTo>
                <a:cubicBezTo>
                  <a:pt x="906382" y="577018"/>
                  <a:pt x="887850" y="577068"/>
                  <a:pt x="871053" y="577018"/>
                </a:cubicBezTo>
                <a:cubicBezTo>
                  <a:pt x="869963" y="547338"/>
                  <a:pt x="868476" y="487133"/>
                  <a:pt x="871201" y="475092"/>
                </a:cubicBezTo>
                <a:cubicBezTo>
                  <a:pt x="872787" y="468155"/>
                  <a:pt x="877742" y="462358"/>
                  <a:pt x="884084" y="460079"/>
                </a:cubicBezTo>
                <a:cubicBezTo>
                  <a:pt x="891319" y="457452"/>
                  <a:pt x="899842" y="459385"/>
                  <a:pt x="908067" y="465579"/>
                </a:cubicBezTo>
                <a:cubicBezTo>
                  <a:pt x="920306" y="474845"/>
                  <a:pt x="943248" y="479503"/>
                  <a:pt x="961681" y="469939"/>
                </a:cubicBezTo>
                <a:cubicBezTo>
                  <a:pt x="971343" y="464935"/>
                  <a:pt x="987447" y="451556"/>
                  <a:pt x="986308" y="419051"/>
                </a:cubicBezTo>
                <a:cubicBezTo>
                  <a:pt x="987447" y="386149"/>
                  <a:pt x="971343" y="372820"/>
                  <a:pt x="961681" y="367815"/>
                </a:cubicBezTo>
                <a:cubicBezTo>
                  <a:pt x="943248" y="358252"/>
                  <a:pt x="920306" y="362910"/>
                  <a:pt x="908067" y="372126"/>
                </a:cubicBezTo>
                <a:cubicBezTo>
                  <a:pt x="899842" y="378369"/>
                  <a:pt x="891319" y="380302"/>
                  <a:pt x="884084" y="377676"/>
                </a:cubicBezTo>
                <a:cubicBezTo>
                  <a:pt x="877742" y="375347"/>
                  <a:pt x="872787" y="369599"/>
                  <a:pt x="871201" y="362662"/>
                </a:cubicBezTo>
                <a:cubicBezTo>
                  <a:pt x="868377" y="350274"/>
                  <a:pt x="870062" y="287196"/>
                  <a:pt x="871152" y="258457"/>
                </a:cubicBezTo>
                <a:close/>
                <a:moveTo>
                  <a:pt x="569834" y="364842"/>
                </a:moveTo>
                <a:cubicBezTo>
                  <a:pt x="573253" y="349927"/>
                  <a:pt x="570874" y="278673"/>
                  <a:pt x="570131" y="258506"/>
                </a:cubicBezTo>
                <a:cubicBezTo>
                  <a:pt x="579496" y="258506"/>
                  <a:pt x="589654" y="258506"/>
                  <a:pt x="600506" y="258457"/>
                </a:cubicBezTo>
                <a:cubicBezTo>
                  <a:pt x="642326" y="258358"/>
                  <a:pt x="689697" y="258258"/>
                  <a:pt x="697625" y="260092"/>
                </a:cubicBezTo>
                <a:cubicBezTo>
                  <a:pt x="704760" y="261727"/>
                  <a:pt x="710657" y="266781"/>
                  <a:pt x="713035" y="273272"/>
                </a:cubicBezTo>
                <a:cubicBezTo>
                  <a:pt x="715761" y="280755"/>
                  <a:pt x="713779" y="289475"/>
                  <a:pt x="707386" y="297899"/>
                </a:cubicBezTo>
                <a:cubicBezTo>
                  <a:pt x="697972" y="310386"/>
                  <a:pt x="693215" y="333774"/>
                  <a:pt x="702976" y="352554"/>
                </a:cubicBezTo>
                <a:cubicBezTo>
                  <a:pt x="707932" y="362117"/>
                  <a:pt x="720815" y="377775"/>
                  <a:pt x="751685" y="377775"/>
                </a:cubicBezTo>
                <a:cubicBezTo>
                  <a:pt x="752725" y="377775"/>
                  <a:pt x="753816" y="377725"/>
                  <a:pt x="754906" y="377725"/>
                </a:cubicBezTo>
                <a:cubicBezTo>
                  <a:pt x="788452" y="378766"/>
                  <a:pt x="802028" y="362414"/>
                  <a:pt x="807132" y="352554"/>
                </a:cubicBezTo>
                <a:cubicBezTo>
                  <a:pt x="816894" y="333774"/>
                  <a:pt x="812137" y="310386"/>
                  <a:pt x="802722" y="297899"/>
                </a:cubicBezTo>
                <a:cubicBezTo>
                  <a:pt x="796330" y="289475"/>
                  <a:pt x="794348" y="280755"/>
                  <a:pt x="797073" y="273272"/>
                </a:cubicBezTo>
                <a:cubicBezTo>
                  <a:pt x="799452" y="266781"/>
                  <a:pt x="805348" y="261727"/>
                  <a:pt x="812484" y="260092"/>
                </a:cubicBezTo>
                <a:cubicBezTo>
                  <a:pt x="816993" y="259051"/>
                  <a:pt x="836417" y="258655"/>
                  <a:pt x="861242" y="258506"/>
                </a:cubicBezTo>
                <a:cubicBezTo>
                  <a:pt x="860498" y="278624"/>
                  <a:pt x="858120" y="349927"/>
                  <a:pt x="861539" y="364842"/>
                </a:cubicBezTo>
                <a:cubicBezTo>
                  <a:pt x="863868" y="375050"/>
                  <a:pt x="871201" y="383523"/>
                  <a:pt x="880665" y="386991"/>
                </a:cubicBezTo>
                <a:cubicBezTo>
                  <a:pt x="891220" y="390807"/>
                  <a:pt x="903062" y="388329"/>
                  <a:pt x="914013" y="380054"/>
                </a:cubicBezTo>
                <a:cubicBezTo>
                  <a:pt x="923874" y="372622"/>
                  <a:pt x="942307" y="368905"/>
                  <a:pt x="957122" y="376586"/>
                </a:cubicBezTo>
                <a:cubicBezTo>
                  <a:pt x="970451" y="383523"/>
                  <a:pt x="977091" y="398091"/>
                  <a:pt x="976398" y="419051"/>
                </a:cubicBezTo>
                <a:cubicBezTo>
                  <a:pt x="977091" y="439664"/>
                  <a:pt x="970451" y="454232"/>
                  <a:pt x="957122" y="461119"/>
                </a:cubicBezTo>
                <a:cubicBezTo>
                  <a:pt x="942307" y="468849"/>
                  <a:pt x="923874" y="465083"/>
                  <a:pt x="914013" y="457651"/>
                </a:cubicBezTo>
                <a:cubicBezTo>
                  <a:pt x="903062" y="449376"/>
                  <a:pt x="891220" y="446948"/>
                  <a:pt x="880665" y="450763"/>
                </a:cubicBezTo>
                <a:cubicBezTo>
                  <a:pt x="871201" y="454232"/>
                  <a:pt x="863868" y="462705"/>
                  <a:pt x="861539" y="472863"/>
                </a:cubicBezTo>
                <a:cubicBezTo>
                  <a:pt x="858269" y="487332"/>
                  <a:pt x="860350" y="554275"/>
                  <a:pt x="861142" y="576969"/>
                </a:cubicBezTo>
                <a:cubicBezTo>
                  <a:pt x="836367" y="576820"/>
                  <a:pt x="816943" y="576424"/>
                  <a:pt x="812484" y="575383"/>
                </a:cubicBezTo>
                <a:cubicBezTo>
                  <a:pt x="805348" y="573748"/>
                  <a:pt x="799452" y="568694"/>
                  <a:pt x="797073" y="562153"/>
                </a:cubicBezTo>
                <a:cubicBezTo>
                  <a:pt x="794348" y="554721"/>
                  <a:pt x="796330" y="546000"/>
                  <a:pt x="802722" y="537576"/>
                </a:cubicBezTo>
                <a:cubicBezTo>
                  <a:pt x="812137" y="525089"/>
                  <a:pt x="816894" y="501701"/>
                  <a:pt x="807132" y="482922"/>
                </a:cubicBezTo>
                <a:cubicBezTo>
                  <a:pt x="802028" y="473011"/>
                  <a:pt x="788402" y="456660"/>
                  <a:pt x="755203" y="457750"/>
                </a:cubicBezTo>
                <a:cubicBezTo>
                  <a:pt x="721707" y="456660"/>
                  <a:pt x="708080" y="473011"/>
                  <a:pt x="702976" y="482922"/>
                </a:cubicBezTo>
                <a:cubicBezTo>
                  <a:pt x="693215" y="501701"/>
                  <a:pt x="697972" y="525089"/>
                  <a:pt x="707386" y="537576"/>
                </a:cubicBezTo>
                <a:cubicBezTo>
                  <a:pt x="713779" y="546000"/>
                  <a:pt x="715761" y="554721"/>
                  <a:pt x="713035" y="562153"/>
                </a:cubicBezTo>
                <a:cubicBezTo>
                  <a:pt x="710657" y="568694"/>
                  <a:pt x="704760" y="573748"/>
                  <a:pt x="697625" y="575383"/>
                </a:cubicBezTo>
                <a:cubicBezTo>
                  <a:pt x="689697" y="577217"/>
                  <a:pt x="642326" y="577068"/>
                  <a:pt x="600506" y="576969"/>
                </a:cubicBezTo>
                <a:lnTo>
                  <a:pt x="570230" y="576969"/>
                </a:lnTo>
                <a:cubicBezTo>
                  <a:pt x="571023" y="554225"/>
                  <a:pt x="573104" y="487282"/>
                  <a:pt x="569834" y="472863"/>
                </a:cubicBezTo>
                <a:cubicBezTo>
                  <a:pt x="567505" y="462705"/>
                  <a:pt x="560171" y="454182"/>
                  <a:pt x="550657" y="450763"/>
                </a:cubicBezTo>
                <a:cubicBezTo>
                  <a:pt x="540153" y="446898"/>
                  <a:pt x="528310" y="449376"/>
                  <a:pt x="517310" y="457651"/>
                </a:cubicBezTo>
                <a:cubicBezTo>
                  <a:pt x="507499" y="465083"/>
                  <a:pt x="489066" y="468849"/>
                  <a:pt x="474250" y="461119"/>
                </a:cubicBezTo>
                <a:cubicBezTo>
                  <a:pt x="460921" y="454232"/>
                  <a:pt x="454281" y="439664"/>
                  <a:pt x="454975" y="418704"/>
                </a:cubicBezTo>
                <a:cubicBezTo>
                  <a:pt x="454281" y="398091"/>
                  <a:pt x="460921" y="383523"/>
                  <a:pt x="474250" y="376586"/>
                </a:cubicBezTo>
                <a:cubicBezTo>
                  <a:pt x="489066" y="368905"/>
                  <a:pt x="507499" y="372622"/>
                  <a:pt x="517310" y="380054"/>
                </a:cubicBezTo>
                <a:cubicBezTo>
                  <a:pt x="528310" y="388329"/>
                  <a:pt x="540153" y="390807"/>
                  <a:pt x="550657" y="386991"/>
                </a:cubicBezTo>
                <a:cubicBezTo>
                  <a:pt x="560171" y="383523"/>
                  <a:pt x="567505" y="375050"/>
                  <a:pt x="569834" y="364842"/>
                </a:cubicBezTo>
                <a:close/>
                <a:moveTo>
                  <a:pt x="264601" y="475092"/>
                </a:moveTo>
                <a:cubicBezTo>
                  <a:pt x="266187" y="468155"/>
                  <a:pt x="271092" y="462358"/>
                  <a:pt x="277484" y="460079"/>
                </a:cubicBezTo>
                <a:cubicBezTo>
                  <a:pt x="284719" y="457452"/>
                  <a:pt x="293241" y="459385"/>
                  <a:pt x="301417" y="465579"/>
                </a:cubicBezTo>
                <a:cubicBezTo>
                  <a:pt x="313656" y="474845"/>
                  <a:pt x="336648" y="479503"/>
                  <a:pt x="355031" y="469939"/>
                </a:cubicBezTo>
                <a:cubicBezTo>
                  <a:pt x="364743" y="464935"/>
                  <a:pt x="380798" y="451556"/>
                  <a:pt x="379707" y="419051"/>
                </a:cubicBezTo>
                <a:cubicBezTo>
                  <a:pt x="380798" y="386149"/>
                  <a:pt x="364743" y="372820"/>
                  <a:pt x="355031" y="367815"/>
                </a:cubicBezTo>
                <a:cubicBezTo>
                  <a:pt x="336648" y="358252"/>
                  <a:pt x="313656" y="362910"/>
                  <a:pt x="301417" y="372126"/>
                </a:cubicBezTo>
                <a:cubicBezTo>
                  <a:pt x="293241" y="378320"/>
                  <a:pt x="284719" y="380302"/>
                  <a:pt x="277484" y="377676"/>
                </a:cubicBezTo>
                <a:cubicBezTo>
                  <a:pt x="271092" y="375347"/>
                  <a:pt x="266187" y="369599"/>
                  <a:pt x="264601" y="362662"/>
                </a:cubicBezTo>
                <a:cubicBezTo>
                  <a:pt x="261777" y="350274"/>
                  <a:pt x="263461" y="287147"/>
                  <a:pt x="264601" y="258407"/>
                </a:cubicBezTo>
                <a:cubicBezTo>
                  <a:pt x="273520" y="258407"/>
                  <a:pt x="282687" y="258457"/>
                  <a:pt x="291557" y="258457"/>
                </a:cubicBezTo>
                <a:cubicBezTo>
                  <a:pt x="346062" y="258605"/>
                  <a:pt x="382433" y="258556"/>
                  <a:pt x="390856" y="256623"/>
                </a:cubicBezTo>
                <a:cubicBezTo>
                  <a:pt x="401212" y="254245"/>
                  <a:pt x="409834" y="246763"/>
                  <a:pt x="413352" y="237150"/>
                </a:cubicBezTo>
                <a:cubicBezTo>
                  <a:pt x="417267" y="226397"/>
                  <a:pt x="414789" y="214357"/>
                  <a:pt x="406316" y="203158"/>
                </a:cubicBezTo>
                <a:cubicBezTo>
                  <a:pt x="398735" y="193099"/>
                  <a:pt x="394870" y="174220"/>
                  <a:pt x="402748" y="159058"/>
                </a:cubicBezTo>
                <a:cubicBezTo>
                  <a:pt x="409834" y="145382"/>
                  <a:pt x="424749" y="138494"/>
                  <a:pt x="446254" y="139238"/>
                </a:cubicBezTo>
                <a:cubicBezTo>
                  <a:pt x="467363" y="138494"/>
                  <a:pt x="482277" y="145382"/>
                  <a:pt x="489363" y="159058"/>
                </a:cubicBezTo>
                <a:cubicBezTo>
                  <a:pt x="497242" y="174220"/>
                  <a:pt x="493426" y="193099"/>
                  <a:pt x="485796" y="203158"/>
                </a:cubicBezTo>
                <a:cubicBezTo>
                  <a:pt x="477372" y="214357"/>
                  <a:pt x="474845" y="226397"/>
                  <a:pt x="478759" y="237150"/>
                </a:cubicBezTo>
                <a:cubicBezTo>
                  <a:pt x="482277" y="246763"/>
                  <a:pt x="490899" y="254245"/>
                  <a:pt x="501305" y="256623"/>
                </a:cubicBezTo>
                <a:cubicBezTo>
                  <a:pt x="507400" y="258011"/>
                  <a:pt x="528360" y="258457"/>
                  <a:pt x="560270" y="258506"/>
                </a:cubicBezTo>
                <a:cubicBezTo>
                  <a:pt x="561360" y="287295"/>
                  <a:pt x="563045" y="350274"/>
                  <a:pt x="560221" y="362662"/>
                </a:cubicBezTo>
                <a:cubicBezTo>
                  <a:pt x="558635" y="369599"/>
                  <a:pt x="553680" y="375347"/>
                  <a:pt x="547338" y="377676"/>
                </a:cubicBezTo>
                <a:cubicBezTo>
                  <a:pt x="540054" y="380302"/>
                  <a:pt x="531580" y="378369"/>
                  <a:pt x="523355" y="372126"/>
                </a:cubicBezTo>
                <a:cubicBezTo>
                  <a:pt x="511116" y="362910"/>
                  <a:pt x="488174" y="358252"/>
                  <a:pt x="469741" y="367815"/>
                </a:cubicBezTo>
                <a:cubicBezTo>
                  <a:pt x="460079" y="372820"/>
                  <a:pt x="443975" y="386149"/>
                  <a:pt x="445114" y="418704"/>
                </a:cubicBezTo>
                <a:cubicBezTo>
                  <a:pt x="443975" y="451556"/>
                  <a:pt x="460079" y="464935"/>
                  <a:pt x="469741" y="469939"/>
                </a:cubicBezTo>
                <a:cubicBezTo>
                  <a:pt x="488174" y="479503"/>
                  <a:pt x="511116" y="474845"/>
                  <a:pt x="523355" y="465579"/>
                </a:cubicBezTo>
                <a:cubicBezTo>
                  <a:pt x="531580" y="459385"/>
                  <a:pt x="540054" y="457452"/>
                  <a:pt x="547338" y="460079"/>
                </a:cubicBezTo>
                <a:cubicBezTo>
                  <a:pt x="553680" y="462358"/>
                  <a:pt x="558635" y="468155"/>
                  <a:pt x="560221" y="475092"/>
                </a:cubicBezTo>
                <a:cubicBezTo>
                  <a:pt x="562946" y="487133"/>
                  <a:pt x="561410" y="547288"/>
                  <a:pt x="560369" y="576969"/>
                </a:cubicBezTo>
                <a:cubicBezTo>
                  <a:pt x="528409" y="577018"/>
                  <a:pt x="507400" y="577415"/>
                  <a:pt x="501305" y="578852"/>
                </a:cubicBezTo>
                <a:cubicBezTo>
                  <a:pt x="490899" y="581230"/>
                  <a:pt x="482277" y="588663"/>
                  <a:pt x="478759" y="598325"/>
                </a:cubicBezTo>
                <a:cubicBezTo>
                  <a:pt x="474845" y="609028"/>
                  <a:pt x="477372" y="621119"/>
                  <a:pt x="485796" y="632317"/>
                </a:cubicBezTo>
                <a:cubicBezTo>
                  <a:pt x="493426" y="642376"/>
                  <a:pt x="497242" y="661255"/>
                  <a:pt x="489363" y="676417"/>
                </a:cubicBezTo>
                <a:cubicBezTo>
                  <a:pt x="482277" y="690093"/>
                  <a:pt x="467313" y="696931"/>
                  <a:pt x="445907" y="696237"/>
                </a:cubicBezTo>
                <a:cubicBezTo>
                  <a:pt x="424799" y="696882"/>
                  <a:pt x="409834" y="690093"/>
                  <a:pt x="402748" y="676417"/>
                </a:cubicBezTo>
                <a:cubicBezTo>
                  <a:pt x="394870" y="661255"/>
                  <a:pt x="398735" y="642376"/>
                  <a:pt x="406316" y="632317"/>
                </a:cubicBezTo>
                <a:cubicBezTo>
                  <a:pt x="414789" y="621119"/>
                  <a:pt x="417267" y="609028"/>
                  <a:pt x="413352" y="598325"/>
                </a:cubicBezTo>
                <a:cubicBezTo>
                  <a:pt x="409834" y="588663"/>
                  <a:pt x="401212" y="581230"/>
                  <a:pt x="390856" y="578852"/>
                </a:cubicBezTo>
                <a:cubicBezTo>
                  <a:pt x="382433" y="576919"/>
                  <a:pt x="346062" y="576870"/>
                  <a:pt x="291557" y="576969"/>
                </a:cubicBezTo>
                <a:cubicBezTo>
                  <a:pt x="282637" y="577018"/>
                  <a:pt x="273471" y="577018"/>
                  <a:pt x="264502" y="577018"/>
                </a:cubicBezTo>
                <a:cubicBezTo>
                  <a:pt x="263412" y="547387"/>
                  <a:pt x="261876" y="487133"/>
                  <a:pt x="264651" y="475092"/>
                </a:cubicBezTo>
                <a:close/>
                <a:moveTo>
                  <a:pt x="264601" y="803515"/>
                </a:moveTo>
                <a:cubicBezTo>
                  <a:pt x="266187" y="796578"/>
                  <a:pt x="271092" y="790830"/>
                  <a:pt x="277484" y="788501"/>
                </a:cubicBezTo>
                <a:cubicBezTo>
                  <a:pt x="284719" y="785825"/>
                  <a:pt x="293241" y="787807"/>
                  <a:pt x="301417" y="794001"/>
                </a:cubicBezTo>
                <a:cubicBezTo>
                  <a:pt x="313656" y="803267"/>
                  <a:pt x="336648" y="807925"/>
                  <a:pt x="355031" y="798362"/>
                </a:cubicBezTo>
                <a:cubicBezTo>
                  <a:pt x="364743" y="793357"/>
                  <a:pt x="380798" y="779978"/>
                  <a:pt x="379707" y="747473"/>
                </a:cubicBezTo>
                <a:cubicBezTo>
                  <a:pt x="380798" y="714571"/>
                  <a:pt x="364743" y="701242"/>
                  <a:pt x="355031" y="696237"/>
                </a:cubicBezTo>
                <a:cubicBezTo>
                  <a:pt x="336648" y="686674"/>
                  <a:pt x="313656" y="691332"/>
                  <a:pt x="301417" y="700598"/>
                </a:cubicBezTo>
                <a:cubicBezTo>
                  <a:pt x="293241" y="706792"/>
                  <a:pt x="284719" y="708724"/>
                  <a:pt x="277484" y="706098"/>
                </a:cubicBezTo>
                <a:cubicBezTo>
                  <a:pt x="271092" y="703769"/>
                  <a:pt x="266187" y="698021"/>
                  <a:pt x="264601" y="691084"/>
                </a:cubicBezTo>
                <a:cubicBezTo>
                  <a:pt x="261777" y="678697"/>
                  <a:pt x="263461" y="615718"/>
                  <a:pt x="264601" y="586929"/>
                </a:cubicBezTo>
                <a:cubicBezTo>
                  <a:pt x="272975" y="586929"/>
                  <a:pt x="281993" y="586929"/>
                  <a:pt x="291557" y="586879"/>
                </a:cubicBezTo>
                <a:cubicBezTo>
                  <a:pt x="333328" y="586780"/>
                  <a:pt x="380698" y="586681"/>
                  <a:pt x="388627" y="588514"/>
                </a:cubicBezTo>
                <a:cubicBezTo>
                  <a:pt x="395762" y="590149"/>
                  <a:pt x="401708" y="595204"/>
                  <a:pt x="404086" y="601744"/>
                </a:cubicBezTo>
                <a:cubicBezTo>
                  <a:pt x="406762" y="609177"/>
                  <a:pt x="404780" y="617898"/>
                  <a:pt x="398438" y="626321"/>
                </a:cubicBezTo>
                <a:cubicBezTo>
                  <a:pt x="388973" y="638808"/>
                  <a:pt x="384217" y="662196"/>
                  <a:pt x="393978" y="680976"/>
                </a:cubicBezTo>
                <a:cubicBezTo>
                  <a:pt x="399082" y="690886"/>
                  <a:pt x="412758" y="707287"/>
                  <a:pt x="445907" y="706148"/>
                </a:cubicBezTo>
                <a:cubicBezTo>
                  <a:pt x="479503" y="707188"/>
                  <a:pt x="493030" y="690886"/>
                  <a:pt x="498183" y="680976"/>
                </a:cubicBezTo>
                <a:cubicBezTo>
                  <a:pt x="507895" y="662196"/>
                  <a:pt x="503138" y="638808"/>
                  <a:pt x="493724" y="626321"/>
                </a:cubicBezTo>
                <a:cubicBezTo>
                  <a:pt x="487381" y="617898"/>
                  <a:pt x="485350" y="609177"/>
                  <a:pt x="488075" y="601744"/>
                </a:cubicBezTo>
                <a:cubicBezTo>
                  <a:pt x="490453" y="595204"/>
                  <a:pt x="496350" y="590149"/>
                  <a:pt x="503485" y="588514"/>
                </a:cubicBezTo>
                <a:cubicBezTo>
                  <a:pt x="508738" y="587325"/>
                  <a:pt x="531283" y="586929"/>
                  <a:pt x="557991" y="586879"/>
                </a:cubicBezTo>
                <a:cubicBezTo>
                  <a:pt x="557248" y="606947"/>
                  <a:pt x="554869" y="678300"/>
                  <a:pt x="558288" y="693264"/>
                </a:cubicBezTo>
                <a:cubicBezTo>
                  <a:pt x="560617" y="703472"/>
                  <a:pt x="567951" y="711945"/>
                  <a:pt x="577415" y="715414"/>
                </a:cubicBezTo>
                <a:cubicBezTo>
                  <a:pt x="587969" y="719229"/>
                  <a:pt x="599812" y="716801"/>
                  <a:pt x="610763" y="708476"/>
                </a:cubicBezTo>
                <a:cubicBezTo>
                  <a:pt x="620574" y="701044"/>
                  <a:pt x="639007" y="697328"/>
                  <a:pt x="653822" y="705008"/>
                </a:cubicBezTo>
                <a:cubicBezTo>
                  <a:pt x="667151" y="711945"/>
                  <a:pt x="673841" y="726513"/>
                  <a:pt x="673147" y="747473"/>
                </a:cubicBezTo>
                <a:cubicBezTo>
                  <a:pt x="673841" y="768086"/>
                  <a:pt x="667151" y="782654"/>
                  <a:pt x="653822" y="789542"/>
                </a:cubicBezTo>
                <a:cubicBezTo>
                  <a:pt x="639007" y="797271"/>
                  <a:pt x="620574" y="793506"/>
                  <a:pt x="610763" y="786073"/>
                </a:cubicBezTo>
                <a:cubicBezTo>
                  <a:pt x="599812" y="777798"/>
                  <a:pt x="587969" y="775370"/>
                  <a:pt x="577415" y="779185"/>
                </a:cubicBezTo>
                <a:cubicBezTo>
                  <a:pt x="567951" y="782654"/>
                  <a:pt x="560617" y="791127"/>
                  <a:pt x="558288" y="801285"/>
                </a:cubicBezTo>
                <a:cubicBezTo>
                  <a:pt x="554968" y="815952"/>
                  <a:pt x="557149" y="884580"/>
                  <a:pt x="557941" y="906283"/>
                </a:cubicBezTo>
                <a:cubicBezTo>
                  <a:pt x="530788" y="905887"/>
                  <a:pt x="508985" y="905044"/>
                  <a:pt x="503485" y="903805"/>
                </a:cubicBezTo>
                <a:cubicBezTo>
                  <a:pt x="496350" y="902170"/>
                  <a:pt x="490453" y="897116"/>
                  <a:pt x="488075" y="890575"/>
                </a:cubicBezTo>
                <a:cubicBezTo>
                  <a:pt x="485350" y="883143"/>
                  <a:pt x="487381" y="874422"/>
                  <a:pt x="493724" y="865998"/>
                </a:cubicBezTo>
                <a:cubicBezTo>
                  <a:pt x="503138" y="853512"/>
                  <a:pt x="507895" y="830124"/>
                  <a:pt x="498183" y="811344"/>
                </a:cubicBezTo>
                <a:cubicBezTo>
                  <a:pt x="493030" y="801434"/>
                  <a:pt x="479404" y="785082"/>
                  <a:pt x="446254" y="786172"/>
                </a:cubicBezTo>
                <a:cubicBezTo>
                  <a:pt x="412659" y="785131"/>
                  <a:pt x="399082" y="801434"/>
                  <a:pt x="393978" y="811344"/>
                </a:cubicBezTo>
                <a:cubicBezTo>
                  <a:pt x="384217" y="830124"/>
                  <a:pt x="388973" y="853512"/>
                  <a:pt x="398438" y="865998"/>
                </a:cubicBezTo>
                <a:cubicBezTo>
                  <a:pt x="404780" y="874422"/>
                  <a:pt x="406762" y="883143"/>
                  <a:pt x="404037" y="890575"/>
                </a:cubicBezTo>
                <a:cubicBezTo>
                  <a:pt x="401708" y="897116"/>
                  <a:pt x="395762" y="902170"/>
                  <a:pt x="388627" y="903805"/>
                </a:cubicBezTo>
                <a:cubicBezTo>
                  <a:pt x="380698" y="905639"/>
                  <a:pt x="333328" y="905540"/>
                  <a:pt x="291557" y="905391"/>
                </a:cubicBezTo>
                <a:lnTo>
                  <a:pt x="264502" y="905391"/>
                </a:lnTo>
                <a:cubicBezTo>
                  <a:pt x="263412" y="875661"/>
                  <a:pt x="261876" y="815556"/>
                  <a:pt x="264651" y="803515"/>
                </a:cubicBezTo>
                <a:close/>
                <a:moveTo>
                  <a:pt x="264601" y="1131937"/>
                </a:moveTo>
                <a:cubicBezTo>
                  <a:pt x="266187" y="1125000"/>
                  <a:pt x="271092" y="1119252"/>
                  <a:pt x="277484" y="1116923"/>
                </a:cubicBezTo>
                <a:cubicBezTo>
                  <a:pt x="284719" y="1114248"/>
                  <a:pt x="293241" y="1116230"/>
                  <a:pt x="301417" y="1122423"/>
                </a:cubicBezTo>
                <a:cubicBezTo>
                  <a:pt x="313656" y="1131689"/>
                  <a:pt x="336648" y="1136347"/>
                  <a:pt x="355031" y="1126784"/>
                </a:cubicBezTo>
                <a:cubicBezTo>
                  <a:pt x="364743" y="1121779"/>
                  <a:pt x="380798" y="1108401"/>
                  <a:pt x="379707" y="1075895"/>
                </a:cubicBezTo>
                <a:cubicBezTo>
                  <a:pt x="380798" y="1042994"/>
                  <a:pt x="364743" y="1029664"/>
                  <a:pt x="355031" y="1024660"/>
                </a:cubicBezTo>
                <a:cubicBezTo>
                  <a:pt x="336648" y="1015096"/>
                  <a:pt x="313656" y="1019754"/>
                  <a:pt x="301417" y="1029020"/>
                </a:cubicBezTo>
                <a:cubicBezTo>
                  <a:pt x="293241" y="1035214"/>
                  <a:pt x="284719" y="1037147"/>
                  <a:pt x="277484" y="1034520"/>
                </a:cubicBezTo>
                <a:cubicBezTo>
                  <a:pt x="271092" y="1032191"/>
                  <a:pt x="266187" y="1026444"/>
                  <a:pt x="264601" y="1019507"/>
                </a:cubicBezTo>
                <a:cubicBezTo>
                  <a:pt x="261777" y="1007119"/>
                  <a:pt x="263461" y="944041"/>
                  <a:pt x="264601" y="915301"/>
                </a:cubicBezTo>
                <a:lnTo>
                  <a:pt x="291507" y="915301"/>
                </a:lnTo>
                <a:cubicBezTo>
                  <a:pt x="346062" y="915450"/>
                  <a:pt x="382433" y="915400"/>
                  <a:pt x="390856" y="913468"/>
                </a:cubicBezTo>
                <a:cubicBezTo>
                  <a:pt x="401212" y="911089"/>
                  <a:pt x="409834" y="903657"/>
                  <a:pt x="413352" y="893994"/>
                </a:cubicBezTo>
                <a:cubicBezTo>
                  <a:pt x="417267" y="883291"/>
                  <a:pt x="414789" y="871201"/>
                  <a:pt x="406316" y="860003"/>
                </a:cubicBezTo>
                <a:cubicBezTo>
                  <a:pt x="398735" y="849944"/>
                  <a:pt x="394870" y="831065"/>
                  <a:pt x="402748" y="815903"/>
                </a:cubicBezTo>
                <a:cubicBezTo>
                  <a:pt x="409834" y="802226"/>
                  <a:pt x="424749" y="795339"/>
                  <a:pt x="446254" y="796082"/>
                </a:cubicBezTo>
                <a:cubicBezTo>
                  <a:pt x="467363" y="795339"/>
                  <a:pt x="482277" y="802226"/>
                  <a:pt x="489363" y="815903"/>
                </a:cubicBezTo>
                <a:cubicBezTo>
                  <a:pt x="497242" y="831065"/>
                  <a:pt x="493426" y="849944"/>
                  <a:pt x="485796" y="860003"/>
                </a:cubicBezTo>
                <a:cubicBezTo>
                  <a:pt x="477372" y="871201"/>
                  <a:pt x="474845" y="883291"/>
                  <a:pt x="478759" y="893994"/>
                </a:cubicBezTo>
                <a:cubicBezTo>
                  <a:pt x="482277" y="903657"/>
                  <a:pt x="490899" y="911089"/>
                  <a:pt x="501305" y="913468"/>
                </a:cubicBezTo>
                <a:cubicBezTo>
                  <a:pt x="507251" y="914855"/>
                  <a:pt x="529896" y="915747"/>
                  <a:pt x="557941" y="916193"/>
                </a:cubicBezTo>
                <a:cubicBezTo>
                  <a:pt x="557149" y="937302"/>
                  <a:pt x="554919" y="1006921"/>
                  <a:pt x="558288" y="1021687"/>
                </a:cubicBezTo>
                <a:cubicBezTo>
                  <a:pt x="560617" y="1031894"/>
                  <a:pt x="567951" y="1040367"/>
                  <a:pt x="577415" y="1043836"/>
                </a:cubicBezTo>
                <a:cubicBezTo>
                  <a:pt x="587969" y="1047651"/>
                  <a:pt x="599812" y="1045223"/>
                  <a:pt x="610763" y="1036899"/>
                </a:cubicBezTo>
                <a:cubicBezTo>
                  <a:pt x="620574" y="1029466"/>
                  <a:pt x="639007" y="1025750"/>
                  <a:pt x="653822" y="1033430"/>
                </a:cubicBezTo>
                <a:cubicBezTo>
                  <a:pt x="667151" y="1040367"/>
                  <a:pt x="673841" y="1054935"/>
                  <a:pt x="673147" y="1075895"/>
                </a:cubicBezTo>
                <a:cubicBezTo>
                  <a:pt x="673841" y="1096508"/>
                  <a:pt x="667151" y="1111076"/>
                  <a:pt x="653822" y="1117964"/>
                </a:cubicBezTo>
                <a:cubicBezTo>
                  <a:pt x="639007" y="1125694"/>
                  <a:pt x="620574" y="1121928"/>
                  <a:pt x="610763" y="1114545"/>
                </a:cubicBezTo>
                <a:cubicBezTo>
                  <a:pt x="599812" y="1106220"/>
                  <a:pt x="587969" y="1103792"/>
                  <a:pt x="577415" y="1107608"/>
                </a:cubicBezTo>
                <a:cubicBezTo>
                  <a:pt x="567951" y="1111076"/>
                  <a:pt x="560617" y="1119549"/>
                  <a:pt x="558288" y="1129707"/>
                </a:cubicBezTo>
                <a:cubicBezTo>
                  <a:pt x="554968" y="1144176"/>
                  <a:pt x="557099" y="1211218"/>
                  <a:pt x="557892" y="1233863"/>
                </a:cubicBezTo>
                <a:cubicBezTo>
                  <a:pt x="531234" y="1233813"/>
                  <a:pt x="508738" y="1233417"/>
                  <a:pt x="503485" y="1232228"/>
                </a:cubicBezTo>
                <a:cubicBezTo>
                  <a:pt x="496350" y="1230593"/>
                  <a:pt x="490453" y="1225539"/>
                  <a:pt x="488075" y="1218998"/>
                </a:cubicBezTo>
                <a:cubicBezTo>
                  <a:pt x="485350" y="1211565"/>
                  <a:pt x="487381" y="1202844"/>
                  <a:pt x="493724" y="1194421"/>
                </a:cubicBezTo>
                <a:cubicBezTo>
                  <a:pt x="503138" y="1181934"/>
                  <a:pt x="507895" y="1158546"/>
                  <a:pt x="498183" y="1139766"/>
                </a:cubicBezTo>
                <a:cubicBezTo>
                  <a:pt x="493030" y="1129856"/>
                  <a:pt x="479404" y="1113554"/>
                  <a:pt x="446254" y="1114594"/>
                </a:cubicBezTo>
                <a:cubicBezTo>
                  <a:pt x="412659" y="1113554"/>
                  <a:pt x="399082" y="1129856"/>
                  <a:pt x="393978" y="1139766"/>
                </a:cubicBezTo>
                <a:cubicBezTo>
                  <a:pt x="384217" y="1158546"/>
                  <a:pt x="388973" y="1181934"/>
                  <a:pt x="398438" y="1194421"/>
                </a:cubicBezTo>
                <a:cubicBezTo>
                  <a:pt x="404780" y="1202844"/>
                  <a:pt x="406762" y="1211565"/>
                  <a:pt x="404086" y="1218998"/>
                </a:cubicBezTo>
                <a:cubicBezTo>
                  <a:pt x="401708" y="1225539"/>
                  <a:pt x="395762" y="1230593"/>
                  <a:pt x="388627" y="1232228"/>
                </a:cubicBezTo>
                <a:cubicBezTo>
                  <a:pt x="380698" y="1234061"/>
                  <a:pt x="333377" y="1233962"/>
                  <a:pt x="291557" y="1233813"/>
                </a:cubicBezTo>
                <a:lnTo>
                  <a:pt x="264502" y="1233813"/>
                </a:lnTo>
                <a:cubicBezTo>
                  <a:pt x="263412" y="1204083"/>
                  <a:pt x="261876" y="1143978"/>
                  <a:pt x="264651" y="1131937"/>
                </a:cubicBezTo>
                <a:close/>
                <a:moveTo>
                  <a:pt x="264601" y="1460359"/>
                </a:moveTo>
                <a:cubicBezTo>
                  <a:pt x="266187" y="1453422"/>
                  <a:pt x="271092" y="1447675"/>
                  <a:pt x="277484" y="1445346"/>
                </a:cubicBezTo>
                <a:cubicBezTo>
                  <a:pt x="284719" y="1442670"/>
                  <a:pt x="293241" y="1444652"/>
                  <a:pt x="301417" y="1450846"/>
                </a:cubicBezTo>
                <a:cubicBezTo>
                  <a:pt x="313656" y="1460112"/>
                  <a:pt x="336598" y="1464769"/>
                  <a:pt x="355031" y="1455206"/>
                </a:cubicBezTo>
                <a:cubicBezTo>
                  <a:pt x="364743" y="1450202"/>
                  <a:pt x="380798" y="1436872"/>
                  <a:pt x="379707" y="1404318"/>
                </a:cubicBezTo>
                <a:cubicBezTo>
                  <a:pt x="380798" y="1371416"/>
                  <a:pt x="364743" y="1358087"/>
                  <a:pt x="355031" y="1353082"/>
                </a:cubicBezTo>
                <a:cubicBezTo>
                  <a:pt x="336648" y="1343519"/>
                  <a:pt x="313706" y="1348177"/>
                  <a:pt x="301417" y="1357443"/>
                </a:cubicBezTo>
                <a:cubicBezTo>
                  <a:pt x="293241" y="1363636"/>
                  <a:pt x="284719" y="1365569"/>
                  <a:pt x="277484" y="1362943"/>
                </a:cubicBezTo>
                <a:cubicBezTo>
                  <a:pt x="271092" y="1360614"/>
                  <a:pt x="266187" y="1354866"/>
                  <a:pt x="264601" y="1347929"/>
                </a:cubicBezTo>
                <a:cubicBezTo>
                  <a:pt x="261777" y="1335541"/>
                  <a:pt x="263461" y="1272463"/>
                  <a:pt x="264601" y="1243724"/>
                </a:cubicBezTo>
                <a:lnTo>
                  <a:pt x="291557" y="1243724"/>
                </a:lnTo>
                <a:cubicBezTo>
                  <a:pt x="346062" y="1243872"/>
                  <a:pt x="382433" y="1243823"/>
                  <a:pt x="390856" y="1241890"/>
                </a:cubicBezTo>
                <a:cubicBezTo>
                  <a:pt x="401212" y="1239512"/>
                  <a:pt x="409834" y="1232079"/>
                  <a:pt x="413352" y="1222417"/>
                </a:cubicBezTo>
                <a:cubicBezTo>
                  <a:pt x="417267" y="1211714"/>
                  <a:pt x="414789" y="1199624"/>
                  <a:pt x="406316" y="1188425"/>
                </a:cubicBezTo>
                <a:cubicBezTo>
                  <a:pt x="398735" y="1178366"/>
                  <a:pt x="394870" y="1159487"/>
                  <a:pt x="402748" y="1144325"/>
                </a:cubicBezTo>
                <a:cubicBezTo>
                  <a:pt x="409834" y="1130649"/>
                  <a:pt x="424749" y="1123761"/>
                  <a:pt x="446254" y="1124505"/>
                </a:cubicBezTo>
                <a:cubicBezTo>
                  <a:pt x="467363" y="1123811"/>
                  <a:pt x="482277" y="1130649"/>
                  <a:pt x="489363" y="1144325"/>
                </a:cubicBezTo>
                <a:cubicBezTo>
                  <a:pt x="497242" y="1159487"/>
                  <a:pt x="493426" y="1178366"/>
                  <a:pt x="485796" y="1188425"/>
                </a:cubicBezTo>
                <a:cubicBezTo>
                  <a:pt x="477372" y="1199624"/>
                  <a:pt x="474845" y="1211714"/>
                  <a:pt x="478759" y="1222417"/>
                </a:cubicBezTo>
                <a:cubicBezTo>
                  <a:pt x="482277" y="1232079"/>
                  <a:pt x="490899" y="1239512"/>
                  <a:pt x="501305" y="1241890"/>
                </a:cubicBezTo>
                <a:cubicBezTo>
                  <a:pt x="507400" y="1243278"/>
                  <a:pt x="528360" y="1243724"/>
                  <a:pt x="560270" y="1243773"/>
                </a:cubicBezTo>
                <a:cubicBezTo>
                  <a:pt x="561360" y="1272562"/>
                  <a:pt x="563045" y="1335541"/>
                  <a:pt x="560221" y="1347929"/>
                </a:cubicBezTo>
                <a:cubicBezTo>
                  <a:pt x="558635" y="1354866"/>
                  <a:pt x="553680" y="1360614"/>
                  <a:pt x="547338" y="1362943"/>
                </a:cubicBezTo>
                <a:cubicBezTo>
                  <a:pt x="540054" y="1365569"/>
                  <a:pt x="531580" y="1363636"/>
                  <a:pt x="523355" y="1357443"/>
                </a:cubicBezTo>
                <a:cubicBezTo>
                  <a:pt x="511116" y="1348177"/>
                  <a:pt x="488174" y="1343519"/>
                  <a:pt x="469741" y="1353082"/>
                </a:cubicBezTo>
                <a:cubicBezTo>
                  <a:pt x="460079" y="1358087"/>
                  <a:pt x="443975" y="1371416"/>
                  <a:pt x="445114" y="1403971"/>
                </a:cubicBezTo>
                <a:cubicBezTo>
                  <a:pt x="443975" y="1436872"/>
                  <a:pt x="460079" y="1450202"/>
                  <a:pt x="469741" y="1455206"/>
                </a:cubicBezTo>
                <a:cubicBezTo>
                  <a:pt x="488174" y="1464769"/>
                  <a:pt x="511116" y="1460112"/>
                  <a:pt x="523355" y="1450846"/>
                </a:cubicBezTo>
                <a:cubicBezTo>
                  <a:pt x="531580" y="1444652"/>
                  <a:pt x="540054" y="1442670"/>
                  <a:pt x="547338" y="1445346"/>
                </a:cubicBezTo>
                <a:cubicBezTo>
                  <a:pt x="553680" y="1447675"/>
                  <a:pt x="558635" y="1453422"/>
                  <a:pt x="560221" y="1460359"/>
                </a:cubicBezTo>
                <a:cubicBezTo>
                  <a:pt x="562946" y="1472400"/>
                  <a:pt x="561410" y="1532555"/>
                  <a:pt x="560369" y="1562236"/>
                </a:cubicBezTo>
                <a:cubicBezTo>
                  <a:pt x="528409" y="1562285"/>
                  <a:pt x="507400" y="1562731"/>
                  <a:pt x="501305" y="1564119"/>
                </a:cubicBezTo>
                <a:cubicBezTo>
                  <a:pt x="490899" y="1566497"/>
                  <a:pt x="482277" y="1573930"/>
                  <a:pt x="478759" y="1583592"/>
                </a:cubicBezTo>
                <a:cubicBezTo>
                  <a:pt x="474845" y="1594295"/>
                  <a:pt x="477372" y="1606386"/>
                  <a:pt x="485796" y="1617584"/>
                </a:cubicBezTo>
                <a:cubicBezTo>
                  <a:pt x="493426" y="1627643"/>
                  <a:pt x="497242" y="1646522"/>
                  <a:pt x="489363" y="1661684"/>
                </a:cubicBezTo>
                <a:cubicBezTo>
                  <a:pt x="482277" y="1675360"/>
                  <a:pt x="467313" y="1682099"/>
                  <a:pt x="445907" y="1681504"/>
                </a:cubicBezTo>
                <a:cubicBezTo>
                  <a:pt x="424749" y="1682149"/>
                  <a:pt x="409834" y="1675360"/>
                  <a:pt x="402748" y="1661684"/>
                </a:cubicBezTo>
                <a:cubicBezTo>
                  <a:pt x="394870" y="1646522"/>
                  <a:pt x="398735" y="1627643"/>
                  <a:pt x="406316" y="1617584"/>
                </a:cubicBezTo>
                <a:cubicBezTo>
                  <a:pt x="414789" y="1606386"/>
                  <a:pt x="417267" y="1594295"/>
                  <a:pt x="413352" y="1583592"/>
                </a:cubicBezTo>
                <a:cubicBezTo>
                  <a:pt x="409834" y="1573930"/>
                  <a:pt x="401212" y="1566497"/>
                  <a:pt x="390856" y="1564119"/>
                </a:cubicBezTo>
                <a:cubicBezTo>
                  <a:pt x="382433" y="1562186"/>
                  <a:pt x="346062" y="1562137"/>
                  <a:pt x="291557" y="1562285"/>
                </a:cubicBezTo>
                <a:lnTo>
                  <a:pt x="264502" y="1562285"/>
                </a:lnTo>
                <a:cubicBezTo>
                  <a:pt x="263412" y="1532654"/>
                  <a:pt x="261876" y="1472450"/>
                  <a:pt x="264651" y="1460359"/>
                </a:cubicBezTo>
                <a:close/>
                <a:moveTo>
                  <a:pt x="264601" y="1788782"/>
                </a:moveTo>
                <a:cubicBezTo>
                  <a:pt x="266187" y="1781845"/>
                  <a:pt x="271092" y="1776097"/>
                  <a:pt x="277484" y="1773768"/>
                </a:cubicBezTo>
                <a:cubicBezTo>
                  <a:pt x="284719" y="1771142"/>
                  <a:pt x="293241" y="1773074"/>
                  <a:pt x="301417" y="1779268"/>
                </a:cubicBezTo>
                <a:cubicBezTo>
                  <a:pt x="313656" y="1788534"/>
                  <a:pt x="336648" y="1793192"/>
                  <a:pt x="355031" y="1783628"/>
                </a:cubicBezTo>
                <a:cubicBezTo>
                  <a:pt x="364743" y="1778624"/>
                  <a:pt x="380798" y="1765295"/>
                  <a:pt x="379707" y="1732740"/>
                </a:cubicBezTo>
                <a:cubicBezTo>
                  <a:pt x="380798" y="1699838"/>
                  <a:pt x="364743" y="1686509"/>
                  <a:pt x="355031" y="1681504"/>
                </a:cubicBezTo>
                <a:cubicBezTo>
                  <a:pt x="336598" y="1671941"/>
                  <a:pt x="313656" y="1676599"/>
                  <a:pt x="301417" y="1685865"/>
                </a:cubicBezTo>
                <a:cubicBezTo>
                  <a:pt x="293241" y="1692059"/>
                  <a:pt x="284719" y="1693991"/>
                  <a:pt x="277484" y="1691365"/>
                </a:cubicBezTo>
                <a:cubicBezTo>
                  <a:pt x="271092" y="1689036"/>
                  <a:pt x="266187" y="1683288"/>
                  <a:pt x="264601" y="1676351"/>
                </a:cubicBezTo>
                <a:cubicBezTo>
                  <a:pt x="261777" y="1663963"/>
                  <a:pt x="263461" y="1600985"/>
                  <a:pt x="264601" y="1572196"/>
                </a:cubicBezTo>
                <a:lnTo>
                  <a:pt x="291557" y="1572196"/>
                </a:lnTo>
                <a:cubicBezTo>
                  <a:pt x="333328" y="1572096"/>
                  <a:pt x="380698" y="1571948"/>
                  <a:pt x="388627" y="1573781"/>
                </a:cubicBezTo>
                <a:cubicBezTo>
                  <a:pt x="395762" y="1575416"/>
                  <a:pt x="401658" y="1580470"/>
                  <a:pt x="404037" y="1587011"/>
                </a:cubicBezTo>
                <a:cubicBezTo>
                  <a:pt x="406762" y="1594444"/>
                  <a:pt x="404780" y="1603165"/>
                  <a:pt x="398438" y="1611588"/>
                </a:cubicBezTo>
                <a:cubicBezTo>
                  <a:pt x="388973" y="1624075"/>
                  <a:pt x="384217" y="1647463"/>
                  <a:pt x="393978" y="1666243"/>
                </a:cubicBezTo>
                <a:cubicBezTo>
                  <a:pt x="399082" y="1676153"/>
                  <a:pt x="412807" y="1692604"/>
                  <a:pt x="445907" y="1691415"/>
                </a:cubicBezTo>
                <a:cubicBezTo>
                  <a:pt x="479503" y="1692604"/>
                  <a:pt x="493030" y="1676153"/>
                  <a:pt x="498183" y="1666243"/>
                </a:cubicBezTo>
                <a:cubicBezTo>
                  <a:pt x="507895" y="1647463"/>
                  <a:pt x="503138" y="1624075"/>
                  <a:pt x="493724" y="1611588"/>
                </a:cubicBezTo>
                <a:cubicBezTo>
                  <a:pt x="487381" y="1603165"/>
                  <a:pt x="485350" y="1594444"/>
                  <a:pt x="488075" y="1587011"/>
                </a:cubicBezTo>
                <a:cubicBezTo>
                  <a:pt x="490453" y="1580470"/>
                  <a:pt x="496350" y="1575416"/>
                  <a:pt x="503485" y="1573781"/>
                </a:cubicBezTo>
                <a:cubicBezTo>
                  <a:pt x="508738" y="1572592"/>
                  <a:pt x="531283" y="1572196"/>
                  <a:pt x="557991" y="1572146"/>
                </a:cubicBezTo>
                <a:cubicBezTo>
                  <a:pt x="557248" y="1592214"/>
                  <a:pt x="554869" y="1663567"/>
                  <a:pt x="558288" y="1678531"/>
                </a:cubicBezTo>
                <a:cubicBezTo>
                  <a:pt x="560617" y="1688739"/>
                  <a:pt x="567951" y="1697212"/>
                  <a:pt x="577415" y="1700681"/>
                </a:cubicBezTo>
                <a:cubicBezTo>
                  <a:pt x="587969" y="1704496"/>
                  <a:pt x="599812" y="1702068"/>
                  <a:pt x="610763" y="1693743"/>
                </a:cubicBezTo>
                <a:cubicBezTo>
                  <a:pt x="620574" y="1686360"/>
                  <a:pt x="639007" y="1682595"/>
                  <a:pt x="653822" y="1690275"/>
                </a:cubicBezTo>
                <a:cubicBezTo>
                  <a:pt x="667151" y="1697212"/>
                  <a:pt x="673841" y="1711780"/>
                  <a:pt x="673147" y="1732740"/>
                </a:cubicBezTo>
                <a:cubicBezTo>
                  <a:pt x="673841" y="1753353"/>
                  <a:pt x="667151" y="1767921"/>
                  <a:pt x="653822" y="1774858"/>
                </a:cubicBezTo>
                <a:cubicBezTo>
                  <a:pt x="639007" y="1782538"/>
                  <a:pt x="620574" y="1778773"/>
                  <a:pt x="610763" y="1771389"/>
                </a:cubicBezTo>
                <a:cubicBezTo>
                  <a:pt x="599812" y="1763065"/>
                  <a:pt x="587969" y="1760637"/>
                  <a:pt x="577415" y="1764452"/>
                </a:cubicBezTo>
                <a:cubicBezTo>
                  <a:pt x="567951" y="1767921"/>
                  <a:pt x="560617" y="1776394"/>
                  <a:pt x="558288" y="1786602"/>
                </a:cubicBezTo>
                <a:cubicBezTo>
                  <a:pt x="554968" y="1801219"/>
                  <a:pt x="557149" y="1869847"/>
                  <a:pt x="557941" y="1891600"/>
                </a:cubicBezTo>
                <a:cubicBezTo>
                  <a:pt x="530788" y="1891154"/>
                  <a:pt x="508985" y="1890361"/>
                  <a:pt x="503485" y="1889072"/>
                </a:cubicBezTo>
                <a:cubicBezTo>
                  <a:pt x="496350" y="1887437"/>
                  <a:pt x="490453" y="1882383"/>
                  <a:pt x="488075" y="1875892"/>
                </a:cubicBezTo>
                <a:cubicBezTo>
                  <a:pt x="485350" y="1868410"/>
                  <a:pt x="487381" y="1859689"/>
                  <a:pt x="493724" y="1851265"/>
                </a:cubicBezTo>
                <a:cubicBezTo>
                  <a:pt x="503138" y="1838778"/>
                  <a:pt x="507895" y="1815390"/>
                  <a:pt x="498183" y="1796611"/>
                </a:cubicBezTo>
                <a:cubicBezTo>
                  <a:pt x="493030" y="1786750"/>
                  <a:pt x="479304" y="1770299"/>
                  <a:pt x="446254" y="1771439"/>
                </a:cubicBezTo>
                <a:cubicBezTo>
                  <a:pt x="412659" y="1770349"/>
                  <a:pt x="399082" y="1786750"/>
                  <a:pt x="393978" y="1796611"/>
                </a:cubicBezTo>
                <a:cubicBezTo>
                  <a:pt x="384217" y="1815390"/>
                  <a:pt x="388973" y="1838778"/>
                  <a:pt x="398438" y="1851265"/>
                </a:cubicBezTo>
                <a:cubicBezTo>
                  <a:pt x="404780" y="1859689"/>
                  <a:pt x="406762" y="1868410"/>
                  <a:pt x="404037" y="1875892"/>
                </a:cubicBezTo>
                <a:cubicBezTo>
                  <a:pt x="401658" y="1882383"/>
                  <a:pt x="395762" y="1887437"/>
                  <a:pt x="388627" y="1889072"/>
                </a:cubicBezTo>
                <a:cubicBezTo>
                  <a:pt x="380698" y="1890906"/>
                  <a:pt x="333328" y="1890807"/>
                  <a:pt x="291557" y="1890708"/>
                </a:cubicBezTo>
                <a:cubicBezTo>
                  <a:pt x="281944" y="1890658"/>
                  <a:pt x="272926" y="1890658"/>
                  <a:pt x="264502" y="1890658"/>
                </a:cubicBezTo>
                <a:cubicBezTo>
                  <a:pt x="263412" y="1860928"/>
                  <a:pt x="261876" y="1800823"/>
                  <a:pt x="264651" y="1788782"/>
                </a:cubicBezTo>
                <a:close/>
                <a:moveTo>
                  <a:pt x="558239" y="2115024"/>
                </a:moveTo>
                <a:cubicBezTo>
                  <a:pt x="554919" y="2129443"/>
                  <a:pt x="557050" y="2196485"/>
                  <a:pt x="557842" y="2219130"/>
                </a:cubicBezTo>
                <a:cubicBezTo>
                  <a:pt x="531184" y="2219080"/>
                  <a:pt x="508688" y="2218734"/>
                  <a:pt x="503436" y="2217495"/>
                </a:cubicBezTo>
                <a:cubicBezTo>
                  <a:pt x="496300" y="2215860"/>
                  <a:pt x="490404" y="2210806"/>
                  <a:pt x="488025" y="2204314"/>
                </a:cubicBezTo>
                <a:cubicBezTo>
                  <a:pt x="485300" y="2196832"/>
                  <a:pt x="487332" y="2188111"/>
                  <a:pt x="493674" y="2179688"/>
                </a:cubicBezTo>
                <a:cubicBezTo>
                  <a:pt x="503089" y="2167201"/>
                  <a:pt x="507846" y="2143813"/>
                  <a:pt x="498134" y="2125033"/>
                </a:cubicBezTo>
                <a:cubicBezTo>
                  <a:pt x="492980" y="2115173"/>
                  <a:pt x="479354" y="2098722"/>
                  <a:pt x="446205" y="2099911"/>
                </a:cubicBezTo>
                <a:cubicBezTo>
                  <a:pt x="412510" y="2098722"/>
                  <a:pt x="399032" y="2115173"/>
                  <a:pt x="393928" y="2125033"/>
                </a:cubicBezTo>
                <a:cubicBezTo>
                  <a:pt x="384167" y="2143813"/>
                  <a:pt x="388924" y="2167201"/>
                  <a:pt x="398388" y="2179688"/>
                </a:cubicBezTo>
                <a:cubicBezTo>
                  <a:pt x="404731" y="2188111"/>
                  <a:pt x="406713" y="2196832"/>
                  <a:pt x="403987" y="2204314"/>
                </a:cubicBezTo>
                <a:cubicBezTo>
                  <a:pt x="401658" y="2210806"/>
                  <a:pt x="395712" y="2215860"/>
                  <a:pt x="388577" y="2217495"/>
                </a:cubicBezTo>
                <a:cubicBezTo>
                  <a:pt x="380649" y="2219328"/>
                  <a:pt x="333328" y="2219229"/>
                  <a:pt x="291557" y="2219130"/>
                </a:cubicBezTo>
                <a:cubicBezTo>
                  <a:pt x="281944" y="2219080"/>
                  <a:pt x="272876" y="2219080"/>
                  <a:pt x="264452" y="2219080"/>
                </a:cubicBezTo>
                <a:cubicBezTo>
                  <a:pt x="263362" y="2189400"/>
                  <a:pt x="261826" y="2129245"/>
                  <a:pt x="264601" y="2117204"/>
                </a:cubicBezTo>
                <a:cubicBezTo>
                  <a:pt x="266187" y="2110267"/>
                  <a:pt x="271092" y="2104519"/>
                  <a:pt x="277484" y="2102190"/>
                </a:cubicBezTo>
                <a:cubicBezTo>
                  <a:pt x="284719" y="2099564"/>
                  <a:pt x="293241" y="2101496"/>
                  <a:pt x="301417" y="2107690"/>
                </a:cubicBezTo>
                <a:cubicBezTo>
                  <a:pt x="313656" y="2116956"/>
                  <a:pt x="336648" y="2121614"/>
                  <a:pt x="355031" y="2112051"/>
                </a:cubicBezTo>
                <a:cubicBezTo>
                  <a:pt x="364743" y="2107046"/>
                  <a:pt x="380798" y="2093717"/>
                  <a:pt x="379707" y="2061162"/>
                </a:cubicBezTo>
                <a:cubicBezTo>
                  <a:pt x="380798" y="2028260"/>
                  <a:pt x="364743" y="2014931"/>
                  <a:pt x="355031" y="2009927"/>
                </a:cubicBezTo>
                <a:cubicBezTo>
                  <a:pt x="336598" y="2000363"/>
                  <a:pt x="313656" y="2005021"/>
                  <a:pt x="301417" y="2014287"/>
                </a:cubicBezTo>
                <a:cubicBezTo>
                  <a:pt x="293241" y="2020481"/>
                  <a:pt x="284719" y="2022413"/>
                  <a:pt x="277484" y="2019787"/>
                </a:cubicBezTo>
                <a:cubicBezTo>
                  <a:pt x="271092" y="2017458"/>
                  <a:pt x="266187" y="2011711"/>
                  <a:pt x="264601" y="2004773"/>
                </a:cubicBezTo>
                <a:cubicBezTo>
                  <a:pt x="261777" y="1992386"/>
                  <a:pt x="263461" y="1929308"/>
                  <a:pt x="264601" y="1900568"/>
                </a:cubicBezTo>
                <a:cubicBezTo>
                  <a:pt x="273520" y="1900568"/>
                  <a:pt x="282637" y="1900568"/>
                  <a:pt x="291557" y="1900618"/>
                </a:cubicBezTo>
                <a:cubicBezTo>
                  <a:pt x="346062" y="1900717"/>
                  <a:pt x="382433" y="1900618"/>
                  <a:pt x="390856" y="1898735"/>
                </a:cubicBezTo>
                <a:cubicBezTo>
                  <a:pt x="401212" y="1896356"/>
                  <a:pt x="409834" y="1888924"/>
                  <a:pt x="413352" y="1879261"/>
                </a:cubicBezTo>
                <a:cubicBezTo>
                  <a:pt x="417267" y="1868558"/>
                  <a:pt x="414789" y="1856468"/>
                  <a:pt x="406316" y="1845270"/>
                </a:cubicBezTo>
                <a:cubicBezTo>
                  <a:pt x="398735" y="1835211"/>
                  <a:pt x="394870" y="1816332"/>
                  <a:pt x="402748" y="1801169"/>
                </a:cubicBezTo>
                <a:cubicBezTo>
                  <a:pt x="409834" y="1787493"/>
                  <a:pt x="424749" y="1780755"/>
                  <a:pt x="446254" y="1781349"/>
                </a:cubicBezTo>
                <a:cubicBezTo>
                  <a:pt x="467412" y="1780804"/>
                  <a:pt x="482277" y="1787493"/>
                  <a:pt x="489363" y="1801169"/>
                </a:cubicBezTo>
                <a:cubicBezTo>
                  <a:pt x="497242" y="1816332"/>
                  <a:pt x="493426" y="1835211"/>
                  <a:pt x="485796" y="1845270"/>
                </a:cubicBezTo>
                <a:cubicBezTo>
                  <a:pt x="477372" y="1856468"/>
                  <a:pt x="474845" y="1868558"/>
                  <a:pt x="478759" y="1879261"/>
                </a:cubicBezTo>
                <a:cubicBezTo>
                  <a:pt x="482277" y="1888924"/>
                  <a:pt x="490899" y="1896356"/>
                  <a:pt x="501305" y="1898735"/>
                </a:cubicBezTo>
                <a:cubicBezTo>
                  <a:pt x="507251" y="1900122"/>
                  <a:pt x="529896" y="1901014"/>
                  <a:pt x="557941" y="1901460"/>
                </a:cubicBezTo>
                <a:cubicBezTo>
                  <a:pt x="557149" y="1922618"/>
                  <a:pt x="554919" y="1992237"/>
                  <a:pt x="558288" y="2006954"/>
                </a:cubicBezTo>
                <a:cubicBezTo>
                  <a:pt x="560617" y="2017161"/>
                  <a:pt x="567951" y="2025634"/>
                  <a:pt x="577415" y="2029103"/>
                </a:cubicBezTo>
                <a:cubicBezTo>
                  <a:pt x="587969" y="2032918"/>
                  <a:pt x="599812" y="2030490"/>
                  <a:pt x="610763" y="2022166"/>
                </a:cubicBezTo>
                <a:cubicBezTo>
                  <a:pt x="620574" y="2014783"/>
                  <a:pt x="639007" y="2011017"/>
                  <a:pt x="653822" y="2018697"/>
                </a:cubicBezTo>
                <a:cubicBezTo>
                  <a:pt x="667151" y="2025634"/>
                  <a:pt x="673841" y="2040202"/>
                  <a:pt x="673147" y="2061162"/>
                </a:cubicBezTo>
                <a:cubicBezTo>
                  <a:pt x="673841" y="2081775"/>
                  <a:pt x="667151" y="2096343"/>
                  <a:pt x="653822" y="2103280"/>
                </a:cubicBezTo>
                <a:cubicBezTo>
                  <a:pt x="639007" y="2110961"/>
                  <a:pt x="620574" y="2107195"/>
                  <a:pt x="610763" y="2099812"/>
                </a:cubicBezTo>
                <a:cubicBezTo>
                  <a:pt x="599812" y="2091487"/>
                  <a:pt x="587969" y="2089059"/>
                  <a:pt x="577415" y="2092875"/>
                </a:cubicBezTo>
                <a:cubicBezTo>
                  <a:pt x="567951" y="2096343"/>
                  <a:pt x="560617" y="2104816"/>
                  <a:pt x="558288" y="2115024"/>
                </a:cubicBezTo>
                <a:close/>
                <a:moveTo>
                  <a:pt x="861539" y="2115024"/>
                </a:moveTo>
                <a:cubicBezTo>
                  <a:pt x="858269" y="2129443"/>
                  <a:pt x="860350" y="2196436"/>
                  <a:pt x="861142" y="2219130"/>
                </a:cubicBezTo>
                <a:cubicBezTo>
                  <a:pt x="833047" y="2219279"/>
                  <a:pt x="815506" y="2219774"/>
                  <a:pt x="810254" y="2220963"/>
                </a:cubicBezTo>
                <a:cubicBezTo>
                  <a:pt x="799898" y="2223342"/>
                  <a:pt x="791276" y="2230824"/>
                  <a:pt x="787758" y="2240437"/>
                </a:cubicBezTo>
                <a:cubicBezTo>
                  <a:pt x="783843" y="2251189"/>
                  <a:pt x="786370" y="2263230"/>
                  <a:pt x="794794" y="2274429"/>
                </a:cubicBezTo>
                <a:cubicBezTo>
                  <a:pt x="802425" y="2284487"/>
                  <a:pt x="806240" y="2303366"/>
                  <a:pt x="798362" y="2318529"/>
                </a:cubicBezTo>
                <a:cubicBezTo>
                  <a:pt x="791276" y="2332205"/>
                  <a:pt x="776411" y="2338944"/>
                  <a:pt x="754906" y="2338349"/>
                </a:cubicBezTo>
                <a:cubicBezTo>
                  <a:pt x="733797" y="2339043"/>
                  <a:pt x="718833" y="2332205"/>
                  <a:pt x="711747" y="2318529"/>
                </a:cubicBezTo>
                <a:cubicBezTo>
                  <a:pt x="703868" y="2303366"/>
                  <a:pt x="707733" y="2284487"/>
                  <a:pt x="715315" y="2274429"/>
                </a:cubicBezTo>
                <a:cubicBezTo>
                  <a:pt x="723788" y="2263230"/>
                  <a:pt x="726265" y="2251189"/>
                  <a:pt x="722351" y="2240437"/>
                </a:cubicBezTo>
                <a:cubicBezTo>
                  <a:pt x="718833" y="2230824"/>
                  <a:pt x="710211" y="2223342"/>
                  <a:pt x="699855" y="2220963"/>
                </a:cubicBezTo>
                <a:cubicBezTo>
                  <a:pt x="691431" y="2219031"/>
                  <a:pt x="655011" y="2218981"/>
                  <a:pt x="600506" y="2219130"/>
                </a:cubicBezTo>
                <a:cubicBezTo>
                  <a:pt x="589703" y="2219130"/>
                  <a:pt x="578505" y="2219179"/>
                  <a:pt x="567753" y="2219179"/>
                </a:cubicBezTo>
                <a:cubicBezTo>
                  <a:pt x="566662" y="2189499"/>
                  <a:pt x="565126" y="2129295"/>
                  <a:pt x="567901" y="2117204"/>
                </a:cubicBezTo>
                <a:cubicBezTo>
                  <a:pt x="569487" y="2110267"/>
                  <a:pt x="574442" y="2104519"/>
                  <a:pt x="580784" y="2102190"/>
                </a:cubicBezTo>
                <a:cubicBezTo>
                  <a:pt x="588019" y="2099564"/>
                  <a:pt x="596541" y="2101496"/>
                  <a:pt x="604767" y="2107690"/>
                </a:cubicBezTo>
                <a:cubicBezTo>
                  <a:pt x="617006" y="2116956"/>
                  <a:pt x="639948" y="2121614"/>
                  <a:pt x="658331" y="2112051"/>
                </a:cubicBezTo>
                <a:cubicBezTo>
                  <a:pt x="668043" y="2107046"/>
                  <a:pt x="684098" y="2093717"/>
                  <a:pt x="683008" y="2061162"/>
                </a:cubicBezTo>
                <a:cubicBezTo>
                  <a:pt x="684098" y="2028260"/>
                  <a:pt x="668043" y="2014931"/>
                  <a:pt x="658331" y="2009927"/>
                </a:cubicBezTo>
                <a:cubicBezTo>
                  <a:pt x="639948" y="2000363"/>
                  <a:pt x="617006" y="2005021"/>
                  <a:pt x="604767" y="2014287"/>
                </a:cubicBezTo>
                <a:cubicBezTo>
                  <a:pt x="596541" y="2020481"/>
                  <a:pt x="588019" y="2022413"/>
                  <a:pt x="580784" y="2019787"/>
                </a:cubicBezTo>
                <a:cubicBezTo>
                  <a:pt x="574442" y="2017458"/>
                  <a:pt x="569487" y="2011711"/>
                  <a:pt x="567901" y="2004773"/>
                </a:cubicBezTo>
                <a:cubicBezTo>
                  <a:pt x="565126" y="1992534"/>
                  <a:pt x="566712" y="1930794"/>
                  <a:pt x="567802" y="1901609"/>
                </a:cubicBezTo>
                <a:cubicBezTo>
                  <a:pt x="621416" y="1902203"/>
                  <a:pt x="688855" y="1901262"/>
                  <a:pt x="699855" y="1898735"/>
                </a:cubicBezTo>
                <a:cubicBezTo>
                  <a:pt x="710211" y="1896356"/>
                  <a:pt x="718833" y="1888924"/>
                  <a:pt x="722351" y="1879261"/>
                </a:cubicBezTo>
                <a:cubicBezTo>
                  <a:pt x="726265" y="1868558"/>
                  <a:pt x="723788" y="1856468"/>
                  <a:pt x="715315" y="1845270"/>
                </a:cubicBezTo>
                <a:cubicBezTo>
                  <a:pt x="707733" y="1835211"/>
                  <a:pt x="703868" y="1816332"/>
                  <a:pt x="711747" y="1801169"/>
                </a:cubicBezTo>
                <a:cubicBezTo>
                  <a:pt x="718833" y="1787493"/>
                  <a:pt x="733797" y="1780755"/>
                  <a:pt x="755203" y="1781349"/>
                </a:cubicBezTo>
                <a:cubicBezTo>
                  <a:pt x="776411" y="1780804"/>
                  <a:pt x="791276" y="1787493"/>
                  <a:pt x="798362" y="1801169"/>
                </a:cubicBezTo>
                <a:cubicBezTo>
                  <a:pt x="806240" y="1816332"/>
                  <a:pt x="802425" y="1835211"/>
                  <a:pt x="794794" y="1845270"/>
                </a:cubicBezTo>
                <a:cubicBezTo>
                  <a:pt x="786370" y="1856468"/>
                  <a:pt x="783843" y="1868558"/>
                  <a:pt x="787758" y="1879261"/>
                </a:cubicBezTo>
                <a:cubicBezTo>
                  <a:pt x="791276" y="1888924"/>
                  <a:pt x="799898" y="1896356"/>
                  <a:pt x="810254" y="1898735"/>
                </a:cubicBezTo>
                <a:cubicBezTo>
                  <a:pt x="815506" y="1899924"/>
                  <a:pt x="833047" y="1900420"/>
                  <a:pt x="861242" y="1900568"/>
                </a:cubicBezTo>
                <a:cubicBezTo>
                  <a:pt x="860498" y="1920636"/>
                  <a:pt x="858120" y="1992039"/>
                  <a:pt x="861539" y="2006954"/>
                </a:cubicBezTo>
                <a:cubicBezTo>
                  <a:pt x="863868" y="2017161"/>
                  <a:pt x="871201" y="2025634"/>
                  <a:pt x="880665" y="2029103"/>
                </a:cubicBezTo>
                <a:cubicBezTo>
                  <a:pt x="891220" y="2032918"/>
                  <a:pt x="903062" y="2030490"/>
                  <a:pt x="914013" y="2022166"/>
                </a:cubicBezTo>
                <a:cubicBezTo>
                  <a:pt x="923874" y="2014783"/>
                  <a:pt x="942307" y="2011017"/>
                  <a:pt x="957073" y="2018697"/>
                </a:cubicBezTo>
                <a:cubicBezTo>
                  <a:pt x="970451" y="2025634"/>
                  <a:pt x="977091" y="2040202"/>
                  <a:pt x="976398" y="2061162"/>
                </a:cubicBezTo>
                <a:cubicBezTo>
                  <a:pt x="977091" y="2081775"/>
                  <a:pt x="970451" y="2096343"/>
                  <a:pt x="957122" y="2103280"/>
                </a:cubicBezTo>
                <a:cubicBezTo>
                  <a:pt x="942307" y="2110961"/>
                  <a:pt x="923874" y="2107195"/>
                  <a:pt x="914013" y="2099812"/>
                </a:cubicBezTo>
                <a:cubicBezTo>
                  <a:pt x="903062" y="2091487"/>
                  <a:pt x="891220" y="2089059"/>
                  <a:pt x="880715" y="2092875"/>
                </a:cubicBezTo>
                <a:cubicBezTo>
                  <a:pt x="871201" y="2096343"/>
                  <a:pt x="863868" y="2104816"/>
                  <a:pt x="861539" y="2115024"/>
                </a:cubicBezTo>
                <a:close/>
                <a:moveTo>
                  <a:pt x="1201011" y="2115024"/>
                </a:moveTo>
                <a:cubicBezTo>
                  <a:pt x="1197691" y="2129592"/>
                  <a:pt x="1199871" y="2197972"/>
                  <a:pt x="1200664" y="2219873"/>
                </a:cubicBezTo>
                <a:cubicBezTo>
                  <a:pt x="1174947" y="2219427"/>
                  <a:pt x="1155276" y="2218635"/>
                  <a:pt x="1150420" y="2217495"/>
                </a:cubicBezTo>
                <a:cubicBezTo>
                  <a:pt x="1143284" y="2215860"/>
                  <a:pt x="1137388" y="2210806"/>
                  <a:pt x="1135009" y="2204314"/>
                </a:cubicBezTo>
                <a:cubicBezTo>
                  <a:pt x="1132284" y="2196832"/>
                  <a:pt x="1134316" y="2188111"/>
                  <a:pt x="1140658" y="2179688"/>
                </a:cubicBezTo>
                <a:cubicBezTo>
                  <a:pt x="1150073" y="2167201"/>
                  <a:pt x="1154830" y="2143813"/>
                  <a:pt x="1145118" y="2125033"/>
                </a:cubicBezTo>
                <a:cubicBezTo>
                  <a:pt x="1139965" y="2115173"/>
                  <a:pt x="1126338" y="2098722"/>
                  <a:pt x="1093189" y="2099911"/>
                </a:cubicBezTo>
                <a:cubicBezTo>
                  <a:pt x="1059494" y="2098722"/>
                  <a:pt x="1046016" y="2115173"/>
                  <a:pt x="1040913" y="2125033"/>
                </a:cubicBezTo>
                <a:cubicBezTo>
                  <a:pt x="1031151" y="2143813"/>
                  <a:pt x="1035908" y="2167201"/>
                  <a:pt x="1045372" y="2179688"/>
                </a:cubicBezTo>
                <a:cubicBezTo>
                  <a:pt x="1051715" y="2188111"/>
                  <a:pt x="1053697" y="2196832"/>
                  <a:pt x="1051021" y="2204314"/>
                </a:cubicBezTo>
                <a:cubicBezTo>
                  <a:pt x="1048643" y="2210806"/>
                  <a:pt x="1042696" y="2215860"/>
                  <a:pt x="1035561" y="2217495"/>
                </a:cubicBezTo>
                <a:cubicBezTo>
                  <a:pt x="1027633" y="2219328"/>
                  <a:pt x="972632" y="2219229"/>
                  <a:pt x="924072" y="2219130"/>
                </a:cubicBezTo>
                <a:cubicBezTo>
                  <a:pt x="903954" y="2219080"/>
                  <a:pt x="886215" y="2219031"/>
                  <a:pt x="871053" y="2219080"/>
                </a:cubicBezTo>
                <a:cubicBezTo>
                  <a:pt x="869963" y="2189400"/>
                  <a:pt x="868476" y="2129245"/>
                  <a:pt x="871201" y="2117204"/>
                </a:cubicBezTo>
                <a:cubicBezTo>
                  <a:pt x="872787" y="2110267"/>
                  <a:pt x="877742" y="2104519"/>
                  <a:pt x="884084" y="2102190"/>
                </a:cubicBezTo>
                <a:cubicBezTo>
                  <a:pt x="891319" y="2099564"/>
                  <a:pt x="899842" y="2101496"/>
                  <a:pt x="908067" y="2107690"/>
                </a:cubicBezTo>
                <a:cubicBezTo>
                  <a:pt x="920306" y="2116956"/>
                  <a:pt x="943248" y="2121614"/>
                  <a:pt x="961681" y="2112051"/>
                </a:cubicBezTo>
                <a:cubicBezTo>
                  <a:pt x="971343" y="2107046"/>
                  <a:pt x="987447" y="2093717"/>
                  <a:pt x="986308" y="2061162"/>
                </a:cubicBezTo>
                <a:cubicBezTo>
                  <a:pt x="987447" y="2028260"/>
                  <a:pt x="971343" y="2014931"/>
                  <a:pt x="961681" y="2009927"/>
                </a:cubicBezTo>
                <a:cubicBezTo>
                  <a:pt x="943248" y="2000363"/>
                  <a:pt x="920306" y="2005021"/>
                  <a:pt x="908067" y="2014287"/>
                </a:cubicBezTo>
                <a:cubicBezTo>
                  <a:pt x="899842" y="2020481"/>
                  <a:pt x="891319" y="2022413"/>
                  <a:pt x="884084" y="2019787"/>
                </a:cubicBezTo>
                <a:cubicBezTo>
                  <a:pt x="877742" y="2017458"/>
                  <a:pt x="872787" y="2011711"/>
                  <a:pt x="871201" y="2004773"/>
                </a:cubicBezTo>
                <a:cubicBezTo>
                  <a:pt x="868377" y="1992386"/>
                  <a:pt x="870062" y="1929407"/>
                  <a:pt x="871152" y="1900618"/>
                </a:cubicBezTo>
                <a:cubicBezTo>
                  <a:pt x="886265" y="1900618"/>
                  <a:pt x="903954" y="1900618"/>
                  <a:pt x="924022" y="1900618"/>
                </a:cubicBezTo>
                <a:cubicBezTo>
                  <a:pt x="972582" y="1900469"/>
                  <a:pt x="1027633" y="1900370"/>
                  <a:pt x="1035561" y="1902203"/>
                </a:cubicBezTo>
                <a:cubicBezTo>
                  <a:pt x="1042696" y="1903839"/>
                  <a:pt x="1048643" y="1908893"/>
                  <a:pt x="1051021" y="1915433"/>
                </a:cubicBezTo>
                <a:cubicBezTo>
                  <a:pt x="1053697" y="1922866"/>
                  <a:pt x="1051715" y="1931587"/>
                  <a:pt x="1045372" y="1940011"/>
                </a:cubicBezTo>
                <a:cubicBezTo>
                  <a:pt x="1035908" y="1952497"/>
                  <a:pt x="1031151" y="1975885"/>
                  <a:pt x="1040913" y="1994715"/>
                </a:cubicBezTo>
                <a:cubicBezTo>
                  <a:pt x="1046016" y="2004575"/>
                  <a:pt x="1059742" y="2021026"/>
                  <a:pt x="1092842" y="2019837"/>
                </a:cubicBezTo>
                <a:cubicBezTo>
                  <a:pt x="1126289" y="2020976"/>
                  <a:pt x="1139965" y="2004575"/>
                  <a:pt x="1145118" y="1994715"/>
                </a:cubicBezTo>
                <a:cubicBezTo>
                  <a:pt x="1154830" y="1975885"/>
                  <a:pt x="1150073" y="1952497"/>
                  <a:pt x="1140658" y="1940011"/>
                </a:cubicBezTo>
                <a:cubicBezTo>
                  <a:pt x="1134316" y="1931587"/>
                  <a:pt x="1132284" y="1922866"/>
                  <a:pt x="1135009" y="1915433"/>
                </a:cubicBezTo>
                <a:cubicBezTo>
                  <a:pt x="1137388" y="1908893"/>
                  <a:pt x="1143284" y="1903839"/>
                  <a:pt x="1150420" y="1902203"/>
                </a:cubicBezTo>
                <a:cubicBezTo>
                  <a:pt x="1154978" y="1901163"/>
                  <a:pt x="1175195" y="1900766"/>
                  <a:pt x="1200714" y="1900618"/>
                </a:cubicBezTo>
                <a:cubicBezTo>
                  <a:pt x="1199971" y="1920735"/>
                  <a:pt x="1197592" y="1992039"/>
                  <a:pt x="1201011" y="2006954"/>
                </a:cubicBezTo>
                <a:cubicBezTo>
                  <a:pt x="1203340" y="2017161"/>
                  <a:pt x="1210674" y="2025634"/>
                  <a:pt x="1220187" y="2029103"/>
                </a:cubicBezTo>
                <a:cubicBezTo>
                  <a:pt x="1230692" y="2032918"/>
                  <a:pt x="1242535" y="2030490"/>
                  <a:pt x="1253485" y="2022166"/>
                </a:cubicBezTo>
                <a:cubicBezTo>
                  <a:pt x="1263296" y="2014733"/>
                  <a:pt x="1281729" y="2011017"/>
                  <a:pt x="1296595" y="2018697"/>
                </a:cubicBezTo>
                <a:cubicBezTo>
                  <a:pt x="1309924" y="2025634"/>
                  <a:pt x="1316564" y="2040202"/>
                  <a:pt x="1315870" y="2061162"/>
                </a:cubicBezTo>
                <a:cubicBezTo>
                  <a:pt x="1316564" y="2081775"/>
                  <a:pt x="1309924" y="2096343"/>
                  <a:pt x="1296595" y="2103280"/>
                </a:cubicBezTo>
                <a:cubicBezTo>
                  <a:pt x="1281779" y="2110961"/>
                  <a:pt x="1263346" y="2107244"/>
                  <a:pt x="1253485" y="2099812"/>
                </a:cubicBezTo>
                <a:cubicBezTo>
                  <a:pt x="1242535" y="2091487"/>
                  <a:pt x="1230692" y="2089059"/>
                  <a:pt x="1220187" y="2092875"/>
                </a:cubicBezTo>
                <a:cubicBezTo>
                  <a:pt x="1210674" y="2096343"/>
                  <a:pt x="1203340" y="2104816"/>
                  <a:pt x="1201011" y="2115024"/>
                </a:cubicBezTo>
                <a:close/>
                <a:moveTo>
                  <a:pt x="1619467" y="2219080"/>
                </a:moveTo>
                <a:cubicBezTo>
                  <a:pt x="1613174" y="2219080"/>
                  <a:pt x="1606683" y="2219080"/>
                  <a:pt x="1599845" y="2219130"/>
                </a:cubicBezTo>
                <a:cubicBezTo>
                  <a:pt x="1551335" y="2219229"/>
                  <a:pt x="1496334" y="2219328"/>
                  <a:pt x="1488356" y="2217495"/>
                </a:cubicBezTo>
                <a:cubicBezTo>
                  <a:pt x="1481221" y="2215860"/>
                  <a:pt x="1475324" y="2210806"/>
                  <a:pt x="1472946" y="2204314"/>
                </a:cubicBezTo>
                <a:cubicBezTo>
                  <a:pt x="1470220" y="2196832"/>
                  <a:pt x="1472252" y="2188111"/>
                  <a:pt x="1478594" y="2179688"/>
                </a:cubicBezTo>
                <a:cubicBezTo>
                  <a:pt x="1488009" y="2167201"/>
                  <a:pt x="1492815" y="2143813"/>
                  <a:pt x="1483054" y="2125033"/>
                </a:cubicBezTo>
                <a:cubicBezTo>
                  <a:pt x="1477901" y="2115173"/>
                  <a:pt x="1464472" y="2098672"/>
                  <a:pt x="1431125" y="2099911"/>
                </a:cubicBezTo>
                <a:cubicBezTo>
                  <a:pt x="1397728" y="2098672"/>
                  <a:pt x="1383952" y="2115123"/>
                  <a:pt x="1378849" y="2125033"/>
                </a:cubicBezTo>
                <a:cubicBezTo>
                  <a:pt x="1369087" y="2143813"/>
                  <a:pt x="1373844" y="2167201"/>
                  <a:pt x="1383308" y="2179688"/>
                </a:cubicBezTo>
                <a:cubicBezTo>
                  <a:pt x="1389651" y="2188111"/>
                  <a:pt x="1391682" y="2196832"/>
                  <a:pt x="1388957" y="2204314"/>
                </a:cubicBezTo>
                <a:cubicBezTo>
                  <a:pt x="1386579" y="2210806"/>
                  <a:pt x="1380633" y="2215860"/>
                  <a:pt x="1373497" y="2217495"/>
                </a:cubicBezTo>
                <a:cubicBezTo>
                  <a:pt x="1362299" y="2220072"/>
                  <a:pt x="1273058" y="2220914"/>
                  <a:pt x="1210574" y="2220022"/>
                </a:cubicBezTo>
                <a:cubicBezTo>
                  <a:pt x="1209484" y="2190688"/>
                  <a:pt x="1207899" y="2129394"/>
                  <a:pt x="1210674" y="2117204"/>
                </a:cubicBezTo>
                <a:cubicBezTo>
                  <a:pt x="1212259" y="2110267"/>
                  <a:pt x="1217214" y="2104519"/>
                  <a:pt x="1223557" y="2102190"/>
                </a:cubicBezTo>
                <a:cubicBezTo>
                  <a:pt x="1230791" y="2099564"/>
                  <a:pt x="1239314" y="2101496"/>
                  <a:pt x="1247539" y="2107690"/>
                </a:cubicBezTo>
                <a:cubicBezTo>
                  <a:pt x="1259778" y="2116956"/>
                  <a:pt x="1282720" y="2121614"/>
                  <a:pt x="1301153" y="2112051"/>
                </a:cubicBezTo>
                <a:cubicBezTo>
                  <a:pt x="1310816" y="2107046"/>
                  <a:pt x="1326920" y="2093717"/>
                  <a:pt x="1325780" y="2061162"/>
                </a:cubicBezTo>
                <a:cubicBezTo>
                  <a:pt x="1326920" y="2028260"/>
                  <a:pt x="1310816" y="2014931"/>
                  <a:pt x="1301153" y="2009927"/>
                </a:cubicBezTo>
                <a:cubicBezTo>
                  <a:pt x="1282720" y="2000363"/>
                  <a:pt x="1259778" y="2005021"/>
                  <a:pt x="1247539" y="2014287"/>
                </a:cubicBezTo>
                <a:cubicBezTo>
                  <a:pt x="1239314" y="2020481"/>
                  <a:pt x="1230791" y="2022413"/>
                  <a:pt x="1223557" y="2019787"/>
                </a:cubicBezTo>
                <a:cubicBezTo>
                  <a:pt x="1217214" y="2017458"/>
                  <a:pt x="1212259" y="2011711"/>
                  <a:pt x="1210674" y="2004773"/>
                </a:cubicBezTo>
                <a:cubicBezTo>
                  <a:pt x="1207849" y="1992386"/>
                  <a:pt x="1209534" y="1929308"/>
                  <a:pt x="1210674" y="1900568"/>
                </a:cubicBezTo>
                <a:cubicBezTo>
                  <a:pt x="1227025" y="1900519"/>
                  <a:pt x="1244913" y="1900568"/>
                  <a:pt x="1262008" y="1900618"/>
                </a:cubicBezTo>
                <a:cubicBezTo>
                  <a:pt x="1327167" y="1900717"/>
                  <a:pt x="1367353" y="1900618"/>
                  <a:pt x="1375777" y="1898735"/>
                </a:cubicBezTo>
                <a:cubicBezTo>
                  <a:pt x="1386133" y="1896356"/>
                  <a:pt x="1394804" y="1888924"/>
                  <a:pt x="1398322" y="1879261"/>
                </a:cubicBezTo>
                <a:cubicBezTo>
                  <a:pt x="1402187" y="1868558"/>
                  <a:pt x="1399710" y="1856468"/>
                  <a:pt x="1391236" y="1845270"/>
                </a:cubicBezTo>
                <a:cubicBezTo>
                  <a:pt x="1383655" y="1835211"/>
                  <a:pt x="1379840" y="1816332"/>
                  <a:pt x="1387718" y="1801169"/>
                </a:cubicBezTo>
                <a:cubicBezTo>
                  <a:pt x="1394804" y="1787493"/>
                  <a:pt x="1409818" y="1780755"/>
                  <a:pt x="1431174" y="1781349"/>
                </a:cubicBezTo>
                <a:cubicBezTo>
                  <a:pt x="1452333" y="1780804"/>
                  <a:pt x="1467198" y="1787493"/>
                  <a:pt x="1474283" y="1801169"/>
                </a:cubicBezTo>
                <a:cubicBezTo>
                  <a:pt x="1482162" y="1816332"/>
                  <a:pt x="1478347" y="1835211"/>
                  <a:pt x="1470765" y="1845270"/>
                </a:cubicBezTo>
                <a:cubicBezTo>
                  <a:pt x="1462292" y="1856468"/>
                  <a:pt x="1459765" y="1868558"/>
                  <a:pt x="1463680" y="1879261"/>
                </a:cubicBezTo>
                <a:cubicBezTo>
                  <a:pt x="1467198" y="1888924"/>
                  <a:pt x="1475820" y="1896356"/>
                  <a:pt x="1486225" y="1898735"/>
                </a:cubicBezTo>
                <a:cubicBezTo>
                  <a:pt x="1496383" y="1901064"/>
                  <a:pt x="1561344" y="1902104"/>
                  <a:pt x="1619467" y="1901807"/>
                </a:cubicBezTo>
                <a:cubicBezTo>
                  <a:pt x="1620557" y="1931092"/>
                  <a:pt x="1622143" y="1992584"/>
                  <a:pt x="1619368" y="2004773"/>
                </a:cubicBezTo>
                <a:cubicBezTo>
                  <a:pt x="1617782" y="2011711"/>
                  <a:pt x="1612827" y="2017458"/>
                  <a:pt x="1606485" y="2019787"/>
                </a:cubicBezTo>
                <a:cubicBezTo>
                  <a:pt x="1599250" y="2022413"/>
                  <a:pt x="1590728" y="2020481"/>
                  <a:pt x="1582502" y="2014287"/>
                </a:cubicBezTo>
                <a:cubicBezTo>
                  <a:pt x="1570263" y="2005021"/>
                  <a:pt x="1547321" y="2000363"/>
                  <a:pt x="1528888" y="2009927"/>
                </a:cubicBezTo>
                <a:cubicBezTo>
                  <a:pt x="1519226" y="2014931"/>
                  <a:pt x="1503171" y="2028260"/>
                  <a:pt x="1504262" y="2060815"/>
                </a:cubicBezTo>
                <a:cubicBezTo>
                  <a:pt x="1503171" y="2093717"/>
                  <a:pt x="1519226" y="2107046"/>
                  <a:pt x="1528888" y="2112051"/>
                </a:cubicBezTo>
                <a:cubicBezTo>
                  <a:pt x="1547321" y="2121614"/>
                  <a:pt x="1570263" y="2116956"/>
                  <a:pt x="1582502" y="2107690"/>
                </a:cubicBezTo>
                <a:cubicBezTo>
                  <a:pt x="1590728" y="2101496"/>
                  <a:pt x="1599250" y="2099564"/>
                  <a:pt x="1606485" y="2102190"/>
                </a:cubicBezTo>
                <a:cubicBezTo>
                  <a:pt x="1612827" y="2104519"/>
                  <a:pt x="1617782" y="2110267"/>
                  <a:pt x="1619368" y="2117204"/>
                </a:cubicBezTo>
                <a:cubicBezTo>
                  <a:pt x="1622093" y="2129245"/>
                  <a:pt x="1620607" y="2189400"/>
                  <a:pt x="1619517" y="2219080"/>
                </a:cubicBezTo>
                <a:close/>
                <a:moveTo>
                  <a:pt x="1922965" y="2219080"/>
                </a:moveTo>
                <a:cubicBezTo>
                  <a:pt x="1866626" y="2218981"/>
                  <a:pt x="1831891" y="2219179"/>
                  <a:pt x="1824112" y="2220963"/>
                </a:cubicBezTo>
                <a:cubicBezTo>
                  <a:pt x="1813706" y="2223342"/>
                  <a:pt x="1805084" y="2230824"/>
                  <a:pt x="1801566" y="2240437"/>
                </a:cubicBezTo>
                <a:cubicBezTo>
                  <a:pt x="1797652" y="2251189"/>
                  <a:pt x="1800179" y="2263230"/>
                  <a:pt x="1808652" y="2274429"/>
                </a:cubicBezTo>
                <a:cubicBezTo>
                  <a:pt x="1816233" y="2284487"/>
                  <a:pt x="1820049" y="2303366"/>
                  <a:pt x="1812170" y="2318529"/>
                </a:cubicBezTo>
                <a:cubicBezTo>
                  <a:pt x="1805084" y="2332205"/>
                  <a:pt x="1790070" y="2338944"/>
                  <a:pt x="1768714" y="2338349"/>
                </a:cubicBezTo>
                <a:cubicBezTo>
                  <a:pt x="1747605" y="2338993"/>
                  <a:pt x="1732691" y="2332205"/>
                  <a:pt x="1725605" y="2318529"/>
                </a:cubicBezTo>
                <a:cubicBezTo>
                  <a:pt x="1717726" y="2303366"/>
                  <a:pt x="1721542" y="2284487"/>
                  <a:pt x="1729123" y="2274429"/>
                </a:cubicBezTo>
                <a:cubicBezTo>
                  <a:pt x="1737596" y="2263230"/>
                  <a:pt x="1740123" y="2251189"/>
                  <a:pt x="1736209" y="2240437"/>
                </a:cubicBezTo>
                <a:cubicBezTo>
                  <a:pt x="1732691" y="2230824"/>
                  <a:pt x="1724069" y="2223342"/>
                  <a:pt x="1713663" y="2220963"/>
                </a:cubicBezTo>
                <a:cubicBezTo>
                  <a:pt x="1706577" y="2219328"/>
                  <a:pt x="1677144" y="2219031"/>
                  <a:pt x="1629377" y="2219080"/>
                </a:cubicBezTo>
                <a:cubicBezTo>
                  <a:pt x="1630170" y="2196337"/>
                  <a:pt x="1632251" y="2129443"/>
                  <a:pt x="1628981" y="2115024"/>
                </a:cubicBezTo>
                <a:cubicBezTo>
                  <a:pt x="1626652" y="2104816"/>
                  <a:pt x="1619318" y="2096343"/>
                  <a:pt x="1609854" y="2092875"/>
                </a:cubicBezTo>
                <a:cubicBezTo>
                  <a:pt x="1599300" y="2089059"/>
                  <a:pt x="1587457" y="2091487"/>
                  <a:pt x="1576507" y="2099812"/>
                </a:cubicBezTo>
                <a:cubicBezTo>
                  <a:pt x="1566696" y="2107244"/>
                  <a:pt x="1548263" y="2110961"/>
                  <a:pt x="1533447" y="2103280"/>
                </a:cubicBezTo>
                <a:cubicBezTo>
                  <a:pt x="1520118" y="2096343"/>
                  <a:pt x="1513429" y="2081775"/>
                  <a:pt x="1514122" y="2060815"/>
                </a:cubicBezTo>
                <a:cubicBezTo>
                  <a:pt x="1513429" y="2040202"/>
                  <a:pt x="1520118" y="2025634"/>
                  <a:pt x="1533447" y="2018697"/>
                </a:cubicBezTo>
                <a:cubicBezTo>
                  <a:pt x="1548213" y="2011017"/>
                  <a:pt x="1566696" y="2014783"/>
                  <a:pt x="1576507" y="2022166"/>
                </a:cubicBezTo>
                <a:cubicBezTo>
                  <a:pt x="1587457" y="2030490"/>
                  <a:pt x="1599300" y="2032918"/>
                  <a:pt x="1609854" y="2029103"/>
                </a:cubicBezTo>
                <a:cubicBezTo>
                  <a:pt x="1619318" y="2025634"/>
                  <a:pt x="1626652" y="2017161"/>
                  <a:pt x="1628981" y="2006954"/>
                </a:cubicBezTo>
                <a:cubicBezTo>
                  <a:pt x="1632301" y="1992287"/>
                  <a:pt x="1630121" y="1923213"/>
                  <a:pt x="1629328" y="1901757"/>
                </a:cubicBezTo>
                <a:cubicBezTo>
                  <a:pt x="1670554" y="1901411"/>
                  <a:pt x="1706330" y="1900420"/>
                  <a:pt x="1713663" y="1898735"/>
                </a:cubicBezTo>
                <a:cubicBezTo>
                  <a:pt x="1724069" y="1896356"/>
                  <a:pt x="1732691" y="1888924"/>
                  <a:pt x="1736209" y="1879261"/>
                </a:cubicBezTo>
                <a:cubicBezTo>
                  <a:pt x="1740123" y="1868558"/>
                  <a:pt x="1737596" y="1856468"/>
                  <a:pt x="1729123" y="1845270"/>
                </a:cubicBezTo>
                <a:cubicBezTo>
                  <a:pt x="1721542" y="1835211"/>
                  <a:pt x="1717726" y="1816332"/>
                  <a:pt x="1725605" y="1801169"/>
                </a:cubicBezTo>
                <a:cubicBezTo>
                  <a:pt x="1732691" y="1787493"/>
                  <a:pt x="1747704" y="1780755"/>
                  <a:pt x="1769061" y="1781349"/>
                </a:cubicBezTo>
                <a:cubicBezTo>
                  <a:pt x="1790219" y="1780804"/>
                  <a:pt x="1805084" y="1787493"/>
                  <a:pt x="1812170" y="1801169"/>
                </a:cubicBezTo>
                <a:cubicBezTo>
                  <a:pt x="1820049" y="1816332"/>
                  <a:pt x="1816233" y="1835211"/>
                  <a:pt x="1808652" y="1845270"/>
                </a:cubicBezTo>
                <a:cubicBezTo>
                  <a:pt x="1800179" y="1856468"/>
                  <a:pt x="1797652" y="1868558"/>
                  <a:pt x="1801566" y="1879261"/>
                </a:cubicBezTo>
                <a:cubicBezTo>
                  <a:pt x="1805084" y="1888924"/>
                  <a:pt x="1813756" y="1896356"/>
                  <a:pt x="1824112" y="1898735"/>
                </a:cubicBezTo>
                <a:cubicBezTo>
                  <a:pt x="1831891" y="1900519"/>
                  <a:pt x="1866577" y="1900717"/>
                  <a:pt x="1922866" y="1900618"/>
                </a:cubicBezTo>
                <a:cubicBezTo>
                  <a:pt x="1923957" y="1929407"/>
                  <a:pt x="1925641" y="1992386"/>
                  <a:pt x="1922817" y="2004773"/>
                </a:cubicBezTo>
                <a:cubicBezTo>
                  <a:pt x="1921231" y="2011711"/>
                  <a:pt x="1916276" y="2017458"/>
                  <a:pt x="1909934" y="2019787"/>
                </a:cubicBezTo>
                <a:cubicBezTo>
                  <a:pt x="1902699" y="2022413"/>
                  <a:pt x="1894176" y="2020481"/>
                  <a:pt x="1885951" y="2014287"/>
                </a:cubicBezTo>
                <a:cubicBezTo>
                  <a:pt x="1873762" y="2005021"/>
                  <a:pt x="1850770" y="2000363"/>
                  <a:pt x="1832387" y="2009927"/>
                </a:cubicBezTo>
                <a:cubicBezTo>
                  <a:pt x="1822675" y="2014931"/>
                  <a:pt x="1806620" y="2028260"/>
                  <a:pt x="1807710" y="2060815"/>
                </a:cubicBezTo>
                <a:cubicBezTo>
                  <a:pt x="1806620" y="2093717"/>
                  <a:pt x="1822675" y="2107046"/>
                  <a:pt x="1832387" y="2112051"/>
                </a:cubicBezTo>
                <a:cubicBezTo>
                  <a:pt x="1850820" y="2121614"/>
                  <a:pt x="1873762" y="2116956"/>
                  <a:pt x="1885951" y="2107690"/>
                </a:cubicBezTo>
                <a:cubicBezTo>
                  <a:pt x="1894176" y="2101496"/>
                  <a:pt x="1902650" y="2099564"/>
                  <a:pt x="1909934" y="2102190"/>
                </a:cubicBezTo>
                <a:cubicBezTo>
                  <a:pt x="1916276" y="2104519"/>
                  <a:pt x="1921231" y="2110267"/>
                  <a:pt x="1922817" y="2117204"/>
                </a:cubicBezTo>
                <a:cubicBezTo>
                  <a:pt x="1925592" y="2129245"/>
                  <a:pt x="1924056" y="2189400"/>
                  <a:pt x="1922965" y="2219080"/>
                </a:cubicBezTo>
                <a:close/>
                <a:moveTo>
                  <a:pt x="2296330" y="2029103"/>
                </a:moveTo>
                <a:cubicBezTo>
                  <a:pt x="2306835" y="2032918"/>
                  <a:pt x="2318678" y="2030490"/>
                  <a:pt x="2329678" y="2022166"/>
                </a:cubicBezTo>
                <a:cubicBezTo>
                  <a:pt x="2339489" y="2014733"/>
                  <a:pt x="2357922" y="2011017"/>
                  <a:pt x="2372738" y="2018697"/>
                </a:cubicBezTo>
                <a:cubicBezTo>
                  <a:pt x="2386067" y="2025634"/>
                  <a:pt x="2392756" y="2040202"/>
                  <a:pt x="2392062" y="2061162"/>
                </a:cubicBezTo>
                <a:cubicBezTo>
                  <a:pt x="2392756" y="2081775"/>
                  <a:pt x="2386067" y="2096343"/>
                  <a:pt x="2372738" y="2103280"/>
                </a:cubicBezTo>
                <a:cubicBezTo>
                  <a:pt x="2357922" y="2110961"/>
                  <a:pt x="2339489" y="2107244"/>
                  <a:pt x="2329678" y="2099812"/>
                </a:cubicBezTo>
                <a:cubicBezTo>
                  <a:pt x="2318678" y="2091487"/>
                  <a:pt x="2306835" y="2089059"/>
                  <a:pt x="2296330" y="2092875"/>
                </a:cubicBezTo>
                <a:cubicBezTo>
                  <a:pt x="2286866" y="2096343"/>
                  <a:pt x="2279533" y="2104816"/>
                  <a:pt x="2277204" y="2115024"/>
                </a:cubicBezTo>
                <a:cubicBezTo>
                  <a:pt x="2273884" y="2129443"/>
                  <a:pt x="2275965" y="2196386"/>
                  <a:pt x="2276758" y="2219130"/>
                </a:cubicBezTo>
                <a:lnTo>
                  <a:pt x="2275767" y="2219130"/>
                </a:lnTo>
                <a:cubicBezTo>
                  <a:pt x="2227207" y="2219229"/>
                  <a:pt x="2172206" y="2219328"/>
                  <a:pt x="2164278" y="2217495"/>
                </a:cubicBezTo>
                <a:cubicBezTo>
                  <a:pt x="2157142" y="2215860"/>
                  <a:pt x="2151196" y="2210806"/>
                  <a:pt x="2148818" y="2204314"/>
                </a:cubicBezTo>
                <a:cubicBezTo>
                  <a:pt x="2146142" y="2196832"/>
                  <a:pt x="2148124" y="2188111"/>
                  <a:pt x="2154467" y="2179688"/>
                </a:cubicBezTo>
                <a:cubicBezTo>
                  <a:pt x="2163931" y="2167201"/>
                  <a:pt x="2168688" y="2143813"/>
                  <a:pt x="2158926" y="2125033"/>
                </a:cubicBezTo>
                <a:cubicBezTo>
                  <a:pt x="2153823" y="2115173"/>
                  <a:pt x="2140345" y="2098672"/>
                  <a:pt x="2106997" y="2099911"/>
                </a:cubicBezTo>
                <a:cubicBezTo>
                  <a:pt x="2073550" y="2098672"/>
                  <a:pt x="2059874" y="2115123"/>
                  <a:pt x="2054721" y="2125033"/>
                </a:cubicBezTo>
                <a:cubicBezTo>
                  <a:pt x="2045009" y="2143813"/>
                  <a:pt x="2049766" y="2167201"/>
                  <a:pt x="2059181" y="2179688"/>
                </a:cubicBezTo>
                <a:cubicBezTo>
                  <a:pt x="2065523" y="2188111"/>
                  <a:pt x="2067555" y="2196832"/>
                  <a:pt x="2064829" y="2204314"/>
                </a:cubicBezTo>
                <a:cubicBezTo>
                  <a:pt x="2062451" y="2210806"/>
                  <a:pt x="2056554" y="2215860"/>
                  <a:pt x="2049419" y="2217495"/>
                </a:cubicBezTo>
                <a:cubicBezTo>
                  <a:pt x="2041441" y="2219328"/>
                  <a:pt x="1986440" y="2219229"/>
                  <a:pt x="1937930" y="2219130"/>
                </a:cubicBezTo>
                <a:cubicBezTo>
                  <a:pt x="1936196" y="2219130"/>
                  <a:pt x="1934560" y="2219080"/>
                  <a:pt x="1932876" y="2219080"/>
                </a:cubicBezTo>
                <a:cubicBezTo>
                  <a:pt x="1933668" y="2196386"/>
                  <a:pt x="1935750" y="2129443"/>
                  <a:pt x="1932479" y="2115024"/>
                </a:cubicBezTo>
                <a:cubicBezTo>
                  <a:pt x="1930150" y="2104816"/>
                  <a:pt x="1922817" y="2096343"/>
                  <a:pt x="1913353" y="2092875"/>
                </a:cubicBezTo>
                <a:cubicBezTo>
                  <a:pt x="1902798" y="2089059"/>
                  <a:pt x="1890956" y="2091487"/>
                  <a:pt x="1880005" y="2099812"/>
                </a:cubicBezTo>
                <a:cubicBezTo>
                  <a:pt x="1870194" y="2107195"/>
                  <a:pt x="1851761" y="2110961"/>
                  <a:pt x="1836945" y="2103280"/>
                </a:cubicBezTo>
                <a:cubicBezTo>
                  <a:pt x="1823616" y="2096343"/>
                  <a:pt x="1816927" y="2081775"/>
                  <a:pt x="1817621" y="2060815"/>
                </a:cubicBezTo>
                <a:cubicBezTo>
                  <a:pt x="1816927" y="2040202"/>
                  <a:pt x="1823616" y="2025634"/>
                  <a:pt x="1836945" y="2018697"/>
                </a:cubicBezTo>
                <a:cubicBezTo>
                  <a:pt x="1851761" y="2011017"/>
                  <a:pt x="1870194" y="2014783"/>
                  <a:pt x="1880005" y="2022166"/>
                </a:cubicBezTo>
                <a:cubicBezTo>
                  <a:pt x="1890956" y="2030490"/>
                  <a:pt x="1902798" y="2032918"/>
                  <a:pt x="1913353" y="2029103"/>
                </a:cubicBezTo>
                <a:cubicBezTo>
                  <a:pt x="1922817" y="2025634"/>
                  <a:pt x="1930150" y="2017161"/>
                  <a:pt x="1932479" y="2006954"/>
                </a:cubicBezTo>
                <a:cubicBezTo>
                  <a:pt x="1935898" y="1992039"/>
                  <a:pt x="1933520" y="1920735"/>
                  <a:pt x="1932777" y="1900618"/>
                </a:cubicBezTo>
                <a:lnTo>
                  <a:pt x="1937880" y="1900618"/>
                </a:lnTo>
                <a:cubicBezTo>
                  <a:pt x="1986440" y="1900469"/>
                  <a:pt x="2041441" y="1900370"/>
                  <a:pt x="2049419" y="1902203"/>
                </a:cubicBezTo>
                <a:cubicBezTo>
                  <a:pt x="2056554" y="1903839"/>
                  <a:pt x="2062451" y="1908893"/>
                  <a:pt x="2064829" y="1915433"/>
                </a:cubicBezTo>
                <a:cubicBezTo>
                  <a:pt x="2067555" y="1922866"/>
                  <a:pt x="2065523" y="1931587"/>
                  <a:pt x="2059181" y="1940011"/>
                </a:cubicBezTo>
                <a:cubicBezTo>
                  <a:pt x="2049766" y="1952497"/>
                  <a:pt x="2045009" y="1975885"/>
                  <a:pt x="2054721" y="1994715"/>
                </a:cubicBezTo>
                <a:cubicBezTo>
                  <a:pt x="2059874" y="2004575"/>
                  <a:pt x="2073253" y="2020976"/>
                  <a:pt x="2106650" y="2019837"/>
                </a:cubicBezTo>
                <a:cubicBezTo>
                  <a:pt x="2107790" y="2019837"/>
                  <a:pt x="2108830" y="2019837"/>
                  <a:pt x="2109921" y="2019837"/>
                </a:cubicBezTo>
                <a:cubicBezTo>
                  <a:pt x="2141088" y="2019837"/>
                  <a:pt x="2153971" y="2004179"/>
                  <a:pt x="2158926" y="1994665"/>
                </a:cubicBezTo>
                <a:cubicBezTo>
                  <a:pt x="2168688" y="1975836"/>
                  <a:pt x="2163931" y="1952448"/>
                  <a:pt x="2154467" y="1939961"/>
                </a:cubicBezTo>
                <a:cubicBezTo>
                  <a:pt x="2148124" y="1931537"/>
                  <a:pt x="2146142" y="1922816"/>
                  <a:pt x="2148818" y="1915384"/>
                </a:cubicBezTo>
                <a:cubicBezTo>
                  <a:pt x="2151196" y="1908843"/>
                  <a:pt x="2157142" y="1903789"/>
                  <a:pt x="2164278" y="1902154"/>
                </a:cubicBezTo>
                <a:cubicBezTo>
                  <a:pt x="2172206" y="1900321"/>
                  <a:pt x="2227257" y="1900420"/>
                  <a:pt x="2275816" y="1900568"/>
                </a:cubicBezTo>
                <a:lnTo>
                  <a:pt x="2276857" y="1900568"/>
                </a:lnTo>
                <a:cubicBezTo>
                  <a:pt x="2276114" y="1920636"/>
                  <a:pt x="2273785" y="1991989"/>
                  <a:pt x="2277204" y="2006904"/>
                </a:cubicBezTo>
                <a:cubicBezTo>
                  <a:pt x="2279533" y="2017112"/>
                  <a:pt x="2286866" y="2025585"/>
                  <a:pt x="2296330" y="2029053"/>
                </a:cubicBezTo>
                <a:close/>
                <a:moveTo>
                  <a:pt x="2296330" y="1700681"/>
                </a:moveTo>
                <a:cubicBezTo>
                  <a:pt x="2306835" y="1704496"/>
                  <a:pt x="2318678" y="1702068"/>
                  <a:pt x="2329678" y="1693743"/>
                </a:cubicBezTo>
                <a:cubicBezTo>
                  <a:pt x="2339489" y="1686360"/>
                  <a:pt x="2357922" y="1682595"/>
                  <a:pt x="2372738" y="1690275"/>
                </a:cubicBezTo>
                <a:cubicBezTo>
                  <a:pt x="2386067" y="1697212"/>
                  <a:pt x="2392756" y="1711780"/>
                  <a:pt x="2392062" y="1732740"/>
                </a:cubicBezTo>
                <a:cubicBezTo>
                  <a:pt x="2392756" y="1753353"/>
                  <a:pt x="2386067" y="1767921"/>
                  <a:pt x="2372738" y="1774858"/>
                </a:cubicBezTo>
                <a:cubicBezTo>
                  <a:pt x="2357922" y="1782538"/>
                  <a:pt x="2339489" y="1778773"/>
                  <a:pt x="2329678" y="1771389"/>
                </a:cubicBezTo>
                <a:cubicBezTo>
                  <a:pt x="2318678" y="1763065"/>
                  <a:pt x="2306835" y="1760637"/>
                  <a:pt x="2296330" y="1764452"/>
                </a:cubicBezTo>
                <a:cubicBezTo>
                  <a:pt x="2286866" y="1767921"/>
                  <a:pt x="2279533" y="1776394"/>
                  <a:pt x="2277204" y="1786602"/>
                </a:cubicBezTo>
                <a:cubicBezTo>
                  <a:pt x="2273884" y="1801021"/>
                  <a:pt x="2275965" y="1868013"/>
                  <a:pt x="2276758" y="1890708"/>
                </a:cubicBezTo>
                <a:lnTo>
                  <a:pt x="2275816" y="1890708"/>
                </a:lnTo>
                <a:cubicBezTo>
                  <a:pt x="2210608" y="1890559"/>
                  <a:pt x="2170472" y="1890608"/>
                  <a:pt x="2162048" y="1892541"/>
                </a:cubicBezTo>
                <a:cubicBezTo>
                  <a:pt x="2151692" y="1894920"/>
                  <a:pt x="2143020" y="1902402"/>
                  <a:pt x="2139502" y="1912014"/>
                </a:cubicBezTo>
                <a:cubicBezTo>
                  <a:pt x="2135637" y="1922767"/>
                  <a:pt x="2138115" y="1934808"/>
                  <a:pt x="2146588" y="1946006"/>
                </a:cubicBezTo>
                <a:cubicBezTo>
                  <a:pt x="2154169" y="1956065"/>
                  <a:pt x="2158034" y="1974944"/>
                  <a:pt x="2150106" y="1990106"/>
                </a:cubicBezTo>
                <a:cubicBezTo>
                  <a:pt x="2143020" y="2003783"/>
                  <a:pt x="2128007" y="2010521"/>
                  <a:pt x="2106650" y="2009927"/>
                </a:cubicBezTo>
                <a:cubicBezTo>
                  <a:pt x="2085492" y="2010521"/>
                  <a:pt x="2070627" y="2003783"/>
                  <a:pt x="2063541" y="1990106"/>
                </a:cubicBezTo>
                <a:cubicBezTo>
                  <a:pt x="2055662" y="1974944"/>
                  <a:pt x="2059478" y="1956065"/>
                  <a:pt x="2067109" y="1946006"/>
                </a:cubicBezTo>
                <a:cubicBezTo>
                  <a:pt x="2075532" y="1934808"/>
                  <a:pt x="2078059" y="1922767"/>
                  <a:pt x="2074145" y="1912014"/>
                </a:cubicBezTo>
                <a:cubicBezTo>
                  <a:pt x="2070627" y="1902402"/>
                  <a:pt x="2062005" y="1894920"/>
                  <a:pt x="2051599" y="1892541"/>
                </a:cubicBezTo>
                <a:cubicBezTo>
                  <a:pt x="2043176" y="1890608"/>
                  <a:pt x="2003039" y="1890559"/>
                  <a:pt x="1937831" y="1890708"/>
                </a:cubicBezTo>
                <a:lnTo>
                  <a:pt x="1932876" y="1890708"/>
                </a:lnTo>
                <a:cubicBezTo>
                  <a:pt x="1933668" y="1868013"/>
                  <a:pt x="1935799" y="1801021"/>
                  <a:pt x="1932479" y="1786602"/>
                </a:cubicBezTo>
                <a:cubicBezTo>
                  <a:pt x="1930150" y="1776394"/>
                  <a:pt x="1922817" y="1767921"/>
                  <a:pt x="1913353" y="1764452"/>
                </a:cubicBezTo>
                <a:cubicBezTo>
                  <a:pt x="1902798" y="1760637"/>
                  <a:pt x="1890956" y="1763065"/>
                  <a:pt x="1880005" y="1771389"/>
                </a:cubicBezTo>
                <a:cubicBezTo>
                  <a:pt x="1870194" y="1778773"/>
                  <a:pt x="1851761" y="1782538"/>
                  <a:pt x="1836945" y="1774858"/>
                </a:cubicBezTo>
                <a:cubicBezTo>
                  <a:pt x="1823616" y="1767921"/>
                  <a:pt x="1816927" y="1753353"/>
                  <a:pt x="1817621" y="1732393"/>
                </a:cubicBezTo>
                <a:cubicBezTo>
                  <a:pt x="1816927" y="1711780"/>
                  <a:pt x="1823616" y="1697212"/>
                  <a:pt x="1836945" y="1690275"/>
                </a:cubicBezTo>
                <a:cubicBezTo>
                  <a:pt x="1851761" y="1682595"/>
                  <a:pt x="1870194" y="1686360"/>
                  <a:pt x="1880005" y="1693743"/>
                </a:cubicBezTo>
                <a:cubicBezTo>
                  <a:pt x="1890956" y="1702068"/>
                  <a:pt x="1902798" y="1704496"/>
                  <a:pt x="1913353" y="1700681"/>
                </a:cubicBezTo>
                <a:cubicBezTo>
                  <a:pt x="1922817" y="1697212"/>
                  <a:pt x="1930150" y="1688739"/>
                  <a:pt x="1932479" y="1678531"/>
                </a:cubicBezTo>
                <a:cubicBezTo>
                  <a:pt x="1935849" y="1663864"/>
                  <a:pt x="1933619" y="1594989"/>
                  <a:pt x="1932826" y="1573434"/>
                </a:cubicBezTo>
                <a:cubicBezTo>
                  <a:pt x="1986836" y="1573484"/>
                  <a:pt x="2042284" y="1572443"/>
                  <a:pt x="2051599" y="1570313"/>
                </a:cubicBezTo>
                <a:cubicBezTo>
                  <a:pt x="2062005" y="1567934"/>
                  <a:pt x="2070627" y="1560501"/>
                  <a:pt x="2074145" y="1550839"/>
                </a:cubicBezTo>
                <a:cubicBezTo>
                  <a:pt x="2078059" y="1540136"/>
                  <a:pt x="2075532" y="1528046"/>
                  <a:pt x="2067109" y="1516847"/>
                </a:cubicBezTo>
                <a:cubicBezTo>
                  <a:pt x="2059478" y="1506788"/>
                  <a:pt x="2055662" y="1487910"/>
                  <a:pt x="2063541" y="1472747"/>
                </a:cubicBezTo>
                <a:cubicBezTo>
                  <a:pt x="2070627" y="1459071"/>
                  <a:pt x="2085641" y="1452332"/>
                  <a:pt x="2106997" y="1452927"/>
                </a:cubicBezTo>
                <a:cubicBezTo>
                  <a:pt x="2128155" y="1452184"/>
                  <a:pt x="2143020" y="1459071"/>
                  <a:pt x="2150106" y="1472747"/>
                </a:cubicBezTo>
                <a:cubicBezTo>
                  <a:pt x="2158034" y="1487910"/>
                  <a:pt x="2154169" y="1506788"/>
                  <a:pt x="2146588" y="1516847"/>
                </a:cubicBezTo>
                <a:cubicBezTo>
                  <a:pt x="2138115" y="1528046"/>
                  <a:pt x="2135637" y="1540136"/>
                  <a:pt x="2139502" y="1550839"/>
                </a:cubicBezTo>
                <a:cubicBezTo>
                  <a:pt x="2143020" y="1560501"/>
                  <a:pt x="2151692" y="1567934"/>
                  <a:pt x="2162048" y="1570313"/>
                </a:cubicBezTo>
                <a:cubicBezTo>
                  <a:pt x="2171165" y="1572394"/>
                  <a:pt x="2224135" y="1573434"/>
                  <a:pt x="2276807" y="1573434"/>
                </a:cubicBezTo>
                <a:cubicBezTo>
                  <a:pt x="2276015" y="1594989"/>
                  <a:pt x="2273834" y="1663864"/>
                  <a:pt x="2277204" y="1678531"/>
                </a:cubicBezTo>
                <a:cubicBezTo>
                  <a:pt x="2279533" y="1688739"/>
                  <a:pt x="2286866" y="1697212"/>
                  <a:pt x="2296330" y="1700681"/>
                </a:cubicBezTo>
                <a:close/>
                <a:moveTo>
                  <a:pt x="2278988" y="1347929"/>
                </a:moveTo>
                <a:cubicBezTo>
                  <a:pt x="2277402" y="1354866"/>
                  <a:pt x="2272447" y="1360614"/>
                  <a:pt x="2266104" y="1362943"/>
                </a:cubicBezTo>
                <a:cubicBezTo>
                  <a:pt x="2258870" y="1365569"/>
                  <a:pt x="2250347" y="1363636"/>
                  <a:pt x="2242122" y="1357443"/>
                </a:cubicBezTo>
                <a:cubicBezTo>
                  <a:pt x="2229932" y="1348177"/>
                  <a:pt x="2206990" y="1343519"/>
                  <a:pt x="2188558" y="1353082"/>
                </a:cubicBezTo>
                <a:cubicBezTo>
                  <a:pt x="2178846" y="1358087"/>
                  <a:pt x="2162791" y="1371416"/>
                  <a:pt x="2163881" y="1403971"/>
                </a:cubicBezTo>
                <a:cubicBezTo>
                  <a:pt x="2162791" y="1436872"/>
                  <a:pt x="2178846" y="1450202"/>
                  <a:pt x="2188558" y="1455206"/>
                </a:cubicBezTo>
                <a:cubicBezTo>
                  <a:pt x="2206990" y="1464769"/>
                  <a:pt x="2229932" y="1460112"/>
                  <a:pt x="2242122" y="1450846"/>
                </a:cubicBezTo>
                <a:cubicBezTo>
                  <a:pt x="2250347" y="1444652"/>
                  <a:pt x="2258870" y="1442719"/>
                  <a:pt x="2266104" y="1445346"/>
                </a:cubicBezTo>
                <a:cubicBezTo>
                  <a:pt x="2272447" y="1447675"/>
                  <a:pt x="2277402" y="1453422"/>
                  <a:pt x="2278988" y="1460359"/>
                </a:cubicBezTo>
                <a:cubicBezTo>
                  <a:pt x="2281812" y="1472599"/>
                  <a:pt x="2280177" y="1534339"/>
                  <a:pt x="2279087" y="1563524"/>
                </a:cubicBezTo>
                <a:cubicBezTo>
                  <a:pt x="2226414" y="1563574"/>
                  <a:pt x="2172800" y="1562632"/>
                  <a:pt x="2164278" y="1560650"/>
                </a:cubicBezTo>
                <a:cubicBezTo>
                  <a:pt x="2157142" y="1559015"/>
                  <a:pt x="2151196" y="1553961"/>
                  <a:pt x="2148818" y="1547420"/>
                </a:cubicBezTo>
                <a:cubicBezTo>
                  <a:pt x="2146142" y="1539988"/>
                  <a:pt x="2148124" y="1531267"/>
                  <a:pt x="2154467" y="1522843"/>
                </a:cubicBezTo>
                <a:cubicBezTo>
                  <a:pt x="2163931" y="1510356"/>
                  <a:pt x="2168688" y="1486968"/>
                  <a:pt x="2158926" y="1468188"/>
                </a:cubicBezTo>
                <a:cubicBezTo>
                  <a:pt x="2153823" y="1458278"/>
                  <a:pt x="2140444" y="1441877"/>
                  <a:pt x="2106997" y="1443017"/>
                </a:cubicBezTo>
                <a:cubicBezTo>
                  <a:pt x="2073451" y="1441927"/>
                  <a:pt x="2059874" y="1458328"/>
                  <a:pt x="2054721" y="1468188"/>
                </a:cubicBezTo>
                <a:cubicBezTo>
                  <a:pt x="2045009" y="1486968"/>
                  <a:pt x="2049766" y="1510356"/>
                  <a:pt x="2059181" y="1522843"/>
                </a:cubicBezTo>
                <a:cubicBezTo>
                  <a:pt x="2065523" y="1531267"/>
                  <a:pt x="2067555" y="1539988"/>
                  <a:pt x="2064829" y="1547420"/>
                </a:cubicBezTo>
                <a:cubicBezTo>
                  <a:pt x="2062451" y="1553961"/>
                  <a:pt x="2056554" y="1559015"/>
                  <a:pt x="2049419" y="1560650"/>
                </a:cubicBezTo>
                <a:cubicBezTo>
                  <a:pt x="2040648" y="1562682"/>
                  <a:pt x="1984309" y="1563623"/>
                  <a:pt x="1930249" y="1563524"/>
                </a:cubicBezTo>
                <a:cubicBezTo>
                  <a:pt x="1929159" y="1534289"/>
                  <a:pt x="1927574" y="1472599"/>
                  <a:pt x="1930349" y="1460359"/>
                </a:cubicBezTo>
                <a:cubicBezTo>
                  <a:pt x="1931934" y="1453422"/>
                  <a:pt x="1936889" y="1447675"/>
                  <a:pt x="1943232" y="1445346"/>
                </a:cubicBezTo>
                <a:cubicBezTo>
                  <a:pt x="1950466" y="1442719"/>
                  <a:pt x="1958989" y="1444652"/>
                  <a:pt x="1967214" y="1450846"/>
                </a:cubicBezTo>
                <a:cubicBezTo>
                  <a:pt x="1979453" y="1460112"/>
                  <a:pt x="2002395" y="1464769"/>
                  <a:pt x="2020828" y="1455206"/>
                </a:cubicBezTo>
                <a:cubicBezTo>
                  <a:pt x="2030491" y="1450202"/>
                  <a:pt x="2046595" y="1436872"/>
                  <a:pt x="2045455" y="1404318"/>
                </a:cubicBezTo>
                <a:cubicBezTo>
                  <a:pt x="2046595" y="1371416"/>
                  <a:pt x="2030491" y="1358087"/>
                  <a:pt x="2020828" y="1353082"/>
                </a:cubicBezTo>
                <a:cubicBezTo>
                  <a:pt x="2002395" y="1343519"/>
                  <a:pt x="1979453" y="1348177"/>
                  <a:pt x="1967214" y="1357443"/>
                </a:cubicBezTo>
                <a:cubicBezTo>
                  <a:pt x="1958989" y="1363636"/>
                  <a:pt x="1950516" y="1365569"/>
                  <a:pt x="1943232" y="1362943"/>
                </a:cubicBezTo>
                <a:cubicBezTo>
                  <a:pt x="1936889" y="1360614"/>
                  <a:pt x="1931934" y="1354866"/>
                  <a:pt x="1930349" y="1347929"/>
                </a:cubicBezTo>
                <a:cubicBezTo>
                  <a:pt x="1927524" y="1335541"/>
                  <a:pt x="1929209" y="1272513"/>
                  <a:pt x="1930299" y="1243724"/>
                </a:cubicBezTo>
                <a:lnTo>
                  <a:pt x="1937880" y="1243724"/>
                </a:lnTo>
                <a:cubicBezTo>
                  <a:pt x="2002990" y="1243872"/>
                  <a:pt x="2043176" y="1243823"/>
                  <a:pt x="2051599" y="1241890"/>
                </a:cubicBezTo>
                <a:cubicBezTo>
                  <a:pt x="2062005" y="1239512"/>
                  <a:pt x="2070627" y="1232079"/>
                  <a:pt x="2074145" y="1222417"/>
                </a:cubicBezTo>
                <a:cubicBezTo>
                  <a:pt x="2078059" y="1211714"/>
                  <a:pt x="2075532" y="1199624"/>
                  <a:pt x="2067109" y="1188425"/>
                </a:cubicBezTo>
                <a:cubicBezTo>
                  <a:pt x="2059478" y="1178366"/>
                  <a:pt x="2055662" y="1159487"/>
                  <a:pt x="2063541" y="1144325"/>
                </a:cubicBezTo>
                <a:cubicBezTo>
                  <a:pt x="2070627" y="1130649"/>
                  <a:pt x="2085542" y="1123761"/>
                  <a:pt x="2106997" y="1124505"/>
                </a:cubicBezTo>
                <a:cubicBezTo>
                  <a:pt x="2128155" y="1123761"/>
                  <a:pt x="2143020" y="1130649"/>
                  <a:pt x="2150106" y="1144325"/>
                </a:cubicBezTo>
                <a:cubicBezTo>
                  <a:pt x="2158034" y="1159487"/>
                  <a:pt x="2154169" y="1178366"/>
                  <a:pt x="2146588" y="1188425"/>
                </a:cubicBezTo>
                <a:cubicBezTo>
                  <a:pt x="2138115" y="1199624"/>
                  <a:pt x="2135637" y="1211714"/>
                  <a:pt x="2139502" y="1222417"/>
                </a:cubicBezTo>
                <a:cubicBezTo>
                  <a:pt x="2143020" y="1232079"/>
                  <a:pt x="2151692" y="1239512"/>
                  <a:pt x="2162048" y="1241890"/>
                </a:cubicBezTo>
                <a:cubicBezTo>
                  <a:pt x="2170472" y="1243823"/>
                  <a:pt x="2210657" y="1243872"/>
                  <a:pt x="2275816" y="1243724"/>
                </a:cubicBezTo>
                <a:lnTo>
                  <a:pt x="2279037" y="1243724"/>
                </a:lnTo>
                <a:cubicBezTo>
                  <a:pt x="2280127" y="1272513"/>
                  <a:pt x="2281812" y="1335541"/>
                  <a:pt x="2278988" y="1347929"/>
                </a:cubicBezTo>
                <a:close/>
                <a:moveTo>
                  <a:pt x="2296330" y="1043836"/>
                </a:moveTo>
                <a:cubicBezTo>
                  <a:pt x="2306835" y="1047651"/>
                  <a:pt x="2318678" y="1045223"/>
                  <a:pt x="2329678" y="1036899"/>
                </a:cubicBezTo>
                <a:cubicBezTo>
                  <a:pt x="2339489" y="1029466"/>
                  <a:pt x="2357922" y="1025750"/>
                  <a:pt x="2372738" y="1033430"/>
                </a:cubicBezTo>
                <a:cubicBezTo>
                  <a:pt x="2386067" y="1040367"/>
                  <a:pt x="2392756" y="1054935"/>
                  <a:pt x="2392062" y="1075895"/>
                </a:cubicBezTo>
                <a:cubicBezTo>
                  <a:pt x="2392756" y="1096508"/>
                  <a:pt x="2386067" y="1111076"/>
                  <a:pt x="2372738" y="1117964"/>
                </a:cubicBezTo>
                <a:cubicBezTo>
                  <a:pt x="2357922" y="1125694"/>
                  <a:pt x="2339489" y="1121928"/>
                  <a:pt x="2329678" y="1114545"/>
                </a:cubicBezTo>
                <a:cubicBezTo>
                  <a:pt x="2318678" y="1106220"/>
                  <a:pt x="2306835" y="1103792"/>
                  <a:pt x="2296330" y="1107608"/>
                </a:cubicBezTo>
                <a:cubicBezTo>
                  <a:pt x="2286817" y="1111076"/>
                  <a:pt x="2279533" y="1119549"/>
                  <a:pt x="2277204" y="1129707"/>
                </a:cubicBezTo>
                <a:cubicBezTo>
                  <a:pt x="2273884" y="1144176"/>
                  <a:pt x="2275965" y="1211119"/>
                  <a:pt x="2276758" y="1233813"/>
                </a:cubicBezTo>
                <a:lnTo>
                  <a:pt x="2275767" y="1233813"/>
                </a:lnTo>
                <a:cubicBezTo>
                  <a:pt x="2227257" y="1233913"/>
                  <a:pt x="2172206" y="1234061"/>
                  <a:pt x="2164278" y="1232228"/>
                </a:cubicBezTo>
                <a:cubicBezTo>
                  <a:pt x="2157142" y="1230593"/>
                  <a:pt x="2151196" y="1225539"/>
                  <a:pt x="2148818" y="1218998"/>
                </a:cubicBezTo>
                <a:cubicBezTo>
                  <a:pt x="2146142" y="1211565"/>
                  <a:pt x="2148124" y="1202844"/>
                  <a:pt x="2154467" y="1194421"/>
                </a:cubicBezTo>
                <a:cubicBezTo>
                  <a:pt x="2163931" y="1181934"/>
                  <a:pt x="2168688" y="1158546"/>
                  <a:pt x="2158926" y="1139766"/>
                </a:cubicBezTo>
                <a:cubicBezTo>
                  <a:pt x="2153823" y="1129856"/>
                  <a:pt x="2140196" y="1113504"/>
                  <a:pt x="2106997" y="1114594"/>
                </a:cubicBezTo>
                <a:cubicBezTo>
                  <a:pt x="2073550" y="1113554"/>
                  <a:pt x="2059874" y="1129856"/>
                  <a:pt x="2054721" y="1139766"/>
                </a:cubicBezTo>
                <a:cubicBezTo>
                  <a:pt x="2045009" y="1158546"/>
                  <a:pt x="2049766" y="1181934"/>
                  <a:pt x="2059181" y="1194421"/>
                </a:cubicBezTo>
                <a:cubicBezTo>
                  <a:pt x="2065523" y="1202844"/>
                  <a:pt x="2067555" y="1211565"/>
                  <a:pt x="2064829" y="1218998"/>
                </a:cubicBezTo>
                <a:cubicBezTo>
                  <a:pt x="2062451" y="1225539"/>
                  <a:pt x="2056554" y="1230593"/>
                  <a:pt x="2049419" y="1232228"/>
                </a:cubicBezTo>
                <a:cubicBezTo>
                  <a:pt x="2041441" y="1234061"/>
                  <a:pt x="1986440" y="1233962"/>
                  <a:pt x="1937880" y="1233813"/>
                </a:cubicBezTo>
                <a:lnTo>
                  <a:pt x="1930200" y="1233813"/>
                </a:lnTo>
                <a:cubicBezTo>
                  <a:pt x="1929110" y="1204133"/>
                  <a:pt x="1927623" y="1143978"/>
                  <a:pt x="1930349" y="1131937"/>
                </a:cubicBezTo>
                <a:cubicBezTo>
                  <a:pt x="1931934" y="1125000"/>
                  <a:pt x="1936889" y="1119252"/>
                  <a:pt x="1943232" y="1116923"/>
                </a:cubicBezTo>
                <a:cubicBezTo>
                  <a:pt x="1950516" y="1114248"/>
                  <a:pt x="1958989" y="1116230"/>
                  <a:pt x="1967214" y="1122423"/>
                </a:cubicBezTo>
                <a:cubicBezTo>
                  <a:pt x="1979453" y="1131689"/>
                  <a:pt x="2002395" y="1136347"/>
                  <a:pt x="2020828" y="1126784"/>
                </a:cubicBezTo>
                <a:cubicBezTo>
                  <a:pt x="2030491" y="1121779"/>
                  <a:pt x="2046595" y="1108401"/>
                  <a:pt x="2045455" y="1075895"/>
                </a:cubicBezTo>
                <a:cubicBezTo>
                  <a:pt x="2046595" y="1042994"/>
                  <a:pt x="2030491" y="1029664"/>
                  <a:pt x="2020828" y="1024660"/>
                </a:cubicBezTo>
                <a:cubicBezTo>
                  <a:pt x="2002395" y="1015096"/>
                  <a:pt x="1979453" y="1019754"/>
                  <a:pt x="1967214" y="1029020"/>
                </a:cubicBezTo>
                <a:cubicBezTo>
                  <a:pt x="1958989" y="1035214"/>
                  <a:pt x="1950516" y="1037147"/>
                  <a:pt x="1943232" y="1034520"/>
                </a:cubicBezTo>
                <a:cubicBezTo>
                  <a:pt x="1936889" y="1032191"/>
                  <a:pt x="1931934" y="1026444"/>
                  <a:pt x="1930349" y="1019507"/>
                </a:cubicBezTo>
                <a:cubicBezTo>
                  <a:pt x="1927524" y="1007119"/>
                  <a:pt x="1929209" y="944090"/>
                  <a:pt x="1930299" y="915351"/>
                </a:cubicBezTo>
                <a:cubicBezTo>
                  <a:pt x="1932826" y="915351"/>
                  <a:pt x="1935304" y="915351"/>
                  <a:pt x="1937880" y="915301"/>
                </a:cubicBezTo>
                <a:cubicBezTo>
                  <a:pt x="1986440" y="915202"/>
                  <a:pt x="2041441" y="915103"/>
                  <a:pt x="2049419" y="916936"/>
                </a:cubicBezTo>
                <a:cubicBezTo>
                  <a:pt x="2056554" y="918572"/>
                  <a:pt x="2062451" y="923626"/>
                  <a:pt x="2064829" y="930167"/>
                </a:cubicBezTo>
                <a:cubicBezTo>
                  <a:pt x="2067555" y="937599"/>
                  <a:pt x="2065523" y="946320"/>
                  <a:pt x="2059181" y="954744"/>
                </a:cubicBezTo>
                <a:cubicBezTo>
                  <a:pt x="2049766" y="967230"/>
                  <a:pt x="2045009" y="990618"/>
                  <a:pt x="2054721" y="1009398"/>
                </a:cubicBezTo>
                <a:cubicBezTo>
                  <a:pt x="2059874" y="1019308"/>
                  <a:pt x="2073451" y="1035710"/>
                  <a:pt x="2106650" y="1034570"/>
                </a:cubicBezTo>
                <a:cubicBezTo>
                  <a:pt x="2107790" y="1034570"/>
                  <a:pt x="2108830" y="1034619"/>
                  <a:pt x="2109921" y="1034619"/>
                </a:cubicBezTo>
                <a:cubicBezTo>
                  <a:pt x="2141088" y="1034619"/>
                  <a:pt x="2153971" y="1018961"/>
                  <a:pt x="2158926" y="1009398"/>
                </a:cubicBezTo>
                <a:cubicBezTo>
                  <a:pt x="2168688" y="990618"/>
                  <a:pt x="2163931" y="967230"/>
                  <a:pt x="2154467" y="954744"/>
                </a:cubicBezTo>
                <a:cubicBezTo>
                  <a:pt x="2148124" y="946320"/>
                  <a:pt x="2146142" y="937599"/>
                  <a:pt x="2148818" y="930167"/>
                </a:cubicBezTo>
                <a:cubicBezTo>
                  <a:pt x="2151196" y="923626"/>
                  <a:pt x="2157142" y="918572"/>
                  <a:pt x="2164278" y="916936"/>
                </a:cubicBezTo>
                <a:cubicBezTo>
                  <a:pt x="2172206" y="915103"/>
                  <a:pt x="2227257" y="915202"/>
                  <a:pt x="2275767" y="915301"/>
                </a:cubicBezTo>
                <a:lnTo>
                  <a:pt x="2276857" y="915301"/>
                </a:lnTo>
                <a:cubicBezTo>
                  <a:pt x="2276114" y="935419"/>
                  <a:pt x="2273785" y="1006772"/>
                  <a:pt x="2277204" y="1021687"/>
                </a:cubicBezTo>
                <a:cubicBezTo>
                  <a:pt x="2279533" y="1031894"/>
                  <a:pt x="2286866" y="1040367"/>
                  <a:pt x="2296330" y="1043836"/>
                </a:cubicBezTo>
                <a:close/>
                <a:moveTo>
                  <a:pt x="2296330" y="715414"/>
                </a:moveTo>
                <a:cubicBezTo>
                  <a:pt x="2306835" y="719229"/>
                  <a:pt x="2318678" y="716801"/>
                  <a:pt x="2329678" y="708476"/>
                </a:cubicBezTo>
                <a:cubicBezTo>
                  <a:pt x="2339489" y="701044"/>
                  <a:pt x="2357922" y="697328"/>
                  <a:pt x="2372738" y="705008"/>
                </a:cubicBezTo>
                <a:cubicBezTo>
                  <a:pt x="2386067" y="711945"/>
                  <a:pt x="2392756" y="726513"/>
                  <a:pt x="2392062" y="747473"/>
                </a:cubicBezTo>
                <a:cubicBezTo>
                  <a:pt x="2392756" y="768086"/>
                  <a:pt x="2386067" y="782654"/>
                  <a:pt x="2372738" y="789542"/>
                </a:cubicBezTo>
                <a:cubicBezTo>
                  <a:pt x="2357922" y="797271"/>
                  <a:pt x="2339489" y="793506"/>
                  <a:pt x="2329678" y="786073"/>
                </a:cubicBezTo>
                <a:cubicBezTo>
                  <a:pt x="2318678" y="777798"/>
                  <a:pt x="2306835" y="775320"/>
                  <a:pt x="2296330" y="779185"/>
                </a:cubicBezTo>
                <a:cubicBezTo>
                  <a:pt x="2286866" y="782654"/>
                  <a:pt x="2279533" y="791127"/>
                  <a:pt x="2277204" y="801285"/>
                </a:cubicBezTo>
                <a:cubicBezTo>
                  <a:pt x="2273884" y="815754"/>
                  <a:pt x="2275965" y="882746"/>
                  <a:pt x="2276807" y="905391"/>
                </a:cubicBezTo>
                <a:lnTo>
                  <a:pt x="2275816" y="905391"/>
                </a:lnTo>
                <a:cubicBezTo>
                  <a:pt x="2210657" y="905292"/>
                  <a:pt x="2170472" y="905342"/>
                  <a:pt x="2162048" y="907274"/>
                </a:cubicBezTo>
                <a:cubicBezTo>
                  <a:pt x="2151692" y="909653"/>
                  <a:pt x="2143020" y="917085"/>
                  <a:pt x="2139502" y="926748"/>
                </a:cubicBezTo>
                <a:cubicBezTo>
                  <a:pt x="2135637" y="937450"/>
                  <a:pt x="2138115" y="949541"/>
                  <a:pt x="2146588" y="960739"/>
                </a:cubicBezTo>
                <a:cubicBezTo>
                  <a:pt x="2154169" y="970798"/>
                  <a:pt x="2158034" y="989677"/>
                  <a:pt x="2150106" y="1004839"/>
                </a:cubicBezTo>
                <a:cubicBezTo>
                  <a:pt x="2143020" y="1018516"/>
                  <a:pt x="2128106" y="1025353"/>
                  <a:pt x="2106650" y="1024660"/>
                </a:cubicBezTo>
                <a:cubicBezTo>
                  <a:pt x="2085492" y="1025403"/>
                  <a:pt x="2070627" y="1018516"/>
                  <a:pt x="2063541" y="1004839"/>
                </a:cubicBezTo>
                <a:cubicBezTo>
                  <a:pt x="2055662" y="989677"/>
                  <a:pt x="2059478" y="970798"/>
                  <a:pt x="2067109" y="960739"/>
                </a:cubicBezTo>
                <a:cubicBezTo>
                  <a:pt x="2075532" y="949541"/>
                  <a:pt x="2078059" y="937450"/>
                  <a:pt x="2074145" y="926748"/>
                </a:cubicBezTo>
                <a:cubicBezTo>
                  <a:pt x="2070627" y="917085"/>
                  <a:pt x="2062005" y="909653"/>
                  <a:pt x="2051599" y="907274"/>
                </a:cubicBezTo>
                <a:cubicBezTo>
                  <a:pt x="2043176" y="905342"/>
                  <a:pt x="2002990" y="905292"/>
                  <a:pt x="1937880" y="905391"/>
                </a:cubicBezTo>
                <a:cubicBezTo>
                  <a:pt x="1936196" y="905441"/>
                  <a:pt x="1934560" y="905441"/>
                  <a:pt x="1932876" y="905441"/>
                </a:cubicBezTo>
                <a:cubicBezTo>
                  <a:pt x="1933668" y="882746"/>
                  <a:pt x="1935799" y="815754"/>
                  <a:pt x="1932479" y="801285"/>
                </a:cubicBezTo>
                <a:cubicBezTo>
                  <a:pt x="1930150" y="791127"/>
                  <a:pt x="1922817" y="782654"/>
                  <a:pt x="1913353" y="779185"/>
                </a:cubicBezTo>
                <a:cubicBezTo>
                  <a:pt x="1902798" y="775320"/>
                  <a:pt x="1890956" y="777798"/>
                  <a:pt x="1880005" y="786073"/>
                </a:cubicBezTo>
                <a:cubicBezTo>
                  <a:pt x="1870194" y="793506"/>
                  <a:pt x="1851761" y="797271"/>
                  <a:pt x="1836945" y="789542"/>
                </a:cubicBezTo>
                <a:cubicBezTo>
                  <a:pt x="1823616" y="782654"/>
                  <a:pt x="1816927" y="768086"/>
                  <a:pt x="1817621" y="747126"/>
                </a:cubicBezTo>
                <a:cubicBezTo>
                  <a:pt x="1816927" y="726513"/>
                  <a:pt x="1823616" y="711945"/>
                  <a:pt x="1836945" y="705008"/>
                </a:cubicBezTo>
                <a:cubicBezTo>
                  <a:pt x="1851761" y="697328"/>
                  <a:pt x="1870194" y="701044"/>
                  <a:pt x="1880005" y="708476"/>
                </a:cubicBezTo>
                <a:cubicBezTo>
                  <a:pt x="1890956" y="716801"/>
                  <a:pt x="1902798" y="719229"/>
                  <a:pt x="1913353" y="715414"/>
                </a:cubicBezTo>
                <a:cubicBezTo>
                  <a:pt x="1922817" y="711945"/>
                  <a:pt x="1930150" y="703472"/>
                  <a:pt x="1932479" y="693264"/>
                </a:cubicBezTo>
                <a:cubicBezTo>
                  <a:pt x="1935849" y="678597"/>
                  <a:pt x="1933619" y="609722"/>
                  <a:pt x="1932826" y="588118"/>
                </a:cubicBezTo>
                <a:cubicBezTo>
                  <a:pt x="1986836" y="588217"/>
                  <a:pt x="2042284" y="587176"/>
                  <a:pt x="2051599" y="585046"/>
                </a:cubicBezTo>
                <a:cubicBezTo>
                  <a:pt x="2062005" y="582667"/>
                  <a:pt x="2070627" y="575185"/>
                  <a:pt x="2074145" y="565572"/>
                </a:cubicBezTo>
                <a:cubicBezTo>
                  <a:pt x="2078059" y="554820"/>
                  <a:pt x="2075532" y="542779"/>
                  <a:pt x="2067109" y="531580"/>
                </a:cubicBezTo>
                <a:cubicBezTo>
                  <a:pt x="2059478" y="521522"/>
                  <a:pt x="2055662" y="502643"/>
                  <a:pt x="2063541" y="487480"/>
                </a:cubicBezTo>
                <a:cubicBezTo>
                  <a:pt x="2070627" y="473804"/>
                  <a:pt x="2085542" y="466966"/>
                  <a:pt x="2106997" y="467660"/>
                </a:cubicBezTo>
                <a:cubicBezTo>
                  <a:pt x="2128155" y="466966"/>
                  <a:pt x="2143020" y="473804"/>
                  <a:pt x="2150106" y="487480"/>
                </a:cubicBezTo>
                <a:cubicBezTo>
                  <a:pt x="2158034" y="502643"/>
                  <a:pt x="2154169" y="521522"/>
                  <a:pt x="2146588" y="531580"/>
                </a:cubicBezTo>
                <a:cubicBezTo>
                  <a:pt x="2138115" y="542779"/>
                  <a:pt x="2135637" y="554820"/>
                  <a:pt x="2139502" y="565572"/>
                </a:cubicBezTo>
                <a:cubicBezTo>
                  <a:pt x="2143020" y="575185"/>
                  <a:pt x="2151692" y="582667"/>
                  <a:pt x="2162048" y="585046"/>
                </a:cubicBezTo>
                <a:cubicBezTo>
                  <a:pt x="2171165" y="587127"/>
                  <a:pt x="2224135" y="588167"/>
                  <a:pt x="2276807" y="588167"/>
                </a:cubicBezTo>
                <a:cubicBezTo>
                  <a:pt x="2276015" y="609722"/>
                  <a:pt x="2273834" y="678597"/>
                  <a:pt x="2277204" y="693264"/>
                </a:cubicBezTo>
                <a:cubicBezTo>
                  <a:pt x="2279533" y="703472"/>
                  <a:pt x="2286866" y="711945"/>
                  <a:pt x="2296330" y="715414"/>
                </a:cubicBezTo>
                <a:close/>
                <a:moveTo>
                  <a:pt x="2278988" y="362662"/>
                </a:moveTo>
                <a:cubicBezTo>
                  <a:pt x="2277402" y="369599"/>
                  <a:pt x="2272447" y="375347"/>
                  <a:pt x="2266104" y="377676"/>
                </a:cubicBezTo>
                <a:cubicBezTo>
                  <a:pt x="2258870" y="380302"/>
                  <a:pt x="2250347" y="378369"/>
                  <a:pt x="2242122" y="372126"/>
                </a:cubicBezTo>
                <a:cubicBezTo>
                  <a:pt x="2229932" y="362910"/>
                  <a:pt x="2206990" y="358252"/>
                  <a:pt x="2188558" y="367815"/>
                </a:cubicBezTo>
                <a:cubicBezTo>
                  <a:pt x="2178846" y="372820"/>
                  <a:pt x="2162791" y="386149"/>
                  <a:pt x="2163881" y="418704"/>
                </a:cubicBezTo>
                <a:cubicBezTo>
                  <a:pt x="2162791" y="451556"/>
                  <a:pt x="2178846" y="464935"/>
                  <a:pt x="2188558" y="469939"/>
                </a:cubicBezTo>
                <a:cubicBezTo>
                  <a:pt x="2206990" y="479503"/>
                  <a:pt x="2229932" y="474845"/>
                  <a:pt x="2242122" y="465579"/>
                </a:cubicBezTo>
                <a:cubicBezTo>
                  <a:pt x="2250347" y="459385"/>
                  <a:pt x="2258870" y="457452"/>
                  <a:pt x="2266104" y="460079"/>
                </a:cubicBezTo>
                <a:cubicBezTo>
                  <a:pt x="2272447" y="462358"/>
                  <a:pt x="2277402" y="468155"/>
                  <a:pt x="2278988" y="475092"/>
                </a:cubicBezTo>
                <a:cubicBezTo>
                  <a:pt x="2281812" y="487332"/>
                  <a:pt x="2280177" y="549022"/>
                  <a:pt x="2279087" y="578257"/>
                </a:cubicBezTo>
                <a:cubicBezTo>
                  <a:pt x="2226414" y="578257"/>
                  <a:pt x="2172800" y="577316"/>
                  <a:pt x="2164278" y="575383"/>
                </a:cubicBezTo>
                <a:cubicBezTo>
                  <a:pt x="2157142" y="573748"/>
                  <a:pt x="2151196" y="568694"/>
                  <a:pt x="2148818" y="562153"/>
                </a:cubicBezTo>
                <a:cubicBezTo>
                  <a:pt x="2146142" y="554721"/>
                  <a:pt x="2148124" y="546000"/>
                  <a:pt x="2154467" y="537576"/>
                </a:cubicBezTo>
                <a:cubicBezTo>
                  <a:pt x="2163931" y="525089"/>
                  <a:pt x="2168688" y="501701"/>
                  <a:pt x="2158926" y="482872"/>
                </a:cubicBezTo>
                <a:cubicBezTo>
                  <a:pt x="2153823" y="473011"/>
                  <a:pt x="2140196" y="456610"/>
                  <a:pt x="2106997" y="457750"/>
                </a:cubicBezTo>
                <a:cubicBezTo>
                  <a:pt x="2073550" y="456610"/>
                  <a:pt x="2059874" y="473011"/>
                  <a:pt x="2054721" y="482922"/>
                </a:cubicBezTo>
                <a:cubicBezTo>
                  <a:pt x="2045009" y="501701"/>
                  <a:pt x="2049766" y="525089"/>
                  <a:pt x="2059181" y="537576"/>
                </a:cubicBezTo>
                <a:cubicBezTo>
                  <a:pt x="2065523" y="546000"/>
                  <a:pt x="2067555" y="554721"/>
                  <a:pt x="2064829" y="562153"/>
                </a:cubicBezTo>
                <a:cubicBezTo>
                  <a:pt x="2062451" y="568694"/>
                  <a:pt x="2056554" y="573748"/>
                  <a:pt x="2049419" y="575383"/>
                </a:cubicBezTo>
                <a:cubicBezTo>
                  <a:pt x="2040648" y="577415"/>
                  <a:pt x="1984309" y="578356"/>
                  <a:pt x="1930249" y="578257"/>
                </a:cubicBezTo>
                <a:cubicBezTo>
                  <a:pt x="1929159" y="549022"/>
                  <a:pt x="1927574" y="487332"/>
                  <a:pt x="1930349" y="475092"/>
                </a:cubicBezTo>
                <a:cubicBezTo>
                  <a:pt x="1931934" y="468155"/>
                  <a:pt x="1936889" y="462358"/>
                  <a:pt x="1943232" y="460079"/>
                </a:cubicBezTo>
                <a:cubicBezTo>
                  <a:pt x="1950466" y="457452"/>
                  <a:pt x="1958989" y="459385"/>
                  <a:pt x="1967214" y="465579"/>
                </a:cubicBezTo>
                <a:cubicBezTo>
                  <a:pt x="1979453" y="474845"/>
                  <a:pt x="2002395" y="479503"/>
                  <a:pt x="2020828" y="469939"/>
                </a:cubicBezTo>
                <a:cubicBezTo>
                  <a:pt x="2030491" y="464885"/>
                  <a:pt x="2046595" y="451556"/>
                  <a:pt x="2045455" y="419051"/>
                </a:cubicBezTo>
                <a:cubicBezTo>
                  <a:pt x="2046595" y="386149"/>
                  <a:pt x="2030491" y="372820"/>
                  <a:pt x="2020828" y="367815"/>
                </a:cubicBezTo>
                <a:cubicBezTo>
                  <a:pt x="2002395" y="358252"/>
                  <a:pt x="1979453" y="362910"/>
                  <a:pt x="1967214" y="372126"/>
                </a:cubicBezTo>
                <a:cubicBezTo>
                  <a:pt x="1958989" y="378369"/>
                  <a:pt x="1950516" y="380302"/>
                  <a:pt x="1943232" y="377676"/>
                </a:cubicBezTo>
                <a:cubicBezTo>
                  <a:pt x="1936889" y="375347"/>
                  <a:pt x="1931934" y="369599"/>
                  <a:pt x="1930349" y="362662"/>
                </a:cubicBezTo>
                <a:cubicBezTo>
                  <a:pt x="1927524" y="350274"/>
                  <a:pt x="1929209" y="287196"/>
                  <a:pt x="1930299" y="258457"/>
                </a:cubicBezTo>
                <a:lnTo>
                  <a:pt x="1937880" y="258457"/>
                </a:lnTo>
                <a:cubicBezTo>
                  <a:pt x="2003039" y="258605"/>
                  <a:pt x="2043176" y="258556"/>
                  <a:pt x="2051599" y="256623"/>
                </a:cubicBezTo>
                <a:cubicBezTo>
                  <a:pt x="2062005" y="254245"/>
                  <a:pt x="2070627" y="246763"/>
                  <a:pt x="2074145" y="237150"/>
                </a:cubicBezTo>
                <a:cubicBezTo>
                  <a:pt x="2078059" y="226397"/>
                  <a:pt x="2075532" y="214357"/>
                  <a:pt x="2067109" y="203158"/>
                </a:cubicBezTo>
                <a:cubicBezTo>
                  <a:pt x="2059478" y="193099"/>
                  <a:pt x="2055662" y="174220"/>
                  <a:pt x="2063541" y="159058"/>
                </a:cubicBezTo>
                <a:cubicBezTo>
                  <a:pt x="2070627" y="145382"/>
                  <a:pt x="2085542" y="138494"/>
                  <a:pt x="2106997" y="139238"/>
                </a:cubicBezTo>
                <a:cubicBezTo>
                  <a:pt x="2128155" y="138544"/>
                  <a:pt x="2143020" y="145382"/>
                  <a:pt x="2150106" y="159058"/>
                </a:cubicBezTo>
                <a:cubicBezTo>
                  <a:pt x="2158034" y="174220"/>
                  <a:pt x="2154169" y="193099"/>
                  <a:pt x="2146588" y="203158"/>
                </a:cubicBezTo>
                <a:cubicBezTo>
                  <a:pt x="2138115" y="214357"/>
                  <a:pt x="2135637" y="226397"/>
                  <a:pt x="2139502" y="237150"/>
                </a:cubicBezTo>
                <a:cubicBezTo>
                  <a:pt x="2143020" y="246763"/>
                  <a:pt x="2151692" y="254245"/>
                  <a:pt x="2162048" y="256623"/>
                </a:cubicBezTo>
                <a:cubicBezTo>
                  <a:pt x="2170472" y="258556"/>
                  <a:pt x="2210657" y="258605"/>
                  <a:pt x="2275816" y="258457"/>
                </a:cubicBezTo>
                <a:lnTo>
                  <a:pt x="2279037" y="258457"/>
                </a:lnTo>
                <a:cubicBezTo>
                  <a:pt x="2280127" y="287246"/>
                  <a:pt x="2281812" y="350274"/>
                  <a:pt x="2278988" y="362662"/>
                </a:cubicBezTo>
                <a:close/>
                <a:moveTo>
                  <a:pt x="2106997" y="2428333"/>
                </a:moveTo>
                <a:cubicBezTo>
                  <a:pt x="2073451" y="2427095"/>
                  <a:pt x="2059874" y="2443595"/>
                  <a:pt x="2054721" y="2453456"/>
                </a:cubicBezTo>
                <a:cubicBezTo>
                  <a:pt x="2050806" y="2461086"/>
                  <a:pt x="2049221" y="2469460"/>
                  <a:pt x="2049419" y="2477537"/>
                </a:cubicBezTo>
                <a:lnTo>
                  <a:pt x="2059230" y="2477537"/>
                </a:lnTo>
                <a:cubicBezTo>
                  <a:pt x="2059081" y="2470996"/>
                  <a:pt x="2060320" y="2464208"/>
                  <a:pt x="2063541" y="2458014"/>
                </a:cubicBezTo>
                <a:cubicBezTo>
                  <a:pt x="2070627" y="2444338"/>
                  <a:pt x="2085641" y="2437599"/>
                  <a:pt x="2106997" y="2438194"/>
                </a:cubicBezTo>
                <a:cubicBezTo>
                  <a:pt x="2128155" y="2437451"/>
                  <a:pt x="2143020" y="2444338"/>
                  <a:pt x="2150106" y="2458014"/>
                </a:cubicBezTo>
                <a:cubicBezTo>
                  <a:pt x="2153327" y="2464208"/>
                  <a:pt x="2154615" y="2470996"/>
                  <a:pt x="2154417" y="2477537"/>
                </a:cubicBezTo>
                <a:lnTo>
                  <a:pt x="2164278" y="2477537"/>
                </a:lnTo>
                <a:cubicBezTo>
                  <a:pt x="2164476" y="2469460"/>
                  <a:pt x="2162890" y="2461086"/>
                  <a:pt x="2158926" y="2453456"/>
                </a:cubicBezTo>
                <a:cubicBezTo>
                  <a:pt x="2153823" y="2443595"/>
                  <a:pt x="2140444" y="2427095"/>
                  <a:pt x="2106997" y="2428333"/>
                </a:cubicBezTo>
                <a:close/>
                <a:moveTo>
                  <a:pt x="807132" y="2453456"/>
                </a:moveTo>
                <a:cubicBezTo>
                  <a:pt x="802028" y="2443595"/>
                  <a:pt x="788402" y="2427095"/>
                  <a:pt x="755203" y="2428333"/>
                </a:cubicBezTo>
                <a:cubicBezTo>
                  <a:pt x="721707" y="2427144"/>
                  <a:pt x="708080" y="2443595"/>
                  <a:pt x="702976" y="2453456"/>
                </a:cubicBezTo>
                <a:cubicBezTo>
                  <a:pt x="699012" y="2461086"/>
                  <a:pt x="697427" y="2469460"/>
                  <a:pt x="697625" y="2477537"/>
                </a:cubicBezTo>
                <a:lnTo>
                  <a:pt x="707436" y="2477537"/>
                </a:lnTo>
                <a:cubicBezTo>
                  <a:pt x="707287" y="2470947"/>
                  <a:pt x="708526" y="2464208"/>
                  <a:pt x="711747" y="2458014"/>
                </a:cubicBezTo>
                <a:cubicBezTo>
                  <a:pt x="718833" y="2444338"/>
                  <a:pt x="733748" y="2437599"/>
                  <a:pt x="755203" y="2438194"/>
                </a:cubicBezTo>
                <a:cubicBezTo>
                  <a:pt x="776411" y="2437599"/>
                  <a:pt x="791276" y="2444338"/>
                  <a:pt x="798362" y="2458014"/>
                </a:cubicBezTo>
                <a:cubicBezTo>
                  <a:pt x="801583" y="2464208"/>
                  <a:pt x="802821" y="2470996"/>
                  <a:pt x="802673" y="2477537"/>
                </a:cubicBezTo>
                <a:lnTo>
                  <a:pt x="812484" y="2477537"/>
                </a:lnTo>
                <a:cubicBezTo>
                  <a:pt x="812682" y="2469460"/>
                  <a:pt x="811096" y="2461086"/>
                  <a:pt x="807132" y="2453456"/>
                </a:cubicBezTo>
                <a:close/>
                <a:moveTo>
                  <a:pt x="51731" y="1681504"/>
                </a:moveTo>
                <a:cubicBezTo>
                  <a:pt x="34190" y="1672437"/>
                  <a:pt x="12586" y="1676153"/>
                  <a:pt x="0" y="1684577"/>
                </a:cubicBezTo>
                <a:lnTo>
                  <a:pt x="0" y="1696518"/>
                </a:lnTo>
                <a:cubicBezTo>
                  <a:pt x="1387" y="1695676"/>
                  <a:pt x="2775" y="1694784"/>
                  <a:pt x="4113" y="1693743"/>
                </a:cubicBezTo>
                <a:cubicBezTo>
                  <a:pt x="13924" y="1686311"/>
                  <a:pt x="32357" y="1682595"/>
                  <a:pt x="47172" y="1690275"/>
                </a:cubicBezTo>
                <a:cubicBezTo>
                  <a:pt x="60501" y="1697212"/>
                  <a:pt x="67191" y="1711780"/>
                  <a:pt x="66497" y="1732740"/>
                </a:cubicBezTo>
                <a:cubicBezTo>
                  <a:pt x="67191" y="1753353"/>
                  <a:pt x="60501" y="1767921"/>
                  <a:pt x="47172" y="1774858"/>
                </a:cubicBezTo>
                <a:cubicBezTo>
                  <a:pt x="32357" y="1782538"/>
                  <a:pt x="13924" y="1778773"/>
                  <a:pt x="4113" y="1771389"/>
                </a:cubicBezTo>
                <a:cubicBezTo>
                  <a:pt x="2775" y="1770349"/>
                  <a:pt x="1387" y="1769457"/>
                  <a:pt x="0" y="1768615"/>
                </a:cubicBezTo>
                <a:lnTo>
                  <a:pt x="0" y="1780556"/>
                </a:lnTo>
                <a:cubicBezTo>
                  <a:pt x="12586" y="1788980"/>
                  <a:pt x="34190" y="1792696"/>
                  <a:pt x="51731" y="1783628"/>
                </a:cubicBezTo>
                <a:cubicBezTo>
                  <a:pt x="61393" y="1778624"/>
                  <a:pt x="77497" y="1765295"/>
                  <a:pt x="76407" y="1732740"/>
                </a:cubicBezTo>
                <a:cubicBezTo>
                  <a:pt x="77497" y="1699838"/>
                  <a:pt x="61393" y="1686509"/>
                  <a:pt x="51731" y="1681504"/>
                </a:cubicBezTo>
                <a:close/>
                <a:moveTo>
                  <a:pt x="51731" y="2009927"/>
                </a:moveTo>
                <a:cubicBezTo>
                  <a:pt x="34190" y="2000859"/>
                  <a:pt x="12586" y="2004575"/>
                  <a:pt x="0" y="2012999"/>
                </a:cubicBezTo>
                <a:lnTo>
                  <a:pt x="0" y="2024941"/>
                </a:lnTo>
                <a:cubicBezTo>
                  <a:pt x="1387" y="2024098"/>
                  <a:pt x="2775" y="2023206"/>
                  <a:pt x="4113" y="2022166"/>
                </a:cubicBezTo>
                <a:cubicBezTo>
                  <a:pt x="13924" y="2014733"/>
                  <a:pt x="32357" y="2011017"/>
                  <a:pt x="47172" y="2018697"/>
                </a:cubicBezTo>
                <a:cubicBezTo>
                  <a:pt x="60501" y="2025634"/>
                  <a:pt x="67191" y="2040202"/>
                  <a:pt x="66497" y="2061162"/>
                </a:cubicBezTo>
                <a:cubicBezTo>
                  <a:pt x="67191" y="2081775"/>
                  <a:pt x="60501" y="2096343"/>
                  <a:pt x="47172" y="2103280"/>
                </a:cubicBezTo>
                <a:cubicBezTo>
                  <a:pt x="32357" y="2110961"/>
                  <a:pt x="13924" y="2107195"/>
                  <a:pt x="4113" y="2099812"/>
                </a:cubicBezTo>
                <a:cubicBezTo>
                  <a:pt x="2775" y="2098771"/>
                  <a:pt x="1387" y="2097879"/>
                  <a:pt x="0" y="2097037"/>
                </a:cubicBezTo>
                <a:lnTo>
                  <a:pt x="0" y="2108979"/>
                </a:lnTo>
                <a:cubicBezTo>
                  <a:pt x="12586" y="2117402"/>
                  <a:pt x="34190" y="2121119"/>
                  <a:pt x="51731" y="2112051"/>
                </a:cubicBezTo>
                <a:cubicBezTo>
                  <a:pt x="61393" y="2107046"/>
                  <a:pt x="77497" y="2093717"/>
                  <a:pt x="76407" y="2061162"/>
                </a:cubicBezTo>
                <a:cubicBezTo>
                  <a:pt x="77497" y="2028260"/>
                  <a:pt x="61393" y="2014931"/>
                  <a:pt x="51731" y="2009927"/>
                </a:cubicBezTo>
                <a:close/>
                <a:moveTo>
                  <a:pt x="51731" y="696237"/>
                </a:moveTo>
                <a:cubicBezTo>
                  <a:pt x="34190" y="687170"/>
                  <a:pt x="12586" y="690886"/>
                  <a:pt x="0" y="699310"/>
                </a:cubicBezTo>
                <a:lnTo>
                  <a:pt x="0" y="711251"/>
                </a:lnTo>
                <a:cubicBezTo>
                  <a:pt x="1387" y="710409"/>
                  <a:pt x="2775" y="709517"/>
                  <a:pt x="4113" y="708476"/>
                </a:cubicBezTo>
                <a:cubicBezTo>
                  <a:pt x="13924" y="701044"/>
                  <a:pt x="32357" y="697328"/>
                  <a:pt x="47172" y="705008"/>
                </a:cubicBezTo>
                <a:cubicBezTo>
                  <a:pt x="60501" y="711945"/>
                  <a:pt x="67191" y="726513"/>
                  <a:pt x="66497" y="747473"/>
                </a:cubicBezTo>
                <a:cubicBezTo>
                  <a:pt x="67191" y="768086"/>
                  <a:pt x="60501" y="782654"/>
                  <a:pt x="47172" y="789542"/>
                </a:cubicBezTo>
                <a:cubicBezTo>
                  <a:pt x="32357" y="797271"/>
                  <a:pt x="13924" y="793506"/>
                  <a:pt x="4113" y="786073"/>
                </a:cubicBezTo>
                <a:cubicBezTo>
                  <a:pt x="2775" y="785032"/>
                  <a:pt x="1387" y="784140"/>
                  <a:pt x="0" y="783298"/>
                </a:cubicBezTo>
                <a:lnTo>
                  <a:pt x="0" y="795289"/>
                </a:lnTo>
                <a:cubicBezTo>
                  <a:pt x="12586" y="803713"/>
                  <a:pt x="34190" y="807429"/>
                  <a:pt x="51731" y="798362"/>
                </a:cubicBezTo>
                <a:cubicBezTo>
                  <a:pt x="61393" y="793357"/>
                  <a:pt x="77497" y="779978"/>
                  <a:pt x="76407" y="747473"/>
                </a:cubicBezTo>
                <a:cubicBezTo>
                  <a:pt x="77497" y="714571"/>
                  <a:pt x="61393" y="701242"/>
                  <a:pt x="51731" y="696237"/>
                </a:cubicBezTo>
                <a:close/>
                <a:moveTo>
                  <a:pt x="51731" y="1024660"/>
                </a:moveTo>
                <a:cubicBezTo>
                  <a:pt x="34190" y="1015592"/>
                  <a:pt x="12586" y="1019308"/>
                  <a:pt x="0" y="1027732"/>
                </a:cubicBezTo>
                <a:lnTo>
                  <a:pt x="0" y="1039674"/>
                </a:lnTo>
                <a:cubicBezTo>
                  <a:pt x="1387" y="1038831"/>
                  <a:pt x="2775" y="1037939"/>
                  <a:pt x="4113" y="1036899"/>
                </a:cubicBezTo>
                <a:cubicBezTo>
                  <a:pt x="13924" y="1029466"/>
                  <a:pt x="32357" y="1025750"/>
                  <a:pt x="47172" y="1033430"/>
                </a:cubicBezTo>
                <a:cubicBezTo>
                  <a:pt x="60501" y="1040367"/>
                  <a:pt x="67191" y="1054935"/>
                  <a:pt x="66497" y="1075895"/>
                </a:cubicBezTo>
                <a:cubicBezTo>
                  <a:pt x="67191" y="1096508"/>
                  <a:pt x="60501" y="1111076"/>
                  <a:pt x="47172" y="1117964"/>
                </a:cubicBezTo>
                <a:cubicBezTo>
                  <a:pt x="32357" y="1125694"/>
                  <a:pt x="13924" y="1121928"/>
                  <a:pt x="4113" y="1114545"/>
                </a:cubicBezTo>
                <a:cubicBezTo>
                  <a:pt x="2775" y="1113504"/>
                  <a:pt x="1387" y="1112612"/>
                  <a:pt x="0" y="1111770"/>
                </a:cubicBezTo>
                <a:lnTo>
                  <a:pt x="0" y="1123712"/>
                </a:lnTo>
                <a:cubicBezTo>
                  <a:pt x="12586" y="1132135"/>
                  <a:pt x="34190" y="1135852"/>
                  <a:pt x="51731" y="1126784"/>
                </a:cubicBezTo>
                <a:cubicBezTo>
                  <a:pt x="61393" y="1121779"/>
                  <a:pt x="77497" y="1108401"/>
                  <a:pt x="76407" y="1075895"/>
                </a:cubicBezTo>
                <a:cubicBezTo>
                  <a:pt x="77497" y="1042994"/>
                  <a:pt x="61393" y="1029664"/>
                  <a:pt x="51731" y="1024660"/>
                </a:cubicBezTo>
                <a:close/>
                <a:moveTo>
                  <a:pt x="51731" y="39393"/>
                </a:moveTo>
                <a:cubicBezTo>
                  <a:pt x="34190" y="30325"/>
                  <a:pt x="12586" y="34041"/>
                  <a:pt x="0" y="42415"/>
                </a:cubicBezTo>
                <a:lnTo>
                  <a:pt x="0" y="54407"/>
                </a:lnTo>
                <a:cubicBezTo>
                  <a:pt x="1387" y="53564"/>
                  <a:pt x="2775" y="52672"/>
                  <a:pt x="4113" y="51632"/>
                </a:cubicBezTo>
                <a:cubicBezTo>
                  <a:pt x="13924" y="44199"/>
                  <a:pt x="32357" y="40483"/>
                  <a:pt x="47172" y="48163"/>
                </a:cubicBezTo>
                <a:cubicBezTo>
                  <a:pt x="60501" y="55100"/>
                  <a:pt x="67191" y="69619"/>
                  <a:pt x="66497" y="90628"/>
                </a:cubicBezTo>
                <a:cubicBezTo>
                  <a:pt x="67191" y="111241"/>
                  <a:pt x="60501" y="125809"/>
                  <a:pt x="47172" y="132697"/>
                </a:cubicBezTo>
                <a:cubicBezTo>
                  <a:pt x="32357" y="140427"/>
                  <a:pt x="13924" y="136661"/>
                  <a:pt x="4113" y="129228"/>
                </a:cubicBezTo>
                <a:cubicBezTo>
                  <a:pt x="2775" y="128188"/>
                  <a:pt x="1387" y="127296"/>
                  <a:pt x="0" y="126453"/>
                </a:cubicBezTo>
                <a:lnTo>
                  <a:pt x="0" y="138445"/>
                </a:lnTo>
                <a:cubicBezTo>
                  <a:pt x="12586" y="146868"/>
                  <a:pt x="34190" y="150585"/>
                  <a:pt x="51731" y="141517"/>
                </a:cubicBezTo>
                <a:cubicBezTo>
                  <a:pt x="61393" y="136463"/>
                  <a:pt x="77497" y="123134"/>
                  <a:pt x="76407" y="90628"/>
                </a:cubicBezTo>
                <a:cubicBezTo>
                  <a:pt x="77497" y="57727"/>
                  <a:pt x="61393" y="44397"/>
                  <a:pt x="51731" y="39393"/>
                </a:cubicBezTo>
                <a:close/>
                <a:moveTo>
                  <a:pt x="2154417" y="0"/>
                </a:moveTo>
                <a:cubicBezTo>
                  <a:pt x="2154615" y="6590"/>
                  <a:pt x="2153327" y="13379"/>
                  <a:pt x="2150106" y="19573"/>
                </a:cubicBezTo>
                <a:cubicBezTo>
                  <a:pt x="2143020" y="33249"/>
                  <a:pt x="2128106" y="40087"/>
                  <a:pt x="2106650" y="39393"/>
                </a:cubicBezTo>
                <a:cubicBezTo>
                  <a:pt x="2085492" y="40136"/>
                  <a:pt x="2070627" y="33249"/>
                  <a:pt x="2063541" y="19573"/>
                </a:cubicBezTo>
                <a:cubicBezTo>
                  <a:pt x="2060320" y="13379"/>
                  <a:pt x="2059081" y="6590"/>
                  <a:pt x="2059230" y="0"/>
                </a:cubicBezTo>
                <a:lnTo>
                  <a:pt x="2049419" y="0"/>
                </a:lnTo>
                <a:cubicBezTo>
                  <a:pt x="2049221" y="8126"/>
                  <a:pt x="2050757" y="16500"/>
                  <a:pt x="2054721" y="24131"/>
                </a:cubicBezTo>
                <a:cubicBezTo>
                  <a:pt x="2059874" y="33992"/>
                  <a:pt x="2073451" y="50344"/>
                  <a:pt x="2106650" y="49253"/>
                </a:cubicBezTo>
                <a:cubicBezTo>
                  <a:pt x="2107790" y="49303"/>
                  <a:pt x="2108830" y="49353"/>
                  <a:pt x="2109921" y="49353"/>
                </a:cubicBezTo>
                <a:cubicBezTo>
                  <a:pt x="2141088" y="49353"/>
                  <a:pt x="2153971" y="33695"/>
                  <a:pt x="2158926" y="24131"/>
                </a:cubicBezTo>
                <a:cubicBezTo>
                  <a:pt x="2162890" y="16500"/>
                  <a:pt x="2164476" y="8077"/>
                  <a:pt x="2164278" y="0"/>
                </a:cubicBezTo>
                <a:lnTo>
                  <a:pt x="2154417" y="0"/>
                </a:lnTo>
                <a:close/>
                <a:moveTo>
                  <a:pt x="1140609" y="0"/>
                </a:moveTo>
                <a:cubicBezTo>
                  <a:pt x="1140757" y="6590"/>
                  <a:pt x="1139519" y="13379"/>
                  <a:pt x="1136298" y="19573"/>
                </a:cubicBezTo>
                <a:cubicBezTo>
                  <a:pt x="1129212" y="33249"/>
                  <a:pt x="1114297" y="40087"/>
                  <a:pt x="1092842" y="39393"/>
                </a:cubicBezTo>
                <a:cubicBezTo>
                  <a:pt x="1071733" y="40087"/>
                  <a:pt x="1056769" y="33249"/>
                  <a:pt x="1049683" y="19573"/>
                </a:cubicBezTo>
                <a:cubicBezTo>
                  <a:pt x="1046462" y="13379"/>
                  <a:pt x="1045224" y="6590"/>
                  <a:pt x="1045372" y="0"/>
                </a:cubicBezTo>
                <a:lnTo>
                  <a:pt x="1035561" y="0"/>
                </a:lnTo>
                <a:cubicBezTo>
                  <a:pt x="1035363" y="8077"/>
                  <a:pt x="1036949" y="16500"/>
                  <a:pt x="1040913" y="24131"/>
                </a:cubicBezTo>
                <a:cubicBezTo>
                  <a:pt x="1046016" y="33992"/>
                  <a:pt x="1059692" y="50344"/>
                  <a:pt x="1092842" y="49253"/>
                </a:cubicBezTo>
                <a:cubicBezTo>
                  <a:pt x="1126437" y="50393"/>
                  <a:pt x="1139965" y="33992"/>
                  <a:pt x="1145118" y="24131"/>
                </a:cubicBezTo>
                <a:cubicBezTo>
                  <a:pt x="1149082" y="16500"/>
                  <a:pt x="1150618" y="8126"/>
                  <a:pt x="1150420" y="0"/>
                </a:cubicBezTo>
                <a:lnTo>
                  <a:pt x="1140609" y="0"/>
                </a:lnTo>
                <a:close/>
                <a:moveTo>
                  <a:pt x="2477488" y="1550839"/>
                </a:moveTo>
                <a:cubicBezTo>
                  <a:pt x="2477488" y="1550839"/>
                  <a:pt x="2477538" y="1550938"/>
                  <a:pt x="2477538" y="1550988"/>
                </a:cubicBezTo>
                <a:lnTo>
                  <a:pt x="2477538" y="1529780"/>
                </a:lnTo>
                <a:cubicBezTo>
                  <a:pt x="2475110" y="1536965"/>
                  <a:pt x="2475060" y="1544150"/>
                  <a:pt x="2477488" y="1550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5"/>
          <p:cNvSpPr/>
          <p:nvPr/>
        </p:nvSpPr>
        <p:spPr>
          <a:xfrm rot="2872866">
            <a:off x="-761172" y="3973444"/>
            <a:ext cx="1903843" cy="1727727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5"/>
          <p:cNvSpPr/>
          <p:nvPr/>
        </p:nvSpPr>
        <p:spPr>
          <a:xfrm rot="-346077">
            <a:off x="8399052" y="-662681"/>
            <a:ext cx="1903844" cy="1727727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" name="Google Shape;147;p15"/>
          <p:cNvGrpSpPr/>
          <p:nvPr/>
        </p:nvGrpSpPr>
        <p:grpSpPr>
          <a:xfrm>
            <a:off x="248735" y="4339913"/>
            <a:ext cx="435416" cy="741773"/>
            <a:chOff x="94585" y="339463"/>
            <a:chExt cx="435416" cy="741773"/>
          </a:xfrm>
        </p:grpSpPr>
        <p:sp>
          <p:nvSpPr>
            <p:cNvPr id="148" name="Google Shape;148;p15"/>
            <p:cNvSpPr/>
            <p:nvPr/>
          </p:nvSpPr>
          <p:spPr>
            <a:xfrm>
              <a:off x="241075" y="339463"/>
              <a:ext cx="288925" cy="400050"/>
            </a:xfrm>
            <a:custGeom>
              <a:avLst/>
              <a:gdLst/>
              <a:ahLst/>
              <a:cxnLst/>
              <a:rect l="l" t="t" r="r" b="b"/>
              <a:pathLst>
                <a:path w="178" h="248" extrusionOk="0">
                  <a:moveTo>
                    <a:pt x="0" y="76"/>
                  </a:moveTo>
                  <a:cubicBezTo>
                    <a:pt x="15" y="44"/>
                    <a:pt x="40" y="21"/>
                    <a:pt x="72" y="12"/>
                  </a:cubicBezTo>
                  <a:cubicBezTo>
                    <a:pt x="114" y="0"/>
                    <a:pt x="154" y="12"/>
                    <a:pt x="166" y="56"/>
                  </a:cubicBezTo>
                  <a:cubicBezTo>
                    <a:pt x="178" y="97"/>
                    <a:pt x="130" y="122"/>
                    <a:pt x="136" y="141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65" y="121"/>
                    <a:pt x="112" y="90"/>
                    <a:pt x="107" y="72"/>
                  </a:cubicBezTo>
                  <a:cubicBezTo>
                    <a:pt x="103" y="60"/>
                    <a:pt x="90" y="60"/>
                    <a:pt x="79" y="64"/>
                  </a:cubicBezTo>
                  <a:cubicBezTo>
                    <a:pt x="65" y="67"/>
                    <a:pt x="52" y="86"/>
                    <a:pt x="44" y="102"/>
                  </a:cubicBezTo>
                  <a:lnTo>
                    <a:pt x="0" y="76"/>
                  </a:lnTo>
                  <a:close/>
                  <a:moveTo>
                    <a:pt x="111" y="176"/>
                  </a:moveTo>
                  <a:cubicBezTo>
                    <a:pt x="134" y="169"/>
                    <a:pt x="154" y="181"/>
                    <a:pt x="159" y="199"/>
                  </a:cubicBezTo>
                  <a:cubicBezTo>
                    <a:pt x="164" y="217"/>
                    <a:pt x="154" y="236"/>
                    <a:pt x="130" y="243"/>
                  </a:cubicBezTo>
                  <a:cubicBezTo>
                    <a:pt x="110" y="248"/>
                    <a:pt x="89" y="237"/>
                    <a:pt x="84" y="220"/>
                  </a:cubicBezTo>
                  <a:cubicBezTo>
                    <a:pt x="80" y="204"/>
                    <a:pt x="88" y="182"/>
                    <a:pt x="111" y="1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 rot="9234796">
              <a:off x="167825" y="638038"/>
              <a:ext cx="288925" cy="400050"/>
            </a:xfrm>
            <a:custGeom>
              <a:avLst/>
              <a:gdLst/>
              <a:ahLst/>
              <a:cxnLst/>
              <a:rect l="l" t="t" r="r" b="b"/>
              <a:pathLst>
                <a:path w="178" h="248" extrusionOk="0">
                  <a:moveTo>
                    <a:pt x="0" y="76"/>
                  </a:moveTo>
                  <a:cubicBezTo>
                    <a:pt x="15" y="44"/>
                    <a:pt x="40" y="21"/>
                    <a:pt x="72" y="12"/>
                  </a:cubicBezTo>
                  <a:cubicBezTo>
                    <a:pt x="114" y="0"/>
                    <a:pt x="154" y="12"/>
                    <a:pt x="166" y="56"/>
                  </a:cubicBezTo>
                  <a:cubicBezTo>
                    <a:pt x="178" y="97"/>
                    <a:pt x="130" y="122"/>
                    <a:pt x="136" y="141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65" y="121"/>
                    <a:pt x="112" y="90"/>
                    <a:pt x="107" y="72"/>
                  </a:cubicBezTo>
                  <a:cubicBezTo>
                    <a:pt x="103" y="60"/>
                    <a:pt x="90" y="60"/>
                    <a:pt x="79" y="64"/>
                  </a:cubicBezTo>
                  <a:cubicBezTo>
                    <a:pt x="65" y="67"/>
                    <a:pt x="52" y="86"/>
                    <a:pt x="44" y="102"/>
                  </a:cubicBezTo>
                  <a:lnTo>
                    <a:pt x="0" y="76"/>
                  </a:lnTo>
                  <a:close/>
                  <a:moveTo>
                    <a:pt x="111" y="176"/>
                  </a:moveTo>
                  <a:cubicBezTo>
                    <a:pt x="134" y="169"/>
                    <a:pt x="154" y="181"/>
                    <a:pt x="159" y="199"/>
                  </a:cubicBezTo>
                  <a:cubicBezTo>
                    <a:pt x="164" y="217"/>
                    <a:pt x="154" y="236"/>
                    <a:pt x="130" y="243"/>
                  </a:cubicBezTo>
                  <a:cubicBezTo>
                    <a:pt x="110" y="248"/>
                    <a:pt x="89" y="237"/>
                    <a:pt x="84" y="220"/>
                  </a:cubicBezTo>
                  <a:cubicBezTo>
                    <a:pt x="80" y="204"/>
                    <a:pt x="88" y="182"/>
                    <a:pt x="111" y="1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7"/>
          <p:cNvSpPr/>
          <p:nvPr/>
        </p:nvSpPr>
        <p:spPr>
          <a:xfrm rot="5400000">
            <a:off x="719964" y="-1938054"/>
            <a:ext cx="2477587" cy="2477537"/>
          </a:xfrm>
          <a:custGeom>
            <a:avLst/>
            <a:gdLst/>
            <a:ahLst/>
            <a:cxnLst/>
            <a:rect l="l" t="t" r="r" b="b"/>
            <a:pathLst>
              <a:path w="2477587" h="2477537" extrusionOk="0">
                <a:moveTo>
                  <a:pt x="184577" y="0"/>
                </a:moveTo>
                <a:cubicBezTo>
                  <a:pt x="184725" y="6590"/>
                  <a:pt x="183486" y="13379"/>
                  <a:pt x="180266" y="19573"/>
                </a:cubicBezTo>
                <a:cubicBezTo>
                  <a:pt x="173180" y="33249"/>
                  <a:pt x="158265" y="40087"/>
                  <a:pt x="136810" y="39393"/>
                </a:cubicBezTo>
                <a:cubicBezTo>
                  <a:pt x="115651" y="40037"/>
                  <a:pt x="100786" y="33249"/>
                  <a:pt x="93700" y="19573"/>
                </a:cubicBezTo>
                <a:cubicBezTo>
                  <a:pt x="90480" y="13379"/>
                  <a:pt x="89191" y="6541"/>
                  <a:pt x="89390" y="0"/>
                </a:cubicBezTo>
                <a:lnTo>
                  <a:pt x="79529" y="0"/>
                </a:lnTo>
                <a:cubicBezTo>
                  <a:pt x="79331" y="8077"/>
                  <a:pt x="80916" y="16500"/>
                  <a:pt x="84880" y="24131"/>
                </a:cubicBezTo>
                <a:cubicBezTo>
                  <a:pt x="89984" y="33992"/>
                  <a:pt x="103660" y="50344"/>
                  <a:pt x="136810" y="49253"/>
                </a:cubicBezTo>
                <a:cubicBezTo>
                  <a:pt x="170405" y="50393"/>
                  <a:pt x="183932" y="33992"/>
                  <a:pt x="189086" y="24131"/>
                </a:cubicBezTo>
                <a:cubicBezTo>
                  <a:pt x="193050" y="16500"/>
                  <a:pt x="194586" y="8126"/>
                  <a:pt x="194388" y="0"/>
                </a:cubicBezTo>
                <a:lnTo>
                  <a:pt x="184577" y="0"/>
                </a:lnTo>
                <a:close/>
                <a:moveTo>
                  <a:pt x="189086" y="2453456"/>
                </a:moveTo>
                <a:cubicBezTo>
                  <a:pt x="183932" y="2443595"/>
                  <a:pt x="170256" y="2427095"/>
                  <a:pt x="137156" y="2428333"/>
                </a:cubicBezTo>
                <a:cubicBezTo>
                  <a:pt x="103611" y="2427144"/>
                  <a:pt x="89984" y="2443595"/>
                  <a:pt x="84880" y="2453456"/>
                </a:cubicBezTo>
                <a:cubicBezTo>
                  <a:pt x="80916" y="2461086"/>
                  <a:pt x="79331" y="2469460"/>
                  <a:pt x="79529" y="2477537"/>
                </a:cubicBezTo>
                <a:lnTo>
                  <a:pt x="89390" y="2477537"/>
                </a:lnTo>
                <a:cubicBezTo>
                  <a:pt x="89241" y="2470996"/>
                  <a:pt x="90480" y="2464208"/>
                  <a:pt x="93700" y="2458014"/>
                </a:cubicBezTo>
                <a:cubicBezTo>
                  <a:pt x="100786" y="2444338"/>
                  <a:pt x="115651" y="2437599"/>
                  <a:pt x="137156" y="2438194"/>
                </a:cubicBezTo>
                <a:cubicBezTo>
                  <a:pt x="158216" y="2437500"/>
                  <a:pt x="173180" y="2444338"/>
                  <a:pt x="180266" y="2458014"/>
                </a:cubicBezTo>
                <a:cubicBezTo>
                  <a:pt x="183486" y="2464208"/>
                  <a:pt x="184725" y="2470996"/>
                  <a:pt x="184577" y="2477537"/>
                </a:cubicBezTo>
                <a:lnTo>
                  <a:pt x="194388" y="2477537"/>
                </a:lnTo>
                <a:cubicBezTo>
                  <a:pt x="194586" y="2469460"/>
                  <a:pt x="193000" y="2461086"/>
                  <a:pt x="189086" y="2453456"/>
                </a:cubicBezTo>
                <a:close/>
                <a:moveTo>
                  <a:pt x="1820990" y="2453456"/>
                </a:moveTo>
                <a:cubicBezTo>
                  <a:pt x="1815837" y="2443595"/>
                  <a:pt x="1802458" y="2427095"/>
                  <a:pt x="1769061" y="2428333"/>
                </a:cubicBezTo>
                <a:cubicBezTo>
                  <a:pt x="1735465" y="2427095"/>
                  <a:pt x="1721938" y="2443595"/>
                  <a:pt x="1716785" y="2453456"/>
                </a:cubicBezTo>
                <a:cubicBezTo>
                  <a:pt x="1712821" y="2461086"/>
                  <a:pt x="1711285" y="2469460"/>
                  <a:pt x="1711483" y="2477537"/>
                </a:cubicBezTo>
                <a:lnTo>
                  <a:pt x="1721294" y="2477537"/>
                </a:lnTo>
                <a:cubicBezTo>
                  <a:pt x="1721145" y="2470996"/>
                  <a:pt x="1722384" y="2464208"/>
                  <a:pt x="1725605" y="2458014"/>
                </a:cubicBezTo>
                <a:cubicBezTo>
                  <a:pt x="1732691" y="2444338"/>
                  <a:pt x="1747704" y="2437599"/>
                  <a:pt x="1769061" y="2438194"/>
                </a:cubicBezTo>
                <a:cubicBezTo>
                  <a:pt x="1790169" y="2437451"/>
                  <a:pt x="1805084" y="2444338"/>
                  <a:pt x="1812170" y="2458014"/>
                </a:cubicBezTo>
                <a:cubicBezTo>
                  <a:pt x="1815391" y="2464208"/>
                  <a:pt x="1816630" y="2470996"/>
                  <a:pt x="1816481" y="2477537"/>
                </a:cubicBezTo>
                <a:lnTo>
                  <a:pt x="1826341" y="2477537"/>
                </a:lnTo>
                <a:cubicBezTo>
                  <a:pt x="1826540" y="2469460"/>
                  <a:pt x="1824954" y="2461086"/>
                  <a:pt x="1820990" y="2453456"/>
                </a:cubicBezTo>
                <a:close/>
                <a:moveTo>
                  <a:pt x="2444933" y="2428333"/>
                </a:moveTo>
                <a:cubicBezTo>
                  <a:pt x="2411387" y="2427144"/>
                  <a:pt x="2397810" y="2443595"/>
                  <a:pt x="2392707" y="2453456"/>
                </a:cubicBezTo>
                <a:cubicBezTo>
                  <a:pt x="2388743" y="2461086"/>
                  <a:pt x="2387157" y="2469460"/>
                  <a:pt x="2387355" y="2477537"/>
                </a:cubicBezTo>
                <a:lnTo>
                  <a:pt x="2397166" y="2477537"/>
                </a:lnTo>
                <a:cubicBezTo>
                  <a:pt x="2397018" y="2470996"/>
                  <a:pt x="2398256" y="2464208"/>
                  <a:pt x="2401477" y="2458014"/>
                </a:cubicBezTo>
                <a:cubicBezTo>
                  <a:pt x="2408563" y="2444338"/>
                  <a:pt x="2423577" y="2437550"/>
                  <a:pt x="2444933" y="2438194"/>
                </a:cubicBezTo>
                <a:cubicBezTo>
                  <a:pt x="2458560" y="2437797"/>
                  <a:pt x="2469560" y="2440473"/>
                  <a:pt x="2477538" y="2446023"/>
                </a:cubicBezTo>
                <a:lnTo>
                  <a:pt x="2477538" y="2434478"/>
                </a:lnTo>
                <a:cubicBezTo>
                  <a:pt x="2469659" y="2430464"/>
                  <a:pt x="2459105" y="2427788"/>
                  <a:pt x="2444933" y="2428333"/>
                </a:cubicBezTo>
                <a:close/>
                <a:moveTo>
                  <a:pt x="2392707" y="352554"/>
                </a:moveTo>
                <a:cubicBezTo>
                  <a:pt x="2397810" y="362414"/>
                  <a:pt x="2411239" y="378815"/>
                  <a:pt x="2444636" y="377725"/>
                </a:cubicBezTo>
                <a:cubicBezTo>
                  <a:pt x="2458956" y="378171"/>
                  <a:pt x="2469609" y="375496"/>
                  <a:pt x="2477538" y="371432"/>
                </a:cubicBezTo>
                <a:lnTo>
                  <a:pt x="2477538" y="359986"/>
                </a:lnTo>
                <a:cubicBezTo>
                  <a:pt x="2469510" y="365635"/>
                  <a:pt x="2458361" y="368311"/>
                  <a:pt x="2444636" y="367815"/>
                </a:cubicBezTo>
                <a:cubicBezTo>
                  <a:pt x="2423478" y="368509"/>
                  <a:pt x="2408563" y="361671"/>
                  <a:pt x="2401477" y="347995"/>
                </a:cubicBezTo>
                <a:cubicBezTo>
                  <a:pt x="2393599" y="332832"/>
                  <a:pt x="2397414" y="313954"/>
                  <a:pt x="2405045" y="303895"/>
                </a:cubicBezTo>
                <a:cubicBezTo>
                  <a:pt x="2413468" y="292696"/>
                  <a:pt x="2415995" y="280606"/>
                  <a:pt x="2412081" y="269903"/>
                </a:cubicBezTo>
                <a:cubicBezTo>
                  <a:pt x="2408563" y="260240"/>
                  <a:pt x="2399941" y="252808"/>
                  <a:pt x="2389535" y="250429"/>
                </a:cubicBezTo>
                <a:cubicBezTo>
                  <a:pt x="2381607" y="248596"/>
                  <a:pt x="2345435" y="248447"/>
                  <a:pt x="2286718" y="248547"/>
                </a:cubicBezTo>
                <a:cubicBezTo>
                  <a:pt x="2285627" y="218866"/>
                  <a:pt x="2284091" y="158711"/>
                  <a:pt x="2286866" y="146670"/>
                </a:cubicBezTo>
                <a:cubicBezTo>
                  <a:pt x="2288452" y="139733"/>
                  <a:pt x="2293357" y="133936"/>
                  <a:pt x="2299700" y="131656"/>
                </a:cubicBezTo>
                <a:cubicBezTo>
                  <a:pt x="2306984" y="128981"/>
                  <a:pt x="2315507" y="130963"/>
                  <a:pt x="2323683" y="137156"/>
                </a:cubicBezTo>
                <a:cubicBezTo>
                  <a:pt x="2335922" y="146373"/>
                  <a:pt x="2358863" y="151080"/>
                  <a:pt x="2377296" y="141517"/>
                </a:cubicBezTo>
                <a:cubicBezTo>
                  <a:pt x="2386959" y="136463"/>
                  <a:pt x="2403063" y="123134"/>
                  <a:pt x="2401923" y="90628"/>
                </a:cubicBezTo>
                <a:cubicBezTo>
                  <a:pt x="2403063" y="57727"/>
                  <a:pt x="2386959" y="44397"/>
                  <a:pt x="2377296" y="39343"/>
                </a:cubicBezTo>
                <a:cubicBezTo>
                  <a:pt x="2358863" y="29830"/>
                  <a:pt x="2335922" y="34487"/>
                  <a:pt x="2323683" y="43704"/>
                </a:cubicBezTo>
                <a:cubicBezTo>
                  <a:pt x="2315507" y="49947"/>
                  <a:pt x="2306934" y="51880"/>
                  <a:pt x="2299700" y="49253"/>
                </a:cubicBezTo>
                <a:cubicBezTo>
                  <a:pt x="2293357" y="46925"/>
                  <a:pt x="2288452" y="41177"/>
                  <a:pt x="2286866" y="34240"/>
                </a:cubicBezTo>
                <a:cubicBezTo>
                  <a:pt x="2285677" y="29235"/>
                  <a:pt x="2285281" y="15955"/>
                  <a:pt x="2285281" y="0"/>
                </a:cubicBezTo>
                <a:lnTo>
                  <a:pt x="2275371" y="0"/>
                </a:lnTo>
                <a:cubicBezTo>
                  <a:pt x="2275371" y="16451"/>
                  <a:pt x="2275866" y="30672"/>
                  <a:pt x="2277204" y="36420"/>
                </a:cubicBezTo>
                <a:cubicBezTo>
                  <a:pt x="2279533" y="46627"/>
                  <a:pt x="2286866" y="55100"/>
                  <a:pt x="2296330" y="58569"/>
                </a:cubicBezTo>
                <a:cubicBezTo>
                  <a:pt x="2306835" y="62384"/>
                  <a:pt x="2318678" y="59907"/>
                  <a:pt x="2329678" y="51632"/>
                </a:cubicBezTo>
                <a:cubicBezTo>
                  <a:pt x="2339489" y="44199"/>
                  <a:pt x="2357922" y="40483"/>
                  <a:pt x="2372738" y="48163"/>
                </a:cubicBezTo>
                <a:cubicBezTo>
                  <a:pt x="2386067" y="55100"/>
                  <a:pt x="2392756" y="69619"/>
                  <a:pt x="2392062" y="90628"/>
                </a:cubicBezTo>
                <a:cubicBezTo>
                  <a:pt x="2392756" y="111241"/>
                  <a:pt x="2386067" y="125809"/>
                  <a:pt x="2372738" y="132697"/>
                </a:cubicBezTo>
                <a:cubicBezTo>
                  <a:pt x="2357922" y="140377"/>
                  <a:pt x="2339489" y="136661"/>
                  <a:pt x="2329678" y="129228"/>
                </a:cubicBezTo>
                <a:cubicBezTo>
                  <a:pt x="2318678" y="120953"/>
                  <a:pt x="2306835" y="118476"/>
                  <a:pt x="2296330" y="122341"/>
                </a:cubicBezTo>
                <a:cubicBezTo>
                  <a:pt x="2286866" y="125809"/>
                  <a:pt x="2279533" y="134283"/>
                  <a:pt x="2277204" y="144440"/>
                </a:cubicBezTo>
                <a:cubicBezTo>
                  <a:pt x="2273884" y="158909"/>
                  <a:pt x="2275965" y="225852"/>
                  <a:pt x="2276758" y="248547"/>
                </a:cubicBezTo>
                <a:lnTo>
                  <a:pt x="2275767" y="248547"/>
                </a:lnTo>
                <a:cubicBezTo>
                  <a:pt x="2227257" y="248646"/>
                  <a:pt x="2172206" y="248794"/>
                  <a:pt x="2164278" y="246961"/>
                </a:cubicBezTo>
                <a:cubicBezTo>
                  <a:pt x="2157142" y="245326"/>
                  <a:pt x="2151196" y="240272"/>
                  <a:pt x="2148818" y="233731"/>
                </a:cubicBezTo>
                <a:cubicBezTo>
                  <a:pt x="2146142" y="226298"/>
                  <a:pt x="2148124" y="217577"/>
                  <a:pt x="2154467" y="209154"/>
                </a:cubicBezTo>
                <a:cubicBezTo>
                  <a:pt x="2163931" y="196667"/>
                  <a:pt x="2168688" y="173279"/>
                  <a:pt x="2158926" y="154450"/>
                </a:cubicBezTo>
                <a:cubicBezTo>
                  <a:pt x="2153823" y="144589"/>
                  <a:pt x="2140295" y="128287"/>
                  <a:pt x="2106997" y="129327"/>
                </a:cubicBezTo>
                <a:cubicBezTo>
                  <a:pt x="2073550" y="128237"/>
                  <a:pt x="2059874" y="144589"/>
                  <a:pt x="2054721" y="154499"/>
                </a:cubicBezTo>
                <a:cubicBezTo>
                  <a:pt x="2045009" y="173279"/>
                  <a:pt x="2049766" y="196667"/>
                  <a:pt x="2059181" y="209154"/>
                </a:cubicBezTo>
                <a:cubicBezTo>
                  <a:pt x="2065523" y="217577"/>
                  <a:pt x="2067555" y="226298"/>
                  <a:pt x="2064829" y="233731"/>
                </a:cubicBezTo>
                <a:cubicBezTo>
                  <a:pt x="2062451" y="240272"/>
                  <a:pt x="2056554" y="245326"/>
                  <a:pt x="2049419" y="246961"/>
                </a:cubicBezTo>
                <a:cubicBezTo>
                  <a:pt x="2041441" y="248794"/>
                  <a:pt x="1986440" y="248646"/>
                  <a:pt x="1937880" y="248547"/>
                </a:cubicBezTo>
                <a:lnTo>
                  <a:pt x="1932876" y="248547"/>
                </a:lnTo>
                <a:cubicBezTo>
                  <a:pt x="1933668" y="225852"/>
                  <a:pt x="1935750" y="158909"/>
                  <a:pt x="1932479" y="144440"/>
                </a:cubicBezTo>
                <a:cubicBezTo>
                  <a:pt x="1930150" y="134283"/>
                  <a:pt x="1922817" y="125809"/>
                  <a:pt x="1913353" y="122341"/>
                </a:cubicBezTo>
                <a:cubicBezTo>
                  <a:pt x="1902798" y="118476"/>
                  <a:pt x="1890956" y="120953"/>
                  <a:pt x="1880005" y="129228"/>
                </a:cubicBezTo>
                <a:cubicBezTo>
                  <a:pt x="1870194" y="136661"/>
                  <a:pt x="1851761" y="140377"/>
                  <a:pt x="1836945" y="132697"/>
                </a:cubicBezTo>
                <a:cubicBezTo>
                  <a:pt x="1823616" y="125809"/>
                  <a:pt x="1816927" y="111241"/>
                  <a:pt x="1817621" y="90281"/>
                </a:cubicBezTo>
                <a:cubicBezTo>
                  <a:pt x="1816927" y="69668"/>
                  <a:pt x="1823616" y="55100"/>
                  <a:pt x="1836945" y="48163"/>
                </a:cubicBezTo>
                <a:cubicBezTo>
                  <a:pt x="1851761" y="40483"/>
                  <a:pt x="1870194" y="44199"/>
                  <a:pt x="1880005" y="51632"/>
                </a:cubicBezTo>
                <a:cubicBezTo>
                  <a:pt x="1890956" y="59907"/>
                  <a:pt x="1902798" y="62384"/>
                  <a:pt x="1913353" y="58569"/>
                </a:cubicBezTo>
                <a:cubicBezTo>
                  <a:pt x="1922817" y="55100"/>
                  <a:pt x="1930150" y="46627"/>
                  <a:pt x="1932479" y="36420"/>
                </a:cubicBezTo>
                <a:cubicBezTo>
                  <a:pt x="1933768" y="30622"/>
                  <a:pt x="1934263" y="16401"/>
                  <a:pt x="1934263" y="0"/>
                </a:cubicBezTo>
                <a:lnTo>
                  <a:pt x="1924353" y="0"/>
                </a:lnTo>
                <a:cubicBezTo>
                  <a:pt x="1924353" y="15955"/>
                  <a:pt x="1923957" y="29235"/>
                  <a:pt x="1922817" y="34240"/>
                </a:cubicBezTo>
                <a:cubicBezTo>
                  <a:pt x="1921231" y="41177"/>
                  <a:pt x="1916276" y="46925"/>
                  <a:pt x="1909934" y="49253"/>
                </a:cubicBezTo>
                <a:cubicBezTo>
                  <a:pt x="1902699" y="51880"/>
                  <a:pt x="1894176" y="49947"/>
                  <a:pt x="1885951" y="43704"/>
                </a:cubicBezTo>
                <a:cubicBezTo>
                  <a:pt x="1873762" y="34487"/>
                  <a:pt x="1850770" y="29830"/>
                  <a:pt x="1832387" y="39393"/>
                </a:cubicBezTo>
                <a:cubicBezTo>
                  <a:pt x="1822675" y="44397"/>
                  <a:pt x="1806620" y="57727"/>
                  <a:pt x="1807710" y="90281"/>
                </a:cubicBezTo>
                <a:cubicBezTo>
                  <a:pt x="1806620" y="123134"/>
                  <a:pt x="1822675" y="136463"/>
                  <a:pt x="1832387" y="141517"/>
                </a:cubicBezTo>
                <a:cubicBezTo>
                  <a:pt x="1850820" y="151080"/>
                  <a:pt x="1873762" y="146373"/>
                  <a:pt x="1885951" y="137156"/>
                </a:cubicBezTo>
                <a:cubicBezTo>
                  <a:pt x="1894176" y="130963"/>
                  <a:pt x="1902650" y="128981"/>
                  <a:pt x="1909934" y="131656"/>
                </a:cubicBezTo>
                <a:cubicBezTo>
                  <a:pt x="1916276" y="133936"/>
                  <a:pt x="1921231" y="139733"/>
                  <a:pt x="1922817" y="146670"/>
                </a:cubicBezTo>
                <a:cubicBezTo>
                  <a:pt x="1925592" y="158711"/>
                  <a:pt x="1924056" y="218866"/>
                  <a:pt x="1922965" y="248547"/>
                </a:cubicBezTo>
                <a:cubicBezTo>
                  <a:pt x="1866626" y="248447"/>
                  <a:pt x="1831891" y="248646"/>
                  <a:pt x="1824112" y="250429"/>
                </a:cubicBezTo>
                <a:cubicBezTo>
                  <a:pt x="1813706" y="252808"/>
                  <a:pt x="1805084" y="260240"/>
                  <a:pt x="1801566" y="269903"/>
                </a:cubicBezTo>
                <a:cubicBezTo>
                  <a:pt x="1797652" y="280606"/>
                  <a:pt x="1800179" y="292696"/>
                  <a:pt x="1808652" y="303895"/>
                </a:cubicBezTo>
                <a:cubicBezTo>
                  <a:pt x="1816233" y="313954"/>
                  <a:pt x="1820049" y="332832"/>
                  <a:pt x="1812170" y="347995"/>
                </a:cubicBezTo>
                <a:cubicBezTo>
                  <a:pt x="1805084" y="361671"/>
                  <a:pt x="1790070" y="368509"/>
                  <a:pt x="1768714" y="367815"/>
                </a:cubicBezTo>
                <a:cubicBezTo>
                  <a:pt x="1747605" y="368509"/>
                  <a:pt x="1732691" y="361671"/>
                  <a:pt x="1725605" y="347995"/>
                </a:cubicBezTo>
                <a:cubicBezTo>
                  <a:pt x="1717726" y="332832"/>
                  <a:pt x="1721542" y="313954"/>
                  <a:pt x="1729123" y="303895"/>
                </a:cubicBezTo>
                <a:cubicBezTo>
                  <a:pt x="1737596" y="292696"/>
                  <a:pt x="1740123" y="280606"/>
                  <a:pt x="1736209" y="269903"/>
                </a:cubicBezTo>
                <a:cubicBezTo>
                  <a:pt x="1732691" y="260240"/>
                  <a:pt x="1724069" y="252808"/>
                  <a:pt x="1713663" y="250429"/>
                </a:cubicBezTo>
                <a:cubicBezTo>
                  <a:pt x="1706577" y="248794"/>
                  <a:pt x="1677095" y="248497"/>
                  <a:pt x="1629377" y="248497"/>
                </a:cubicBezTo>
                <a:cubicBezTo>
                  <a:pt x="1630170" y="225803"/>
                  <a:pt x="1632251" y="158860"/>
                  <a:pt x="1628981" y="144440"/>
                </a:cubicBezTo>
                <a:cubicBezTo>
                  <a:pt x="1626652" y="134283"/>
                  <a:pt x="1619318" y="125760"/>
                  <a:pt x="1609854" y="122341"/>
                </a:cubicBezTo>
                <a:cubicBezTo>
                  <a:pt x="1599300" y="118476"/>
                  <a:pt x="1587457" y="120953"/>
                  <a:pt x="1576507" y="129228"/>
                </a:cubicBezTo>
                <a:cubicBezTo>
                  <a:pt x="1566696" y="136661"/>
                  <a:pt x="1548263" y="140377"/>
                  <a:pt x="1533447" y="132697"/>
                </a:cubicBezTo>
                <a:cubicBezTo>
                  <a:pt x="1520118" y="125809"/>
                  <a:pt x="1513429" y="111241"/>
                  <a:pt x="1514122" y="90281"/>
                </a:cubicBezTo>
                <a:cubicBezTo>
                  <a:pt x="1513429" y="69619"/>
                  <a:pt x="1520118" y="55100"/>
                  <a:pt x="1533447" y="48163"/>
                </a:cubicBezTo>
                <a:cubicBezTo>
                  <a:pt x="1548263" y="40483"/>
                  <a:pt x="1566696" y="44199"/>
                  <a:pt x="1576507" y="51632"/>
                </a:cubicBezTo>
                <a:cubicBezTo>
                  <a:pt x="1587457" y="59907"/>
                  <a:pt x="1599300" y="62384"/>
                  <a:pt x="1609854" y="58569"/>
                </a:cubicBezTo>
                <a:cubicBezTo>
                  <a:pt x="1619318" y="55100"/>
                  <a:pt x="1626652" y="46627"/>
                  <a:pt x="1628981" y="36420"/>
                </a:cubicBezTo>
                <a:cubicBezTo>
                  <a:pt x="1630269" y="30622"/>
                  <a:pt x="1630765" y="16401"/>
                  <a:pt x="1630765" y="0"/>
                </a:cubicBezTo>
                <a:lnTo>
                  <a:pt x="1620855" y="0"/>
                </a:lnTo>
                <a:cubicBezTo>
                  <a:pt x="1620855" y="15955"/>
                  <a:pt x="1620458" y="29235"/>
                  <a:pt x="1619318" y="34240"/>
                </a:cubicBezTo>
                <a:cubicBezTo>
                  <a:pt x="1617733" y="41177"/>
                  <a:pt x="1612778" y="46925"/>
                  <a:pt x="1606435" y="49253"/>
                </a:cubicBezTo>
                <a:cubicBezTo>
                  <a:pt x="1599201" y="51880"/>
                  <a:pt x="1590678" y="49947"/>
                  <a:pt x="1582453" y="43704"/>
                </a:cubicBezTo>
                <a:cubicBezTo>
                  <a:pt x="1570214" y="34487"/>
                  <a:pt x="1547272" y="29830"/>
                  <a:pt x="1528839" y="39393"/>
                </a:cubicBezTo>
                <a:cubicBezTo>
                  <a:pt x="1519176" y="44397"/>
                  <a:pt x="1503122" y="57727"/>
                  <a:pt x="1504212" y="90281"/>
                </a:cubicBezTo>
                <a:cubicBezTo>
                  <a:pt x="1503122" y="123134"/>
                  <a:pt x="1519176" y="136463"/>
                  <a:pt x="1528839" y="141517"/>
                </a:cubicBezTo>
                <a:cubicBezTo>
                  <a:pt x="1547272" y="151080"/>
                  <a:pt x="1570214" y="146422"/>
                  <a:pt x="1582453" y="137156"/>
                </a:cubicBezTo>
                <a:cubicBezTo>
                  <a:pt x="1590678" y="130963"/>
                  <a:pt x="1599201" y="128981"/>
                  <a:pt x="1606435" y="131656"/>
                </a:cubicBezTo>
                <a:cubicBezTo>
                  <a:pt x="1612778" y="133936"/>
                  <a:pt x="1617733" y="139733"/>
                  <a:pt x="1619318" y="146670"/>
                </a:cubicBezTo>
                <a:cubicBezTo>
                  <a:pt x="1622044" y="158711"/>
                  <a:pt x="1620557" y="218816"/>
                  <a:pt x="1619467" y="248547"/>
                </a:cubicBezTo>
                <a:lnTo>
                  <a:pt x="1599895" y="248547"/>
                </a:lnTo>
                <a:cubicBezTo>
                  <a:pt x="1551335" y="248646"/>
                  <a:pt x="1496334" y="248794"/>
                  <a:pt x="1488356" y="246961"/>
                </a:cubicBezTo>
                <a:cubicBezTo>
                  <a:pt x="1481221" y="245326"/>
                  <a:pt x="1475324" y="240272"/>
                  <a:pt x="1472946" y="233731"/>
                </a:cubicBezTo>
                <a:cubicBezTo>
                  <a:pt x="1470220" y="226298"/>
                  <a:pt x="1472252" y="217577"/>
                  <a:pt x="1478594" y="209154"/>
                </a:cubicBezTo>
                <a:cubicBezTo>
                  <a:pt x="1488009" y="196667"/>
                  <a:pt x="1492815" y="173279"/>
                  <a:pt x="1483054" y="154499"/>
                </a:cubicBezTo>
                <a:cubicBezTo>
                  <a:pt x="1477901" y="144589"/>
                  <a:pt x="1464373" y="128287"/>
                  <a:pt x="1431125" y="129327"/>
                </a:cubicBezTo>
                <a:cubicBezTo>
                  <a:pt x="1397678" y="128237"/>
                  <a:pt x="1383952" y="144589"/>
                  <a:pt x="1378849" y="154450"/>
                </a:cubicBezTo>
                <a:cubicBezTo>
                  <a:pt x="1369087" y="173279"/>
                  <a:pt x="1373844" y="196667"/>
                  <a:pt x="1383308" y="209154"/>
                </a:cubicBezTo>
                <a:cubicBezTo>
                  <a:pt x="1389651" y="217577"/>
                  <a:pt x="1391682" y="226298"/>
                  <a:pt x="1388957" y="233731"/>
                </a:cubicBezTo>
                <a:cubicBezTo>
                  <a:pt x="1386579" y="240272"/>
                  <a:pt x="1380633" y="245326"/>
                  <a:pt x="1373497" y="246961"/>
                </a:cubicBezTo>
                <a:cubicBezTo>
                  <a:pt x="1362299" y="249538"/>
                  <a:pt x="1273058" y="250380"/>
                  <a:pt x="1210574" y="249488"/>
                </a:cubicBezTo>
                <a:cubicBezTo>
                  <a:pt x="1209484" y="220154"/>
                  <a:pt x="1207899" y="158860"/>
                  <a:pt x="1210674" y="146670"/>
                </a:cubicBezTo>
                <a:cubicBezTo>
                  <a:pt x="1212259" y="139733"/>
                  <a:pt x="1217214" y="133936"/>
                  <a:pt x="1223557" y="131656"/>
                </a:cubicBezTo>
                <a:cubicBezTo>
                  <a:pt x="1230791" y="128981"/>
                  <a:pt x="1239314" y="130963"/>
                  <a:pt x="1247539" y="137156"/>
                </a:cubicBezTo>
                <a:cubicBezTo>
                  <a:pt x="1259778" y="146422"/>
                  <a:pt x="1282720" y="151080"/>
                  <a:pt x="1301153" y="141517"/>
                </a:cubicBezTo>
                <a:cubicBezTo>
                  <a:pt x="1310816" y="136463"/>
                  <a:pt x="1326920" y="123134"/>
                  <a:pt x="1325780" y="90628"/>
                </a:cubicBezTo>
                <a:cubicBezTo>
                  <a:pt x="1326920" y="57727"/>
                  <a:pt x="1310816" y="44397"/>
                  <a:pt x="1301153" y="39393"/>
                </a:cubicBezTo>
                <a:cubicBezTo>
                  <a:pt x="1282720" y="29830"/>
                  <a:pt x="1259778" y="34487"/>
                  <a:pt x="1247539" y="43704"/>
                </a:cubicBezTo>
                <a:cubicBezTo>
                  <a:pt x="1239314" y="49947"/>
                  <a:pt x="1230841" y="51880"/>
                  <a:pt x="1223557" y="49253"/>
                </a:cubicBezTo>
                <a:cubicBezTo>
                  <a:pt x="1217214" y="46925"/>
                  <a:pt x="1212259" y="41177"/>
                  <a:pt x="1210674" y="34240"/>
                </a:cubicBezTo>
                <a:cubicBezTo>
                  <a:pt x="1209534" y="29235"/>
                  <a:pt x="1209137" y="15955"/>
                  <a:pt x="1209137" y="0"/>
                </a:cubicBezTo>
                <a:lnTo>
                  <a:pt x="1199227" y="0"/>
                </a:lnTo>
                <a:cubicBezTo>
                  <a:pt x="1199227" y="16401"/>
                  <a:pt x="1199723" y="30622"/>
                  <a:pt x="1201011" y="36420"/>
                </a:cubicBezTo>
                <a:cubicBezTo>
                  <a:pt x="1203340" y="46627"/>
                  <a:pt x="1210674" y="55100"/>
                  <a:pt x="1220187" y="58569"/>
                </a:cubicBezTo>
                <a:cubicBezTo>
                  <a:pt x="1230692" y="62384"/>
                  <a:pt x="1242535" y="59907"/>
                  <a:pt x="1253485" y="51632"/>
                </a:cubicBezTo>
                <a:cubicBezTo>
                  <a:pt x="1263296" y="44199"/>
                  <a:pt x="1281729" y="40483"/>
                  <a:pt x="1296595" y="48163"/>
                </a:cubicBezTo>
                <a:cubicBezTo>
                  <a:pt x="1309924" y="55100"/>
                  <a:pt x="1316564" y="69619"/>
                  <a:pt x="1315870" y="90628"/>
                </a:cubicBezTo>
                <a:cubicBezTo>
                  <a:pt x="1316564" y="111241"/>
                  <a:pt x="1309924" y="125809"/>
                  <a:pt x="1296595" y="132697"/>
                </a:cubicBezTo>
                <a:cubicBezTo>
                  <a:pt x="1281729" y="140377"/>
                  <a:pt x="1263296" y="136661"/>
                  <a:pt x="1253485" y="129228"/>
                </a:cubicBezTo>
                <a:cubicBezTo>
                  <a:pt x="1242535" y="120953"/>
                  <a:pt x="1230692" y="118476"/>
                  <a:pt x="1220187" y="122341"/>
                </a:cubicBezTo>
                <a:cubicBezTo>
                  <a:pt x="1210674" y="125760"/>
                  <a:pt x="1203340" y="134283"/>
                  <a:pt x="1201011" y="144440"/>
                </a:cubicBezTo>
                <a:cubicBezTo>
                  <a:pt x="1197691" y="159058"/>
                  <a:pt x="1199871" y="227438"/>
                  <a:pt x="1200664" y="249339"/>
                </a:cubicBezTo>
                <a:cubicBezTo>
                  <a:pt x="1174947" y="248844"/>
                  <a:pt x="1155276" y="248051"/>
                  <a:pt x="1150420" y="246961"/>
                </a:cubicBezTo>
                <a:cubicBezTo>
                  <a:pt x="1143284" y="245326"/>
                  <a:pt x="1137388" y="240272"/>
                  <a:pt x="1135009" y="233731"/>
                </a:cubicBezTo>
                <a:cubicBezTo>
                  <a:pt x="1132284" y="226298"/>
                  <a:pt x="1134316" y="217577"/>
                  <a:pt x="1140658" y="209154"/>
                </a:cubicBezTo>
                <a:cubicBezTo>
                  <a:pt x="1150073" y="196667"/>
                  <a:pt x="1154830" y="173279"/>
                  <a:pt x="1145118" y="154450"/>
                </a:cubicBezTo>
                <a:cubicBezTo>
                  <a:pt x="1139965" y="144589"/>
                  <a:pt x="1126338" y="128287"/>
                  <a:pt x="1093189" y="129327"/>
                </a:cubicBezTo>
                <a:cubicBezTo>
                  <a:pt x="1059593" y="128237"/>
                  <a:pt x="1046016" y="144589"/>
                  <a:pt x="1040913" y="154450"/>
                </a:cubicBezTo>
                <a:cubicBezTo>
                  <a:pt x="1031151" y="173279"/>
                  <a:pt x="1035908" y="196667"/>
                  <a:pt x="1045372" y="209154"/>
                </a:cubicBezTo>
                <a:cubicBezTo>
                  <a:pt x="1051715" y="217577"/>
                  <a:pt x="1053697" y="226298"/>
                  <a:pt x="1051021" y="233731"/>
                </a:cubicBezTo>
                <a:cubicBezTo>
                  <a:pt x="1048643" y="240272"/>
                  <a:pt x="1042696" y="245326"/>
                  <a:pt x="1035561" y="246961"/>
                </a:cubicBezTo>
                <a:cubicBezTo>
                  <a:pt x="1027633" y="248794"/>
                  <a:pt x="972632" y="248646"/>
                  <a:pt x="924072" y="248547"/>
                </a:cubicBezTo>
                <a:cubicBezTo>
                  <a:pt x="903954" y="248547"/>
                  <a:pt x="886215" y="248497"/>
                  <a:pt x="871053" y="248547"/>
                </a:cubicBezTo>
                <a:cubicBezTo>
                  <a:pt x="869963" y="218866"/>
                  <a:pt x="868476" y="158711"/>
                  <a:pt x="871201" y="146670"/>
                </a:cubicBezTo>
                <a:cubicBezTo>
                  <a:pt x="872787" y="139733"/>
                  <a:pt x="877742" y="133936"/>
                  <a:pt x="884084" y="131656"/>
                </a:cubicBezTo>
                <a:cubicBezTo>
                  <a:pt x="891368" y="128981"/>
                  <a:pt x="899842" y="130963"/>
                  <a:pt x="908067" y="137156"/>
                </a:cubicBezTo>
                <a:cubicBezTo>
                  <a:pt x="920306" y="146373"/>
                  <a:pt x="943248" y="151080"/>
                  <a:pt x="961681" y="141517"/>
                </a:cubicBezTo>
                <a:cubicBezTo>
                  <a:pt x="971343" y="136463"/>
                  <a:pt x="987447" y="123134"/>
                  <a:pt x="986308" y="90628"/>
                </a:cubicBezTo>
                <a:cubicBezTo>
                  <a:pt x="987447" y="57727"/>
                  <a:pt x="971343" y="44397"/>
                  <a:pt x="961681" y="39393"/>
                </a:cubicBezTo>
                <a:cubicBezTo>
                  <a:pt x="943248" y="29830"/>
                  <a:pt x="920306" y="34487"/>
                  <a:pt x="908067" y="43704"/>
                </a:cubicBezTo>
                <a:cubicBezTo>
                  <a:pt x="899842" y="49947"/>
                  <a:pt x="891319" y="51880"/>
                  <a:pt x="884084" y="49253"/>
                </a:cubicBezTo>
                <a:cubicBezTo>
                  <a:pt x="877742" y="46925"/>
                  <a:pt x="872787" y="41177"/>
                  <a:pt x="871201" y="34240"/>
                </a:cubicBezTo>
                <a:cubicBezTo>
                  <a:pt x="870062" y="29235"/>
                  <a:pt x="869665" y="15906"/>
                  <a:pt x="869665" y="0"/>
                </a:cubicBezTo>
                <a:lnTo>
                  <a:pt x="859755" y="0"/>
                </a:lnTo>
                <a:cubicBezTo>
                  <a:pt x="859755" y="16401"/>
                  <a:pt x="860251" y="30622"/>
                  <a:pt x="861539" y="36420"/>
                </a:cubicBezTo>
                <a:cubicBezTo>
                  <a:pt x="863868" y="46627"/>
                  <a:pt x="871201" y="55100"/>
                  <a:pt x="880665" y="58569"/>
                </a:cubicBezTo>
                <a:cubicBezTo>
                  <a:pt x="891220" y="62384"/>
                  <a:pt x="903062" y="59907"/>
                  <a:pt x="914013" y="51632"/>
                </a:cubicBezTo>
                <a:cubicBezTo>
                  <a:pt x="923874" y="44199"/>
                  <a:pt x="942257" y="40483"/>
                  <a:pt x="957122" y="48163"/>
                </a:cubicBezTo>
                <a:cubicBezTo>
                  <a:pt x="970451" y="55100"/>
                  <a:pt x="977091" y="69619"/>
                  <a:pt x="976398" y="90628"/>
                </a:cubicBezTo>
                <a:cubicBezTo>
                  <a:pt x="977091" y="111241"/>
                  <a:pt x="970451" y="125809"/>
                  <a:pt x="957122" y="132697"/>
                </a:cubicBezTo>
                <a:cubicBezTo>
                  <a:pt x="942257" y="140377"/>
                  <a:pt x="923874" y="136661"/>
                  <a:pt x="914013" y="129228"/>
                </a:cubicBezTo>
                <a:cubicBezTo>
                  <a:pt x="903062" y="120953"/>
                  <a:pt x="891220" y="118476"/>
                  <a:pt x="880665" y="122341"/>
                </a:cubicBezTo>
                <a:cubicBezTo>
                  <a:pt x="871201" y="125760"/>
                  <a:pt x="863868" y="134283"/>
                  <a:pt x="861539" y="144440"/>
                </a:cubicBezTo>
                <a:cubicBezTo>
                  <a:pt x="858269" y="158909"/>
                  <a:pt x="860350" y="225902"/>
                  <a:pt x="861142" y="248596"/>
                </a:cubicBezTo>
                <a:cubicBezTo>
                  <a:pt x="833047" y="248745"/>
                  <a:pt x="815506" y="249240"/>
                  <a:pt x="810303" y="250429"/>
                </a:cubicBezTo>
                <a:cubicBezTo>
                  <a:pt x="799898" y="252808"/>
                  <a:pt x="791276" y="260240"/>
                  <a:pt x="787758" y="269903"/>
                </a:cubicBezTo>
                <a:cubicBezTo>
                  <a:pt x="783843" y="280606"/>
                  <a:pt x="786370" y="292696"/>
                  <a:pt x="794794" y="303895"/>
                </a:cubicBezTo>
                <a:cubicBezTo>
                  <a:pt x="802425" y="313954"/>
                  <a:pt x="806240" y="332832"/>
                  <a:pt x="798362" y="347995"/>
                </a:cubicBezTo>
                <a:cubicBezTo>
                  <a:pt x="791276" y="361671"/>
                  <a:pt x="776312" y="368509"/>
                  <a:pt x="754906" y="367815"/>
                </a:cubicBezTo>
                <a:cubicBezTo>
                  <a:pt x="733748" y="368558"/>
                  <a:pt x="718833" y="361671"/>
                  <a:pt x="711747" y="347995"/>
                </a:cubicBezTo>
                <a:cubicBezTo>
                  <a:pt x="703868" y="332832"/>
                  <a:pt x="707733" y="313954"/>
                  <a:pt x="715315" y="303895"/>
                </a:cubicBezTo>
                <a:cubicBezTo>
                  <a:pt x="723788" y="292696"/>
                  <a:pt x="726265" y="280606"/>
                  <a:pt x="722351" y="269903"/>
                </a:cubicBezTo>
                <a:cubicBezTo>
                  <a:pt x="718833" y="260240"/>
                  <a:pt x="710211" y="252808"/>
                  <a:pt x="699855" y="250429"/>
                </a:cubicBezTo>
                <a:cubicBezTo>
                  <a:pt x="691431" y="248497"/>
                  <a:pt x="655061" y="248447"/>
                  <a:pt x="600506" y="248547"/>
                </a:cubicBezTo>
                <a:cubicBezTo>
                  <a:pt x="589703" y="248596"/>
                  <a:pt x="578505" y="248596"/>
                  <a:pt x="567753" y="248596"/>
                </a:cubicBezTo>
                <a:cubicBezTo>
                  <a:pt x="566662" y="218965"/>
                  <a:pt x="565126" y="158711"/>
                  <a:pt x="567901" y="146670"/>
                </a:cubicBezTo>
                <a:cubicBezTo>
                  <a:pt x="569487" y="139733"/>
                  <a:pt x="574442" y="133936"/>
                  <a:pt x="580784" y="131656"/>
                </a:cubicBezTo>
                <a:cubicBezTo>
                  <a:pt x="588019" y="128981"/>
                  <a:pt x="596541" y="130963"/>
                  <a:pt x="604767" y="137156"/>
                </a:cubicBezTo>
                <a:cubicBezTo>
                  <a:pt x="617006" y="146373"/>
                  <a:pt x="639948" y="151080"/>
                  <a:pt x="658331" y="141517"/>
                </a:cubicBezTo>
                <a:cubicBezTo>
                  <a:pt x="668043" y="136463"/>
                  <a:pt x="684098" y="123134"/>
                  <a:pt x="683008" y="90628"/>
                </a:cubicBezTo>
                <a:cubicBezTo>
                  <a:pt x="684098" y="57727"/>
                  <a:pt x="668043" y="44397"/>
                  <a:pt x="658331" y="39393"/>
                </a:cubicBezTo>
                <a:cubicBezTo>
                  <a:pt x="639948" y="29830"/>
                  <a:pt x="617006" y="34487"/>
                  <a:pt x="604767" y="43704"/>
                </a:cubicBezTo>
                <a:cubicBezTo>
                  <a:pt x="596541" y="49947"/>
                  <a:pt x="588019" y="51880"/>
                  <a:pt x="580784" y="49253"/>
                </a:cubicBezTo>
                <a:cubicBezTo>
                  <a:pt x="574442" y="46925"/>
                  <a:pt x="569487" y="41177"/>
                  <a:pt x="567901" y="34240"/>
                </a:cubicBezTo>
                <a:cubicBezTo>
                  <a:pt x="566761" y="29235"/>
                  <a:pt x="566365" y="15955"/>
                  <a:pt x="566365" y="0"/>
                </a:cubicBezTo>
                <a:lnTo>
                  <a:pt x="556455" y="0"/>
                </a:lnTo>
                <a:cubicBezTo>
                  <a:pt x="556504" y="16401"/>
                  <a:pt x="556950" y="30622"/>
                  <a:pt x="558239" y="36420"/>
                </a:cubicBezTo>
                <a:cubicBezTo>
                  <a:pt x="560568" y="46627"/>
                  <a:pt x="567901" y="55100"/>
                  <a:pt x="577365" y="58569"/>
                </a:cubicBezTo>
                <a:cubicBezTo>
                  <a:pt x="587920" y="62384"/>
                  <a:pt x="599762" y="59907"/>
                  <a:pt x="610713" y="51632"/>
                </a:cubicBezTo>
                <a:cubicBezTo>
                  <a:pt x="620524" y="44199"/>
                  <a:pt x="638957" y="40483"/>
                  <a:pt x="653773" y="48163"/>
                </a:cubicBezTo>
                <a:cubicBezTo>
                  <a:pt x="667102" y="55100"/>
                  <a:pt x="673791" y="69619"/>
                  <a:pt x="673097" y="90628"/>
                </a:cubicBezTo>
                <a:cubicBezTo>
                  <a:pt x="673791" y="111241"/>
                  <a:pt x="667102" y="125809"/>
                  <a:pt x="653773" y="132697"/>
                </a:cubicBezTo>
                <a:cubicBezTo>
                  <a:pt x="638957" y="140377"/>
                  <a:pt x="620524" y="136661"/>
                  <a:pt x="610713" y="129228"/>
                </a:cubicBezTo>
                <a:cubicBezTo>
                  <a:pt x="599762" y="120953"/>
                  <a:pt x="587920" y="118476"/>
                  <a:pt x="577365" y="122341"/>
                </a:cubicBezTo>
                <a:cubicBezTo>
                  <a:pt x="567901" y="125760"/>
                  <a:pt x="560568" y="134283"/>
                  <a:pt x="558239" y="144440"/>
                </a:cubicBezTo>
                <a:cubicBezTo>
                  <a:pt x="554919" y="158909"/>
                  <a:pt x="557050" y="225951"/>
                  <a:pt x="557842" y="248596"/>
                </a:cubicBezTo>
                <a:cubicBezTo>
                  <a:pt x="531184" y="248497"/>
                  <a:pt x="508688" y="248150"/>
                  <a:pt x="503436" y="246961"/>
                </a:cubicBezTo>
                <a:cubicBezTo>
                  <a:pt x="496300" y="245326"/>
                  <a:pt x="490404" y="240272"/>
                  <a:pt x="488025" y="233731"/>
                </a:cubicBezTo>
                <a:cubicBezTo>
                  <a:pt x="485300" y="226298"/>
                  <a:pt x="487332" y="217577"/>
                  <a:pt x="493674" y="209154"/>
                </a:cubicBezTo>
                <a:cubicBezTo>
                  <a:pt x="503089" y="196667"/>
                  <a:pt x="507846" y="173279"/>
                  <a:pt x="498134" y="154450"/>
                </a:cubicBezTo>
                <a:cubicBezTo>
                  <a:pt x="492980" y="144589"/>
                  <a:pt x="479354" y="128287"/>
                  <a:pt x="446205" y="129327"/>
                </a:cubicBezTo>
                <a:cubicBezTo>
                  <a:pt x="412609" y="128237"/>
                  <a:pt x="399032" y="144589"/>
                  <a:pt x="393928" y="154450"/>
                </a:cubicBezTo>
                <a:cubicBezTo>
                  <a:pt x="384167" y="173279"/>
                  <a:pt x="388924" y="196667"/>
                  <a:pt x="398388" y="209154"/>
                </a:cubicBezTo>
                <a:cubicBezTo>
                  <a:pt x="404731" y="217577"/>
                  <a:pt x="406713" y="226298"/>
                  <a:pt x="404037" y="233731"/>
                </a:cubicBezTo>
                <a:cubicBezTo>
                  <a:pt x="401658" y="240272"/>
                  <a:pt x="395712" y="245326"/>
                  <a:pt x="388577" y="246961"/>
                </a:cubicBezTo>
                <a:cubicBezTo>
                  <a:pt x="380649" y="248794"/>
                  <a:pt x="333278" y="248646"/>
                  <a:pt x="291507" y="248547"/>
                </a:cubicBezTo>
                <a:lnTo>
                  <a:pt x="264452" y="248547"/>
                </a:lnTo>
                <a:cubicBezTo>
                  <a:pt x="263362" y="218816"/>
                  <a:pt x="261826" y="158711"/>
                  <a:pt x="264601" y="146670"/>
                </a:cubicBezTo>
                <a:cubicBezTo>
                  <a:pt x="266187" y="139733"/>
                  <a:pt x="271092" y="133936"/>
                  <a:pt x="277484" y="131656"/>
                </a:cubicBezTo>
                <a:cubicBezTo>
                  <a:pt x="284719" y="128981"/>
                  <a:pt x="293241" y="130963"/>
                  <a:pt x="301417" y="137156"/>
                </a:cubicBezTo>
                <a:cubicBezTo>
                  <a:pt x="313656" y="146422"/>
                  <a:pt x="336648" y="151080"/>
                  <a:pt x="355031" y="141517"/>
                </a:cubicBezTo>
                <a:cubicBezTo>
                  <a:pt x="364743" y="136463"/>
                  <a:pt x="380798" y="123134"/>
                  <a:pt x="379707" y="90628"/>
                </a:cubicBezTo>
                <a:cubicBezTo>
                  <a:pt x="380798" y="57727"/>
                  <a:pt x="364743" y="44397"/>
                  <a:pt x="355031" y="39393"/>
                </a:cubicBezTo>
                <a:cubicBezTo>
                  <a:pt x="336648" y="29830"/>
                  <a:pt x="313656" y="34487"/>
                  <a:pt x="301417" y="43704"/>
                </a:cubicBezTo>
                <a:cubicBezTo>
                  <a:pt x="293241" y="49947"/>
                  <a:pt x="284719" y="51880"/>
                  <a:pt x="277484" y="49253"/>
                </a:cubicBezTo>
                <a:cubicBezTo>
                  <a:pt x="271092" y="46925"/>
                  <a:pt x="266187" y="41177"/>
                  <a:pt x="264601" y="34240"/>
                </a:cubicBezTo>
                <a:cubicBezTo>
                  <a:pt x="263461" y="29235"/>
                  <a:pt x="263065" y="15955"/>
                  <a:pt x="263065" y="0"/>
                </a:cubicBezTo>
                <a:lnTo>
                  <a:pt x="253155" y="0"/>
                </a:lnTo>
                <a:cubicBezTo>
                  <a:pt x="253155" y="16401"/>
                  <a:pt x="253650" y="30622"/>
                  <a:pt x="254939" y="36420"/>
                </a:cubicBezTo>
                <a:cubicBezTo>
                  <a:pt x="257267" y="46627"/>
                  <a:pt x="264601" y="55100"/>
                  <a:pt x="274065" y="58569"/>
                </a:cubicBezTo>
                <a:cubicBezTo>
                  <a:pt x="284570" y="62384"/>
                  <a:pt x="296413" y="59907"/>
                  <a:pt x="307413" y="51632"/>
                </a:cubicBezTo>
                <a:cubicBezTo>
                  <a:pt x="317224" y="44199"/>
                  <a:pt x="335657" y="40483"/>
                  <a:pt x="350472" y="48163"/>
                </a:cubicBezTo>
                <a:cubicBezTo>
                  <a:pt x="363802" y="55100"/>
                  <a:pt x="370491" y="69619"/>
                  <a:pt x="369797" y="90628"/>
                </a:cubicBezTo>
                <a:cubicBezTo>
                  <a:pt x="370491" y="111241"/>
                  <a:pt x="363802" y="125809"/>
                  <a:pt x="350472" y="132697"/>
                </a:cubicBezTo>
                <a:cubicBezTo>
                  <a:pt x="335657" y="140427"/>
                  <a:pt x="317224" y="136661"/>
                  <a:pt x="307413" y="129228"/>
                </a:cubicBezTo>
                <a:cubicBezTo>
                  <a:pt x="296413" y="120953"/>
                  <a:pt x="284570" y="118476"/>
                  <a:pt x="274065" y="122341"/>
                </a:cubicBezTo>
                <a:cubicBezTo>
                  <a:pt x="264601" y="125760"/>
                  <a:pt x="257267" y="134283"/>
                  <a:pt x="254939" y="144440"/>
                </a:cubicBezTo>
                <a:cubicBezTo>
                  <a:pt x="251619" y="158860"/>
                  <a:pt x="253700" y="225803"/>
                  <a:pt x="254542" y="248547"/>
                </a:cubicBezTo>
                <a:cubicBezTo>
                  <a:pt x="220699" y="248596"/>
                  <a:pt x="198550" y="248943"/>
                  <a:pt x="192207" y="250429"/>
                </a:cubicBezTo>
                <a:cubicBezTo>
                  <a:pt x="181802" y="252808"/>
                  <a:pt x="173180" y="260240"/>
                  <a:pt x="169662" y="269903"/>
                </a:cubicBezTo>
                <a:cubicBezTo>
                  <a:pt x="165747" y="280606"/>
                  <a:pt x="168274" y="292696"/>
                  <a:pt x="176698" y="303895"/>
                </a:cubicBezTo>
                <a:cubicBezTo>
                  <a:pt x="184329" y="313954"/>
                  <a:pt x="188144" y="332832"/>
                  <a:pt x="180266" y="347995"/>
                </a:cubicBezTo>
                <a:cubicBezTo>
                  <a:pt x="173180" y="361671"/>
                  <a:pt x="158265" y="368509"/>
                  <a:pt x="136810" y="367815"/>
                </a:cubicBezTo>
                <a:cubicBezTo>
                  <a:pt x="115701" y="368558"/>
                  <a:pt x="100786" y="361671"/>
                  <a:pt x="93700" y="347995"/>
                </a:cubicBezTo>
                <a:cubicBezTo>
                  <a:pt x="85822" y="332832"/>
                  <a:pt x="89637" y="313954"/>
                  <a:pt x="97219" y="303895"/>
                </a:cubicBezTo>
                <a:cubicBezTo>
                  <a:pt x="105692" y="292696"/>
                  <a:pt x="108169" y="280606"/>
                  <a:pt x="104304" y="269903"/>
                </a:cubicBezTo>
                <a:cubicBezTo>
                  <a:pt x="100786" y="260240"/>
                  <a:pt x="92115" y="252808"/>
                  <a:pt x="81759" y="250429"/>
                </a:cubicBezTo>
                <a:cubicBezTo>
                  <a:pt x="74277" y="248695"/>
                  <a:pt x="44744" y="248497"/>
                  <a:pt x="0" y="248497"/>
                </a:cubicBezTo>
                <a:lnTo>
                  <a:pt x="0" y="258407"/>
                </a:lnTo>
                <a:cubicBezTo>
                  <a:pt x="36568" y="258358"/>
                  <a:pt x="72691" y="258506"/>
                  <a:pt x="79529" y="260092"/>
                </a:cubicBezTo>
                <a:cubicBezTo>
                  <a:pt x="86664" y="261727"/>
                  <a:pt x="92610" y="266781"/>
                  <a:pt x="94989" y="273272"/>
                </a:cubicBezTo>
                <a:cubicBezTo>
                  <a:pt x="97665" y="280755"/>
                  <a:pt x="95682" y="289475"/>
                  <a:pt x="89340" y="297899"/>
                </a:cubicBezTo>
                <a:cubicBezTo>
                  <a:pt x="79876" y="310386"/>
                  <a:pt x="75119" y="333774"/>
                  <a:pt x="84880" y="352554"/>
                </a:cubicBezTo>
                <a:cubicBezTo>
                  <a:pt x="89984" y="362414"/>
                  <a:pt x="103611" y="378766"/>
                  <a:pt x="136810" y="377725"/>
                </a:cubicBezTo>
                <a:cubicBezTo>
                  <a:pt x="170355" y="378766"/>
                  <a:pt x="183932" y="362414"/>
                  <a:pt x="189086" y="352554"/>
                </a:cubicBezTo>
                <a:cubicBezTo>
                  <a:pt x="198798" y="333774"/>
                  <a:pt x="194041" y="310386"/>
                  <a:pt x="184626" y="297899"/>
                </a:cubicBezTo>
                <a:cubicBezTo>
                  <a:pt x="178284" y="289475"/>
                  <a:pt x="176252" y="280755"/>
                  <a:pt x="178977" y="273272"/>
                </a:cubicBezTo>
                <a:cubicBezTo>
                  <a:pt x="181356" y="266781"/>
                  <a:pt x="187252" y="261727"/>
                  <a:pt x="194388" y="260092"/>
                </a:cubicBezTo>
                <a:cubicBezTo>
                  <a:pt x="200036" y="258804"/>
                  <a:pt x="225456" y="258457"/>
                  <a:pt x="254641" y="258407"/>
                </a:cubicBezTo>
                <a:cubicBezTo>
                  <a:pt x="253898" y="278475"/>
                  <a:pt x="251520" y="349878"/>
                  <a:pt x="254939" y="364842"/>
                </a:cubicBezTo>
                <a:cubicBezTo>
                  <a:pt x="257267" y="375050"/>
                  <a:pt x="264601" y="383523"/>
                  <a:pt x="274065" y="386991"/>
                </a:cubicBezTo>
                <a:cubicBezTo>
                  <a:pt x="284570" y="390807"/>
                  <a:pt x="296413" y="388379"/>
                  <a:pt x="307413" y="380054"/>
                </a:cubicBezTo>
                <a:cubicBezTo>
                  <a:pt x="317224" y="372622"/>
                  <a:pt x="335657" y="368905"/>
                  <a:pt x="350472" y="376586"/>
                </a:cubicBezTo>
                <a:cubicBezTo>
                  <a:pt x="363802" y="383523"/>
                  <a:pt x="370491" y="398091"/>
                  <a:pt x="369797" y="419051"/>
                </a:cubicBezTo>
                <a:cubicBezTo>
                  <a:pt x="370491" y="439664"/>
                  <a:pt x="363802" y="454232"/>
                  <a:pt x="350472" y="461119"/>
                </a:cubicBezTo>
                <a:cubicBezTo>
                  <a:pt x="335657" y="468849"/>
                  <a:pt x="317224" y="465083"/>
                  <a:pt x="307413" y="457651"/>
                </a:cubicBezTo>
                <a:cubicBezTo>
                  <a:pt x="296413" y="449376"/>
                  <a:pt x="284570" y="446898"/>
                  <a:pt x="274065" y="450763"/>
                </a:cubicBezTo>
                <a:cubicBezTo>
                  <a:pt x="264601" y="454232"/>
                  <a:pt x="257267" y="462705"/>
                  <a:pt x="254939" y="472863"/>
                </a:cubicBezTo>
                <a:cubicBezTo>
                  <a:pt x="251619" y="487332"/>
                  <a:pt x="253700" y="554374"/>
                  <a:pt x="254542" y="577018"/>
                </a:cubicBezTo>
                <a:cubicBezTo>
                  <a:pt x="225406" y="576969"/>
                  <a:pt x="200036" y="576672"/>
                  <a:pt x="194388" y="575383"/>
                </a:cubicBezTo>
                <a:cubicBezTo>
                  <a:pt x="187252" y="573748"/>
                  <a:pt x="181356" y="568694"/>
                  <a:pt x="178977" y="562153"/>
                </a:cubicBezTo>
                <a:cubicBezTo>
                  <a:pt x="176252" y="554721"/>
                  <a:pt x="178284" y="546000"/>
                  <a:pt x="184626" y="537576"/>
                </a:cubicBezTo>
                <a:cubicBezTo>
                  <a:pt x="194041" y="525089"/>
                  <a:pt x="198798" y="501701"/>
                  <a:pt x="189086" y="482922"/>
                </a:cubicBezTo>
                <a:cubicBezTo>
                  <a:pt x="183932" y="473011"/>
                  <a:pt x="170355" y="456660"/>
                  <a:pt x="137156" y="457750"/>
                </a:cubicBezTo>
                <a:cubicBezTo>
                  <a:pt x="103561" y="456610"/>
                  <a:pt x="89984" y="473011"/>
                  <a:pt x="84880" y="482922"/>
                </a:cubicBezTo>
                <a:cubicBezTo>
                  <a:pt x="75119" y="501701"/>
                  <a:pt x="79876" y="525089"/>
                  <a:pt x="89340" y="537576"/>
                </a:cubicBezTo>
                <a:cubicBezTo>
                  <a:pt x="95682" y="546000"/>
                  <a:pt x="97665" y="554721"/>
                  <a:pt x="94989" y="562153"/>
                </a:cubicBezTo>
                <a:cubicBezTo>
                  <a:pt x="92610" y="568694"/>
                  <a:pt x="86664" y="573748"/>
                  <a:pt x="79529" y="575383"/>
                </a:cubicBezTo>
                <a:cubicBezTo>
                  <a:pt x="72691" y="576969"/>
                  <a:pt x="36568" y="577068"/>
                  <a:pt x="0" y="577018"/>
                </a:cubicBezTo>
                <a:lnTo>
                  <a:pt x="0" y="586929"/>
                </a:lnTo>
                <a:cubicBezTo>
                  <a:pt x="44744" y="586929"/>
                  <a:pt x="74277" y="586780"/>
                  <a:pt x="81759" y="585046"/>
                </a:cubicBezTo>
                <a:cubicBezTo>
                  <a:pt x="92115" y="582667"/>
                  <a:pt x="100786" y="575185"/>
                  <a:pt x="104304" y="565572"/>
                </a:cubicBezTo>
                <a:cubicBezTo>
                  <a:pt x="108169" y="554820"/>
                  <a:pt x="105692" y="542779"/>
                  <a:pt x="97219" y="531580"/>
                </a:cubicBezTo>
                <a:cubicBezTo>
                  <a:pt x="89637" y="521522"/>
                  <a:pt x="85822" y="502643"/>
                  <a:pt x="93700" y="487480"/>
                </a:cubicBezTo>
                <a:cubicBezTo>
                  <a:pt x="100786" y="473804"/>
                  <a:pt x="115701" y="466917"/>
                  <a:pt x="137156" y="467660"/>
                </a:cubicBezTo>
                <a:cubicBezTo>
                  <a:pt x="158216" y="466917"/>
                  <a:pt x="173180" y="473804"/>
                  <a:pt x="180266" y="487480"/>
                </a:cubicBezTo>
                <a:cubicBezTo>
                  <a:pt x="188144" y="502643"/>
                  <a:pt x="184329" y="521522"/>
                  <a:pt x="176698" y="531580"/>
                </a:cubicBezTo>
                <a:cubicBezTo>
                  <a:pt x="168274" y="542779"/>
                  <a:pt x="165747" y="554820"/>
                  <a:pt x="169662" y="565572"/>
                </a:cubicBezTo>
                <a:cubicBezTo>
                  <a:pt x="173180" y="575185"/>
                  <a:pt x="181802" y="582667"/>
                  <a:pt x="192207" y="585046"/>
                </a:cubicBezTo>
                <a:cubicBezTo>
                  <a:pt x="198550" y="586483"/>
                  <a:pt x="220749" y="586879"/>
                  <a:pt x="254592" y="586929"/>
                </a:cubicBezTo>
                <a:cubicBezTo>
                  <a:pt x="253848" y="607096"/>
                  <a:pt x="251520" y="678350"/>
                  <a:pt x="254939" y="693264"/>
                </a:cubicBezTo>
                <a:cubicBezTo>
                  <a:pt x="257267" y="703472"/>
                  <a:pt x="264601" y="711945"/>
                  <a:pt x="274065" y="715414"/>
                </a:cubicBezTo>
                <a:cubicBezTo>
                  <a:pt x="284570" y="719229"/>
                  <a:pt x="296413" y="716801"/>
                  <a:pt x="307413" y="708476"/>
                </a:cubicBezTo>
                <a:cubicBezTo>
                  <a:pt x="317224" y="701044"/>
                  <a:pt x="335657" y="697328"/>
                  <a:pt x="350472" y="705008"/>
                </a:cubicBezTo>
                <a:cubicBezTo>
                  <a:pt x="363802" y="711945"/>
                  <a:pt x="370491" y="726513"/>
                  <a:pt x="369797" y="747473"/>
                </a:cubicBezTo>
                <a:cubicBezTo>
                  <a:pt x="370491" y="768086"/>
                  <a:pt x="363802" y="782654"/>
                  <a:pt x="350472" y="789542"/>
                </a:cubicBezTo>
                <a:cubicBezTo>
                  <a:pt x="335657" y="797271"/>
                  <a:pt x="317224" y="793506"/>
                  <a:pt x="307413" y="786073"/>
                </a:cubicBezTo>
                <a:cubicBezTo>
                  <a:pt x="296413" y="777798"/>
                  <a:pt x="284570" y="775370"/>
                  <a:pt x="274065" y="779185"/>
                </a:cubicBezTo>
                <a:cubicBezTo>
                  <a:pt x="264601" y="782654"/>
                  <a:pt x="257267" y="791127"/>
                  <a:pt x="254939" y="801285"/>
                </a:cubicBezTo>
                <a:cubicBezTo>
                  <a:pt x="251619" y="815754"/>
                  <a:pt x="253700" y="882647"/>
                  <a:pt x="254542" y="905391"/>
                </a:cubicBezTo>
                <a:cubicBezTo>
                  <a:pt x="220699" y="905441"/>
                  <a:pt x="198550" y="905837"/>
                  <a:pt x="192207" y="907274"/>
                </a:cubicBezTo>
                <a:cubicBezTo>
                  <a:pt x="181802" y="909653"/>
                  <a:pt x="173180" y="917085"/>
                  <a:pt x="169662" y="926748"/>
                </a:cubicBezTo>
                <a:cubicBezTo>
                  <a:pt x="165747" y="937450"/>
                  <a:pt x="168274" y="949541"/>
                  <a:pt x="176698" y="960739"/>
                </a:cubicBezTo>
                <a:cubicBezTo>
                  <a:pt x="184329" y="970798"/>
                  <a:pt x="188144" y="989677"/>
                  <a:pt x="180266" y="1004839"/>
                </a:cubicBezTo>
                <a:cubicBezTo>
                  <a:pt x="173180" y="1018516"/>
                  <a:pt x="158265" y="1025403"/>
                  <a:pt x="136810" y="1024660"/>
                </a:cubicBezTo>
                <a:cubicBezTo>
                  <a:pt x="115701" y="1025403"/>
                  <a:pt x="100786" y="1018516"/>
                  <a:pt x="93700" y="1004839"/>
                </a:cubicBezTo>
                <a:cubicBezTo>
                  <a:pt x="85822" y="989677"/>
                  <a:pt x="89637" y="970798"/>
                  <a:pt x="97219" y="960739"/>
                </a:cubicBezTo>
                <a:cubicBezTo>
                  <a:pt x="105692" y="949541"/>
                  <a:pt x="108169" y="937450"/>
                  <a:pt x="104304" y="926748"/>
                </a:cubicBezTo>
                <a:cubicBezTo>
                  <a:pt x="100786" y="917085"/>
                  <a:pt x="92115" y="909653"/>
                  <a:pt x="81759" y="907274"/>
                </a:cubicBezTo>
                <a:cubicBezTo>
                  <a:pt x="74277" y="905540"/>
                  <a:pt x="44744" y="905342"/>
                  <a:pt x="0" y="905342"/>
                </a:cubicBezTo>
                <a:lnTo>
                  <a:pt x="0" y="915252"/>
                </a:lnTo>
                <a:cubicBezTo>
                  <a:pt x="36618" y="915252"/>
                  <a:pt x="72691" y="915351"/>
                  <a:pt x="79529" y="916936"/>
                </a:cubicBezTo>
                <a:cubicBezTo>
                  <a:pt x="86664" y="918572"/>
                  <a:pt x="92610" y="923626"/>
                  <a:pt x="94989" y="930167"/>
                </a:cubicBezTo>
                <a:cubicBezTo>
                  <a:pt x="97665" y="937599"/>
                  <a:pt x="95682" y="946320"/>
                  <a:pt x="89340" y="954744"/>
                </a:cubicBezTo>
                <a:cubicBezTo>
                  <a:pt x="79876" y="967230"/>
                  <a:pt x="75119" y="990618"/>
                  <a:pt x="84880" y="1009398"/>
                </a:cubicBezTo>
                <a:cubicBezTo>
                  <a:pt x="89984" y="1019308"/>
                  <a:pt x="103660" y="1035660"/>
                  <a:pt x="136810" y="1034570"/>
                </a:cubicBezTo>
                <a:cubicBezTo>
                  <a:pt x="170405" y="1035660"/>
                  <a:pt x="183932" y="1019308"/>
                  <a:pt x="189086" y="1009398"/>
                </a:cubicBezTo>
                <a:cubicBezTo>
                  <a:pt x="198798" y="990618"/>
                  <a:pt x="194041" y="967230"/>
                  <a:pt x="184626" y="954744"/>
                </a:cubicBezTo>
                <a:cubicBezTo>
                  <a:pt x="178284" y="946320"/>
                  <a:pt x="176252" y="937599"/>
                  <a:pt x="178977" y="930167"/>
                </a:cubicBezTo>
                <a:cubicBezTo>
                  <a:pt x="181356" y="923626"/>
                  <a:pt x="187252" y="918572"/>
                  <a:pt x="194388" y="916936"/>
                </a:cubicBezTo>
                <a:cubicBezTo>
                  <a:pt x="200036" y="915648"/>
                  <a:pt x="225456" y="915301"/>
                  <a:pt x="254641" y="915301"/>
                </a:cubicBezTo>
                <a:cubicBezTo>
                  <a:pt x="253898" y="935320"/>
                  <a:pt x="251520" y="1006722"/>
                  <a:pt x="254939" y="1021687"/>
                </a:cubicBezTo>
                <a:cubicBezTo>
                  <a:pt x="257267" y="1031894"/>
                  <a:pt x="264601" y="1040367"/>
                  <a:pt x="274065" y="1043836"/>
                </a:cubicBezTo>
                <a:cubicBezTo>
                  <a:pt x="284570" y="1047651"/>
                  <a:pt x="296413" y="1045223"/>
                  <a:pt x="307413" y="1036899"/>
                </a:cubicBezTo>
                <a:cubicBezTo>
                  <a:pt x="317224" y="1029466"/>
                  <a:pt x="335657" y="1025750"/>
                  <a:pt x="350472" y="1033430"/>
                </a:cubicBezTo>
                <a:cubicBezTo>
                  <a:pt x="363802" y="1040367"/>
                  <a:pt x="370491" y="1054935"/>
                  <a:pt x="369797" y="1075895"/>
                </a:cubicBezTo>
                <a:cubicBezTo>
                  <a:pt x="370491" y="1096508"/>
                  <a:pt x="363802" y="1111076"/>
                  <a:pt x="350472" y="1117964"/>
                </a:cubicBezTo>
                <a:cubicBezTo>
                  <a:pt x="335657" y="1125694"/>
                  <a:pt x="317224" y="1121928"/>
                  <a:pt x="307413" y="1114545"/>
                </a:cubicBezTo>
                <a:cubicBezTo>
                  <a:pt x="296413" y="1106220"/>
                  <a:pt x="284570" y="1103792"/>
                  <a:pt x="274065" y="1107608"/>
                </a:cubicBezTo>
                <a:cubicBezTo>
                  <a:pt x="264601" y="1111076"/>
                  <a:pt x="257267" y="1119549"/>
                  <a:pt x="254939" y="1129707"/>
                </a:cubicBezTo>
                <a:cubicBezTo>
                  <a:pt x="251619" y="1144176"/>
                  <a:pt x="253700" y="1211070"/>
                  <a:pt x="254542" y="1233813"/>
                </a:cubicBezTo>
                <a:cubicBezTo>
                  <a:pt x="220699" y="1233863"/>
                  <a:pt x="198550" y="1234259"/>
                  <a:pt x="192207" y="1235696"/>
                </a:cubicBezTo>
                <a:cubicBezTo>
                  <a:pt x="181802" y="1238075"/>
                  <a:pt x="173180" y="1245507"/>
                  <a:pt x="169662" y="1255170"/>
                </a:cubicBezTo>
                <a:cubicBezTo>
                  <a:pt x="165747" y="1265873"/>
                  <a:pt x="168274" y="1277963"/>
                  <a:pt x="176698" y="1289162"/>
                </a:cubicBezTo>
                <a:cubicBezTo>
                  <a:pt x="184329" y="1299221"/>
                  <a:pt x="188144" y="1318099"/>
                  <a:pt x="180266" y="1333262"/>
                </a:cubicBezTo>
                <a:cubicBezTo>
                  <a:pt x="173180" y="1346938"/>
                  <a:pt x="158265" y="1353825"/>
                  <a:pt x="136810" y="1353082"/>
                </a:cubicBezTo>
                <a:cubicBezTo>
                  <a:pt x="115651" y="1353776"/>
                  <a:pt x="100786" y="1346938"/>
                  <a:pt x="93700" y="1333262"/>
                </a:cubicBezTo>
                <a:cubicBezTo>
                  <a:pt x="85822" y="1318099"/>
                  <a:pt x="89637" y="1299221"/>
                  <a:pt x="97219" y="1289162"/>
                </a:cubicBezTo>
                <a:cubicBezTo>
                  <a:pt x="105692" y="1277963"/>
                  <a:pt x="108169" y="1265873"/>
                  <a:pt x="104304" y="1255170"/>
                </a:cubicBezTo>
                <a:cubicBezTo>
                  <a:pt x="100786" y="1245507"/>
                  <a:pt x="92115" y="1238075"/>
                  <a:pt x="81759" y="1235696"/>
                </a:cubicBezTo>
                <a:cubicBezTo>
                  <a:pt x="74277" y="1233962"/>
                  <a:pt x="44744" y="1233764"/>
                  <a:pt x="0" y="1233764"/>
                </a:cubicBezTo>
                <a:lnTo>
                  <a:pt x="0" y="1243674"/>
                </a:lnTo>
                <a:cubicBezTo>
                  <a:pt x="36568" y="1243625"/>
                  <a:pt x="72691" y="1243773"/>
                  <a:pt x="79529" y="1245359"/>
                </a:cubicBezTo>
                <a:cubicBezTo>
                  <a:pt x="86664" y="1246994"/>
                  <a:pt x="92610" y="1252048"/>
                  <a:pt x="94989" y="1258589"/>
                </a:cubicBezTo>
                <a:cubicBezTo>
                  <a:pt x="97665" y="1266021"/>
                  <a:pt x="95682" y="1274742"/>
                  <a:pt x="89340" y="1283166"/>
                </a:cubicBezTo>
                <a:cubicBezTo>
                  <a:pt x="79876" y="1295653"/>
                  <a:pt x="75119" y="1319041"/>
                  <a:pt x="84880" y="1337820"/>
                </a:cubicBezTo>
                <a:cubicBezTo>
                  <a:pt x="89984" y="1347731"/>
                  <a:pt x="103660" y="1364181"/>
                  <a:pt x="136810" y="1362992"/>
                </a:cubicBezTo>
                <a:cubicBezTo>
                  <a:pt x="170455" y="1364132"/>
                  <a:pt x="183932" y="1347731"/>
                  <a:pt x="189086" y="1337820"/>
                </a:cubicBezTo>
                <a:cubicBezTo>
                  <a:pt x="198798" y="1319041"/>
                  <a:pt x="194041" y="1295653"/>
                  <a:pt x="184626" y="1283166"/>
                </a:cubicBezTo>
                <a:cubicBezTo>
                  <a:pt x="178284" y="1274742"/>
                  <a:pt x="176252" y="1266021"/>
                  <a:pt x="178977" y="1258589"/>
                </a:cubicBezTo>
                <a:cubicBezTo>
                  <a:pt x="181356" y="1252048"/>
                  <a:pt x="187252" y="1246994"/>
                  <a:pt x="194388" y="1245359"/>
                </a:cubicBezTo>
                <a:cubicBezTo>
                  <a:pt x="200036" y="1244071"/>
                  <a:pt x="225456" y="1243724"/>
                  <a:pt x="254641" y="1243724"/>
                </a:cubicBezTo>
                <a:cubicBezTo>
                  <a:pt x="253898" y="1263742"/>
                  <a:pt x="251520" y="1335145"/>
                  <a:pt x="254939" y="1350109"/>
                </a:cubicBezTo>
                <a:cubicBezTo>
                  <a:pt x="257267" y="1360317"/>
                  <a:pt x="264601" y="1368790"/>
                  <a:pt x="274065" y="1372258"/>
                </a:cubicBezTo>
                <a:cubicBezTo>
                  <a:pt x="284570" y="1376074"/>
                  <a:pt x="296413" y="1373646"/>
                  <a:pt x="307413" y="1365321"/>
                </a:cubicBezTo>
                <a:cubicBezTo>
                  <a:pt x="317224" y="1357889"/>
                  <a:pt x="335657" y="1354172"/>
                  <a:pt x="350472" y="1361853"/>
                </a:cubicBezTo>
                <a:cubicBezTo>
                  <a:pt x="363802" y="1368790"/>
                  <a:pt x="370491" y="1383358"/>
                  <a:pt x="369797" y="1404318"/>
                </a:cubicBezTo>
                <a:cubicBezTo>
                  <a:pt x="370491" y="1424931"/>
                  <a:pt x="363802" y="1439499"/>
                  <a:pt x="350472" y="1446436"/>
                </a:cubicBezTo>
                <a:cubicBezTo>
                  <a:pt x="335657" y="1454116"/>
                  <a:pt x="317224" y="1450350"/>
                  <a:pt x="307413" y="1442967"/>
                </a:cubicBezTo>
                <a:cubicBezTo>
                  <a:pt x="296413" y="1434643"/>
                  <a:pt x="284570" y="1432215"/>
                  <a:pt x="274065" y="1436030"/>
                </a:cubicBezTo>
                <a:cubicBezTo>
                  <a:pt x="264601" y="1439499"/>
                  <a:pt x="257267" y="1447972"/>
                  <a:pt x="254939" y="1458130"/>
                </a:cubicBezTo>
                <a:cubicBezTo>
                  <a:pt x="251619" y="1472599"/>
                  <a:pt x="253700" y="1539641"/>
                  <a:pt x="254542" y="1562285"/>
                </a:cubicBezTo>
                <a:cubicBezTo>
                  <a:pt x="225406" y="1562285"/>
                  <a:pt x="200036" y="1561938"/>
                  <a:pt x="194388" y="1560650"/>
                </a:cubicBezTo>
                <a:cubicBezTo>
                  <a:pt x="187252" y="1559015"/>
                  <a:pt x="181356" y="1553961"/>
                  <a:pt x="178977" y="1547420"/>
                </a:cubicBezTo>
                <a:cubicBezTo>
                  <a:pt x="176252" y="1539988"/>
                  <a:pt x="178284" y="1531267"/>
                  <a:pt x="184626" y="1522843"/>
                </a:cubicBezTo>
                <a:cubicBezTo>
                  <a:pt x="194041" y="1510356"/>
                  <a:pt x="198798" y="1486968"/>
                  <a:pt x="189086" y="1468188"/>
                </a:cubicBezTo>
                <a:cubicBezTo>
                  <a:pt x="183932" y="1458278"/>
                  <a:pt x="170256" y="1441828"/>
                  <a:pt x="137156" y="1443017"/>
                </a:cubicBezTo>
                <a:cubicBezTo>
                  <a:pt x="103611" y="1441828"/>
                  <a:pt x="89984" y="1458278"/>
                  <a:pt x="84880" y="1468188"/>
                </a:cubicBezTo>
                <a:cubicBezTo>
                  <a:pt x="75119" y="1486968"/>
                  <a:pt x="79876" y="1510356"/>
                  <a:pt x="89340" y="1522843"/>
                </a:cubicBezTo>
                <a:cubicBezTo>
                  <a:pt x="95682" y="1531267"/>
                  <a:pt x="97665" y="1539988"/>
                  <a:pt x="94989" y="1547420"/>
                </a:cubicBezTo>
                <a:cubicBezTo>
                  <a:pt x="92610" y="1553961"/>
                  <a:pt x="86664" y="1559015"/>
                  <a:pt x="79529" y="1560650"/>
                </a:cubicBezTo>
                <a:cubicBezTo>
                  <a:pt x="72691" y="1562236"/>
                  <a:pt x="36568" y="1562384"/>
                  <a:pt x="0" y="1562335"/>
                </a:cubicBezTo>
                <a:lnTo>
                  <a:pt x="0" y="1572245"/>
                </a:lnTo>
                <a:cubicBezTo>
                  <a:pt x="44744" y="1572245"/>
                  <a:pt x="74277" y="1572047"/>
                  <a:pt x="81759" y="1570313"/>
                </a:cubicBezTo>
                <a:cubicBezTo>
                  <a:pt x="92115" y="1567934"/>
                  <a:pt x="100786" y="1560501"/>
                  <a:pt x="104304" y="1550839"/>
                </a:cubicBezTo>
                <a:cubicBezTo>
                  <a:pt x="108169" y="1540136"/>
                  <a:pt x="105692" y="1528046"/>
                  <a:pt x="97219" y="1516847"/>
                </a:cubicBezTo>
                <a:cubicBezTo>
                  <a:pt x="89637" y="1506788"/>
                  <a:pt x="85822" y="1487910"/>
                  <a:pt x="93700" y="1472747"/>
                </a:cubicBezTo>
                <a:cubicBezTo>
                  <a:pt x="100786" y="1459071"/>
                  <a:pt x="115651" y="1452332"/>
                  <a:pt x="137156" y="1452927"/>
                </a:cubicBezTo>
                <a:cubicBezTo>
                  <a:pt x="158216" y="1452233"/>
                  <a:pt x="173180" y="1459071"/>
                  <a:pt x="180266" y="1472747"/>
                </a:cubicBezTo>
                <a:cubicBezTo>
                  <a:pt x="188144" y="1487910"/>
                  <a:pt x="184329" y="1506788"/>
                  <a:pt x="176698" y="1516847"/>
                </a:cubicBezTo>
                <a:cubicBezTo>
                  <a:pt x="168274" y="1528046"/>
                  <a:pt x="165747" y="1540136"/>
                  <a:pt x="169662" y="1550839"/>
                </a:cubicBezTo>
                <a:cubicBezTo>
                  <a:pt x="173180" y="1560501"/>
                  <a:pt x="181802" y="1567934"/>
                  <a:pt x="192207" y="1570313"/>
                </a:cubicBezTo>
                <a:cubicBezTo>
                  <a:pt x="198550" y="1571750"/>
                  <a:pt x="220749" y="1572146"/>
                  <a:pt x="254592" y="1572196"/>
                </a:cubicBezTo>
                <a:cubicBezTo>
                  <a:pt x="253848" y="1592363"/>
                  <a:pt x="251520" y="1663617"/>
                  <a:pt x="254939" y="1678531"/>
                </a:cubicBezTo>
                <a:cubicBezTo>
                  <a:pt x="257267" y="1688739"/>
                  <a:pt x="264601" y="1697212"/>
                  <a:pt x="274065" y="1700681"/>
                </a:cubicBezTo>
                <a:cubicBezTo>
                  <a:pt x="284570" y="1704496"/>
                  <a:pt x="296413" y="1702068"/>
                  <a:pt x="307413" y="1693743"/>
                </a:cubicBezTo>
                <a:cubicBezTo>
                  <a:pt x="317224" y="1686311"/>
                  <a:pt x="335657" y="1682595"/>
                  <a:pt x="350472" y="1690275"/>
                </a:cubicBezTo>
                <a:cubicBezTo>
                  <a:pt x="363802" y="1697212"/>
                  <a:pt x="370491" y="1711780"/>
                  <a:pt x="369797" y="1732740"/>
                </a:cubicBezTo>
                <a:cubicBezTo>
                  <a:pt x="370491" y="1753353"/>
                  <a:pt x="363802" y="1767921"/>
                  <a:pt x="350472" y="1774858"/>
                </a:cubicBezTo>
                <a:cubicBezTo>
                  <a:pt x="335657" y="1782538"/>
                  <a:pt x="317224" y="1778773"/>
                  <a:pt x="307413" y="1771389"/>
                </a:cubicBezTo>
                <a:cubicBezTo>
                  <a:pt x="296413" y="1763065"/>
                  <a:pt x="284570" y="1760637"/>
                  <a:pt x="274065" y="1764452"/>
                </a:cubicBezTo>
                <a:cubicBezTo>
                  <a:pt x="264601" y="1767921"/>
                  <a:pt x="257267" y="1776394"/>
                  <a:pt x="254939" y="1786602"/>
                </a:cubicBezTo>
                <a:cubicBezTo>
                  <a:pt x="251619" y="1801021"/>
                  <a:pt x="253700" y="1867914"/>
                  <a:pt x="254542" y="1890658"/>
                </a:cubicBezTo>
                <a:cubicBezTo>
                  <a:pt x="220699" y="1890708"/>
                  <a:pt x="198550" y="1891104"/>
                  <a:pt x="192207" y="1892541"/>
                </a:cubicBezTo>
                <a:cubicBezTo>
                  <a:pt x="181802" y="1894920"/>
                  <a:pt x="173180" y="1902402"/>
                  <a:pt x="169662" y="1912014"/>
                </a:cubicBezTo>
                <a:cubicBezTo>
                  <a:pt x="165747" y="1922767"/>
                  <a:pt x="168274" y="1934808"/>
                  <a:pt x="176698" y="1946006"/>
                </a:cubicBezTo>
                <a:cubicBezTo>
                  <a:pt x="184329" y="1956065"/>
                  <a:pt x="188144" y="1974944"/>
                  <a:pt x="180266" y="1990106"/>
                </a:cubicBezTo>
                <a:cubicBezTo>
                  <a:pt x="173180" y="2003783"/>
                  <a:pt x="158315" y="2010521"/>
                  <a:pt x="136810" y="2009927"/>
                </a:cubicBezTo>
                <a:cubicBezTo>
                  <a:pt x="115701" y="2010620"/>
                  <a:pt x="100786" y="2003783"/>
                  <a:pt x="93700" y="1990106"/>
                </a:cubicBezTo>
                <a:cubicBezTo>
                  <a:pt x="85822" y="1974944"/>
                  <a:pt x="89637" y="1956065"/>
                  <a:pt x="97219" y="1946006"/>
                </a:cubicBezTo>
                <a:cubicBezTo>
                  <a:pt x="105692" y="1934808"/>
                  <a:pt x="108169" y="1922767"/>
                  <a:pt x="104304" y="1912014"/>
                </a:cubicBezTo>
                <a:cubicBezTo>
                  <a:pt x="100786" y="1902402"/>
                  <a:pt x="92115" y="1894920"/>
                  <a:pt x="81759" y="1892541"/>
                </a:cubicBezTo>
                <a:cubicBezTo>
                  <a:pt x="74277" y="1890807"/>
                  <a:pt x="44744" y="1890608"/>
                  <a:pt x="0" y="1890658"/>
                </a:cubicBezTo>
                <a:lnTo>
                  <a:pt x="0" y="1900568"/>
                </a:lnTo>
                <a:cubicBezTo>
                  <a:pt x="36568" y="1900469"/>
                  <a:pt x="72691" y="1900618"/>
                  <a:pt x="79529" y="1902203"/>
                </a:cubicBezTo>
                <a:cubicBezTo>
                  <a:pt x="86664" y="1903839"/>
                  <a:pt x="92610" y="1908893"/>
                  <a:pt x="94989" y="1915433"/>
                </a:cubicBezTo>
                <a:cubicBezTo>
                  <a:pt x="97665" y="1922866"/>
                  <a:pt x="95682" y="1931587"/>
                  <a:pt x="89340" y="1940011"/>
                </a:cubicBezTo>
                <a:cubicBezTo>
                  <a:pt x="79876" y="1952497"/>
                  <a:pt x="75119" y="1975885"/>
                  <a:pt x="84880" y="1994715"/>
                </a:cubicBezTo>
                <a:cubicBezTo>
                  <a:pt x="89984" y="2004575"/>
                  <a:pt x="103611" y="2020927"/>
                  <a:pt x="136810" y="2019837"/>
                </a:cubicBezTo>
                <a:cubicBezTo>
                  <a:pt x="170355" y="2021026"/>
                  <a:pt x="183932" y="2004575"/>
                  <a:pt x="189086" y="1994715"/>
                </a:cubicBezTo>
                <a:cubicBezTo>
                  <a:pt x="198798" y="1975885"/>
                  <a:pt x="194041" y="1952497"/>
                  <a:pt x="184626" y="1940011"/>
                </a:cubicBezTo>
                <a:cubicBezTo>
                  <a:pt x="178284" y="1931587"/>
                  <a:pt x="176252" y="1922866"/>
                  <a:pt x="178977" y="1915433"/>
                </a:cubicBezTo>
                <a:cubicBezTo>
                  <a:pt x="181356" y="1908893"/>
                  <a:pt x="187252" y="1903839"/>
                  <a:pt x="194388" y="1902203"/>
                </a:cubicBezTo>
                <a:cubicBezTo>
                  <a:pt x="200036" y="1900915"/>
                  <a:pt x="225456" y="1900618"/>
                  <a:pt x="254641" y="1900568"/>
                </a:cubicBezTo>
                <a:cubicBezTo>
                  <a:pt x="253898" y="1920587"/>
                  <a:pt x="251520" y="1991989"/>
                  <a:pt x="254939" y="2006954"/>
                </a:cubicBezTo>
                <a:cubicBezTo>
                  <a:pt x="257267" y="2017161"/>
                  <a:pt x="264601" y="2025634"/>
                  <a:pt x="274065" y="2029103"/>
                </a:cubicBezTo>
                <a:cubicBezTo>
                  <a:pt x="284570" y="2032918"/>
                  <a:pt x="296413" y="2030490"/>
                  <a:pt x="307413" y="2022166"/>
                </a:cubicBezTo>
                <a:cubicBezTo>
                  <a:pt x="317224" y="2014733"/>
                  <a:pt x="335657" y="2011017"/>
                  <a:pt x="350472" y="2018697"/>
                </a:cubicBezTo>
                <a:cubicBezTo>
                  <a:pt x="363802" y="2025634"/>
                  <a:pt x="370491" y="2040202"/>
                  <a:pt x="369797" y="2061162"/>
                </a:cubicBezTo>
                <a:cubicBezTo>
                  <a:pt x="370491" y="2081775"/>
                  <a:pt x="363802" y="2096343"/>
                  <a:pt x="350472" y="2103280"/>
                </a:cubicBezTo>
                <a:cubicBezTo>
                  <a:pt x="335657" y="2110961"/>
                  <a:pt x="317224" y="2107195"/>
                  <a:pt x="307413" y="2099812"/>
                </a:cubicBezTo>
                <a:cubicBezTo>
                  <a:pt x="296413" y="2091487"/>
                  <a:pt x="284570" y="2089059"/>
                  <a:pt x="274065" y="2092875"/>
                </a:cubicBezTo>
                <a:cubicBezTo>
                  <a:pt x="264601" y="2096343"/>
                  <a:pt x="257267" y="2104816"/>
                  <a:pt x="254939" y="2115024"/>
                </a:cubicBezTo>
                <a:cubicBezTo>
                  <a:pt x="251619" y="2129443"/>
                  <a:pt x="253700" y="2196337"/>
                  <a:pt x="254542" y="2219080"/>
                </a:cubicBezTo>
                <a:cubicBezTo>
                  <a:pt x="220699" y="2219130"/>
                  <a:pt x="198550" y="2219526"/>
                  <a:pt x="192207" y="2220963"/>
                </a:cubicBezTo>
                <a:cubicBezTo>
                  <a:pt x="181802" y="2223342"/>
                  <a:pt x="173180" y="2230824"/>
                  <a:pt x="169662" y="2240437"/>
                </a:cubicBezTo>
                <a:cubicBezTo>
                  <a:pt x="165747" y="2251189"/>
                  <a:pt x="168274" y="2263230"/>
                  <a:pt x="176698" y="2274429"/>
                </a:cubicBezTo>
                <a:cubicBezTo>
                  <a:pt x="184329" y="2284487"/>
                  <a:pt x="188144" y="2303366"/>
                  <a:pt x="180266" y="2318529"/>
                </a:cubicBezTo>
                <a:cubicBezTo>
                  <a:pt x="173180" y="2332205"/>
                  <a:pt x="158315" y="2338993"/>
                  <a:pt x="136810" y="2338349"/>
                </a:cubicBezTo>
                <a:cubicBezTo>
                  <a:pt x="115701" y="2339043"/>
                  <a:pt x="100786" y="2332205"/>
                  <a:pt x="93700" y="2318529"/>
                </a:cubicBezTo>
                <a:cubicBezTo>
                  <a:pt x="85822" y="2303366"/>
                  <a:pt x="89637" y="2284487"/>
                  <a:pt x="97219" y="2274429"/>
                </a:cubicBezTo>
                <a:cubicBezTo>
                  <a:pt x="105692" y="2263230"/>
                  <a:pt x="108169" y="2251189"/>
                  <a:pt x="104304" y="2240437"/>
                </a:cubicBezTo>
                <a:cubicBezTo>
                  <a:pt x="100786" y="2230824"/>
                  <a:pt x="92115" y="2223342"/>
                  <a:pt x="81759" y="2220963"/>
                </a:cubicBezTo>
                <a:cubicBezTo>
                  <a:pt x="74277" y="2219229"/>
                  <a:pt x="44744" y="2219031"/>
                  <a:pt x="0" y="2219080"/>
                </a:cubicBezTo>
                <a:lnTo>
                  <a:pt x="0" y="2228991"/>
                </a:lnTo>
                <a:cubicBezTo>
                  <a:pt x="36618" y="2228941"/>
                  <a:pt x="72691" y="2229040"/>
                  <a:pt x="79529" y="2230626"/>
                </a:cubicBezTo>
                <a:cubicBezTo>
                  <a:pt x="86664" y="2232261"/>
                  <a:pt x="92610" y="2237315"/>
                  <a:pt x="94989" y="2243856"/>
                </a:cubicBezTo>
                <a:cubicBezTo>
                  <a:pt x="97665" y="2251288"/>
                  <a:pt x="95682" y="2260009"/>
                  <a:pt x="89340" y="2268433"/>
                </a:cubicBezTo>
                <a:cubicBezTo>
                  <a:pt x="79876" y="2280920"/>
                  <a:pt x="75119" y="2304308"/>
                  <a:pt x="84880" y="2323137"/>
                </a:cubicBezTo>
                <a:cubicBezTo>
                  <a:pt x="89984" y="2332998"/>
                  <a:pt x="103611" y="2349448"/>
                  <a:pt x="136810" y="2348259"/>
                </a:cubicBezTo>
                <a:cubicBezTo>
                  <a:pt x="170355" y="2349399"/>
                  <a:pt x="183932" y="2332998"/>
                  <a:pt x="189086" y="2323137"/>
                </a:cubicBezTo>
                <a:cubicBezTo>
                  <a:pt x="198798" y="2304308"/>
                  <a:pt x="194041" y="2280920"/>
                  <a:pt x="184626" y="2268433"/>
                </a:cubicBezTo>
                <a:cubicBezTo>
                  <a:pt x="178284" y="2260009"/>
                  <a:pt x="176252" y="2251288"/>
                  <a:pt x="178977" y="2243856"/>
                </a:cubicBezTo>
                <a:cubicBezTo>
                  <a:pt x="181356" y="2237315"/>
                  <a:pt x="187252" y="2232261"/>
                  <a:pt x="194388" y="2230626"/>
                </a:cubicBezTo>
                <a:cubicBezTo>
                  <a:pt x="200036" y="2229337"/>
                  <a:pt x="225456" y="2229040"/>
                  <a:pt x="254641" y="2228991"/>
                </a:cubicBezTo>
                <a:cubicBezTo>
                  <a:pt x="253898" y="2249009"/>
                  <a:pt x="251520" y="2320461"/>
                  <a:pt x="254939" y="2335376"/>
                </a:cubicBezTo>
                <a:cubicBezTo>
                  <a:pt x="257267" y="2345583"/>
                  <a:pt x="264601" y="2354057"/>
                  <a:pt x="274065" y="2357525"/>
                </a:cubicBezTo>
                <a:cubicBezTo>
                  <a:pt x="284570" y="2361341"/>
                  <a:pt x="296413" y="2358913"/>
                  <a:pt x="307413" y="2350588"/>
                </a:cubicBezTo>
                <a:cubicBezTo>
                  <a:pt x="317224" y="2343205"/>
                  <a:pt x="335657" y="2339439"/>
                  <a:pt x="350472" y="2347120"/>
                </a:cubicBezTo>
                <a:cubicBezTo>
                  <a:pt x="363802" y="2354057"/>
                  <a:pt x="370491" y="2368625"/>
                  <a:pt x="369797" y="2389585"/>
                </a:cubicBezTo>
                <a:cubicBezTo>
                  <a:pt x="370491" y="2410198"/>
                  <a:pt x="363802" y="2424766"/>
                  <a:pt x="350472" y="2431703"/>
                </a:cubicBezTo>
                <a:cubicBezTo>
                  <a:pt x="335657" y="2439383"/>
                  <a:pt x="317224" y="2435617"/>
                  <a:pt x="307413" y="2428234"/>
                </a:cubicBezTo>
                <a:cubicBezTo>
                  <a:pt x="296413" y="2419910"/>
                  <a:pt x="284570" y="2417482"/>
                  <a:pt x="274065" y="2421297"/>
                </a:cubicBezTo>
                <a:cubicBezTo>
                  <a:pt x="264601" y="2424766"/>
                  <a:pt x="257267" y="2433239"/>
                  <a:pt x="254939" y="2443446"/>
                </a:cubicBezTo>
                <a:cubicBezTo>
                  <a:pt x="253650" y="2448946"/>
                  <a:pt x="253155" y="2462127"/>
                  <a:pt x="253105" y="2477537"/>
                </a:cubicBezTo>
                <a:lnTo>
                  <a:pt x="263015" y="2477537"/>
                </a:lnTo>
                <a:cubicBezTo>
                  <a:pt x="263065" y="2462622"/>
                  <a:pt x="263511" y="2450383"/>
                  <a:pt x="264601" y="2445626"/>
                </a:cubicBezTo>
                <a:cubicBezTo>
                  <a:pt x="266187" y="2438689"/>
                  <a:pt x="271092" y="2432941"/>
                  <a:pt x="277484" y="2430613"/>
                </a:cubicBezTo>
                <a:cubicBezTo>
                  <a:pt x="284719" y="2427986"/>
                  <a:pt x="293241" y="2429919"/>
                  <a:pt x="301417" y="2436113"/>
                </a:cubicBezTo>
                <a:cubicBezTo>
                  <a:pt x="313656" y="2445379"/>
                  <a:pt x="336648" y="2450037"/>
                  <a:pt x="355031" y="2440473"/>
                </a:cubicBezTo>
                <a:cubicBezTo>
                  <a:pt x="364743" y="2435469"/>
                  <a:pt x="380798" y="2422139"/>
                  <a:pt x="379707" y="2389585"/>
                </a:cubicBezTo>
                <a:cubicBezTo>
                  <a:pt x="380798" y="2356683"/>
                  <a:pt x="364743" y="2343354"/>
                  <a:pt x="355031" y="2338349"/>
                </a:cubicBezTo>
                <a:cubicBezTo>
                  <a:pt x="336648" y="2328786"/>
                  <a:pt x="313706" y="2333444"/>
                  <a:pt x="301417" y="2342710"/>
                </a:cubicBezTo>
                <a:cubicBezTo>
                  <a:pt x="293241" y="2348903"/>
                  <a:pt x="284719" y="2350836"/>
                  <a:pt x="277484" y="2348210"/>
                </a:cubicBezTo>
                <a:cubicBezTo>
                  <a:pt x="271092" y="2345881"/>
                  <a:pt x="266187" y="2340133"/>
                  <a:pt x="264601" y="2333196"/>
                </a:cubicBezTo>
                <a:cubicBezTo>
                  <a:pt x="261777" y="2320808"/>
                  <a:pt x="263461" y="2257730"/>
                  <a:pt x="264601" y="2228991"/>
                </a:cubicBezTo>
                <a:cubicBezTo>
                  <a:pt x="273570" y="2228991"/>
                  <a:pt x="282687" y="2228991"/>
                  <a:pt x="291557" y="2229040"/>
                </a:cubicBezTo>
                <a:cubicBezTo>
                  <a:pt x="346062" y="2229139"/>
                  <a:pt x="382433" y="2229090"/>
                  <a:pt x="390856" y="2227157"/>
                </a:cubicBezTo>
                <a:cubicBezTo>
                  <a:pt x="401212" y="2224779"/>
                  <a:pt x="409834" y="2217346"/>
                  <a:pt x="413352" y="2207684"/>
                </a:cubicBezTo>
                <a:cubicBezTo>
                  <a:pt x="417267" y="2196981"/>
                  <a:pt x="414789" y="2184890"/>
                  <a:pt x="406316" y="2173692"/>
                </a:cubicBezTo>
                <a:cubicBezTo>
                  <a:pt x="398735" y="2163633"/>
                  <a:pt x="394870" y="2144754"/>
                  <a:pt x="402748" y="2129592"/>
                </a:cubicBezTo>
                <a:cubicBezTo>
                  <a:pt x="409834" y="2115916"/>
                  <a:pt x="424749" y="2109078"/>
                  <a:pt x="446254" y="2109772"/>
                </a:cubicBezTo>
                <a:cubicBezTo>
                  <a:pt x="467313" y="2109078"/>
                  <a:pt x="482277" y="2115916"/>
                  <a:pt x="489363" y="2129592"/>
                </a:cubicBezTo>
                <a:cubicBezTo>
                  <a:pt x="497242" y="2144754"/>
                  <a:pt x="493426" y="2163633"/>
                  <a:pt x="485796" y="2173692"/>
                </a:cubicBezTo>
                <a:cubicBezTo>
                  <a:pt x="477372" y="2184890"/>
                  <a:pt x="474845" y="2196981"/>
                  <a:pt x="478759" y="2207684"/>
                </a:cubicBezTo>
                <a:cubicBezTo>
                  <a:pt x="482277" y="2217346"/>
                  <a:pt x="490899" y="2224779"/>
                  <a:pt x="501305" y="2227157"/>
                </a:cubicBezTo>
                <a:cubicBezTo>
                  <a:pt x="507400" y="2228594"/>
                  <a:pt x="528360" y="2228991"/>
                  <a:pt x="560270" y="2229040"/>
                </a:cubicBezTo>
                <a:cubicBezTo>
                  <a:pt x="561360" y="2257829"/>
                  <a:pt x="563045" y="2320808"/>
                  <a:pt x="560221" y="2333196"/>
                </a:cubicBezTo>
                <a:cubicBezTo>
                  <a:pt x="558635" y="2340133"/>
                  <a:pt x="553680" y="2345881"/>
                  <a:pt x="547338" y="2348210"/>
                </a:cubicBezTo>
                <a:cubicBezTo>
                  <a:pt x="540103" y="2350836"/>
                  <a:pt x="531580" y="2348903"/>
                  <a:pt x="523355" y="2342710"/>
                </a:cubicBezTo>
                <a:cubicBezTo>
                  <a:pt x="511116" y="2333444"/>
                  <a:pt x="488174" y="2328786"/>
                  <a:pt x="469741" y="2338349"/>
                </a:cubicBezTo>
                <a:cubicBezTo>
                  <a:pt x="460079" y="2343354"/>
                  <a:pt x="443975" y="2356683"/>
                  <a:pt x="445114" y="2389238"/>
                </a:cubicBezTo>
                <a:cubicBezTo>
                  <a:pt x="443975" y="2422139"/>
                  <a:pt x="460079" y="2435469"/>
                  <a:pt x="469741" y="2440473"/>
                </a:cubicBezTo>
                <a:cubicBezTo>
                  <a:pt x="488174" y="2450037"/>
                  <a:pt x="511116" y="2445379"/>
                  <a:pt x="523355" y="2436113"/>
                </a:cubicBezTo>
                <a:cubicBezTo>
                  <a:pt x="531580" y="2429919"/>
                  <a:pt x="540054" y="2427986"/>
                  <a:pt x="547338" y="2430613"/>
                </a:cubicBezTo>
                <a:cubicBezTo>
                  <a:pt x="553680" y="2432941"/>
                  <a:pt x="558635" y="2438689"/>
                  <a:pt x="560221" y="2445626"/>
                </a:cubicBezTo>
                <a:cubicBezTo>
                  <a:pt x="561311" y="2450433"/>
                  <a:pt x="561707" y="2462672"/>
                  <a:pt x="561757" y="2477537"/>
                </a:cubicBezTo>
                <a:lnTo>
                  <a:pt x="571667" y="2477537"/>
                </a:lnTo>
                <a:cubicBezTo>
                  <a:pt x="571617" y="2462077"/>
                  <a:pt x="571122" y="2448946"/>
                  <a:pt x="569883" y="2443446"/>
                </a:cubicBezTo>
                <a:cubicBezTo>
                  <a:pt x="567554" y="2433239"/>
                  <a:pt x="560221" y="2424766"/>
                  <a:pt x="550707" y="2421297"/>
                </a:cubicBezTo>
                <a:cubicBezTo>
                  <a:pt x="540202" y="2417432"/>
                  <a:pt x="528360" y="2419910"/>
                  <a:pt x="517359" y="2428234"/>
                </a:cubicBezTo>
                <a:cubicBezTo>
                  <a:pt x="507548" y="2435617"/>
                  <a:pt x="489115" y="2439383"/>
                  <a:pt x="474300" y="2431703"/>
                </a:cubicBezTo>
                <a:cubicBezTo>
                  <a:pt x="460971" y="2424766"/>
                  <a:pt x="454331" y="2410198"/>
                  <a:pt x="455025" y="2389238"/>
                </a:cubicBezTo>
                <a:cubicBezTo>
                  <a:pt x="454331" y="2368625"/>
                  <a:pt x="460971" y="2354057"/>
                  <a:pt x="474300" y="2347120"/>
                </a:cubicBezTo>
                <a:cubicBezTo>
                  <a:pt x="489115" y="2339439"/>
                  <a:pt x="507548" y="2343205"/>
                  <a:pt x="517359" y="2350588"/>
                </a:cubicBezTo>
                <a:cubicBezTo>
                  <a:pt x="528360" y="2358913"/>
                  <a:pt x="540202" y="2361390"/>
                  <a:pt x="550707" y="2357525"/>
                </a:cubicBezTo>
                <a:cubicBezTo>
                  <a:pt x="560221" y="2354057"/>
                  <a:pt x="567554" y="2345583"/>
                  <a:pt x="569883" y="2335376"/>
                </a:cubicBezTo>
                <a:cubicBezTo>
                  <a:pt x="573302" y="2320461"/>
                  <a:pt x="570924" y="2249207"/>
                  <a:pt x="570180" y="2229040"/>
                </a:cubicBezTo>
                <a:lnTo>
                  <a:pt x="600555" y="2229040"/>
                </a:lnTo>
                <a:cubicBezTo>
                  <a:pt x="642326" y="2228941"/>
                  <a:pt x="689746" y="2228792"/>
                  <a:pt x="697675" y="2230626"/>
                </a:cubicBezTo>
                <a:cubicBezTo>
                  <a:pt x="704810" y="2232261"/>
                  <a:pt x="710706" y="2237315"/>
                  <a:pt x="713085" y="2243856"/>
                </a:cubicBezTo>
                <a:cubicBezTo>
                  <a:pt x="715810" y="2251288"/>
                  <a:pt x="713828" y="2260009"/>
                  <a:pt x="707436" y="2268433"/>
                </a:cubicBezTo>
                <a:cubicBezTo>
                  <a:pt x="698021" y="2280920"/>
                  <a:pt x="693265" y="2304308"/>
                  <a:pt x="703026" y="2323137"/>
                </a:cubicBezTo>
                <a:cubicBezTo>
                  <a:pt x="708130" y="2332998"/>
                  <a:pt x="721707" y="2349448"/>
                  <a:pt x="754955" y="2348259"/>
                </a:cubicBezTo>
                <a:cubicBezTo>
                  <a:pt x="788501" y="2349399"/>
                  <a:pt x="802078" y="2332998"/>
                  <a:pt x="807182" y="2323137"/>
                </a:cubicBezTo>
                <a:cubicBezTo>
                  <a:pt x="816943" y="2304308"/>
                  <a:pt x="812186" y="2280920"/>
                  <a:pt x="802772" y="2268433"/>
                </a:cubicBezTo>
                <a:cubicBezTo>
                  <a:pt x="796380" y="2260009"/>
                  <a:pt x="794398" y="2251288"/>
                  <a:pt x="797123" y="2243856"/>
                </a:cubicBezTo>
                <a:cubicBezTo>
                  <a:pt x="799501" y="2237315"/>
                  <a:pt x="805398" y="2232261"/>
                  <a:pt x="812533" y="2230626"/>
                </a:cubicBezTo>
                <a:cubicBezTo>
                  <a:pt x="816993" y="2229585"/>
                  <a:pt x="836466" y="2229189"/>
                  <a:pt x="861291" y="2229040"/>
                </a:cubicBezTo>
                <a:cubicBezTo>
                  <a:pt x="860548" y="2249158"/>
                  <a:pt x="858169" y="2320461"/>
                  <a:pt x="861588" y="2335376"/>
                </a:cubicBezTo>
                <a:cubicBezTo>
                  <a:pt x="863917" y="2345583"/>
                  <a:pt x="871251" y="2354057"/>
                  <a:pt x="880715" y="2357525"/>
                </a:cubicBezTo>
                <a:cubicBezTo>
                  <a:pt x="891269" y="2361341"/>
                  <a:pt x="903112" y="2358913"/>
                  <a:pt x="914063" y="2350588"/>
                </a:cubicBezTo>
                <a:cubicBezTo>
                  <a:pt x="923923" y="2343205"/>
                  <a:pt x="942356" y="2339439"/>
                  <a:pt x="957172" y="2347120"/>
                </a:cubicBezTo>
                <a:cubicBezTo>
                  <a:pt x="970501" y="2354057"/>
                  <a:pt x="977141" y="2368625"/>
                  <a:pt x="976447" y="2389585"/>
                </a:cubicBezTo>
                <a:cubicBezTo>
                  <a:pt x="977141" y="2410198"/>
                  <a:pt x="970501" y="2424766"/>
                  <a:pt x="957172" y="2431703"/>
                </a:cubicBezTo>
                <a:cubicBezTo>
                  <a:pt x="942356" y="2439383"/>
                  <a:pt x="923923" y="2435617"/>
                  <a:pt x="914063" y="2428234"/>
                </a:cubicBezTo>
                <a:cubicBezTo>
                  <a:pt x="903112" y="2419910"/>
                  <a:pt x="891269" y="2417482"/>
                  <a:pt x="880715" y="2421297"/>
                </a:cubicBezTo>
                <a:cubicBezTo>
                  <a:pt x="871251" y="2424766"/>
                  <a:pt x="863917" y="2433239"/>
                  <a:pt x="861588" y="2443446"/>
                </a:cubicBezTo>
                <a:cubicBezTo>
                  <a:pt x="860350" y="2448946"/>
                  <a:pt x="859854" y="2462077"/>
                  <a:pt x="859805" y="2477537"/>
                </a:cubicBezTo>
                <a:lnTo>
                  <a:pt x="869715" y="2477537"/>
                </a:lnTo>
                <a:cubicBezTo>
                  <a:pt x="869715" y="2462622"/>
                  <a:pt x="870161" y="2450383"/>
                  <a:pt x="871251" y="2445626"/>
                </a:cubicBezTo>
                <a:cubicBezTo>
                  <a:pt x="872836" y="2438689"/>
                  <a:pt x="877792" y="2432941"/>
                  <a:pt x="884134" y="2430613"/>
                </a:cubicBezTo>
                <a:cubicBezTo>
                  <a:pt x="891368" y="2427986"/>
                  <a:pt x="899891" y="2429919"/>
                  <a:pt x="908117" y="2436113"/>
                </a:cubicBezTo>
                <a:cubicBezTo>
                  <a:pt x="920356" y="2445379"/>
                  <a:pt x="943298" y="2450037"/>
                  <a:pt x="961730" y="2440473"/>
                </a:cubicBezTo>
                <a:cubicBezTo>
                  <a:pt x="971393" y="2435469"/>
                  <a:pt x="987497" y="2422139"/>
                  <a:pt x="986357" y="2389585"/>
                </a:cubicBezTo>
                <a:cubicBezTo>
                  <a:pt x="987497" y="2356683"/>
                  <a:pt x="971393" y="2343354"/>
                  <a:pt x="961730" y="2338349"/>
                </a:cubicBezTo>
                <a:cubicBezTo>
                  <a:pt x="943298" y="2328786"/>
                  <a:pt x="920356" y="2333444"/>
                  <a:pt x="908117" y="2342710"/>
                </a:cubicBezTo>
                <a:cubicBezTo>
                  <a:pt x="899891" y="2348903"/>
                  <a:pt x="891368" y="2350836"/>
                  <a:pt x="884134" y="2348210"/>
                </a:cubicBezTo>
                <a:cubicBezTo>
                  <a:pt x="877792" y="2345881"/>
                  <a:pt x="872836" y="2340133"/>
                  <a:pt x="871251" y="2333196"/>
                </a:cubicBezTo>
                <a:cubicBezTo>
                  <a:pt x="868426" y="2320808"/>
                  <a:pt x="870111" y="2257780"/>
                  <a:pt x="871201" y="2228991"/>
                </a:cubicBezTo>
                <a:cubicBezTo>
                  <a:pt x="887999" y="2228941"/>
                  <a:pt x="906481" y="2228991"/>
                  <a:pt x="924121" y="2229040"/>
                </a:cubicBezTo>
                <a:cubicBezTo>
                  <a:pt x="989231" y="2229189"/>
                  <a:pt x="1029417" y="2229090"/>
                  <a:pt x="1037840" y="2227157"/>
                </a:cubicBezTo>
                <a:cubicBezTo>
                  <a:pt x="1048197" y="2224779"/>
                  <a:pt x="1056868" y="2217346"/>
                  <a:pt x="1060337" y="2207684"/>
                </a:cubicBezTo>
                <a:cubicBezTo>
                  <a:pt x="1064251" y="2196981"/>
                  <a:pt x="1061773" y="2184890"/>
                  <a:pt x="1053300" y="2173692"/>
                </a:cubicBezTo>
                <a:cubicBezTo>
                  <a:pt x="1045719" y="2163633"/>
                  <a:pt x="1041854" y="2144754"/>
                  <a:pt x="1049733" y="2129592"/>
                </a:cubicBezTo>
                <a:cubicBezTo>
                  <a:pt x="1056868" y="2115916"/>
                  <a:pt x="1071733" y="2109078"/>
                  <a:pt x="1093238" y="2109772"/>
                </a:cubicBezTo>
                <a:cubicBezTo>
                  <a:pt x="1114347" y="2109078"/>
                  <a:pt x="1129262" y="2115916"/>
                  <a:pt x="1136347" y="2129592"/>
                </a:cubicBezTo>
                <a:cubicBezTo>
                  <a:pt x="1144226" y="2144754"/>
                  <a:pt x="1140411" y="2163633"/>
                  <a:pt x="1132780" y="2173692"/>
                </a:cubicBezTo>
                <a:cubicBezTo>
                  <a:pt x="1124356" y="2184890"/>
                  <a:pt x="1121829" y="2196981"/>
                  <a:pt x="1125744" y="2207684"/>
                </a:cubicBezTo>
                <a:cubicBezTo>
                  <a:pt x="1129262" y="2217346"/>
                  <a:pt x="1137883" y="2224779"/>
                  <a:pt x="1148289" y="2227157"/>
                </a:cubicBezTo>
                <a:cubicBezTo>
                  <a:pt x="1153789" y="2228446"/>
                  <a:pt x="1175294" y="2229288"/>
                  <a:pt x="1203092" y="2229783"/>
                </a:cubicBezTo>
                <a:cubicBezTo>
                  <a:pt x="1204182" y="2258919"/>
                  <a:pt x="1205768" y="2320907"/>
                  <a:pt x="1202993" y="2333196"/>
                </a:cubicBezTo>
                <a:cubicBezTo>
                  <a:pt x="1201408" y="2340133"/>
                  <a:pt x="1196452" y="2345881"/>
                  <a:pt x="1190110" y="2348210"/>
                </a:cubicBezTo>
                <a:cubicBezTo>
                  <a:pt x="1182876" y="2350836"/>
                  <a:pt x="1174353" y="2348903"/>
                  <a:pt x="1166127" y="2342710"/>
                </a:cubicBezTo>
                <a:cubicBezTo>
                  <a:pt x="1153888" y="2333444"/>
                  <a:pt x="1130946" y="2328786"/>
                  <a:pt x="1112513" y="2338349"/>
                </a:cubicBezTo>
                <a:cubicBezTo>
                  <a:pt x="1102851" y="2343354"/>
                  <a:pt x="1086797" y="2356683"/>
                  <a:pt x="1087887" y="2389238"/>
                </a:cubicBezTo>
                <a:cubicBezTo>
                  <a:pt x="1086797" y="2422139"/>
                  <a:pt x="1102851" y="2435469"/>
                  <a:pt x="1112513" y="2440473"/>
                </a:cubicBezTo>
                <a:cubicBezTo>
                  <a:pt x="1130946" y="2450037"/>
                  <a:pt x="1153888" y="2445379"/>
                  <a:pt x="1166127" y="2436113"/>
                </a:cubicBezTo>
                <a:cubicBezTo>
                  <a:pt x="1174353" y="2429919"/>
                  <a:pt x="1182876" y="2427986"/>
                  <a:pt x="1190110" y="2430613"/>
                </a:cubicBezTo>
                <a:cubicBezTo>
                  <a:pt x="1196452" y="2432941"/>
                  <a:pt x="1201408" y="2438689"/>
                  <a:pt x="1202993" y="2445626"/>
                </a:cubicBezTo>
                <a:cubicBezTo>
                  <a:pt x="1204083" y="2450383"/>
                  <a:pt x="1204480" y="2462622"/>
                  <a:pt x="1204529" y="2477537"/>
                </a:cubicBezTo>
                <a:lnTo>
                  <a:pt x="1214439" y="2477537"/>
                </a:lnTo>
                <a:cubicBezTo>
                  <a:pt x="1214439" y="2462127"/>
                  <a:pt x="1213894" y="2448946"/>
                  <a:pt x="1212656" y="2443446"/>
                </a:cubicBezTo>
                <a:cubicBezTo>
                  <a:pt x="1210327" y="2433239"/>
                  <a:pt x="1202993" y="2424766"/>
                  <a:pt x="1193529" y="2421297"/>
                </a:cubicBezTo>
                <a:cubicBezTo>
                  <a:pt x="1182975" y="2417432"/>
                  <a:pt x="1171132" y="2419910"/>
                  <a:pt x="1160181" y="2428234"/>
                </a:cubicBezTo>
                <a:cubicBezTo>
                  <a:pt x="1150370" y="2435617"/>
                  <a:pt x="1131888" y="2439383"/>
                  <a:pt x="1117122" y="2431703"/>
                </a:cubicBezTo>
                <a:cubicBezTo>
                  <a:pt x="1103793" y="2424766"/>
                  <a:pt x="1097103" y="2410198"/>
                  <a:pt x="1097797" y="2389238"/>
                </a:cubicBezTo>
                <a:cubicBezTo>
                  <a:pt x="1097103" y="2368625"/>
                  <a:pt x="1103793" y="2354057"/>
                  <a:pt x="1117122" y="2347120"/>
                </a:cubicBezTo>
                <a:cubicBezTo>
                  <a:pt x="1131937" y="2339439"/>
                  <a:pt x="1150370" y="2343205"/>
                  <a:pt x="1160181" y="2350588"/>
                </a:cubicBezTo>
                <a:cubicBezTo>
                  <a:pt x="1171132" y="2358913"/>
                  <a:pt x="1182975" y="2361341"/>
                  <a:pt x="1193529" y="2357525"/>
                </a:cubicBezTo>
                <a:cubicBezTo>
                  <a:pt x="1202993" y="2354057"/>
                  <a:pt x="1210327" y="2345583"/>
                  <a:pt x="1212656" y="2335376"/>
                </a:cubicBezTo>
                <a:cubicBezTo>
                  <a:pt x="1216025" y="2320659"/>
                  <a:pt x="1213795" y="2251189"/>
                  <a:pt x="1213002" y="2229932"/>
                </a:cubicBezTo>
                <a:cubicBezTo>
                  <a:pt x="1276279" y="2230824"/>
                  <a:pt x="1363835" y="2229882"/>
                  <a:pt x="1375777" y="2227157"/>
                </a:cubicBezTo>
                <a:cubicBezTo>
                  <a:pt x="1386133" y="2224779"/>
                  <a:pt x="1394804" y="2217346"/>
                  <a:pt x="1398322" y="2207684"/>
                </a:cubicBezTo>
                <a:cubicBezTo>
                  <a:pt x="1402187" y="2196981"/>
                  <a:pt x="1399710" y="2184890"/>
                  <a:pt x="1391236" y="2173692"/>
                </a:cubicBezTo>
                <a:cubicBezTo>
                  <a:pt x="1383655" y="2163633"/>
                  <a:pt x="1379840" y="2144754"/>
                  <a:pt x="1387718" y="2129592"/>
                </a:cubicBezTo>
                <a:cubicBezTo>
                  <a:pt x="1394804" y="2115916"/>
                  <a:pt x="1409719" y="2109078"/>
                  <a:pt x="1431174" y="2109772"/>
                </a:cubicBezTo>
                <a:cubicBezTo>
                  <a:pt x="1452333" y="2109078"/>
                  <a:pt x="1467198" y="2115916"/>
                  <a:pt x="1474283" y="2129592"/>
                </a:cubicBezTo>
                <a:cubicBezTo>
                  <a:pt x="1482162" y="2144754"/>
                  <a:pt x="1478347" y="2163633"/>
                  <a:pt x="1470765" y="2173692"/>
                </a:cubicBezTo>
                <a:cubicBezTo>
                  <a:pt x="1462292" y="2184890"/>
                  <a:pt x="1459765" y="2196981"/>
                  <a:pt x="1463680" y="2207684"/>
                </a:cubicBezTo>
                <a:cubicBezTo>
                  <a:pt x="1467198" y="2217346"/>
                  <a:pt x="1475820" y="2224779"/>
                  <a:pt x="1486225" y="2227157"/>
                </a:cubicBezTo>
                <a:cubicBezTo>
                  <a:pt x="1494649" y="2229090"/>
                  <a:pt x="1534785" y="2229189"/>
                  <a:pt x="1599944" y="2229040"/>
                </a:cubicBezTo>
                <a:cubicBezTo>
                  <a:pt x="1606336" y="2228991"/>
                  <a:pt x="1612877" y="2228991"/>
                  <a:pt x="1619418" y="2228991"/>
                </a:cubicBezTo>
                <a:cubicBezTo>
                  <a:pt x="1620508" y="2257730"/>
                  <a:pt x="1622192" y="2320808"/>
                  <a:pt x="1619368" y="2333196"/>
                </a:cubicBezTo>
                <a:cubicBezTo>
                  <a:pt x="1617782" y="2340133"/>
                  <a:pt x="1612827" y="2345881"/>
                  <a:pt x="1606485" y="2348210"/>
                </a:cubicBezTo>
                <a:cubicBezTo>
                  <a:pt x="1599250" y="2350836"/>
                  <a:pt x="1590728" y="2348903"/>
                  <a:pt x="1582502" y="2342710"/>
                </a:cubicBezTo>
                <a:cubicBezTo>
                  <a:pt x="1570263" y="2333444"/>
                  <a:pt x="1547321" y="2328786"/>
                  <a:pt x="1528888" y="2338349"/>
                </a:cubicBezTo>
                <a:cubicBezTo>
                  <a:pt x="1519226" y="2343354"/>
                  <a:pt x="1503171" y="2356683"/>
                  <a:pt x="1504262" y="2389238"/>
                </a:cubicBezTo>
                <a:cubicBezTo>
                  <a:pt x="1503171" y="2422139"/>
                  <a:pt x="1519226" y="2435469"/>
                  <a:pt x="1528888" y="2440473"/>
                </a:cubicBezTo>
                <a:cubicBezTo>
                  <a:pt x="1547321" y="2450037"/>
                  <a:pt x="1570263" y="2445379"/>
                  <a:pt x="1582502" y="2436113"/>
                </a:cubicBezTo>
                <a:cubicBezTo>
                  <a:pt x="1590728" y="2429919"/>
                  <a:pt x="1599250" y="2427986"/>
                  <a:pt x="1606485" y="2430613"/>
                </a:cubicBezTo>
                <a:cubicBezTo>
                  <a:pt x="1612827" y="2432941"/>
                  <a:pt x="1617782" y="2438689"/>
                  <a:pt x="1619368" y="2445626"/>
                </a:cubicBezTo>
                <a:cubicBezTo>
                  <a:pt x="1620458" y="2450383"/>
                  <a:pt x="1620855" y="2462622"/>
                  <a:pt x="1620904" y="2477537"/>
                </a:cubicBezTo>
                <a:lnTo>
                  <a:pt x="1630814" y="2477537"/>
                </a:lnTo>
                <a:cubicBezTo>
                  <a:pt x="1630765" y="2462127"/>
                  <a:pt x="1630269" y="2448946"/>
                  <a:pt x="1629031" y="2443446"/>
                </a:cubicBezTo>
                <a:cubicBezTo>
                  <a:pt x="1626702" y="2433239"/>
                  <a:pt x="1619368" y="2424766"/>
                  <a:pt x="1609904" y="2421297"/>
                </a:cubicBezTo>
                <a:cubicBezTo>
                  <a:pt x="1599350" y="2417432"/>
                  <a:pt x="1587507" y="2419910"/>
                  <a:pt x="1576556" y="2428234"/>
                </a:cubicBezTo>
                <a:cubicBezTo>
                  <a:pt x="1566745" y="2435667"/>
                  <a:pt x="1548312" y="2439383"/>
                  <a:pt x="1533497" y="2431703"/>
                </a:cubicBezTo>
                <a:cubicBezTo>
                  <a:pt x="1520168" y="2424766"/>
                  <a:pt x="1513478" y="2410198"/>
                  <a:pt x="1514172" y="2389238"/>
                </a:cubicBezTo>
                <a:cubicBezTo>
                  <a:pt x="1513478" y="2368625"/>
                  <a:pt x="1520168" y="2354057"/>
                  <a:pt x="1533497" y="2347120"/>
                </a:cubicBezTo>
                <a:cubicBezTo>
                  <a:pt x="1548312" y="2339489"/>
                  <a:pt x="1566745" y="2343205"/>
                  <a:pt x="1576556" y="2350588"/>
                </a:cubicBezTo>
                <a:cubicBezTo>
                  <a:pt x="1587507" y="2358913"/>
                  <a:pt x="1599350" y="2361390"/>
                  <a:pt x="1609904" y="2357525"/>
                </a:cubicBezTo>
                <a:cubicBezTo>
                  <a:pt x="1619368" y="2354057"/>
                  <a:pt x="1626702" y="2345583"/>
                  <a:pt x="1629031" y="2335376"/>
                </a:cubicBezTo>
                <a:cubicBezTo>
                  <a:pt x="1632450" y="2320461"/>
                  <a:pt x="1630071" y="2249009"/>
                  <a:pt x="1629328" y="2228991"/>
                </a:cubicBezTo>
                <a:cubicBezTo>
                  <a:pt x="1668572" y="2228941"/>
                  <a:pt x="1705140" y="2229189"/>
                  <a:pt x="1711532" y="2230626"/>
                </a:cubicBezTo>
                <a:cubicBezTo>
                  <a:pt x="1718668" y="2232261"/>
                  <a:pt x="1724564" y="2237315"/>
                  <a:pt x="1726943" y="2243856"/>
                </a:cubicBezTo>
                <a:cubicBezTo>
                  <a:pt x="1729668" y="2251288"/>
                  <a:pt x="1727636" y="2260009"/>
                  <a:pt x="1721294" y="2268433"/>
                </a:cubicBezTo>
                <a:cubicBezTo>
                  <a:pt x="1711879" y="2280920"/>
                  <a:pt x="1707073" y="2304308"/>
                  <a:pt x="1716834" y="2323137"/>
                </a:cubicBezTo>
                <a:cubicBezTo>
                  <a:pt x="1721988" y="2332998"/>
                  <a:pt x="1735416" y="2349448"/>
                  <a:pt x="1768764" y="2348259"/>
                </a:cubicBezTo>
                <a:cubicBezTo>
                  <a:pt x="1802359" y="2349399"/>
                  <a:pt x="1815886" y="2332998"/>
                  <a:pt x="1821040" y="2323137"/>
                </a:cubicBezTo>
                <a:cubicBezTo>
                  <a:pt x="1830801" y="2304308"/>
                  <a:pt x="1826044" y="2280920"/>
                  <a:pt x="1816580" y="2268433"/>
                </a:cubicBezTo>
                <a:cubicBezTo>
                  <a:pt x="1810237" y="2260009"/>
                  <a:pt x="1808206" y="2251288"/>
                  <a:pt x="1810931" y="2243856"/>
                </a:cubicBezTo>
                <a:cubicBezTo>
                  <a:pt x="1813310" y="2237315"/>
                  <a:pt x="1819206" y="2232261"/>
                  <a:pt x="1826341" y="2230626"/>
                </a:cubicBezTo>
                <a:cubicBezTo>
                  <a:pt x="1833378" y="2229040"/>
                  <a:pt x="1876933" y="2228892"/>
                  <a:pt x="1920438" y="2228991"/>
                </a:cubicBezTo>
                <a:cubicBezTo>
                  <a:pt x="1919695" y="2249009"/>
                  <a:pt x="1917317" y="2320461"/>
                  <a:pt x="1920736" y="2335376"/>
                </a:cubicBezTo>
                <a:cubicBezTo>
                  <a:pt x="1923065" y="2345583"/>
                  <a:pt x="1930398" y="2354057"/>
                  <a:pt x="1939862" y="2357525"/>
                </a:cubicBezTo>
                <a:cubicBezTo>
                  <a:pt x="1950417" y="2361341"/>
                  <a:pt x="1962259" y="2358913"/>
                  <a:pt x="1973210" y="2350588"/>
                </a:cubicBezTo>
                <a:cubicBezTo>
                  <a:pt x="1983071" y="2343205"/>
                  <a:pt x="2001503" y="2339439"/>
                  <a:pt x="2016319" y="2347120"/>
                </a:cubicBezTo>
                <a:cubicBezTo>
                  <a:pt x="2029648" y="2354057"/>
                  <a:pt x="2036288" y="2368625"/>
                  <a:pt x="2035594" y="2389585"/>
                </a:cubicBezTo>
                <a:cubicBezTo>
                  <a:pt x="2036288" y="2410198"/>
                  <a:pt x="2029648" y="2424766"/>
                  <a:pt x="2016319" y="2431703"/>
                </a:cubicBezTo>
                <a:cubicBezTo>
                  <a:pt x="2001454" y="2439383"/>
                  <a:pt x="1983071" y="2435617"/>
                  <a:pt x="1973210" y="2428234"/>
                </a:cubicBezTo>
                <a:cubicBezTo>
                  <a:pt x="1962259" y="2419910"/>
                  <a:pt x="1950417" y="2417482"/>
                  <a:pt x="1939862" y="2421297"/>
                </a:cubicBezTo>
                <a:cubicBezTo>
                  <a:pt x="1930398" y="2424766"/>
                  <a:pt x="1923065" y="2433239"/>
                  <a:pt x="1920736" y="2443446"/>
                </a:cubicBezTo>
                <a:cubicBezTo>
                  <a:pt x="1919497" y="2448996"/>
                  <a:pt x="1919001" y="2462127"/>
                  <a:pt x="1918952" y="2477537"/>
                </a:cubicBezTo>
                <a:lnTo>
                  <a:pt x="1928862" y="2477537"/>
                </a:lnTo>
                <a:cubicBezTo>
                  <a:pt x="1928862" y="2462622"/>
                  <a:pt x="1929308" y="2450383"/>
                  <a:pt x="1930398" y="2445626"/>
                </a:cubicBezTo>
                <a:cubicBezTo>
                  <a:pt x="1931984" y="2438689"/>
                  <a:pt x="1936939" y="2432941"/>
                  <a:pt x="1943281" y="2430613"/>
                </a:cubicBezTo>
                <a:cubicBezTo>
                  <a:pt x="1950516" y="2427986"/>
                  <a:pt x="1959038" y="2429919"/>
                  <a:pt x="1967264" y="2436113"/>
                </a:cubicBezTo>
                <a:cubicBezTo>
                  <a:pt x="1979503" y="2445379"/>
                  <a:pt x="2002445" y="2450037"/>
                  <a:pt x="2020878" y="2440473"/>
                </a:cubicBezTo>
                <a:cubicBezTo>
                  <a:pt x="2030540" y="2435469"/>
                  <a:pt x="2046644" y="2422139"/>
                  <a:pt x="2045504" y="2389585"/>
                </a:cubicBezTo>
                <a:cubicBezTo>
                  <a:pt x="2046644" y="2356683"/>
                  <a:pt x="2030540" y="2343354"/>
                  <a:pt x="2020878" y="2338349"/>
                </a:cubicBezTo>
                <a:cubicBezTo>
                  <a:pt x="2002445" y="2328786"/>
                  <a:pt x="1979503" y="2333444"/>
                  <a:pt x="1967264" y="2342710"/>
                </a:cubicBezTo>
                <a:cubicBezTo>
                  <a:pt x="1959038" y="2348903"/>
                  <a:pt x="1950516" y="2350836"/>
                  <a:pt x="1943281" y="2348210"/>
                </a:cubicBezTo>
                <a:cubicBezTo>
                  <a:pt x="1936939" y="2345881"/>
                  <a:pt x="1931984" y="2340133"/>
                  <a:pt x="1930398" y="2333196"/>
                </a:cubicBezTo>
                <a:cubicBezTo>
                  <a:pt x="1927574" y="2320808"/>
                  <a:pt x="1929258" y="2257780"/>
                  <a:pt x="1930349" y="2228991"/>
                </a:cubicBezTo>
                <a:cubicBezTo>
                  <a:pt x="1932876" y="2228991"/>
                  <a:pt x="1935452" y="2229040"/>
                  <a:pt x="1937930" y="2229040"/>
                </a:cubicBezTo>
                <a:cubicBezTo>
                  <a:pt x="2003089" y="2229189"/>
                  <a:pt x="2043225" y="2229090"/>
                  <a:pt x="2051649" y="2227157"/>
                </a:cubicBezTo>
                <a:cubicBezTo>
                  <a:pt x="2062054" y="2224779"/>
                  <a:pt x="2070676" y="2217346"/>
                  <a:pt x="2074194" y="2207684"/>
                </a:cubicBezTo>
                <a:cubicBezTo>
                  <a:pt x="2078109" y="2196981"/>
                  <a:pt x="2075582" y="2184890"/>
                  <a:pt x="2067158" y="2173692"/>
                </a:cubicBezTo>
                <a:cubicBezTo>
                  <a:pt x="2059527" y="2163633"/>
                  <a:pt x="2055712" y="2144754"/>
                  <a:pt x="2063590" y="2129592"/>
                </a:cubicBezTo>
                <a:cubicBezTo>
                  <a:pt x="2070676" y="2115916"/>
                  <a:pt x="2085542" y="2109078"/>
                  <a:pt x="2107047" y="2109772"/>
                </a:cubicBezTo>
                <a:cubicBezTo>
                  <a:pt x="2128205" y="2109028"/>
                  <a:pt x="2143070" y="2115916"/>
                  <a:pt x="2150156" y="2129592"/>
                </a:cubicBezTo>
                <a:cubicBezTo>
                  <a:pt x="2158084" y="2144754"/>
                  <a:pt x="2154219" y="2163633"/>
                  <a:pt x="2146638" y="2173692"/>
                </a:cubicBezTo>
                <a:cubicBezTo>
                  <a:pt x="2138165" y="2184890"/>
                  <a:pt x="2135687" y="2196981"/>
                  <a:pt x="2139552" y="2207684"/>
                </a:cubicBezTo>
                <a:cubicBezTo>
                  <a:pt x="2143070" y="2217346"/>
                  <a:pt x="2151741" y="2224779"/>
                  <a:pt x="2162097" y="2227157"/>
                </a:cubicBezTo>
                <a:cubicBezTo>
                  <a:pt x="2170521" y="2229090"/>
                  <a:pt x="2210707" y="2229189"/>
                  <a:pt x="2275816" y="2229040"/>
                </a:cubicBezTo>
                <a:cubicBezTo>
                  <a:pt x="2276907" y="2229040"/>
                  <a:pt x="2277997" y="2229040"/>
                  <a:pt x="2279087" y="2228991"/>
                </a:cubicBezTo>
                <a:cubicBezTo>
                  <a:pt x="2280177" y="2257780"/>
                  <a:pt x="2281862" y="2320808"/>
                  <a:pt x="2279037" y="2333196"/>
                </a:cubicBezTo>
                <a:cubicBezTo>
                  <a:pt x="2277452" y="2340133"/>
                  <a:pt x="2272497" y="2345881"/>
                  <a:pt x="2266154" y="2348210"/>
                </a:cubicBezTo>
                <a:cubicBezTo>
                  <a:pt x="2258920" y="2350836"/>
                  <a:pt x="2250397" y="2348903"/>
                  <a:pt x="2242171" y="2342710"/>
                </a:cubicBezTo>
                <a:cubicBezTo>
                  <a:pt x="2229982" y="2333444"/>
                  <a:pt x="2207040" y="2328786"/>
                  <a:pt x="2188607" y="2338349"/>
                </a:cubicBezTo>
                <a:cubicBezTo>
                  <a:pt x="2178895" y="2343354"/>
                  <a:pt x="2162841" y="2356683"/>
                  <a:pt x="2163931" y="2389238"/>
                </a:cubicBezTo>
                <a:cubicBezTo>
                  <a:pt x="2162841" y="2422139"/>
                  <a:pt x="2178895" y="2435469"/>
                  <a:pt x="2188607" y="2440473"/>
                </a:cubicBezTo>
                <a:cubicBezTo>
                  <a:pt x="2207040" y="2450037"/>
                  <a:pt x="2229982" y="2445379"/>
                  <a:pt x="2242171" y="2436113"/>
                </a:cubicBezTo>
                <a:cubicBezTo>
                  <a:pt x="2250397" y="2429919"/>
                  <a:pt x="2258920" y="2427986"/>
                  <a:pt x="2266154" y="2430613"/>
                </a:cubicBezTo>
                <a:cubicBezTo>
                  <a:pt x="2272497" y="2432941"/>
                  <a:pt x="2277452" y="2438689"/>
                  <a:pt x="2279037" y="2445626"/>
                </a:cubicBezTo>
                <a:cubicBezTo>
                  <a:pt x="2280127" y="2450383"/>
                  <a:pt x="2280573" y="2462622"/>
                  <a:pt x="2280623" y="2477537"/>
                </a:cubicBezTo>
                <a:lnTo>
                  <a:pt x="2290483" y="2477537"/>
                </a:lnTo>
                <a:cubicBezTo>
                  <a:pt x="2290434" y="2462127"/>
                  <a:pt x="2289938" y="2448946"/>
                  <a:pt x="2288700" y="2443446"/>
                </a:cubicBezTo>
                <a:cubicBezTo>
                  <a:pt x="2286371" y="2433239"/>
                  <a:pt x="2279037" y="2424766"/>
                  <a:pt x="2269573" y="2421297"/>
                </a:cubicBezTo>
                <a:cubicBezTo>
                  <a:pt x="2259068" y="2417432"/>
                  <a:pt x="2247226" y="2419910"/>
                  <a:pt x="2236225" y="2428234"/>
                </a:cubicBezTo>
                <a:cubicBezTo>
                  <a:pt x="2226414" y="2435617"/>
                  <a:pt x="2207981" y="2439383"/>
                  <a:pt x="2193166" y="2431703"/>
                </a:cubicBezTo>
                <a:cubicBezTo>
                  <a:pt x="2179837" y="2424766"/>
                  <a:pt x="2173147" y="2410198"/>
                  <a:pt x="2173841" y="2389238"/>
                </a:cubicBezTo>
                <a:cubicBezTo>
                  <a:pt x="2173147" y="2368625"/>
                  <a:pt x="2179837" y="2354057"/>
                  <a:pt x="2193166" y="2347120"/>
                </a:cubicBezTo>
                <a:cubicBezTo>
                  <a:pt x="2207981" y="2339489"/>
                  <a:pt x="2226414" y="2343205"/>
                  <a:pt x="2236225" y="2350588"/>
                </a:cubicBezTo>
                <a:cubicBezTo>
                  <a:pt x="2247226" y="2358913"/>
                  <a:pt x="2259068" y="2361390"/>
                  <a:pt x="2269573" y="2357525"/>
                </a:cubicBezTo>
                <a:cubicBezTo>
                  <a:pt x="2279037" y="2354057"/>
                  <a:pt x="2286371" y="2345583"/>
                  <a:pt x="2288700" y="2335376"/>
                </a:cubicBezTo>
                <a:cubicBezTo>
                  <a:pt x="2292119" y="2320461"/>
                  <a:pt x="2289740" y="2249059"/>
                  <a:pt x="2288997" y="2228991"/>
                </a:cubicBezTo>
                <a:cubicBezTo>
                  <a:pt x="2333890" y="2228892"/>
                  <a:pt x="2380170" y="2228991"/>
                  <a:pt x="2387405" y="2230626"/>
                </a:cubicBezTo>
                <a:cubicBezTo>
                  <a:pt x="2394540" y="2232261"/>
                  <a:pt x="2400437" y="2237315"/>
                  <a:pt x="2402815" y="2243856"/>
                </a:cubicBezTo>
                <a:cubicBezTo>
                  <a:pt x="2405540" y="2251288"/>
                  <a:pt x="2403558" y="2260009"/>
                  <a:pt x="2397166" y="2268433"/>
                </a:cubicBezTo>
                <a:cubicBezTo>
                  <a:pt x="2387752" y="2280920"/>
                  <a:pt x="2382995" y="2304308"/>
                  <a:pt x="2392756" y="2323137"/>
                </a:cubicBezTo>
                <a:cubicBezTo>
                  <a:pt x="2397711" y="2332651"/>
                  <a:pt x="2410545" y="2348309"/>
                  <a:pt x="2441465" y="2348309"/>
                </a:cubicBezTo>
                <a:cubicBezTo>
                  <a:pt x="2442505" y="2348309"/>
                  <a:pt x="2443546" y="2348309"/>
                  <a:pt x="2444685" y="2348259"/>
                </a:cubicBezTo>
                <a:cubicBezTo>
                  <a:pt x="2459006" y="2348755"/>
                  <a:pt x="2469659" y="2346079"/>
                  <a:pt x="2477587" y="2342065"/>
                </a:cubicBezTo>
                <a:lnTo>
                  <a:pt x="2477587" y="2330520"/>
                </a:lnTo>
                <a:cubicBezTo>
                  <a:pt x="2469510" y="2336070"/>
                  <a:pt x="2458411" y="2338745"/>
                  <a:pt x="2444685" y="2338349"/>
                </a:cubicBezTo>
                <a:cubicBezTo>
                  <a:pt x="2423527" y="2339043"/>
                  <a:pt x="2408612" y="2332205"/>
                  <a:pt x="2401527" y="2318529"/>
                </a:cubicBezTo>
                <a:cubicBezTo>
                  <a:pt x="2393648" y="2303366"/>
                  <a:pt x="2397464" y="2284487"/>
                  <a:pt x="2405094" y="2274429"/>
                </a:cubicBezTo>
                <a:cubicBezTo>
                  <a:pt x="2413518" y="2263230"/>
                  <a:pt x="2416045" y="2251189"/>
                  <a:pt x="2412130" y="2240437"/>
                </a:cubicBezTo>
                <a:cubicBezTo>
                  <a:pt x="2408612" y="2230824"/>
                  <a:pt x="2399991" y="2223342"/>
                  <a:pt x="2389585" y="2220963"/>
                </a:cubicBezTo>
                <a:cubicBezTo>
                  <a:pt x="2381657" y="2219130"/>
                  <a:pt x="2345485" y="2218981"/>
                  <a:pt x="2286767" y="2219080"/>
                </a:cubicBezTo>
                <a:cubicBezTo>
                  <a:pt x="2285677" y="2189400"/>
                  <a:pt x="2284141" y="2129245"/>
                  <a:pt x="2286916" y="2117204"/>
                </a:cubicBezTo>
                <a:cubicBezTo>
                  <a:pt x="2288501" y="2110267"/>
                  <a:pt x="2293407" y="2104519"/>
                  <a:pt x="2299749" y="2102190"/>
                </a:cubicBezTo>
                <a:cubicBezTo>
                  <a:pt x="2307033" y="2099564"/>
                  <a:pt x="2315556" y="2101496"/>
                  <a:pt x="2323732" y="2107690"/>
                </a:cubicBezTo>
                <a:cubicBezTo>
                  <a:pt x="2335971" y="2116956"/>
                  <a:pt x="2358913" y="2121614"/>
                  <a:pt x="2377346" y="2112051"/>
                </a:cubicBezTo>
                <a:cubicBezTo>
                  <a:pt x="2387008" y="2107046"/>
                  <a:pt x="2403112" y="2093717"/>
                  <a:pt x="2401973" y="2061162"/>
                </a:cubicBezTo>
                <a:cubicBezTo>
                  <a:pt x="2403112" y="2028260"/>
                  <a:pt x="2387008" y="2014931"/>
                  <a:pt x="2377346" y="2009927"/>
                </a:cubicBezTo>
                <a:cubicBezTo>
                  <a:pt x="2358913" y="2000363"/>
                  <a:pt x="2335971" y="2005021"/>
                  <a:pt x="2323732" y="2014287"/>
                </a:cubicBezTo>
                <a:cubicBezTo>
                  <a:pt x="2315556" y="2020481"/>
                  <a:pt x="2307033" y="2022413"/>
                  <a:pt x="2299749" y="2019787"/>
                </a:cubicBezTo>
                <a:cubicBezTo>
                  <a:pt x="2293407" y="2017458"/>
                  <a:pt x="2288501" y="2011711"/>
                  <a:pt x="2286916" y="2004773"/>
                </a:cubicBezTo>
                <a:cubicBezTo>
                  <a:pt x="2284042" y="1992386"/>
                  <a:pt x="2285727" y="1929407"/>
                  <a:pt x="2286817" y="1900618"/>
                </a:cubicBezTo>
                <a:cubicBezTo>
                  <a:pt x="2345534" y="1900717"/>
                  <a:pt x="2381657" y="1900568"/>
                  <a:pt x="2389585" y="1898735"/>
                </a:cubicBezTo>
                <a:cubicBezTo>
                  <a:pt x="2399991" y="1896356"/>
                  <a:pt x="2408612" y="1888924"/>
                  <a:pt x="2412130" y="1879261"/>
                </a:cubicBezTo>
                <a:cubicBezTo>
                  <a:pt x="2416045" y="1868558"/>
                  <a:pt x="2413518" y="1856468"/>
                  <a:pt x="2405094" y="1845270"/>
                </a:cubicBezTo>
                <a:cubicBezTo>
                  <a:pt x="2397464" y="1835211"/>
                  <a:pt x="2393648" y="1816332"/>
                  <a:pt x="2401527" y="1801169"/>
                </a:cubicBezTo>
                <a:cubicBezTo>
                  <a:pt x="2408612" y="1787493"/>
                  <a:pt x="2423626" y="1780755"/>
                  <a:pt x="2444983" y="1781349"/>
                </a:cubicBezTo>
                <a:cubicBezTo>
                  <a:pt x="2458609" y="1781002"/>
                  <a:pt x="2469609" y="1783628"/>
                  <a:pt x="2477587" y="1789178"/>
                </a:cubicBezTo>
                <a:lnTo>
                  <a:pt x="2477587" y="1777633"/>
                </a:lnTo>
                <a:cubicBezTo>
                  <a:pt x="2469709" y="1773619"/>
                  <a:pt x="2459154" y="1770943"/>
                  <a:pt x="2444983" y="1771439"/>
                </a:cubicBezTo>
                <a:cubicBezTo>
                  <a:pt x="2411437" y="1770250"/>
                  <a:pt x="2397860" y="1786750"/>
                  <a:pt x="2392756" y="1796611"/>
                </a:cubicBezTo>
                <a:cubicBezTo>
                  <a:pt x="2382995" y="1815390"/>
                  <a:pt x="2387752" y="1838778"/>
                  <a:pt x="2397166" y="1851265"/>
                </a:cubicBezTo>
                <a:cubicBezTo>
                  <a:pt x="2403558" y="1859689"/>
                  <a:pt x="2405540" y="1868410"/>
                  <a:pt x="2402815" y="1875892"/>
                </a:cubicBezTo>
                <a:cubicBezTo>
                  <a:pt x="2400437" y="1882383"/>
                  <a:pt x="2394540" y="1887437"/>
                  <a:pt x="2387405" y="1889072"/>
                </a:cubicBezTo>
                <a:cubicBezTo>
                  <a:pt x="2380022" y="1890757"/>
                  <a:pt x="2332304" y="1890807"/>
                  <a:pt x="2286767" y="1890708"/>
                </a:cubicBezTo>
                <a:cubicBezTo>
                  <a:pt x="2285677" y="1861027"/>
                  <a:pt x="2284141" y="1800872"/>
                  <a:pt x="2286916" y="1788782"/>
                </a:cubicBezTo>
                <a:cubicBezTo>
                  <a:pt x="2288501" y="1781845"/>
                  <a:pt x="2293407" y="1776097"/>
                  <a:pt x="2299749" y="1773768"/>
                </a:cubicBezTo>
                <a:cubicBezTo>
                  <a:pt x="2307033" y="1771142"/>
                  <a:pt x="2315556" y="1773074"/>
                  <a:pt x="2323732" y="1779268"/>
                </a:cubicBezTo>
                <a:cubicBezTo>
                  <a:pt x="2335971" y="1788534"/>
                  <a:pt x="2358913" y="1793192"/>
                  <a:pt x="2377346" y="1783628"/>
                </a:cubicBezTo>
                <a:cubicBezTo>
                  <a:pt x="2387008" y="1778624"/>
                  <a:pt x="2403112" y="1765295"/>
                  <a:pt x="2401973" y="1732740"/>
                </a:cubicBezTo>
                <a:cubicBezTo>
                  <a:pt x="2403112" y="1699838"/>
                  <a:pt x="2387008" y="1686509"/>
                  <a:pt x="2377346" y="1681504"/>
                </a:cubicBezTo>
                <a:cubicBezTo>
                  <a:pt x="2358913" y="1671941"/>
                  <a:pt x="2335971" y="1676599"/>
                  <a:pt x="2323732" y="1685865"/>
                </a:cubicBezTo>
                <a:cubicBezTo>
                  <a:pt x="2315556" y="1692059"/>
                  <a:pt x="2307033" y="1693991"/>
                  <a:pt x="2299749" y="1691365"/>
                </a:cubicBezTo>
                <a:cubicBezTo>
                  <a:pt x="2293407" y="1689036"/>
                  <a:pt x="2288501" y="1683288"/>
                  <a:pt x="2286916" y="1676351"/>
                </a:cubicBezTo>
                <a:cubicBezTo>
                  <a:pt x="2284091" y="1664162"/>
                  <a:pt x="2285677" y="1602719"/>
                  <a:pt x="2286767" y="1573385"/>
                </a:cubicBezTo>
                <a:cubicBezTo>
                  <a:pt x="2335277" y="1573286"/>
                  <a:pt x="2381211" y="1572245"/>
                  <a:pt x="2389585" y="1570313"/>
                </a:cubicBezTo>
                <a:cubicBezTo>
                  <a:pt x="2399991" y="1567934"/>
                  <a:pt x="2408612" y="1560501"/>
                  <a:pt x="2412130" y="1550839"/>
                </a:cubicBezTo>
                <a:cubicBezTo>
                  <a:pt x="2416045" y="1540136"/>
                  <a:pt x="2413518" y="1528046"/>
                  <a:pt x="2405094" y="1516847"/>
                </a:cubicBezTo>
                <a:cubicBezTo>
                  <a:pt x="2397464" y="1506788"/>
                  <a:pt x="2393648" y="1487910"/>
                  <a:pt x="2401527" y="1472747"/>
                </a:cubicBezTo>
                <a:cubicBezTo>
                  <a:pt x="2408612" y="1459071"/>
                  <a:pt x="2423626" y="1452332"/>
                  <a:pt x="2444983" y="1452927"/>
                </a:cubicBezTo>
                <a:cubicBezTo>
                  <a:pt x="2458609" y="1452531"/>
                  <a:pt x="2469609" y="1455206"/>
                  <a:pt x="2477587" y="1460756"/>
                </a:cubicBezTo>
                <a:lnTo>
                  <a:pt x="2477587" y="1449211"/>
                </a:lnTo>
                <a:cubicBezTo>
                  <a:pt x="2469709" y="1445197"/>
                  <a:pt x="2459154" y="1442521"/>
                  <a:pt x="2444983" y="1443017"/>
                </a:cubicBezTo>
                <a:cubicBezTo>
                  <a:pt x="2411437" y="1441877"/>
                  <a:pt x="2397860" y="1458278"/>
                  <a:pt x="2392756" y="1468188"/>
                </a:cubicBezTo>
                <a:cubicBezTo>
                  <a:pt x="2382995" y="1486968"/>
                  <a:pt x="2387752" y="1510356"/>
                  <a:pt x="2397166" y="1522843"/>
                </a:cubicBezTo>
                <a:cubicBezTo>
                  <a:pt x="2403558" y="1531267"/>
                  <a:pt x="2405540" y="1539988"/>
                  <a:pt x="2402815" y="1547420"/>
                </a:cubicBezTo>
                <a:cubicBezTo>
                  <a:pt x="2400437" y="1553961"/>
                  <a:pt x="2394540" y="1559015"/>
                  <a:pt x="2387405" y="1560650"/>
                </a:cubicBezTo>
                <a:cubicBezTo>
                  <a:pt x="2379774" y="1562384"/>
                  <a:pt x="2335971" y="1563376"/>
                  <a:pt x="2289046" y="1563524"/>
                </a:cubicBezTo>
                <a:cubicBezTo>
                  <a:pt x="2289839" y="1542168"/>
                  <a:pt x="2292069" y="1472846"/>
                  <a:pt x="2288700" y="1458130"/>
                </a:cubicBezTo>
                <a:cubicBezTo>
                  <a:pt x="2286371" y="1447972"/>
                  <a:pt x="2279037" y="1439499"/>
                  <a:pt x="2269573" y="1436030"/>
                </a:cubicBezTo>
                <a:cubicBezTo>
                  <a:pt x="2259019" y="1432215"/>
                  <a:pt x="2247176" y="1434643"/>
                  <a:pt x="2236225" y="1442967"/>
                </a:cubicBezTo>
                <a:cubicBezTo>
                  <a:pt x="2226414" y="1450350"/>
                  <a:pt x="2207981" y="1454116"/>
                  <a:pt x="2193166" y="1446436"/>
                </a:cubicBezTo>
                <a:cubicBezTo>
                  <a:pt x="2179837" y="1439499"/>
                  <a:pt x="2173147" y="1424931"/>
                  <a:pt x="2173841" y="1403971"/>
                </a:cubicBezTo>
                <a:cubicBezTo>
                  <a:pt x="2173147" y="1383358"/>
                  <a:pt x="2179837" y="1368790"/>
                  <a:pt x="2193166" y="1361853"/>
                </a:cubicBezTo>
                <a:cubicBezTo>
                  <a:pt x="2207981" y="1354172"/>
                  <a:pt x="2226414" y="1357938"/>
                  <a:pt x="2236225" y="1365321"/>
                </a:cubicBezTo>
                <a:cubicBezTo>
                  <a:pt x="2247226" y="1373596"/>
                  <a:pt x="2259019" y="1376074"/>
                  <a:pt x="2269573" y="1372258"/>
                </a:cubicBezTo>
                <a:cubicBezTo>
                  <a:pt x="2279037" y="1368790"/>
                  <a:pt x="2286371" y="1360317"/>
                  <a:pt x="2288700" y="1350109"/>
                </a:cubicBezTo>
                <a:cubicBezTo>
                  <a:pt x="2292119" y="1335145"/>
                  <a:pt x="2289740" y="1263792"/>
                  <a:pt x="2288997" y="1243724"/>
                </a:cubicBezTo>
                <a:cubicBezTo>
                  <a:pt x="2333890" y="1243625"/>
                  <a:pt x="2380170" y="1243674"/>
                  <a:pt x="2387405" y="1245359"/>
                </a:cubicBezTo>
                <a:cubicBezTo>
                  <a:pt x="2394540" y="1246994"/>
                  <a:pt x="2400437" y="1252048"/>
                  <a:pt x="2402815" y="1258589"/>
                </a:cubicBezTo>
                <a:cubicBezTo>
                  <a:pt x="2405540" y="1266021"/>
                  <a:pt x="2403558" y="1274742"/>
                  <a:pt x="2397166" y="1283166"/>
                </a:cubicBezTo>
                <a:cubicBezTo>
                  <a:pt x="2387752" y="1295653"/>
                  <a:pt x="2382995" y="1319041"/>
                  <a:pt x="2392756" y="1337820"/>
                </a:cubicBezTo>
                <a:cubicBezTo>
                  <a:pt x="2397860" y="1347731"/>
                  <a:pt x="2411288" y="1364132"/>
                  <a:pt x="2444685" y="1362992"/>
                </a:cubicBezTo>
                <a:cubicBezTo>
                  <a:pt x="2458956" y="1363488"/>
                  <a:pt x="2469659" y="1360762"/>
                  <a:pt x="2477587" y="1356699"/>
                </a:cubicBezTo>
                <a:lnTo>
                  <a:pt x="2477587" y="1345253"/>
                </a:lnTo>
                <a:cubicBezTo>
                  <a:pt x="2469560" y="1350852"/>
                  <a:pt x="2458460" y="1353478"/>
                  <a:pt x="2444685" y="1353082"/>
                </a:cubicBezTo>
                <a:cubicBezTo>
                  <a:pt x="2423478" y="1353776"/>
                  <a:pt x="2408612" y="1346938"/>
                  <a:pt x="2401527" y="1333262"/>
                </a:cubicBezTo>
                <a:cubicBezTo>
                  <a:pt x="2393648" y="1318099"/>
                  <a:pt x="2397464" y="1299221"/>
                  <a:pt x="2405094" y="1289162"/>
                </a:cubicBezTo>
                <a:cubicBezTo>
                  <a:pt x="2413518" y="1277963"/>
                  <a:pt x="2416045" y="1265873"/>
                  <a:pt x="2412130" y="1255170"/>
                </a:cubicBezTo>
                <a:cubicBezTo>
                  <a:pt x="2408612" y="1245507"/>
                  <a:pt x="2399991" y="1238075"/>
                  <a:pt x="2389585" y="1235696"/>
                </a:cubicBezTo>
                <a:cubicBezTo>
                  <a:pt x="2381657" y="1233863"/>
                  <a:pt x="2345485" y="1233714"/>
                  <a:pt x="2286767" y="1233813"/>
                </a:cubicBezTo>
                <a:cubicBezTo>
                  <a:pt x="2285677" y="1204133"/>
                  <a:pt x="2284141" y="1143978"/>
                  <a:pt x="2286916" y="1131937"/>
                </a:cubicBezTo>
                <a:cubicBezTo>
                  <a:pt x="2288501" y="1125000"/>
                  <a:pt x="2293407" y="1119252"/>
                  <a:pt x="2299749" y="1116923"/>
                </a:cubicBezTo>
                <a:cubicBezTo>
                  <a:pt x="2307033" y="1114297"/>
                  <a:pt x="2315556" y="1116230"/>
                  <a:pt x="2323732" y="1122423"/>
                </a:cubicBezTo>
                <a:cubicBezTo>
                  <a:pt x="2335971" y="1131689"/>
                  <a:pt x="2358913" y="1136347"/>
                  <a:pt x="2377346" y="1126784"/>
                </a:cubicBezTo>
                <a:cubicBezTo>
                  <a:pt x="2387008" y="1121779"/>
                  <a:pt x="2403112" y="1108401"/>
                  <a:pt x="2401973" y="1075895"/>
                </a:cubicBezTo>
                <a:cubicBezTo>
                  <a:pt x="2403112" y="1042994"/>
                  <a:pt x="2387008" y="1029664"/>
                  <a:pt x="2377346" y="1024660"/>
                </a:cubicBezTo>
                <a:cubicBezTo>
                  <a:pt x="2358913" y="1015096"/>
                  <a:pt x="2335971" y="1019754"/>
                  <a:pt x="2323732" y="1029020"/>
                </a:cubicBezTo>
                <a:cubicBezTo>
                  <a:pt x="2315556" y="1035214"/>
                  <a:pt x="2306984" y="1037147"/>
                  <a:pt x="2299749" y="1034520"/>
                </a:cubicBezTo>
                <a:cubicBezTo>
                  <a:pt x="2293407" y="1032191"/>
                  <a:pt x="2288501" y="1026444"/>
                  <a:pt x="2286916" y="1019507"/>
                </a:cubicBezTo>
                <a:cubicBezTo>
                  <a:pt x="2284042" y="1007119"/>
                  <a:pt x="2285727" y="944140"/>
                  <a:pt x="2286817" y="915351"/>
                </a:cubicBezTo>
                <a:cubicBezTo>
                  <a:pt x="2345485" y="915450"/>
                  <a:pt x="2381657" y="915301"/>
                  <a:pt x="2389585" y="913468"/>
                </a:cubicBezTo>
                <a:cubicBezTo>
                  <a:pt x="2399991" y="911089"/>
                  <a:pt x="2408612" y="903657"/>
                  <a:pt x="2412130" y="893994"/>
                </a:cubicBezTo>
                <a:cubicBezTo>
                  <a:pt x="2416045" y="883291"/>
                  <a:pt x="2413518" y="871201"/>
                  <a:pt x="2405094" y="860003"/>
                </a:cubicBezTo>
                <a:cubicBezTo>
                  <a:pt x="2397464" y="849944"/>
                  <a:pt x="2393648" y="831065"/>
                  <a:pt x="2401527" y="815903"/>
                </a:cubicBezTo>
                <a:cubicBezTo>
                  <a:pt x="2408612" y="802226"/>
                  <a:pt x="2423527" y="795389"/>
                  <a:pt x="2444983" y="796082"/>
                </a:cubicBezTo>
                <a:cubicBezTo>
                  <a:pt x="2458560" y="795686"/>
                  <a:pt x="2469560" y="798312"/>
                  <a:pt x="2477587" y="803862"/>
                </a:cubicBezTo>
                <a:lnTo>
                  <a:pt x="2477587" y="792415"/>
                </a:lnTo>
                <a:cubicBezTo>
                  <a:pt x="2469709" y="788402"/>
                  <a:pt x="2459105" y="785726"/>
                  <a:pt x="2444983" y="786172"/>
                </a:cubicBezTo>
                <a:cubicBezTo>
                  <a:pt x="2411586" y="785082"/>
                  <a:pt x="2397860" y="801434"/>
                  <a:pt x="2392756" y="811344"/>
                </a:cubicBezTo>
                <a:cubicBezTo>
                  <a:pt x="2382995" y="830124"/>
                  <a:pt x="2387752" y="853512"/>
                  <a:pt x="2397166" y="865998"/>
                </a:cubicBezTo>
                <a:cubicBezTo>
                  <a:pt x="2403558" y="874422"/>
                  <a:pt x="2405540" y="883143"/>
                  <a:pt x="2402815" y="890575"/>
                </a:cubicBezTo>
                <a:cubicBezTo>
                  <a:pt x="2400437" y="897116"/>
                  <a:pt x="2394540" y="902170"/>
                  <a:pt x="2387405" y="903805"/>
                </a:cubicBezTo>
                <a:cubicBezTo>
                  <a:pt x="2380022" y="905490"/>
                  <a:pt x="2332304" y="905540"/>
                  <a:pt x="2286767" y="905441"/>
                </a:cubicBezTo>
                <a:cubicBezTo>
                  <a:pt x="2285677" y="875760"/>
                  <a:pt x="2284141" y="815556"/>
                  <a:pt x="2286916" y="803515"/>
                </a:cubicBezTo>
                <a:cubicBezTo>
                  <a:pt x="2288501" y="796578"/>
                  <a:pt x="2293407" y="790830"/>
                  <a:pt x="2299749" y="788501"/>
                </a:cubicBezTo>
                <a:cubicBezTo>
                  <a:pt x="2307033" y="785875"/>
                  <a:pt x="2315556" y="787807"/>
                  <a:pt x="2323732" y="794001"/>
                </a:cubicBezTo>
                <a:cubicBezTo>
                  <a:pt x="2335971" y="803267"/>
                  <a:pt x="2358913" y="807925"/>
                  <a:pt x="2377346" y="798362"/>
                </a:cubicBezTo>
                <a:cubicBezTo>
                  <a:pt x="2387008" y="793357"/>
                  <a:pt x="2403112" y="779978"/>
                  <a:pt x="2401973" y="747473"/>
                </a:cubicBezTo>
                <a:cubicBezTo>
                  <a:pt x="2403112" y="714571"/>
                  <a:pt x="2387008" y="701242"/>
                  <a:pt x="2377346" y="696237"/>
                </a:cubicBezTo>
                <a:cubicBezTo>
                  <a:pt x="2358913" y="686674"/>
                  <a:pt x="2335971" y="691332"/>
                  <a:pt x="2323732" y="700598"/>
                </a:cubicBezTo>
                <a:cubicBezTo>
                  <a:pt x="2315556" y="706792"/>
                  <a:pt x="2307033" y="708724"/>
                  <a:pt x="2299749" y="706098"/>
                </a:cubicBezTo>
                <a:cubicBezTo>
                  <a:pt x="2293407" y="703769"/>
                  <a:pt x="2288501" y="698021"/>
                  <a:pt x="2286916" y="691084"/>
                </a:cubicBezTo>
                <a:cubicBezTo>
                  <a:pt x="2284091" y="678845"/>
                  <a:pt x="2285677" y="617402"/>
                  <a:pt x="2286767" y="588118"/>
                </a:cubicBezTo>
                <a:cubicBezTo>
                  <a:pt x="2335277" y="588019"/>
                  <a:pt x="2381211" y="586978"/>
                  <a:pt x="2389585" y="585046"/>
                </a:cubicBezTo>
                <a:cubicBezTo>
                  <a:pt x="2399991" y="582667"/>
                  <a:pt x="2408612" y="575185"/>
                  <a:pt x="2412130" y="565572"/>
                </a:cubicBezTo>
                <a:cubicBezTo>
                  <a:pt x="2416045" y="554869"/>
                  <a:pt x="2413518" y="542779"/>
                  <a:pt x="2405094" y="531580"/>
                </a:cubicBezTo>
                <a:cubicBezTo>
                  <a:pt x="2397464" y="521522"/>
                  <a:pt x="2393648" y="502643"/>
                  <a:pt x="2401527" y="487480"/>
                </a:cubicBezTo>
                <a:cubicBezTo>
                  <a:pt x="2408612" y="473804"/>
                  <a:pt x="2423527" y="466966"/>
                  <a:pt x="2444983" y="467660"/>
                </a:cubicBezTo>
                <a:cubicBezTo>
                  <a:pt x="2458560" y="467214"/>
                  <a:pt x="2469609" y="469890"/>
                  <a:pt x="2477587" y="475489"/>
                </a:cubicBezTo>
                <a:lnTo>
                  <a:pt x="2477587" y="463993"/>
                </a:lnTo>
                <a:cubicBezTo>
                  <a:pt x="2469709" y="459980"/>
                  <a:pt x="2459105" y="457304"/>
                  <a:pt x="2444983" y="457750"/>
                </a:cubicBezTo>
                <a:cubicBezTo>
                  <a:pt x="2411586" y="456610"/>
                  <a:pt x="2397860" y="473011"/>
                  <a:pt x="2392756" y="482922"/>
                </a:cubicBezTo>
                <a:cubicBezTo>
                  <a:pt x="2382995" y="501701"/>
                  <a:pt x="2387752" y="525089"/>
                  <a:pt x="2397166" y="537576"/>
                </a:cubicBezTo>
                <a:cubicBezTo>
                  <a:pt x="2403558" y="546000"/>
                  <a:pt x="2405540" y="554721"/>
                  <a:pt x="2402815" y="562153"/>
                </a:cubicBezTo>
                <a:cubicBezTo>
                  <a:pt x="2400437" y="568694"/>
                  <a:pt x="2394540" y="573748"/>
                  <a:pt x="2387405" y="575383"/>
                </a:cubicBezTo>
                <a:cubicBezTo>
                  <a:pt x="2379774" y="577118"/>
                  <a:pt x="2335971" y="578059"/>
                  <a:pt x="2289046" y="578208"/>
                </a:cubicBezTo>
                <a:cubicBezTo>
                  <a:pt x="2289839" y="556901"/>
                  <a:pt x="2292069" y="487579"/>
                  <a:pt x="2288700" y="472863"/>
                </a:cubicBezTo>
                <a:cubicBezTo>
                  <a:pt x="2286371" y="462705"/>
                  <a:pt x="2279037" y="454232"/>
                  <a:pt x="2269573" y="450763"/>
                </a:cubicBezTo>
                <a:cubicBezTo>
                  <a:pt x="2259068" y="446898"/>
                  <a:pt x="2247176" y="449376"/>
                  <a:pt x="2236225" y="457651"/>
                </a:cubicBezTo>
                <a:cubicBezTo>
                  <a:pt x="2226414" y="465083"/>
                  <a:pt x="2207981" y="468849"/>
                  <a:pt x="2193166" y="461119"/>
                </a:cubicBezTo>
                <a:cubicBezTo>
                  <a:pt x="2179837" y="454232"/>
                  <a:pt x="2173147" y="439664"/>
                  <a:pt x="2173841" y="418704"/>
                </a:cubicBezTo>
                <a:cubicBezTo>
                  <a:pt x="2173147" y="398091"/>
                  <a:pt x="2179837" y="383523"/>
                  <a:pt x="2193166" y="376586"/>
                </a:cubicBezTo>
                <a:cubicBezTo>
                  <a:pt x="2207981" y="368905"/>
                  <a:pt x="2226414" y="372622"/>
                  <a:pt x="2236225" y="380054"/>
                </a:cubicBezTo>
                <a:cubicBezTo>
                  <a:pt x="2247226" y="388329"/>
                  <a:pt x="2259019" y="390807"/>
                  <a:pt x="2269573" y="386991"/>
                </a:cubicBezTo>
                <a:cubicBezTo>
                  <a:pt x="2279037" y="383523"/>
                  <a:pt x="2286371" y="375050"/>
                  <a:pt x="2288700" y="364842"/>
                </a:cubicBezTo>
                <a:cubicBezTo>
                  <a:pt x="2292119" y="349878"/>
                  <a:pt x="2289740" y="278525"/>
                  <a:pt x="2288997" y="258457"/>
                </a:cubicBezTo>
                <a:cubicBezTo>
                  <a:pt x="2333890" y="258358"/>
                  <a:pt x="2380170" y="258407"/>
                  <a:pt x="2387405" y="260092"/>
                </a:cubicBezTo>
                <a:cubicBezTo>
                  <a:pt x="2394540" y="261727"/>
                  <a:pt x="2400437" y="266781"/>
                  <a:pt x="2402815" y="273272"/>
                </a:cubicBezTo>
                <a:cubicBezTo>
                  <a:pt x="2405540" y="280755"/>
                  <a:pt x="2403558" y="289475"/>
                  <a:pt x="2397166" y="297899"/>
                </a:cubicBezTo>
                <a:cubicBezTo>
                  <a:pt x="2387752" y="310386"/>
                  <a:pt x="2382995" y="333774"/>
                  <a:pt x="2392756" y="352554"/>
                </a:cubicBezTo>
                <a:close/>
                <a:moveTo>
                  <a:pt x="1629278" y="258407"/>
                </a:moveTo>
                <a:cubicBezTo>
                  <a:pt x="1668522" y="258407"/>
                  <a:pt x="1705091" y="258605"/>
                  <a:pt x="1711483" y="260092"/>
                </a:cubicBezTo>
                <a:cubicBezTo>
                  <a:pt x="1718618" y="261727"/>
                  <a:pt x="1724515" y="266781"/>
                  <a:pt x="1726893" y="273272"/>
                </a:cubicBezTo>
                <a:cubicBezTo>
                  <a:pt x="1729618" y="280755"/>
                  <a:pt x="1727587" y="289475"/>
                  <a:pt x="1721244" y="297899"/>
                </a:cubicBezTo>
                <a:cubicBezTo>
                  <a:pt x="1711830" y="310386"/>
                  <a:pt x="1707023" y="333774"/>
                  <a:pt x="1716785" y="352554"/>
                </a:cubicBezTo>
                <a:cubicBezTo>
                  <a:pt x="1721938" y="362414"/>
                  <a:pt x="1735366" y="378815"/>
                  <a:pt x="1768714" y="377725"/>
                </a:cubicBezTo>
                <a:cubicBezTo>
                  <a:pt x="1802309" y="378766"/>
                  <a:pt x="1815837" y="362414"/>
                  <a:pt x="1820990" y="352554"/>
                </a:cubicBezTo>
                <a:cubicBezTo>
                  <a:pt x="1830752" y="333774"/>
                  <a:pt x="1825995" y="310386"/>
                  <a:pt x="1816531" y="297899"/>
                </a:cubicBezTo>
                <a:cubicBezTo>
                  <a:pt x="1810188" y="289475"/>
                  <a:pt x="1808156" y="280755"/>
                  <a:pt x="1810882" y="273272"/>
                </a:cubicBezTo>
                <a:cubicBezTo>
                  <a:pt x="1813260" y="266781"/>
                  <a:pt x="1819206" y="261727"/>
                  <a:pt x="1826292" y="260092"/>
                </a:cubicBezTo>
                <a:cubicBezTo>
                  <a:pt x="1833328" y="258457"/>
                  <a:pt x="1876883" y="258358"/>
                  <a:pt x="1920389" y="258457"/>
                </a:cubicBezTo>
                <a:cubicBezTo>
                  <a:pt x="1919646" y="278475"/>
                  <a:pt x="1917267" y="349878"/>
                  <a:pt x="1920686" y="364842"/>
                </a:cubicBezTo>
                <a:cubicBezTo>
                  <a:pt x="1923015" y="375050"/>
                  <a:pt x="1930349" y="383523"/>
                  <a:pt x="1939813" y="386991"/>
                </a:cubicBezTo>
                <a:cubicBezTo>
                  <a:pt x="1950367" y="390807"/>
                  <a:pt x="1962210" y="388329"/>
                  <a:pt x="1973160" y="380054"/>
                </a:cubicBezTo>
                <a:cubicBezTo>
                  <a:pt x="1983021" y="372622"/>
                  <a:pt x="2001454" y="368905"/>
                  <a:pt x="2016270" y="376586"/>
                </a:cubicBezTo>
                <a:cubicBezTo>
                  <a:pt x="2029599" y="383523"/>
                  <a:pt x="2036239" y="398091"/>
                  <a:pt x="2035545" y="419051"/>
                </a:cubicBezTo>
                <a:cubicBezTo>
                  <a:pt x="2036239" y="439664"/>
                  <a:pt x="2029599" y="454232"/>
                  <a:pt x="2016270" y="461119"/>
                </a:cubicBezTo>
                <a:cubicBezTo>
                  <a:pt x="2001454" y="468849"/>
                  <a:pt x="1983021" y="465083"/>
                  <a:pt x="1973160" y="457651"/>
                </a:cubicBezTo>
                <a:cubicBezTo>
                  <a:pt x="1962210" y="449376"/>
                  <a:pt x="1950367" y="446898"/>
                  <a:pt x="1939813" y="450763"/>
                </a:cubicBezTo>
                <a:cubicBezTo>
                  <a:pt x="1930349" y="454182"/>
                  <a:pt x="1923015" y="462705"/>
                  <a:pt x="1920686" y="472863"/>
                </a:cubicBezTo>
                <a:cubicBezTo>
                  <a:pt x="1917317" y="487579"/>
                  <a:pt x="1919547" y="556851"/>
                  <a:pt x="1920339" y="578208"/>
                </a:cubicBezTo>
                <a:cubicBezTo>
                  <a:pt x="1875100" y="578009"/>
                  <a:pt x="1833725" y="577068"/>
                  <a:pt x="1826292" y="575383"/>
                </a:cubicBezTo>
                <a:cubicBezTo>
                  <a:pt x="1819157" y="573748"/>
                  <a:pt x="1813260" y="568694"/>
                  <a:pt x="1810882" y="562153"/>
                </a:cubicBezTo>
                <a:cubicBezTo>
                  <a:pt x="1808156" y="554721"/>
                  <a:pt x="1810188" y="546000"/>
                  <a:pt x="1816531" y="537576"/>
                </a:cubicBezTo>
                <a:cubicBezTo>
                  <a:pt x="1825995" y="525089"/>
                  <a:pt x="1830752" y="501701"/>
                  <a:pt x="1820990" y="482922"/>
                </a:cubicBezTo>
                <a:cubicBezTo>
                  <a:pt x="1815837" y="473011"/>
                  <a:pt x="1802309" y="456610"/>
                  <a:pt x="1769061" y="457750"/>
                </a:cubicBezTo>
                <a:cubicBezTo>
                  <a:pt x="1735664" y="456610"/>
                  <a:pt x="1721938" y="473011"/>
                  <a:pt x="1716785" y="482922"/>
                </a:cubicBezTo>
                <a:cubicBezTo>
                  <a:pt x="1707023" y="501701"/>
                  <a:pt x="1711830" y="525089"/>
                  <a:pt x="1721244" y="537576"/>
                </a:cubicBezTo>
                <a:cubicBezTo>
                  <a:pt x="1727587" y="546000"/>
                  <a:pt x="1729618" y="554721"/>
                  <a:pt x="1726893" y="562153"/>
                </a:cubicBezTo>
                <a:cubicBezTo>
                  <a:pt x="1724515" y="568694"/>
                  <a:pt x="1718618" y="573748"/>
                  <a:pt x="1711483" y="575383"/>
                </a:cubicBezTo>
                <a:cubicBezTo>
                  <a:pt x="1705091" y="576820"/>
                  <a:pt x="1668572" y="577068"/>
                  <a:pt x="1629377" y="577018"/>
                </a:cubicBezTo>
                <a:cubicBezTo>
                  <a:pt x="1630170" y="554374"/>
                  <a:pt x="1632251" y="487332"/>
                  <a:pt x="1628981" y="472863"/>
                </a:cubicBezTo>
                <a:cubicBezTo>
                  <a:pt x="1626652" y="462705"/>
                  <a:pt x="1619318" y="454232"/>
                  <a:pt x="1609854" y="450763"/>
                </a:cubicBezTo>
                <a:cubicBezTo>
                  <a:pt x="1599300" y="446898"/>
                  <a:pt x="1587457" y="449376"/>
                  <a:pt x="1576507" y="457651"/>
                </a:cubicBezTo>
                <a:cubicBezTo>
                  <a:pt x="1566696" y="465083"/>
                  <a:pt x="1548263" y="468849"/>
                  <a:pt x="1533447" y="461119"/>
                </a:cubicBezTo>
                <a:cubicBezTo>
                  <a:pt x="1520118" y="454232"/>
                  <a:pt x="1513429" y="439664"/>
                  <a:pt x="1514122" y="418704"/>
                </a:cubicBezTo>
                <a:cubicBezTo>
                  <a:pt x="1513429" y="398091"/>
                  <a:pt x="1520118" y="383523"/>
                  <a:pt x="1533447" y="376586"/>
                </a:cubicBezTo>
                <a:cubicBezTo>
                  <a:pt x="1548213" y="368905"/>
                  <a:pt x="1566696" y="372622"/>
                  <a:pt x="1576507" y="380054"/>
                </a:cubicBezTo>
                <a:cubicBezTo>
                  <a:pt x="1587457" y="388329"/>
                  <a:pt x="1599300" y="390807"/>
                  <a:pt x="1609854" y="386991"/>
                </a:cubicBezTo>
                <a:cubicBezTo>
                  <a:pt x="1619318" y="383523"/>
                  <a:pt x="1626652" y="375050"/>
                  <a:pt x="1628981" y="364842"/>
                </a:cubicBezTo>
                <a:cubicBezTo>
                  <a:pt x="1632400" y="349878"/>
                  <a:pt x="1630021" y="278475"/>
                  <a:pt x="1629278" y="258407"/>
                </a:cubicBezTo>
                <a:close/>
                <a:moveTo>
                  <a:pt x="1807710" y="747126"/>
                </a:moveTo>
                <a:cubicBezTo>
                  <a:pt x="1806620" y="779978"/>
                  <a:pt x="1822675" y="793357"/>
                  <a:pt x="1832387" y="798362"/>
                </a:cubicBezTo>
                <a:cubicBezTo>
                  <a:pt x="1850820" y="807925"/>
                  <a:pt x="1873762" y="803267"/>
                  <a:pt x="1885951" y="794001"/>
                </a:cubicBezTo>
                <a:cubicBezTo>
                  <a:pt x="1894176" y="787807"/>
                  <a:pt x="1902650" y="785825"/>
                  <a:pt x="1909934" y="788501"/>
                </a:cubicBezTo>
                <a:cubicBezTo>
                  <a:pt x="1916276" y="790830"/>
                  <a:pt x="1921231" y="796578"/>
                  <a:pt x="1922817" y="803515"/>
                </a:cubicBezTo>
                <a:cubicBezTo>
                  <a:pt x="1925592" y="815556"/>
                  <a:pt x="1924056" y="875760"/>
                  <a:pt x="1922965" y="905441"/>
                </a:cubicBezTo>
                <a:cubicBezTo>
                  <a:pt x="1878618" y="905540"/>
                  <a:pt x="1833477" y="905441"/>
                  <a:pt x="1826292" y="903805"/>
                </a:cubicBezTo>
                <a:cubicBezTo>
                  <a:pt x="1819206" y="902170"/>
                  <a:pt x="1813260" y="897116"/>
                  <a:pt x="1810882" y="890575"/>
                </a:cubicBezTo>
                <a:cubicBezTo>
                  <a:pt x="1808156" y="883143"/>
                  <a:pt x="1810188" y="874422"/>
                  <a:pt x="1816531" y="865998"/>
                </a:cubicBezTo>
                <a:cubicBezTo>
                  <a:pt x="1825995" y="853512"/>
                  <a:pt x="1830752" y="830124"/>
                  <a:pt x="1820990" y="811344"/>
                </a:cubicBezTo>
                <a:cubicBezTo>
                  <a:pt x="1815837" y="801434"/>
                  <a:pt x="1802309" y="785082"/>
                  <a:pt x="1769061" y="786172"/>
                </a:cubicBezTo>
                <a:cubicBezTo>
                  <a:pt x="1735664" y="785082"/>
                  <a:pt x="1721938" y="801434"/>
                  <a:pt x="1716785" y="811344"/>
                </a:cubicBezTo>
                <a:cubicBezTo>
                  <a:pt x="1707023" y="830124"/>
                  <a:pt x="1711830" y="853512"/>
                  <a:pt x="1721244" y="865998"/>
                </a:cubicBezTo>
                <a:cubicBezTo>
                  <a:pt x="1727587" y="874422"/>
                  <a:pt x="1729618" y="883143"/>
                  <a:pt x="1726893" y="890575"/>
                </a:cubicBezTo>
                <a:cubicBezTo>
                  <a:pt x="1724515" y="897116"/>
                  <a:pt x="1718618" y="902170"/>
                  <a:pt x="1711483" y="903805"/>
                </a:cubicBezTo>
                <a:cubicBezTo>
                  <a:pt x="1704744" y="905342"/>
                  <a:pt x="1669712" y="906283"/>
                  <a:pt x="1629328" y="906580"/>
                </a:cubicBezTo>
                <a:cubicBezTo>
                  <a:pt x="1630121" y="885125"/>
                  <a:pt x="1632350" y="816002"/>
                  <a:pt x="1628981" y="801285"/>
                </a:cubicBezTo>
                <a:cubicBezTo>
                  <a:pt x="1626652" y="791127"/>
                  <a:pt x="1619318" y="782654"/>
                  <a:pt x="1609854" y="779185"/>
                </a:cubicBezTo>
                <a:cubicBezTo>
                  <a:pt x="1599300" y="775370"/>
                  <a:pt x="1587457" y="777798"/>
                  <a:pt x="1576507" y="786073"/>
                </a:cubicBezTo>
                <a:cubicBezTo>
                  <a:pt x="1566696" y="793506"/>
                  <a:pt x="1548263" y="797271"/>
                  <a:pt x="1533447" y="789542"/>
                </a:cubicBezTo>
                <a:cubicBezTo>
                  <a:pt x="1520118" y="782654"/>
                  <a:pt x="1513429" y="768086"/>
                  <a:pt x="1514122" y="747126"/>
                </a:cubicBezTo>
                <a:cubicBezTo>
                  <a:pt x="1513429" y="726513"/>
                  <a:pt x="1520118" y="711945"/>
                  <a:pt x="1533447" y="705008"/>
                </a:cubicBezTo>
                <a:cubicBezTo>
                  <a:pt x="1548263" y="697328"/>
                  <a:pt x="1566696" y="701044"/>
                  <a:pt x="1576507" y="708476"/>
                </a:cubicBezTo>
                <a:cubicBezTo>
                  <a:pt x="1587457" y="716751"/>
                  <a:pt x="1599300" y="719229"/>
                  <a:pt x="1609854" y="715414"/>
                </a:cubicBezTo>
                <a:cubicBezTo>
                  <a:pt x="1619318" y="711945"/>
                  <a:pt x="1626652" y="703472"/>
                  <a:pt x="1628981" y="693264"/>
                </a:cubicBezTo>
                <a:cubicBezTo>
                  <a:pt x="1632400" y="678350"/>
                  <a:pt x="1630021" y="607096"/>
                  <a:pt x="1629278" y="586929"/>
                </a:cubicBezTo>
                <a:cubicBezTo>
                  <a:pt x="1677095" y="586929"/>
                  <a:pt x="1706577" y="586681"/>
                  <a:pt x="1713663" y="585046"/>
                </a:cubicBezTo>
                <a:cubicBezTo>
                  <a:pt x="1724069" y="582667"/>
                  <a:pt x="1732691" y="575185"/>
                  <a:pt x="1736209" y="565572"/>
                </a:cubicBezTo>
                <a:cubicBezTo>
                  <a:pt x="1740123" y="554869"/>
                  <a:pt x="1737596" y="542779"/>
                  <a:pt x="1729123" y="531580"/>
                </a:cubicBezTo>
                <a:cubicBezTo>
                  <a:pt x="1721542" y="521522"/>
                  <a:pt x="1717726" y="502643"/>
                  <a:pt x="1725605" y="487480"/>
                </a:cubicBezTo>
                <a:cubicBezTo>
                  <a:pt x="1732691" y="473804"/>
                  <a:pt x="1747605" y="466966"/>
                  <a:pt x="1769061" y="467660"/>
                </a:cubicBezTo>
                <a:cubicBezTo>
                  <a:pt x="1790169" y="466966"/>
                  <a:pt x="1805084" y="473804"/>
                  <a:pt x="1812170" y="487480"/>
                </a:cubicBezTo>
                <a:cubicBezTo>
                  <a:pt x="1820049" y="502643"/>
                  <a:pt x="1816233" y="521522"/>
                  <a:pt x="1808652" y="531580"/>
                </a:cubicBezTo>
                <a:cubicBezTo>
                  <a:pt x="1800179" y="542779"/>
                  <a:pt x="1797652" y="554869"/>
                  <a:pt x="1801566" y="565572"/>
                </a:cubicBezTo>
                <a:cubicBezTo>
                  <a:pt x="1805084" y="575185"/>
                  <a:pt x="1813706" y="582667"/>
                  <a:pt x="1824112" y="585046"/>
                </a:cubicBezTo>
                <a:cubicBezTo>
                  <a:pt x="1832288" y="586929"/>
                  <a:pt x="1875942" y="587920"/>
                  <a:pt x="1922916" y="588118"/>
                </a:cubicBezTo>
                <a:cubicBezTo>
                  <a:pt x="1924006" y="617402"/>
                  <a:pt x="1925592" y="678845"/>
                  <a:pt x="1922817" y="691084"/>
                </a:cubicBezTo>
                <a:cubicBezTo>
                  <a:pt x="1921231" y="698021"/>
                  <a:pt x="1916276" y="703769"/>
                  <a:pt x="1909934" y="706098"/>
                </a:cubicBezTo>
                <a:cubicBezTo>
                  <a:pt x="1902650" y="708724"/>
                  <a:pt x="1894176" y="706792"/>
                  <a:pt x="1885951" y="700598"/>
                </a:cubicBezTo>
                <a:cubicBezTo>
                  <a:pt x="1873762" y="691332"/>
                  <a:pt x="1850770" y="686674"/>
                  <a:pt x="1832387" y="696237"/>
                </a:cubicBezTo>
                <a:cubicBezTo>
                  <a:pt x="1822675" y="701242"/>
                  <a:pt x="1806620" y="714571"/>
                  <a:pt x="1807710" y="747126"/>
                </a:cubicBezTo>
                <a:close/>
                <a:moveTo>
                  <a:pt x="1807710" y="1732393"/>
                </a:moveTo>
                <a:cubicBezTo>
                  <a:pt x="1806620" y="1765295"/>
                  <a:pt x="1822675" y="1778624"/>
                  <a:pt x="1832387" y="1783628"/>
                </a:cubicBezTo>
                <a:cubicBezTo>
                  <a:pt x="1850820" y="1793192"/>
                  <a:pt x="1873762" y="1788534"/>
                  <a:pt x="1885951" y="1779268"/>
                </a:cubicBezTo>
                <a:cubicBezTo>
                  <a:pt x="1894176" y="1773074"/>
                  <a:pt x="1902650" y="1771142"/>
                  <a:pt x="1909934" y="1773768"/>
                </a:cubicBezTo>
                <a:cubicBezTo>
                  <a:pt x="1916276" y="1776097"/>
                  <a:pt x="1921231" y="1781845"/>
                  <a:pt x="1922817" y="1788782"/>
                </a:cubicBezTo>
                <a:cubicBezTo>
                  <a:pt x="1925592" y="1800872"/>
                  <a:pt x="1924056" y="1861027"/>
                  <a:pt x="1922965" y="1890708"/>
                </a:cubicBezTo>
                <a:cubicBezTo>
                  <a:pt x="1878618" y="1890807"/>
                  <a:pt x="1833477" y="1890708"/>
                  <a:pt x="1826292" y="1889072"/>
                </a:cubicBezTo>
                <a:cubicBezTo>
                  <a:pt x="1819206" y="1887437"/>
                  <a:pt x="1813260" y="1882383"/>
                  <a:pt x="1810882" y="1875892"/>
                </a:cubicBezTo>
                <a:cubicBezTo>
                  <a:pt x="1808156" y="1868410"/>
                  <a:pt x="1810188" y="1859689"/>
                  <a:pt x="1816531" y="1851265"/>
                </a:cubicBezTo>
                <a:cubicBezTo>
                  <a:pt x="1825995" y="1838778"/>
                  <a:pt x="1830752" y="1815390"/>
                  <a:pt x="1820990" y="1796611"/>
                </a:cubicBezTo>
                <a:cubicBezTo>
                  <a:pt x="1815837" y="1786750"/>
                  <a:pt x="1802458" y="1770299"/>
                  <a:pt x="1769061" y="1771439"/>
                </a:cubicBezTo>
                <a:cubicBezTo>
                  <a:pt x="1735465" y="1770299"/>
                  <a:pt x="1721938" y="1786750"/>
                  <a:pt x="1716785" y="1796611"/>
                </a:cubicBezTo>
                <a:cubicBezTo>
                  <a:pt x="1707023" y="1815390"/>
                  <a:pt x="1711830" y="1838778"/>
                  <a:pt x="1721244" y="1851265"/>
                </a:cubicBezTo>
                <a:cubicBezTo>
                  <a:pt x="1727587" y="1859689"/>
                  <a:pt x="1729618" y="1868410"/>
                  <a:pt x="1726893" y="1875892"/>
                </a:cubicBezTo>
                <a:cubicBezTo>
                  <a:pt x="1724515" y="1882383"/>
                  <a:pt x="1718618" y="1887437"/>
                  <a:pt x="1711483" y="1889072"/>
                </a:cubicBezTo>
                <a:cubicBezTo>
                  <a:pt x="1704744" y="1890608"/>
                  <a:pt x="1669712" y="1891550"/>
                  <a:pt x="1629328" y="1891847"/>
                </a:cubicBezTo>
                <a:cubicBezTo>
                  <a:pt x="1630121" y="1870392"/>
                  <a:pt x="1632350" y="1801269"/>
                  <a:pt x="1628981" y="1786602"/>
                </a:cubicBezTo>
                <a:cubicBezTo>
                  <a:pt x="1626652" y="1776394"/>
                  <a:pt x="1619318" y="1767921"/>
                  <a:pt x="1609854" y="1764452"/>
                </a:cubicBezTo>
                <a:cubicBezTo>
                  <a:pt x="1599300" y="1760637"/>
                  <a:pt x="1587457" y="1763065"/>
                  <a:pt x="1576507" y="1771389"/>
                </a:cubicBezTo>
                <a:cubicBezTo>
                  <a:pt x="1566696" y="1778773"/>
                  <a:pt x="1548263" y="1782538"/>
                  <a:pt x="1533447" y="1774858"/>
                </a:cubicBezTo>
                <a:cubicBezTo>
                  <a:pt x="1520118" y="1767921"/>
                  <a:pt x="1513429" y="1753353"/>
                  <a:pt x="1514122" y="1732393"/>
                </a:cubicBezTo>
                <a:cubicBezTo>
                  <a:pt x="1513429" y="1711780"/>
                  <a:pt x="1520118" y="1697212"/>
                  <a:pt x="1533447" y="1690275"/>
                </a:cubicBezTo>
                <a:cubicBezTo>
                  <a:pt x="1548213" y="1682595"/>
                  <a:pt x="1566696" y="1686360"/>
                  <a:pt x="1576507" y="1693743"/>
                </a:cubicBezTo>
                <a:cubicBezTo>
                  <a:pt x="1587457" y="1702068"/>
                  <a:pt x="1599300" y="1704496"/>
                  <a:pt x="1609854" y="1700681"/>
                </a:cubicBezTo>
                <a:cubicBezTo>
                  <a:pt x="1619318" y="1697212"/>
                  <a:pt x="1626652" y="1688739"/>
                  <a:pt x="1628981" y="1678531"/>
                </a:cubicBezTo>
                <a:cubicBezTo>
                  <a:pt x="1632400" y="1663617"/>
                  <a:pt x="1630021" y="1592363"/>
                  <a:pt x="1629278" y="1572196"/>
                </a:cubicBezTo>
                <a:cubicBezTo>
                  <a:pt x="1677095" y="1572245"/>
                  <a:pt x="1706577" y="1571948"/>
                  <a:pt x="1713663" y="1570313"/>
                </a:cubicBezTo>
                <a:cubicBezTo>
                  <a:pt x="1724069" y="1567934"/>
                  <a:pt x="1732691" y="1560501"/>
                  <a:pt x="1736209" y="1550839"/>
                </a:cubicBezTo>
                <a:cubicBezTo>
                  <a:pt x="1740123" y="1540136"/>
                  <a:pt x="1737596" y="1528046"/>
                  <a:pt x="1729123" y="1516847"/>
                </a:cubicBezTo>
                <a:cubicBezTo>
                  <a:pt x="1721542" y="1506788"/>
                  <a:pt x="1717726" y="1487910"/>
                  <a:pt x="1725605" y="1472747"/>
                </a:cubicBezTo>
                <a:cubicBezTo>
                  <a:pt x="1732691" y="1459071"/>
                  <a:pt x="1747704" y="1452332"/>
                  <a:pt x="1769061" y="1452927"/>
                </a:cubicBezTo>
                <a:cubicBezTo>
                  <a:pt x="1790169" y="1452184"/>
                  <a:pt x="1805084" y="1459071"/>
                  <a:pt x="1812170" y="1472747"/>
                </a:cubicBezTo>
                <a:cubicBezTo>
                  <a:pt x="1820049" y="1487910"/>
                  <a:pt x="1816233" y="1506788"/>
                  <a:pt x="1808652" y="1516847"/>
                </a:cubicBezTo>
                <a:cubicBezTo>
                  <a:pt x="1800179" y="1528046"/>
                  <a:pt x="1797652" y="1540136"/>
                  <a:pt x="1801566" y="1550839"/>
                </a:cubicBezTo>
                <a:cubicBezTo>
                  <a:pt x="1805084" y="1560501"/>
                  <a:pt x="1813706" y="1567934"/>
                  <a:pt x="1824112" y="1570313"/>
                </a:cubicBezTo>
                <a:cubicBezTo>
                  <a:pt x="1832288" y="1572196"/>
                  <a:pt x="1875942" y="1573236"/>
                  <a:pt x="1922916" y="1573385"/>
                </a:cubicBezTo>
                <a:cubicBezTo>
                  <a:pt x="1924006" y="1602669"/>
                  <a:pt x="1925592" y="1664162"/>
                  <a:pt x="1922817" y="1676351"/>
                </a:cubicBezTo>
                <a:cubicBezTo>
                  <a:pt x="1921231" y="1683288"/>
                  <a:pt x="1916276" y="1689036"/>
                  <a:pt x="1909934" y="1691365"/>
                </a:cubicBezTo>
                <a:cubicBezTo>
                  <a:pt x="1902699" y="1693991"/>
                  <a:pt x="1894176" y="1692059"/>
                  <a:pt x="1885951" y="1685865"/>
                </a:cubicBezTo>
                <a:cubicBezTo>
                  <a:pt x="1873762" y="1676599"/>
                  <a:pt x="1850770" y="1671941"/>
                  <a:pt x="1832387" y="1681504"/>
                </a:cubicBezTo>
                <a:cubicBezTo>
                  <a:pt x="1822675" y="1686509"/>
                  <a:pt x="1806620" y="1699838"/>
                  <a:pt x="1807710" y="1732393"/>
                </a:cubicBezTo>
                <a:close/>
                <a:moveTo>
                  <a:pt x="1483054" y="1796611"/>
                </a:moveTo>
                <a:cubicBezTo>
                  <a:pt x="1477901" y="1786750"/>
                  <a:pt x="1464472" y="1770299"/>
                  <a:pt x="1431125" y="1771439"/>
                </a:cubicBezTo>
                <a:cubicBezTo>
                  <a:pt x="1397579" y="1770250"/>
                  <a:pt x="1383952" y="1786701"/>
                  <a:pt x="1378849" y="1796611"/>
                </a:cubicBezTo>
                <a:cubicBezTo>
                  <a:pt x="1369087" y="1815390"/>
                  <a:pt x="1373844" y="1838778"/>
                  <a:pt x="1383308" y="1851265"/>
                </a:cubicBezTo>
                <a:cubicBezTo>
                  <a:pt x="1389651" y="1859689"/>
                  <a:pt x="1391682" y="1868410"/>
                  <a:pt x="1388957" y="1875892"/>
                </a:cubicBezTo>
                <a:cubicBezTo>
                  <a:pt x="1386579" y="1882383"/>
                  <a:pt x="1380633" y="1887437"/>
                  <a:pt x="1373497" y="1889072"/>
                </a:cubicBezTo>
                <a:cubicBezTo>
                  <a:pt x="1365569" y="1890906"/>
                  <a:pt x="1310518" y="1890757"/>
                  <a:pt x="1262008" y="1890708"/>
                </a:cubicBezTo>
                <a:cubicBezTo>
                  <a:pt x="1242535" y="1890658"/>
                  <a:pt x="1225340" y="1890608"/>
                  <a:pt x="1210525" y="1890658"/>
                </a:cubicBezTo>
                <a:cubicBezTo>
                  <a:pt x="1209484" y="1860977"/>
                  <a:pt x="1207948" y="1800823"/>
                  <a:pt x="1210674" y="1788782"/>
                </a:cubicBezTo>
                <a:cubicBezTo>
                  <a:pt x="1212259" y="1781845"/>
                  <a:pt x="1217214" y="1776097"/>
                  <a:pt x="1223557" y="1773768"/>
                </a:cubicBezTo>
                <a:cubicBezTo>
                  <a:pt x="1230791" y="1771142"/>
                  <a:pt x="1239314" y="1773074"/>
                  <a:pt x="1247539" y="1779268"/>
                </a:cubicBezTo>
                <a:cubicBezTo>
                  <a:pt x="1259778" y="1788534"/>
                  <a:pt x="1282720" y="1793192"/>
                  <a:pt x="1301153" y="1783628"/>
                </a:cubicBezTo>
                <a:cubicBezTo>
                  <a:pt x="1310816" y="1778624"/>
                  <a:pt x="1326920" y="1765295"/>
                  <a:pt x="1325780" y="1732740"/>
                </a:cubicBezTo>
                <a:cubicBezTo>
                  <a:pt x="1326920" y="1699838"/>
                  <a:pt x="1310816" y="1686509"/>
                  <a:pt x="1301153" y="1681504"/>
                </a:cubicBezTo>
                <a:cubicBezTo>
                  <a:pt x="1282720" y="1671941"/>
                  <a:pt x="1259778" y="1676599"/>
                  <a:pt x="1247539" y="1685865"/>
                </a:cubicBezTo>
                <a:cubicBezTo>
                  <a:pt x="1239314" y="1692059"/>
                  <a:pt x="1230791" y="1693991"/>
                  <a:pt x="1223557" y="1691365"/>
                </a:cubicBezTo>
                <a:cubicBezTo>
                  <a:pt x="1217214" y="1689036"/>
                  <a:pt x="1212259" y="1683288"/>
                  <a:pt x="1210674" y="1676351"/>
                </a:cubicBezTo>
                <a:cubicBezTo>
                  <a:pt x="1207849" y="1663815"/>
                  <a:pt x="1209583" y="1599547"/>
                  <a:pt x="1210674" y="1571254"/>
                </a:cubicBezTo>
                <a:cubicBezTo>
                  <a:pt x="1273107" y="1570362"/>
                  <a:pt x="1362299" y="1571204"/>
                  <a:pt x="1373497" y="1573781"/>
                </a:cubicBezTo>
                <a:cubicBezTo>
                  <a:pt x="1380633" y="1575416"/>
                  <a:pt x="1386579" y="1580470"/>
                  <a:pt x="1388957" y="1587011"/>
                </a:cubicBezTo>
                <a:cubicBezTo>
                  <a:pt x="1391682" y="1594444"/>
                  <a:pt x="1389651" y="1603165"/>
                  <a:pt x="1383308" y="1611588"/>
                </a:cubicBezTo>
                <a:cubicBezTo>
                  <a:pt x="1373844" y="1624075"/>
                  <a:pt x="1369087" y="1647463"/>
                  <a:pt x="1378849" y="1666243"/>
                </a:cubicBezTo>
                <a:cubicBezTo>
                  <a:pt x="1383804" y="1675806"/>
                  <a:pt x="1396687" y="1691464"/>
                  <a:pt x="1427557" y="1691464"/>
                </a:cubicBezTo>
                <a:cubicBezTo>
                  <a:pt x="1428598" y="1691464"/>
                  <a:pt x="1429688" y="1691415"/>
                  <a:pt x="1430778" y="1691415"/>
                </a:cubicBezTo>
                <a:cubicBezTo>
                  <a:pt x="1464373" y="1692604"/>
                  <a:pt x="1477901" y="1676153"/>
                  <a:pt x="1483054" y="1666243"/>
                </a:cubicBezTo>
                <a:cubicBezTo>
                  <a:pt x="1492815" y="1647463"/>
                  <a:pt x="1488009" y="1624075"/>
                  <a:pt x="1478594" y="1611588"/>
                </a:cubicBezTo>
                <a:cubicBezTo>
                  <a:pt x="1472252" y="1603165"/>
                  <a:pt x="1470220" y="1594444"/>
                  <a:pt x="1472946" y="1587011"/>
                </a:cubicBezTo>
                <a:cubicBezTo>
                  <a:pt x="1475324" y="1580470"/>
                  <a:pt x="1481221" y="1575416"/>
                  <a:pt x="1488356" y="1573781"/>
                </a:cubicBezTo>
                <a:cubicBezTo>
                  <a:pt x="1496334" y="1571948"/>
                  <a:pt x="1551335" y="1572047"/>
                  <a:pt x="1599895" y="1572196"/>
                </a:cubicBezTo>
                <a:lnTo>
                  <a:pt x="1619368" y="1572196"/>
                </a:lnTo>
                <a:cubicBezTo>
                  <a:pt x="1620458" y="1600985"/>
                  <a:pt x="1622143" y="1663963"/>
                  <a:pt x="1619318" y="1676351"/>
                </a:cubicBezTo>
                <a:cubicBezTo>
                  <a:pt x="1617733" y="1683288"/>
                  <a:pt x="1612778" y="1689036"/>
                  <a:pt x="1606435" y="1691365"/>
                </a:cubicBezTo>
                <a:cubicBezTo>
                  <a:pt x="1599201" y="1693991"/>
                  <a:pt x="1590678" y="1692059"/>
                  <a:pt x="1582453" y="1685865"/>
                </a:cubicBezTo>
                <a:cubicBezTo>
                  <a:pt x="1570214" y="1676599"/>
                  <a:pt x="1547272" y="1671941"/>
                  <a:pt x="1528839" y="1681504"/>
                </a:cubicBezTo>
                <a:cubicBezTo>
                  <a:pt x="1519176" y="1686509"/>
                  <a:pt x="1503122" y="1699838"/>
                  <a:pt x="1504212" y="1732393"/>
                </a:cubicBezTo>
                <a:cubicBezTo>
                  <a:pt x="1503122" y="1765295"/>
                  <a:pt x="1519176" y="1778624"/>
                  <a:pt x="1528839" y="1783628"/>
                </a:cubicBezTo>
                <a:cubicBezTo>
                  <a:pt x="1547272" y="1793192"/>
                  <a:pt x="1570214" y="1788534"/>
                  <a:pt x="1582453" y="1779268"/>
                </a:cubicBezTo>
                <a:cubicBezTo>
                  <a:pt x="1590678" y="1773074"/>
                  <a:pt x="1599201" y="1771142"/>
                  <a:pt x="1606435" y="1773768"/>
                </a:cubicBezTo>
                <a:cubicBezTo>
                  <a:pt x="1612778" y="1776097"/>
                  <a:pt x="1617733" y="1781845"/>
                  <a:pt x="1619318" y="1788782"/>
                </a:cubicBezTo>
                <a:cubicBezTo>
                  <a:pt x="1622093" y="1801021"/>
                  <a:pt x="1620508" y="1862662"/>
                  <a:pt x="1619418" y="1891897"/>
                </a:cubicBezTo>
                <a:cubicBezTo>
                  <a:pt x="1562087" y="1892194"/>
                  <a:pt x="1497770" y="1891253"/>
                  <a:pt x="1488356" y="1889072"/>
                </a:cubicBezTo>
                <a:cubicBezTo>
                  <a:pt x="1481221" y="1887437"/>
                  <a:pt x="1475324" y="1882383"/>
                  <a:pt x="1472946" y="1875892"/>
                </a:cubicBezTo>
                <a:cubicBezTo>
                  <a:pt x="1470220" y="1868410"/>
                  <a:pt x="1472252" y="1859689"/>
                  <a:pt x="1478594" y="1851265"/>
                </a:cubicBezTo>
                <a:cubicBezTo>
                  <a:pt x="1488009" y="1838778"/>
                  <a:pt x="1492815" y="1815390"/>
                  <a:pt x="1483054" y="1796611"/>
                </a:cubicBezTo>
                <a:close/>
                <a:moveTo>
                  <a:pt x="1200615" y="1890708"/>
                </a:moveTo>
                <a:cubicBezTo>
                  <a:pt x="1171627" y="1890856"/>
                  <a:pt x="1153541" y="1891302"/>
                  <a:pt x="1148240" y="1892541"/>
                </a:cubicBezTo>
                <a:cubicBezTo>
                  <a:pt x="1137834" y="1894920"/>
                  <a:pt x="1129212" y="1902402"/>
                  <a:pt x="1125694" y="1912014"/>
                </a:cubicBezTo>
                <a:cubicBezTo>
                  <a:pt x="1121779" y="1922767"/>
                  <a:pt x="1124307" y="1934808"/>
                  <a:pt x="1132730" y="1946006"/>
                </a:cubicBezTo>
                <a:cubicBezTo>
                  <a:pt x="1140361" y="1956065"/>
                  <a:pt x="1144176" y="1974944"/>
                  <a:pt x="1136298" y="1990106"/>
                </a:cubicBezTo>
                <a:cubicBezTo>
                  <a:pt x="1129212" y="2003783"/>
                  <a:pt x="1114347" y="2010521"/>
                  <a:pt x="1092842" y="2009927"/>
                </a:cubicBezTo>
                <a:cubicBezTo>
                  <a:pt x="1071684" y="2010571"/>
                  <a:pt x="1056818" y="2003783"/>
                  <a:pt x="1049683" y="1990106"/>
                </a:cubicBezTo>
                <a:cubicBezTo>
                  <a:pt x="1041805" y="1974944"/>
                  <a:pt x="1045669" y="1956065"/>
                  <a:pt x="1053251" y="1946006"/>
                </a:cubicBezTo>
                <a:cubicBezTo>
                  <a:pt x="1061724" y="1934808"/>
                  <a:pt x="1064202" y="1922767"/>
                  <a:pt x="1060287" y="1912014"/>
                </a:cubicBezTo>
                <a:cubicBezTo>
                  <a:pt x="1056818" y="1902402"/>
                  <a:pt x="1048147" y="1894920"/>
                  <a:pt x="1037791" y="1892541"/>
                </a:cubicBezTo>
                <a:cubicBezTo>
                  <a:pt x="1029367" y="1890608"/>
                  <a:pt x="989182" y="1890559"/>
                  <a:pt x="924022" y="1890708"/>
                </a:cubicBezTo>
                <a:cubicBezTo>
                  <a:pt x="906382" y="1890708"/>
                  <a:pt x="887850" y="1890708"/>
                  <a:pt x="871053" y="1890708"/>
                </a:cubicBezTo>
                <a:cubicBezTo>
                  <a:pt x="869963" y="1861027"/>
                  <a:pt x="868476" y="1800872"/>
                  <a:pt x="871201" y="1788782"/>
                </a:cubicBezTo>
                <a:cubicBezTo>
                  <a:pt x="872787" y="1781845"/>
                  <a:pt x="877742" y="1776097"/>
                  <a:pt x="884084" y="1773768"/>
                </a:cubicBezTo>
                <a:cubicBezTo>
                  <a:pt x="891319" y="1771142"/>
                  <a:pt x="899842" y="1773074"/>
                  <a:pt x="908067" y="1779268"/>
                </a:cubicBezTo>
                <a:cubicBezTo>
                  <a:pt x="920306" y="1788534"/>
                  <a:pt x="943248" y="1793192"/>
                  <a:pt x="961681" y="1783628"/>
                </a:cubicBezTo>
                <a:cubicBezTo>
                  <a:pt x="971343" y="1778624"/>
                  <a:pt x="987447" y="1765295"/>
                  <a:pt x="986308" y="1732740"/>
                </a:cubicBezTo>
                <a:cubicBezTo>
                  <a:pt x="987447" y="1699838"/>
                  <a:pt x="971343" y="1686509"/>
                  <a:pt x="961681" y="1681504"/>
                </a:cubicBezTo>
                <a:cubicBezTo>
                  <a:pt x="943248" y="1671941"/>
                  <a:pt x="920306" y="1676599"/>
                  <a:pt x="908067" y="1685865"/>
                </a:cubicBezTo>
                <a:cubicBezTo>
                  <a:pt x="899842" y="1692059"/>
                  <a:pt x="891319" y="1693991"/>
                  <a:pt x="884084" y="1691365"/>
                </a:cubicBezTo>
                <a:cubicBezTo>
                  <a:pt x="877742" y="1689036"/>
                  <a:pt x="872787" y="1683288"/>
                  <a:pt x="871201" y="1676351"/>
                </a:cubicBezTo>
                <a:cubicBezTo>
                  <a:pt x="868377" y="1663963"/>
                  <a:pt x="870062" y="1600985"/>
                  <a:pt x="871152" y="1572196"/>
                </a:cubicBezTo>
                <a:cubicBezTo>
                  <a:pt x="886265" y="1572245"/>
                  <a:pt x="903954" y="1572196"/>
                  <a:pt x="924022" y="1572196"/>
                </a:cubicBezTo>
                <a:cubicBezTo>
                  <a:pt x="972582" y="1572047"/>
                  <a:pt x="1027633" y="1571948"/>
                  <a:pt x="1035561" y="1573781"/>
                </a:cubicBezTo>
                <a:cubicBezTo>
                  <a:pt x="1042696" y="1575416"/>
                  <a:pt x="1048643" y="1580470"/>
                  <a:pt x="1051021" y="1587011"/>
                </a:cubicBezTo>
                <a:cubicBezTo>
                  <a:pt x="1053697" y="1594444"/>
                  <a:pt x="1051715" y="1603165"/>
                  <a:pt x="1045372" y="1611588"/>
                </a:cubicBezTo>
                <a:cubicBezTo>
                  <a:pt x="1035908" y="1624075"/>
                  <a:pt x="1031151" y="1647463"/>
                  <a:pt x="1040913" y="1666243"/>
                </a:cubicBezTo>
                <a:cubicBezTo>
                  <a:pt x="1046016" y="1676153"/>
                  <a:pt x="1059742" y="1692604"/>
                  <a:pt x="1092842" y="1691415"/>
                </a:cubicBezTo>
                <a:cubicBezTo>
                  <a:pt x="1126437" y="1692604"/>
                  <a:pt x="1139965" y="1676153"/>
                  <a:pt x="1145118" y="1666243"/>
                </a:cubicBezTo>
                <a:cubicBezTo>
                  <a:pt x="1154830" y="1647463"/>
                  <a:pt x="1150073" y="1624075"/>
                  <a:pt x="1140658" y="1611588"/>
                </a:cubicBezTo>
                <a:cubicBezTo>
                  <a:pt x="1134316" y="1603165"/>
                  <a:pt x="1132284" y="1594444"/>
                  <a:pt x="1135009" y="1587011"/>
                </a:cubicBezTo>
                <a:cubicBezTo>
                  <a:pt x="1137388" y="1580470"/>
                  <a:pt x="1143284" y="1575416"/>
                  <a:pt x="1150420" y="1573781"/>
                </a:cubicBezTo>
                <a:cubicBezTo>
                  <a:pt x="1155325" y="1572641"/>
                  <a:pt x="1174997" y="1571898"/>
                  <a:pt x="1200763" y="1571403"/>
                </a:cubicBezTo>
                <a:cubicBezTo>
                  <a:pt x="1200020" y="1590331"/>
                  <a:pt x="1197543" y="1663369"/>
                  <a:pt x="1201011" y="1678531"/>
                </a:cubicBezTo>
                <a:cubicBezTo>
                  <a:pt x="1203340" y="1688739"/>
                  <a:pt x="1210674" y="1697212"/>
                  <a:pt x="1220187" y="1700681"/>
                </a:cubicBezTo>
                <a:cubicBezTo>
                  <a:pt x="1230692" y="1704496"/>
                  <a:pt x="1242535" y="1702068"/>
                  <a:pt x="1253485" y="1693743"/>
                </a:cubicBezTo>
                <a:cubicBezTo>
                  <a:pt x="1263296" y="1686311"/>
                  <a:pt x="1281729" y="1682595"/>
                  <a:pt x="1296595" y="1690275"/>
                </a:cubicBezTo>
                <a:cubicBezTo>
                  <a:pt x="1309924" y="1697212"/>
                  <a:pt x="1316564" y="1711780"/>
                  <a:pt x="1315870" y="1732740"/>
                </a:cubicBezTo>
                <a:cubicBezTo>
                  <a:pt x="1316564" y="1753353"/>
                  <a:pt x="1309924" y="1767921"/>
                  <a:pt x="1296595" y="1774858"/>
                </a:cubicBezTo>
                <a:cubicBezTo>
                  <a:pt x="1281779" y="1782538"/>
                  <a:pt x="1263346" y="1778773"/>
                  <a:pt x="1253485" y="1771389"/>
                </a:cubicBezTo>
                <a:cubicBezTo>
                  <a:pt x="1242535" y="1763065"/>
                  <a:pt x="1230692" y="1760637"/>
                  <a:pt x="1220187" y="1764452"/>
                </a:cubicBezTo>
                <a:cubicBezTo>
                  <a:pt x="1210674" y="1767921"/>
                  <a:pt x="1203340" y="1776394"/>
                  <a:pt x="1201011" y="1786602"/>
                </a:cubicBezTo>
                <a:cubicBezTo>
                  <a:pt x="1197741" y="1801021"/>
                  <a:pt x="1199822" y="1868013"/>
                  <a:pt x="1200615" y="1890708"/>
                </a:cubicBezTo>
                <a:close/>
                <a:moveTo>
                  <a:pt x="861142" y="1890658"/>
                </a:moveTo>
                <a:cubicBezTo>
                  <a:pt x="836367" y="1890509"/>
                  <a:pt x="816943" y="1890113"/>
                  <a:pt x="812484" y="1889072"/>
                </a:cubicBezTo>
                <a:cubicBezTo>
                  <a:pt x="805348" y="1887437"/>
                  <a:pt x="799452" y="1882383"/>
                  <a:pt x="797073" y="1875892"/>
                </a:cubicBezTo>
                <a:cubicBezTo>
                  <a:pt x="794348" y="1868410"/>
                  <a:pt x="796330" y="1859689"/>
                  <a:pt x="802722" y="1851265"/>
                </a:cubicBezTo>
                <a:cubicBezTo>
                  <a:pt x="812137" y="1838778"/>
                  <a:pt x="816894" y="1815390"/>
                  <a:pt x="807132" y="1796611"/>
                </a:cubicBezTo>
                <a:cubicBezTo>
                  <a:pt x="802028" y="1786750"/>
                  <a:pt x="788352" y="1770299"/>
                  <a:pt x="755203" y="1771439"/>
                </a:cubicBezTo>
                <a:cubicBezTo>
                  <a:pt x="721657" y="1770349"/>
                  <a:pt x="708080" y="1786750"/>
                  <a:pt x="702976" y="1796611"/>
                </a:cubicBezTo>
                <a:cubicBezTo>
                  <a:pt x="693215" y="1815390"/>
                  <a:pt x="697972" y="1838778"/>
                  <a:pt x="707386" y="1851265"/>
                </a:cubicBezTo>
                <a:cubicBezTo>
                  <a:pt x="713779" y="1859689"/>
                  <a:pt x="715761" y="1868410"/>
                  <a:pt x="713035" y="1875892"/>
                </a:cubicBezTo>
                <a:cubicBezTo>
                  <a:pt x="710657" y="1882383"/>
                  <a:pt x="704760" y="1887437"/>
                  <a:pt x="697625" y="1889072"/>
                </a:cubicBezTo>
                <a:cubicBezTo>
                  <a:pt x="687418" y="1891401"/>
                  <a:pt x="620524" y="1892293"/>
                  <a:pt x="567802" y="1891699"/>
                </a:cubicBezTo>
                <a:cubicBezTo>
                  <a:pt x="566712" y="1862414"/>
                  <a:pt x="565126" y="1800971"/>
                  <a:pt x="567901" y="1788782"/>
                </a:cubicBezTo>
                <a:cubicBezTo>
                  <a:pt x="569487" y="1781845"/>
                  <a:pt x="574442" y="1776097"/>
                  <a:pt x="580784" y="1773768"/>
                </a:cubicBezTo>
                <a:cubicBezTo>
                  <a:pt x="588019" y="1771142"/>
                  <a:pt x="596541" y="1773074"/>
                  <a:pt x="604767" y="1779268"/>
                </a:cubicBezTo>
                <a:cubicBezTo>
                  <a:pt x="617006" y="1788534"/>
                  <a:pt x="639948" y="1793192"/>
                  <a:pt x="658331" y="1783628"/>
                </a:cubicBezTo>
                <a:cubicBezTo>
                  <a:pt x="668043" y="1778624"/>
                  <a:pt x="684098" y="1765295"/>
                  <a:pt x="683008" y="1732740"/>
                </a:cubicBezTo>
                <a:cubicBezTo>
                  <a:pt x="684098" y="1699838"/>
                  <a:pt x="668043" y="1686509"/>
                  <a:pt x="658331" y="1681504"/>
                </a:cubicBezTo>
                <a:cubicBezTo>
                  <a:pt x="639948" y="1671941"/>
                  <a:pt x="617006" y="1676599"/>
                  <a:pt x="604767" y="1685865"/>
                </a:cubicBezTo>
                <a:cubicBezTo>
                  <a:pt x="596541" y="1692059"/>
                  <a:pt x="588019" y="1693991"/>
                  <a:pt x="580784" y="1691365"/>
                </a:cubicBezTo>
                <a:cubicBezTo>
                  <a:pt x="574442" y="1689036"/>
                  <a:pt x="569487" y="1683288"/>
                  <a:pt x="567901" y="1676351"/>
                </a:cubicBezTo>
                <a:cubicBezTo>
                  <a:pt x="565077" y="1663963"/>
                  <a:pt x="566761" y="1600885"/>
                  <a:pt x="567852" y="1572146"/>
                </a:cubicBezTo>
                <a:cubicBezTo>
                  <a:pt x="578604" y="1572146"/>
                  <a:pt x="589753" y="1572146"/>
                  <a:pt x="600506" y="1572196"/>
                </a:cubicBezTo>
                <a:cubicBezTo>
                  <a:pt x="655061" y="1572295"/>
                  <a:pt x="691431" y="1572245"/>
                  <a:pt x="699855" y="1570313"/>
                </a:cubicBezTo>
                <a:cubicBezTo>
                  <a:pt x="710211" y="1567934"/>
                  <a:pt x="718833" y="1560501"/>
                  <a:pt x="722351" y="1550839"/>
                </a:cubicBezTo>
                <a:cubicBezTo>
                  <a:pt x="726265" y="1540136"/>
                  <a:pt x="723788" y="1528046"/>
                  <a:pt x="715315" y="1516847"/>
                </a:cubicBezTo>
                <a:cubicBezTo>
                  <a:pt x="707733" y="1506788"/>
                  <a:pt x="703868" y="1487910"/>
                  <a:pt x="711747" y="1472747"/>
                </a:cubicBezTo>
                <a:cubicBezTo>
                  <a:pt x="718833" y="1459071"/>
                  <a:pt x="733748" y="1452332"/>
                  <a:pt x="755203" y="1452927"/>
                </a:cubicBezTo>
                <a:cubicBezTo>
                  <a:pt x="776411" y="1452382"/>
                  <a:pt x="791276" y="1459071"/>
                  <a:pt x="798362" y="1472747"/>
                </a:cubicBezTo>
                <a:cubicBezTo>
                  <a:pt x="806240" y="1487910"/>
                  <a:pt x="802425" y="1506788"/>
                  <a:pt x="794794" y="1516847"/>
                </a:cubicBezTo>
                <a:cubicBezTo>
                  <a:pt x="786370" y="1528046"/>
                  <a:pt x="783843" y="1540136"/>
                  <a:pt x="787758" y="1550839"/>
                </a:cubicBezTo>
                <a:cubicBezTo>
                  <a:pt x="791276" y="1560501"/>
                  <a:pt x="799898" y="1567934"/>
                  <a:pt x="810254" y="1570313"/>
                </a:cubicBezTo>
                <a:cubicBezTo>
                  <a:pt x="815506" y="1571502"/>
                  <a:pt x="833047" y="1571997"/>
                  <a:pt x="861242" y="1572146"/>
                </a:cubicBezTo>
                <a:cubicBezTo>
                  <a:pt x="860498" y="1592214"/>
                  <a:pt x="858120" y="1663617"/>
                  <a:pt x="861539" y="1678531"/>
                </a:cubicBezTo>
                <a:cubicBezTo>
                  <a:pt x="863868" y="1688739"/>
                  <a:pt x="871201" y="1697212"/>
                  <a:pt x="880665" y="1700681"/>
                </a:cubicBezTo>
                <a:cubicBezTo>
                  <a:pt x="891220" y="1704496"/>
                  <a:pt x="903062" y="1702068"/>
                  <a:pt x="914013" y="1693743"/>
                </a:cubicBezTo>
                <a:cubicBezTo>
                  <a:pt x="923874" y="1686360"/>
                  <a:pt x="942307" y="1682595"/>
                  <a:pt x="957073" y="1690275"/>
                </a:cubicBezTo>
                <a:cubicBezTo>
                  <a:pt x="970451" y="1697212"/>
                  <a:pt x="977091" y="1711780"/>
                  <a:pt x="976398" y="1732740"/>
                </a:cubicBezTo>
                <a:cubicBezTo>
                  <a:pt x="977091" y="1753353"/>
                  <a:pt x="970451" y="1767921"/>
                  <a:pt x="957122" y="1774858"/>
                </a:cubicBezTo>
                <a:cubicBezTo>
                  <a:pt x="942307" y="1782538"/>
                  <a:pt x="923874" y="1778773"/>
                  <a:pt x="914013" y="1771389"/>
                </a:cubicBezTo>
                <a:cubicBezTo>
                  <a:pt x="903062" y="1763065"/>
                  <a:pt x="891220" y="1760637"/>
                  <a:pt x="880715" y="1764452"/>
                </a:cubicBezTo>
                <a:cubicBezTo>
                  <a:pt x="871201" y="1767921"/>
                  <a:pt x="863868" y="1776394"/>
                  <a:pt x="861539" y="1786602"/>
                </a:cubicBezTo>
                <a:cubicBezTo>
                  <a:pt x="858269" y="1801021"/>
                  <a:pt x="860350" y="1867964"/>
                  <a:pt x="861142" y="1890658"/>
                </a:cubicBezTo>
                <a:close/>
                <a:moveTo>
                  <a:pt x="683008" y="1075895"/>
                </a:moveTo>
                <a:cubicBezTo>
                  <a:pt x="684098" y="1042994"/>
                  <a:pt x="668043" y="1029664"/>
                  <a:pt x="658331" y="1024660"/>
                </a:cubicBezTo>
                <a:cubicBezTo>
                  <a:pt x="639948" y="1015096"/>
                  <a:pt x="617006" y="1019754"/>
                  <a:pt x="604767" y="1029020"/>
                </a:cubicBezTo>
                <a:cubicBezTo>
                  <a:pt x="596541" y="1035214"/>
                  <a:pt x="588019" y="1037147"/>
                  <a:pt x="580784" y="1034520"/>
                </a:cubicBezTo>
                <a:cubicBezTo>
                  <a:pt x="574442" y="1032191"/>
                  <a:pt x="569487" y="1026444"/>
                  <a:pt x="567901" y="1019507"/>
                </a:cubicBezTo>
                <a:cubicBezTo>
                  <a:pt x="565126" y="1007267"/>
                  <a:pt x="566712" y="945527"/>
                  <a:pt x="567802" y="916292"/>
                </a:cubicBezTo>
                <a:cubicBezTo>
                  <a:pt x="621416" y="916936"/>
                  <a:pt x="688855" y="915995"/>
                  <a:pt x="699855" y="913468"/>
                </a:cubicBezTo>
                <a:cubicBezTo>
                  <a:pt x="710211" y="911089"/>
                  <a:pt x="718833" y="903657"/>
                  <a:pt x="722351" y="893994"/>
                </a:cubicBezTo>
                <a:cubicBezTo>
                  <a:pt x="726265" y="883291"/>
                  <a:pt x="723788" y="871201"/>
                  <a:pt x="715315" y="860003"/>
                </a:cubicBezTo>
                <a:cubicBezTo>
                  <a:pt x="707733" y="849944"/>
                  <a:pt x="703868" y="831065"/>
                  <a:pt x="711747" y="815903"/>
                </a:cubicBezTo>
                <a:cubicBezTo>
                  <a:pt x="718833" y="802226"/>
                  <a:pt x="733797" y="795389"/>
                  <a:pt x="755203" y="796082"/>
                </a:cubicBezTo>
                <a:cubicBezTo>
                  <a:pt x="776361" y="795339"/>
                  <a:pt x="791276" y="802226"/>
                  <a:pt x="798362" y="815903"/>
                </a:cubicBezTo>
                <a:cubicBezTo>
                  <a:pt x="806240" y="831065"/>
                  <a:pt x="802425" y="849944"/>
                  <a:pt x="794794" y="860003"/>
                </a:cubicBezTo>
                <a:cubicBezTo>
                  <a:pt x="786370" y="871201"/>
                  <a:pt x="783843" y="883291"/>
                  <a:pt x="787758" y="893994"/>
                </a:cubicBezTo>
                <a:cubicBezTo>
                  <a:pt x="791276" y="903657"/>
                  <a:pt x="799898" y="911089"/>
                  <a:pt x="810254" y="913468"/>
                </a:cubicBezTo>
                <a:cubicBezTo>
                  <a:pt x="815506" y="914657"/>
                  <a:pt x="833047" y="915153"/>
                  <a:pt x="861242" y="915301"/>
                </a:cubicBezTo>
                <a:cubicBezTo>
                  <a:pt x="860498" y="935369"/>
                  <a:pt x="858120" y="1006722"/>
                  <a:pt x="861539" y="1021687"/>
                </a:cubicBezTo>
                <a:cubicBezTo>
                  <a:pt x="863868" y="1031894"/>
                  <a:pt x="871201" y="1040367"/>
                  <a:pt x="880665" y="1043836"/>
                </a:cubicBezTo>
                <a:cubicBezTo>
                  <a:pt x="891220" y="1047651"/>
                  <a:pt x="903062" y="1045223"/>
                  <a:pt x="914013" y="1036899"/>
                </a:cubicBezTo>
                <a:cubicBezTo>
                  <a:pt x="923874" y="1029466"/>
                  <a:pt x="942257" y="1025750"/>
                  <a:pt x="957122" y="1033430"/>
                </a:cubicBezTo>
                <a:cubicBezTo>
                  <a:pt x="970451" y="1040367"/>
                  <a:pt x="977091" y="1054935"/>
                  <a:pt x="976398" y="1075895"/>
                </a:cubicBezTo>
                <a:cubicBezTo>
                  <a:pt x="977091" y="1096508"/>
                  <a:pt x="970451" y="1111076"/>
                  <a:pt x="957122" y="1117964"/>
                </a:cubicBezTo>
                <a:cubicBezTo>
                  <a:pt x="942257" y="1125694"/>
                  <a:pt x="923874" y="1121928"/>
                  <a:pt x="914013" y="1114545"/>
                </a:cubicBezTo>
                <a:cubicBezTo>
                  <a:pt x="903062" y="1106220"/>
                  <a:pt x="891220" y="1103792"/>
                  <a:pt x="880665" y="1107608"/>
                </a:cubicBezTo>
                <a:cubicBezTo>
                  <a:pt x="871201" y="1111076"/>
                  <a:pt x="863868" y="1119549"/>
                  <a:pt x="861539" y="1129707"/>
                </a:cubicBezTo>
                <a:cubicBezTo>
                  <a:pt x="858269" y="1144176"/>
                  <a:pt x="860350" y="1211169"/>
                  <a:pt x="861142" y="1233863"/>
                </a:cubicBezTo>
                <a:cubicBezTo>
                  <a:pt x="833047" y="1234012"/>
                  <a:pt x="815506" y="1234507"/>
                  <a:pt x="810303" y="1235696"/>
                </a:cubicBezTo>
                <a:cubicBezTo>
                  <a:pt x="799898" y="1238075"/>
                  <a:pt x="791276" y="1245507"/>
                  <a:pt x="787758" y="1255170"/>
                </a:cubicBezTo>
                <a:cubicBezTo>
                  <a:pt x="783843" y="1265873"/>
                  <a:pt x="786370" y="1277963"/>
                  <a:pt x="794794" y="1289162"/>
                </a:cubicBezTo>
                <a:cubicBezTo>
                  <a:pt x="802425" y="1299221"/>
                  <a:pt x="806240" y="1318099"/>
                  <a:pt x="798362" y="1333262"/>
                </a:cubicBezTo>
                <a:cubicBezTo>
                  <a:pt x="791276" y="1346938"/>
                  <a:pt x="776361" y="1353825"/>
                  <a:pt x="754906" y="1353082"/>
                </a:cubicBezTo>
                <a:cubicBezTo>
                  <a:pt x="733797" y="1353776"/>
                  <a:pt x="718833" y="1346938"/>
                  <a:pt x="711747" y="1333262"/>
                </a:cubicBezTo>
                <a:cubicBezTo>
                  <a:pt x="703868" y="1318099"/>
                  <a:pt x="707733" y="1299221"/>
                  <a:pt x="715315" y="1289162"/>
                </a:cubicBezTo>
                <a:cubicBezTo>
                  <a:pt x="723788" y="1277963"/>
                  <a:pt x="726265" y="1265873"/>
                  <a:pt x="722351" y="1255170"/>
                </a:cubicBezTo>
                <a:cubicBezTo>
                  <a:pt x="718833" y="1245507"/>
                  <a:pt x="710211" y="1238075"/>
                  <a:pt x="699855" y="1235696"/>
                </a:cubicBezTo>
                <a:cubicBezTo>
                  <a:pt x="691431" y="1233764"/>
                  <a:pt x="655011" y="1233714"/>
                  <a:pt x="600506" y="1233813"/>
                </a:cubicBezTo>
                <a:cubicBezTo>
                  <a:pt x="589703" y="1233863"/>
                  <a:pt x="578555" y="1233913"/>
                  <a:pt x="567753" y="1233863"/>
                </a:cubicBezTo>
                <a:cubicBezTo>
                  <a:pt x="566662" y="1204232"/>
                  <a:pt x="565126" y="1143978"/>
                  <a:pt x="567901" y="1131937"/>
                </a:cubicBezTo>
                <a:cubicBezTo>
                  <a:pt x="569487" y="1125000"/>
                  <a:pt x="574442" y="1119252"/>
                  <a:pt x="580784" y="1116923"/>
                </a:cubicBezTo>
                <a:cubicBezTo>
                  <a:pt x="588019" y="1114248"/>
                  <a:pt x="596541" y="1116230"/>
                  <a:pt x="604767" y="1122423"/>
                </a:cubicBezTo>
                <a:cubicBezTo>
                  <a:pt x="617006" y="1131689"/>
                  <a:pt x="639948" y="1136347"/>
                  <a:pt x="658331" y="1126784"/>
                </a:cubicBezTo>
                <a:cubicBezTo>
                  <a:pt x="668043" y="1121779"/>
                  <a:pt x="684098" y="1108401"/>
                  <a:pt x="683008" y="1075895"/>
                </a:cubicBezTo>
                <a:close/>
                <a:moveTo>
                  <a:pt x="683008" y="747473"/>
                </a:moveTo>
                <a:cubicBezTo>
                  <a:pt x="684098" y="714571"/>
                  <a:pt x="668043" y="701242"/>
                  <a:pt x="658331" y="696237"/>
                </a:cubicBezTo>
                <a:cubicBezTo>
                  <a:pt x="639948" y="686674"/>
                  <a:pt x="617006" y="691332"/>
                  <a:pt x="604767" y="700598"/>
                </a:cubicBezTo>
                <a:cubicBezTo>
                  <a:pt x="596541" y="706792"/>
                  <a:pt x="588019" y="708724"/>
                  <a:pt x="580784" y="706098"/>
                </a:cubicBezTo>
                <a:cubicBezTo>
                  <a:pt x="574442" y="703769"/>
                  <a:pt x="569487" y="698021"/>
                  <a:pt x="567901" y="691084"/>
                </a:cubicBezTo>
                <a:cubicBezTo>
                  <a:pt x="565077" y="678697"/>
                  <a:pt x="566761" y="615618"/>
                  <a:pt x="567852" y="586829"/>
                </a:cubicBezTo>
                <a:cubicBezTo>
                  <a:pt x="578604" y="586829"/>
                  <a:pt x="589703" y="586879"/>
                  <a:pt x="600506" y="586879"/>
                </a:cubicBezTo>
                <a:cubicBezTo>
                  <a:pt x="655011" y="587028"/>
                  <a:pt x="691431" y="586978"/>
                  <a:pt x="699855" y="585046"/>
                </a:cubicBezTo>
                <a:cubicBezTo>
                  <a:pt x="710211" y="582667"/>
                  <a:pt x="718833" y="575185"/>
                  <a:pt x="722351" y="565572"/>
                </a:cubicBezTo>
                <a:cubicBezTo>
                  <a:pt x="726265" y="554820"/>
                  <a:pt x="723788" y="542779"/>
                  <a:pt x="715315" y="531580"/>
                </a:cubicBezTo>
                <a:cubicBezTo>
                  <a:pt x="707733" y="521522"/>
                  <a:pt x="703868" y="502643"/>
                  <a:pt x="711747" y="487480"/>
                </a:cubicBezTo>
                <a:cubicBezTo>
                  <a:pt x="718833" y="473804"/>
                  <a:pt x="733748" y="466917"/>
                  <a:pt x="755203" y="467660"/>
                </a:cubicBezTo>
                <a:cubicBezTo>
                  <a:pt x="776312" y="466966"/>
                  <a:pt x="791276" y="473804"/>
                  <a:pt x="798362" y="487480"/>
                </a:cubicBezTo>
                <a:cubicBezTo>
                  <a:pt x="806240" y="502643"/>
                  <a:pt x="802425" y="521522"/>
                  <a:pt x="794794" y="531580"/>
                </a:cubicBezTo>
                <a:cubicBezTo>
                  <a:pt x="786370" y="542779"/>
                  <a:pt x="783843" y="554820"/>
                  <a:pt x="787758" y="565572"/>
                </a:cubicBezTo>
                <a:cubicBezTo>
                  <a:pt x="791276" y="575185"/>
                  <a:pt x="799898" y="582667"/>
                  <a:pt x="810254" y="585046"/>
                </a:cubicBezTo>
                <a:cubicBezTo>
                  <a:pt x="815506" y="586235"/>
                  <a:pt x="833047" y="586730"/>
                  <a:pt x="861242" y="586879"/>
                </a:cubicBezTo>
                <a:cubicBezTo>
                  <a:pt x="860498" y="606947"/>
                  <a:pt x="858120" y="678300"/>
                  <a:pt x="861539" y="693264"/>
                </a:cubicBezTo>
                <a:cubicBezTo>
                  <a:pt x="863868" y="703472"/>
                  <a:pt x="871201" y="711945"/>
                  <a:pt x="880665" y="715414"/>
                </a:cubicBezTo>
                <a:cubicBezTo>
                  <a:pt x="891220" y="719229"/>
                  <a:pt x="903062" y="716801"/>
                  <a:pt x="914013" y="708476"/>
                </a:cubicBezTo>
                <a:cubicBezTo>
                  <a:pt x="923874" y="701044"/>
                  <a:pt x="942257" y="697328"/>
                  <a:pt x="957122" y="705008"/>
                </a:cubicBezTo>
                <a:cubicBezTo>
                  <a:pt x="970451" y="711945"/>
                  <a:pt x="977091" y="726513"/>
                  <a:pt x="976398" y="747473"/>
                </a:cubicBezTo>
                <a:cubicBezTo>
                  <a:pt x="977091" y="768086"/>
                  <a:pt x="970451" y="782654"/>
                  <a:pt x="957122" y="789542"/>
                </a:cubicBezTo>
                <a:cubicBezTo>
                  <a:pt x="942257" y="797271"/>
                  <a:pt x="923874" y="793506"/>
                  <a:pt x="914013" y="786073"/>
                </a:cubicBezTo>
                <a:cubicBezTo>
                  <a:pt x="903062" y="777798"/>
                  <a:pt x="891220" y="775370"/>
                  <a:pt x="880665" y="779185"/>
                </a:cubicBezTo>
                <a:cubicBezTo>
                  <a:pt x="871201" y="782654"/>
                  <a:pt x="863868" y="791127"/>
                  <a:pt x="861539" y="801285"/>
                </a:cubicBezTo>
                <a:cubicBezTo>
                  <a:pt x="858269" y="815754"/>
                  <a:pt x="860350" y="882697"/>
                  <a:pt x="861142" y="905391"/>
                </a:cubicBezTo>
                <a:cubicBezTo>
                  <a:pt x="836367" y="905243"/>
                  <a:pt x="816943" y="904846"/>
                  <a:pt x="812484" y="903805"/>
                </a:cubicBezTo>
                <a:cubicBezTo>
                  <a:pt x="805348" y="902170"/>
                  <a:pt x="799452" y="897116"/>
                  <a:pt x="797073" y="890575"/>
                </a:cubicBezTo>
                <a:cubicBezTo>
                  <a:pt x="794348" y="883143"/>
                  <a:pt x="796330" y="874422"/>
                  <a:pt x="802722" y="865998"/>
                </a:cubicBezTo>
                <a:cubicBezTo>
                  <a:pt x="812137" y="853512"/>
                  <a:pt x="816894" y="830124"/>
                  <a:pt x="807132" y="811344"/>
                </a:cubicBezTo>
                <a:cubicBezTo>
                  <a:pt x="802028" y="801434"/>
                  <a:pt x="788402" y="785082"/>
                  <a:pt x="755203" y="786172"/>
                </a:cubicBezTo>
                <a:cubicBezTo>
                  <a:pt x="721707" y="785131"/>
                  <a:pt x="708080" y="801434"/>
                  <a:pt x="702976" y="811344"/>
                </a:cubicBezTo>
                <a:cubicBezTo>
                  <a:pt x="693215" y="830124"/>
                  <a:pt x="697972" y="853512"/>
                  <a:pt x="707386" y="865998"/>
                </a:cubicBezTo>
                <a:cubicBezTo>
                  <a:pt x="713779" y="874422"/>
                  <a:pt x="715761" y="883143"/>
                  <a:pt x="713035" y="890575"/>
                </a:cubicBezTo>
                <a:cubicBezTo>
                  <a:pt x="710657" y="897116"/>
                  <a:pt x="704760" y="902170"/>
                  <a:pt x="697625" y="903805"/>
                </a:cubicBezTo>
                <a:cubicBezTo>
                  <a:pt x="687418" y="906134"/>
                  <a:pt x="620524" y="907026"/>
                  <a:pt x="567802" y="906432"/>
                </a:cubicBezTo>
                <a:cubicBezTo>
                  <a:pt x="566712" y="877147"/>
                  <a:pt x="565126" y="815704"/>
                  <a:pt x="567901" y="803515"/>
                </a:cubicBezTo>
                <a:cubicBezTo>
                  <a:pt x="569487" y="796578"/>
                  <a:pt x="574442" y="790830"/>
                  <a:pt x="580784" y="788501"/>
                </a:cubicBezTo>
                <a:cubicBezTo>
                  <a:pt x="588019" y="785825"/>
                  <a:pt x="596541" y="787807"/>
                  <a:pt x="604767" y="794001"/>
                </a:cubicBezTo>
                <a:cubicBezTo>
                  <a:pt x="617006" y="803267"/>
                  <a:pt x="639948" y="807925"/>
                  <a:pt x="658331" y="798362"/>
                </a:cubicBezTo>
                <a:cubicBezTo>
                  <a:pt x="668043" y="793357"/>
                  <a:pt x="684098" y="779978"/>
                  <a:pt x="683008" y="747473"/>
                </a:cubicBezTo>
                <a:close/>
                <a:moveTo>
                  <a:pt x="1040913" y="680976"/>
                </a:moveTo>
                <a:cubicBezTo>
                  <a:pt x="1046016" y="690886"/>
                  <a:pt x="1059643" y="707287"/>
                  <a:pt x="1092842" y="706148"/>
                </a:cubicBezTo>
                <a:cubicBezTo>
                  <a:pt x="1126437" y="707188"/>
                  <a:pt x="1139965" y="690886"/>
                  <a:pt x="1145118" y="680976"/>
                </a:cubicBezTo>
                <a:cubicBezTo>
                  <a:pt x="1154830" y="662196"/>
                  <a:pt x="1150073" y="638808"/>
                  <a:pt x="1140658" y="626321"/>
                </a:cubicBezTo>
                <a:cubicBezTo>
                  <a:pt x="1134316" y="617898"/>
                  <a:pt x="1132284" y="609177"/>
                  <a:pt x="1135009" y="601744"/>
                </a:cubicBezTo>
                <a:cubicBezTo>
                  <a:pt x="1137388" y="595204"/>
                  <a:pt x="1143284" y="590149"/>
                  <a:pt x="1150420" y="588514"/>
                </a:cubicBezTo>
                <a:cubicBezTo>
                  <a:pt x="1155276" y="587375"/>
                  <a:pt x="1174997" y="586582"/>
                  <a:pt x="1200763" y="586136"/>
                </a:cubicBezTo>
                <a:cubicBezTo>
                  <a:pt x="1200020" y="605064"/>
                  <a:pt x="1197543" y="678102"/>
                  <a:pt x="1201011" y="693264"/>
                </a:cubicBezTo>
                <a:cubicBezTo>
                  <a:pt x="1203340" y="703472"/>
                  <a:pt x="1210674" y="711945"/>
                  <a:pt x="1220187" y="715414"/>
                </a:cubicBezTo>
                <a:cubicBezTo>
                  <a:pt x="1230692" y="719229"/>
                  <a:pt x="1242535" y="716751"/>
                  <a:pt x="1253485" y="708476"/>
                </a:cubicBezTo>
                <a:cubicBezTo>
                  <a:pt x="1263296" y="701044"/>
                  <a:pt x="1281729" y="697328"/>
                  <a:pt x="1296595" y="705008"/>
                </a:cubicBezTo>
                <a:cubicBezTo>
                  <a:pt x="1309924" y="711945"/>
                  <a:pt x="1316564" y="726513"/>
                  <a:pt x="1315870" y="747473"/>
                </a:cubicBezTo>
                <a:cubicBezTo>
                  <a:pt x="1316564" y="768086"/>
                  <a:pt x="1309924" y="782654"/>
                  <a:pt x="1296595" y="789542"/>
                </a:cubicBezTo>
                <a:cubicBezTo>
                  <a:pt x="1281729" y="797271"/>
                  <a:pt x="1263296" y="793506"/>
                  <a:pt x="1253485" y="786073"/>
                </a:cubicBezTo>
                <a:cubicBezTo>
                  <a:pt x="1242535" y="777798"/>
                  <a:pt x="1230692" y="775370"/>
                  <a:pt x="1220187" y="779185"/>
                </a:cubicBezTo>
                <a:cubicBezTo>
                  <a:pt x="1210674" y="782654"/>
                  <a:pt x="1203340" y="791127"/>
                  <a:pt x="1201011" y="801285"/>
                </a:cubicBezTo>
                <a:cubicBezTo>
                  <a:pt x="1197741" y="815754"/>
                  <a:pt x="1199822" y="882746"/>
                  <a:pt x="1200615" y="905441"/>
                </a:cubicBezTo>
                <a:cubicBezTo>
                  <a:pt x="1171627" y="905589"/>
                  <a:pt x="1153541" y="906035"/>
                  <a:pt x="1148240" y="907274"/>
                </a:cubicBezTo>
                <a:cubicBezTo>
                  <a:pt x="1137834" y="909653"/>
                  <a:pt x="1129212" y="917085"/>
                  <a:pt x="1125694" y="926748"/>
                </a:cubicBezTo>
                <a:cubicBezTo>
                  <a:pt x="1121779" y="937450"/>
                  <a:pt x="1124307" y="949541"/>
                  <a:pt x="1132730" y="960739"/>
                </a:cubicBezTo>
                <a:cubicBezTo>
                  <a:pt x="1140361" y="970798"/>
                  <a:pt x="1144176" y="989677"/>
                  <a:pt x="1136298" y="1004839"/>
                </a:cubicBezTo>
                <a:cubicBezTo>
                  <a:pt x="1129212" y="1018516"/>
                  <a:pt x="1114297" y="1025403"/>
                  <a:pt x="1092842" y="1024660"/>
                </a:cubicBezTo>
                <a:cubicBezTo>
                  <a:pt x="1071733" y="1025403"/>
                  <a:pt x="1056818" y="1018516"/>
                  <a:pt x="1049683" y="1004839"/>
                </a:cubicBezTo>
                <a:cubicBezTo>
                  <a:pt x="1041805" y="989677"/>
                  <a:pt x="1045669" y="970798"/>
                  <a:pt x="1053251" y="960739"/>
                </a:cubicBezTo>
                <a:cubicBezTo>
                  <a:pt x="1061724" y="949541"/>
                  <a:pt x="1064202" y="937450"/>
                  <a:pt x="1060287" y="926748"/>
                </a:cubicBezTo>
                <a:cubicBezTo>
                  <a:pt x="1056818" y="917085"/>
                  <a:pt x="1048147" y="909653"/>
                  <a:pt x="1037791" y="907274"/>
                </a:cubicBezTo>
                <a:cubicBezTo>
                  <a:pt x="1029367" y="905342"/>
                  <a:pt x="989182" y="905292"/>
                  <a:pt x="924022" y="905391"/>
                </a:cubicBezTo>
                <a:cubicBezTo>
                  <a:pt x="906382" y="905441"/>
                  <a:pt x="887850" y="905490"/>
                  <a:pt x="871053" y="905441"/>
                </a:cubicBezTo>
                <a:cubicBezTo>
                  <a:pt x="869963" y="875760"/>
                  <a:pt x="868476" y="815556"/>
                  <a:pt x="871201" y="803515"/>
                </a:cubicBezTo>
                <a:cubicBezTo>
                  <a:pt x="872787" y="796578"/>
                  <a:pt x="877742" y="790830"/>
                  <a:pt x="884084" y="788501"/>
                </a:cubicBezTo>
                <a:cubicBezTo>
                  <a:pt x="891368" y="785825"/>
                  <a:pt x="899842" y="787807"/>
                  <a:pt x="908067" y="794001"/>
                </a:cubicBezTo>
                <a:cubicBezTo>
                  <a:pt x="920306" y="803267"/>
                  <a:pt x="943248" y="807925"/>
                  <a:pt x="961681" y="798362"/>
                </a:cubicBezTo>
                <a:cubicBezTo>
                  <a:pt x="971343" y="793357"/>
                  <a:pt x="987447" y="779978"/>
                  <a:pt x="986308" y="747473"/>
                </a:cubicBezTo>
                <a:cubicBezTo>
                  <a:pt x="987447" y="714571"/>
                  <a:pt x="971343" y="701242"/>
                  <a:pt x="961681" y="696237"/>
                </a:cubicBezTo>
                <a:cubicBezTo>
                  <a:pt x="943248" y="686674"/>
                  <a:pt x="920306" y="691332"/>
                  <a:pt x="908067" y="700598"/>
                </a:cubicBezTo>
                <a:cubicBezTo>
                  <a:pt x="899842" y="706792"/>
                  <a:pt x="891319" y="708724"/>
                  <a:pt x="884084" y="706098"/>
                </a:cubicBezTo>
                <a:cubicBezTo>
                  <a:pt x="877742" y="703769"/>
                  <a:pt x="872787" y="698021"/>
                  <a:pt x="871201" y="691084"/>
                </a:cubicBezTo>
                <a:cubicBezTo>
                  <a:pt x="868377" y="678697"/>
                  <a:pt x="870062" y="615718"/>
                  <a:pt x="871152" y="586929"/>
                </a:cubicBezTo>
                <a:cubicBezTo>
                  <a:pt x="886265" y="586929"/>
                  <a:pt x="903954" y="586929"/>
                  <a:pt x="924072" y="586879"/>
                </a:cubicBezTo>
                <a:cubicBezTo>
                  <a:pt x="972632" y="586780"/>
                  <a:pt x="1027633" y="586681"/>
                  <a:pt x="1035561" y="588514"/>
                </a:cubicBezTo>
                <a:cubicBezTo>
                  <a:pt x="1042696" y="590149"/>
                  <a:pt x="1048643" y="595204"/>
                  <a:pt x="1051021" y="601744"/>
                </a:cubicBezTo>
                <a:cubicBezTo>
                  <a:pt x="1053697" y="609177"/>
                  <a:pt x="1051715" y="617898"/>
                  <a:pt x="1045372" y="626321"/>
                </a:cubicBezTo>
                <a:cubicBezTo>
                  <a:pt x="1035908" y="638808"/>
                  <a:pt x="1031151" y="662196"/>
                  <a:pt x="1040913" y="680976"/>
                </a:cubicBezTo>
                <a:close/>
                <a:moveTo>
                  <a:pt x="1378849" y="680976"/>
                </a:moveTo>
                <a:cubicBezTo>
                  <a:pt x="1383804" y="690539"/>
                  <a:pt x="1396687" y="706197"/>
                  <a:pt x="1427557" y="706197"/>
                </a:cubicBezTo>
                <a:cubicBezTo>
                  <a:pt x="1428598" y="706197"/>
                  <a:pt x="1429688" y="706197"/>
                  <a:pt x="1430778" y="706197"/>
                </a:cubicBezTo>
                <a:cubicBezTo>
                  <a:pt x="1464225" y="707238"/>
                  <a:pt x="1477901" y="690936"/>
                  <a:pt x="1483054" y="681025"/>
                </a:cubicBezTo>
                <a:cubicBezTo>
                  <a:pt x="1492815" y="662246"/>
                  <a:pt x="1488009" y="638858"/>
                  <a:pt x="1478594" y="626371"/>
                </a:cubicBezTo>
                <a:cubicBezTo>
                  <a:pt x="1472252" y="617947"/>
                  <a:pt x="1470220" y="609226"/>
                  <a:pt x="1472946" y="601794"/>
                </a:cubicBezTo>
                <a:cubicBezTo>
                  <a:pt x="1475324" y="595253"/>
                  <a:pt x="1481221" y="590199"/>
                  <a:pt x="1488356" y="588564"/>
                </a:cubicBezTo>
                <a:cubicBezTo>
                  <a:pt x="1496334" y="586730"/>
                  <a:pt x="1551335" y="586829"/>
                  <a:pt x="1599895" y="586929"/>
                </a:cubicBezTo>
                <a:cubicBezTo>
                  <a:pt x="1606683" y="586978"/>
                  <a:pt x="1613125" y="586978"/>
                  <a:pt x="1619368" y="586978"/>
                </a:cubicBezTo>
                <a:cubicBezTo>
                  <a:pt x="1620458" y="615767"/>
                  <a:pt x="1622143" y="678746"/>
                  <a:pt x="1619318" y="691134"/>
                </a:cubicBezTo>
                <a:cubicBezTo>
                  <a:pt x="1617733" y="698071"/>
                  <a:pt x="1612778" y="703819"/>
                  <a:pt x="1606435" y="706148"/>
                </a:cubicBezTo>
                <a:cubicBezTo>
                  <a:pt x="1599201" y="708774"/>
                  <a:pt x="1590678" y="706841"/>
                  <a:pt x="1582453" y="700647"/>
                </a:cubicBezTo>
                <a:cubicBezTo>
                  <a:pt x="1570214" y="691382"/>
                  <a:pt x="1547272" y="686724"/>
                  <a:pt x="1528839" y="696287"/>
                </a:cubicBezTo>
                <a:cubicBezTo>
                  <a:pt x="1519176" y="701292"/>
                  <a:pt x="1503122" y="714621"/>
                  <a:pt x="1504212" y="747176"/>
                </a:cubicBezTo>
                <a:cubicBezTo>
                  <a:pt x="1503122" y="780028"/>
                  <a:pt x="1519176" y="793406"/>
                  <a:pt x="1528839" y="798411"/>
                </a:cubicBezTo>
                <a:cubicBezTo>
                  <a:pt x="1547272" y="807974"/>
                  <a:pt x="1570214" y="803317"/>
                  <a:pt x="1582453" y="794051"/>
                </a:cubicBezTo>
                <a:cubicBezTo>
                  <a:pt x="1590678" y="787857"/>
                  <a:pt x="1599201" y="785875"/>
                  <a:pt x="1606435" y="788551"/>
                </a:cubicBezTo>
                <a:cubicBezTo>
                  <a:pt x="1612778" y="790879"/>
                  <a:pt x="1617733" y="796627"/>
                  <a:pt x="1619318" y="803564"/>
                </a:cubicBezTo>
                <a:cubicBezTo>
                  <a:pt x="1622093" y="815803"/>
                  <a:pt x="1620508" y="877445"/>
                  <a:pt x="1619418" y="906679"/>
                </a:cubicBezTo>
                <a:cubicBezTo>
                  <a:pt x="1562087" y="906927"/>
                  <a:pt x="1497770" y="906035"/>
                  <a:pt x="1488356" y="903855"/>
                </a:cubicBezTo>
                <a:cubicBezTo>
                  <a:pt x="1481221" y="902220"/>
                  <a:pt x="1475324" y="897166"/>
                  <a:pt x="1472946" y="890625"/>
                </a:cubicBezTo>
                <a:cubicBezTo>
                  <a:pt x="1470220" y="883192"/>
                  <a:pt x="1472252" y="874471"/>
                  <a:pt x="1478594" y="866048"/>
                </a:cubicBezTo>
                <a:cubicBezTo>
                  <a:pt x="1488009" y="853561"/>
                  <a:pt x="1492815" y="830173"/>
                  <a:pt x="1483054" y="811393"/>
                </a:cubicBezTo>
                <a:cubicBezTo>
                  <a:pt x="1477901" y="801483"/>
                  <a:pt x="1464373" y="785131"/>
                  <a:pt x="1431125" y="786222"/>
                </a:cubicBezTo>
                <a:cubicBezTo>
                  <a:pt x="1397678" y="785131"/>
                  <a:pt x="1383952" y="801483"/>
                  <a:pt x="1378849" y="811393"/>
                </a:cubicBezTo>
                <a:cubicBezTo>
                  <a:pt x="1369087" y="830173"/>
                  <a:pt x="1373844" y="853561"/>
                  <a:pt x="1383308" y="866048"/>
                </a:cubicBezTo>
                <a:cubicBezTo>
                  <a:pt x="1389651" y="874471"/>
                  <a:pt x="1391682" y="883192"/>
                  <a:pt x="1388957" y="890625"/>
                </a:cubicBezTo>
                <a:cubicBezTo>
                  <a:pt x="1386579" y="897166"/>
                  <a:pt x="1380633" y="902220"/>
                  <a:pt x="1373497" y="903855"/>
                </a:cubicBezTo>
                <a:cubicBezTo>
                  <a:pt x="1365569" y="905688"/>
                  <a:pt x="1310518" y="905540"/>
                  <a:pt x="1261958" y="905441"/>
                </a:cubicBezTo>
                <a:cubicBezTo>
                  <a:pt x="1242535" y="905441"/>
                  <a:pt x="1225340" y="905391"/>
                  <a:pt x="1210525" y="905441"/>
                </a:cubicBezTo>
                <a:cubicBezTo>
                  <a:pt x="1209484" y="875760"/>
                  <a:pt x="1207948" y="815605"/>
                  <a:pt x="1210674" y="803564"/>
                </a:cubicBezTo>
                <a:cubicBezTo>
                  <a:pt x="1212259" y="796627"/>
                  <a:pt x="1217214" y="790879"/>
                  <a:pt x="1223557" y="788551"/>
                </a:cubicBezTo>
                <a:cubicBezTo>
                  <a:pt x="1230791" y="785875"/>
                  <a:pt x="1239314" y="787857"/>
                  <a:pt x="1247539" y="794051"/>
                </a:cubicBezTo>
                <a:cubicBezTo>
                  <a:pt x="1259778" y="803317"/>
                  <a:pt x="1282720" y="807974"/>
                  <a:pt x="1301153" y="798411"/>
                </a:cubicBezTo>
                <a:cubicBezTo>
                  <a:pt x="1310816" y="793406"/>
                  <a:pt x="1326920" y="780028"/>
                  <a:pt x="1325780" y="747522"/>
                </a:cubicBezTo>
                <a:cubicBezTo>
                  <a:pt x="1326920" y="714621"/>
                  <a:pt x="1310816" y="701292"/>
                  <a:pt x="1301153" y="696287"/>
                </a:cubicBezTo>
                <a:cubicBezTo>
                  <a:pt x="1282720" y="686724"/>
                  <a:pt x="1259778" y="691382"/>
                  <a:pt x="1247539" y="700647"/>
                </a:cubicBezTo>
                <a:cubicBezTo>
                  <a:pt x="1239314" y="706841"/>
                  <a:pt x="1230791" y="708774"/>
                  <a:pt x="1223557" y="706148"/>
                </a:cubicBezTo>
                <a:cubicBezTo>
                  <a:pt x="1217214" y="703819"/>
                  <a:pt x="1212259" y="698071"/>
                  <a:pt x="1210674" y="691134"/>
                </a:cubicBezTo>
                <a:cubicBezTo>
                  <a:pt x="1207849" y="678597"/>
                  <a:pt x="1209583" y="614330"/>
                  <a:pt x="1210674" y="586037"/>
                </a:cubicBezTo>
                <a:cubicBezTo>
                  <a:pt x="1273107" y="585145"/>
                  <a:pt x="1362299" y="585987"/>
                  <a:pt x="1373497" y="588564"/>
                </a:cubicBezTo>
                <a:cubicBezTo>
                  <a:pt x="1380633" y="590199"/>
                  <a:pt x="1386579" y="595253"/>
                  <a:pt x="1388957" y="601794"/>
                </a:cubicBezTo>
                <a:cubicBezTo>
                  <a:pt x="1391682" y="609226"/>
                  <a:pt x="1389651" y="617947"/>
                  <a:pt x="1383308" y="626371"/>
                </a:cubicBezTo>
                <a:cubicBezTo>
                  <a:pt x="1373844" y="638858"/>
                  <a:pt x="1369087" y="662246"/>
                  <a:pt x="1378849" y="681025"/>
                </a:cubicBezTo>
                <a:close/>
                <a:moveTo>
                  <a:pt x="1504212" y="1075548"/>
                </a:moveTo>
                <a:cubicBezTo>
                  <a:pt x="1503122" y="1108401"/>
                  <a:pt x="1519176" y="1121779"/>
                  <a:pt x="1528839" y="1126784"/>
                </a:cubicBezTo>
                <a:cubicBezTo>
                  <a:pt x="1547272" y="1136347"/>
                  <a:pt x="1570214" y="1131689"/>
                  <a:pt x="1582453" y="1122423"/>
                </a:cubicBezTo>
                <a:cubicBezTo>
                  <a:pt x="1590678" y="1116230"/>
                  <a:pt x="1599201" y="1114248"/>
                  <a:pt x="1606435" y="1116923"/>
                </a:cubicBezTo>
                <a:cubicBezTo>
                  <a:pt x="1612778" y="1119252"/>
                  <a:pt x="1617733" y="1125000"/>
                  <a:pt x="1619318" y="1131937"/>
                </a:cubicBezTo>
                <a:cubicBezTo>
                  <a:pt x="1622044" y="1143978"/>
                  <a:pt x="1620557" y="1204133"/>
                  <a:pt x="1619467" y="1233813"/>
                </a:cubicBezTo>
                <a:lnTo>
                  <a:pt x="1599895" y="1233813"/>
                </a:lnTo>
                <a:cubicBezTo>
                  <a:pt x="1551335" y="1233913"/>
                  <a:pt x="1496334" y="1234061"/>
                  <a:pt x="1488356" y="1232228"/>
                </a:cubicBezTo>
                <a:cubicBezTo>
                  <a:pt x="1481221" y="1230593"/>
                  <a:pt x="1475324" y="1225539"/>
                  <a:pt x="1472946" y="1218998"/>
                </a:cubicBezTo>
                <a:cubicBezTo>
                  <a:pt x="1470220" y="1211565"/>
                  <a:pt x="1472252" y="1202844"/>
                  <a:pt x="1478594" y="1194421"/>
                </a:cubicBezTo>
                <a:cubicBezTo>
                  <a:pt x="1488009" y="1181934"/>
                  <a:pt x="1492815" y="1158546"/>
                  <a:pt x="1483054" y="1139766"/>
                </a:cubicBezTo>
                <a:cubicBezTo>
                  <a:pt x="1477901" y="1129856"/>
                  <a:pt x="1464373" y="1113554"/>
                  <a:pt x="1431125" y="1114594"/>
                </a:cubicBezTo>
                <a:cubicBezTo>
                  <a:pt x="1397678" y="1113554"/>
                  <a:pt x="1384002" y="1129856"/>
                  <a:pt x="1378849" y="1139766"/>
                </a:cubicBezTo>
                <a:cubicBezTo>
                  <a:pt x="1369087" y="1158546"/>
                  <a:pt x="1373844" y="1181934"/>
                  <a:pt x="1383308" y="1194421"/>
                </a:cubicBezTo>
                <a:cubicBezTo>
                  <a:pt x="1389651" y="1202844"/>
                  <a:pt x="1391682" y="1211565"/>
                  <a:pt x="1388957" y="1218998"/>
                </a:cubicBezTo>
                <a:cubicBezTo>
                  <a:pt x="1386579" y="1225539"/>
                  <a:pt x="1380633" y="1230593"/>
                  <a:pt x="1373497" y="1232228"/>
                </a:cubicBezTo>
                <a:cubicBezTo>
                  <a:pt x="1362299" y="1234804"/>
                  <a:pt x="1273058" y="1235647"/>
                  <a:pt x="1210574" y="1234755"/>
                </a:cubicBezTo>
                <a:cubicBezTo>
                  <a:pt x="1209484" y="1205421"/>
                  <a:pt x="1207899" y="1144127"/>
                  <a:pt x="1210674" y="1131937"/>
                </a:cubicBezTo>
                <a:cubicBezTo>
                  <a:pt x="1212259" y="1125000"/>
                  <a:pt x="1217214" y="1119252"/>
                  <a:pt x="1223557" y="1116923"/>
                </a:cubicBezTo>
                <a:cubicBezTo>
                  <a:pt x="1230791" y="1114248"/>
                  <a:pt x="1239314" y="1116230"/>
                  <a:pt x="1247539" y="1122423"/>
                </a:cubicBezTo>
                <a:cubicBezTo>
                  <a:pt x="1259778" y="1131689"/>
                  <a:pt x="1282720" y="1136347"/>
                  <a:pt x="1301153" y="1126784"/>
                </a:cubicBezTo>
                <a:cubicBezTo>
                  <a:pt x="1310816" y="1121779"/>
                  <a:pt x="1326920" y="1108401"/>
                  <a:pt x="1325780" y="1075895"/>
                </a:cubicBezTo>
                <a:cubicBezTo>
                  <a:pt x="1326920" y="1042994"/>
                  <a:pt x="1310816" y="1029664"/>
                  <a:pt x="1301153" y="1024660"/>
                </a:cubicBezTo>
                <a:cubicBezTo>
                  <a:pt x="1282720" y="1015096"/>
                  <a:pt x="1259778" y="1019754"/>
                  <a:pt x="1247539" y="1029020"/>
                </a:cubicBezTo>
                <a:cubicBezTo>
                  <a:pt x="1239314" y="1035214"/>
                  <a:pt x="1230841" y="1037147"/>
                  <a:pt x="1223557" y="1034520"/>
                </a:cubicBezTo>
                <a:cubicBezTo>
                  <a:pt x="1217214" y="1032191"/>
                  <a:pt x="1212259" y="1026444"/>
                  <a:pt x="1210674" y="1019507"/>
                </a:cubicBezTo>
                <a:cubicBezTo>
                  <a:pt x="1207849" y="1007119"/>
                  <a:pt x="1209534" y="944041"/>
                  <a:pt x="1210674" y="915301"/>
                </a:cubicBezTo>
                <a:cubicBezTo>
                  <a:pt x="1227025" y="915252"/>
                  <a:pt x="1244913" y="915301"/>
                  <a:pt x="1262008" y="915301"/>
                </a:cubicBezTo>
                <a:cubicBezTo>
                  <a:pt x="1327118" y="915450"/>
                  <a:pt x="1367353" y="915400"/>
                  <a:pt x="1375777" y="913468"/>
                </a:cubicBezTo>
                <a:cubicBezTo>
                  <a:pt x="1386133" y="911089"/>
                  <a:pt x="1394804" y="903657"/>
                  <a:pt x="1398322" y="893994"/>
                </a:cubicBezTo>
                <a:cubicBezTo>
                  <a:pt x="1402187" y="883291"/>
                  <a:pt x="1399710" y="871201"/>
                  <a:pt x="1391236" y="860003"/>
                </a:cubicBezTo>
                <a:cubicBezTo>
                  <a:pt x="1383655" y="849944"/>
                  <a:pt x="1379840" y="831065"/>
                  <a:pt x="1387718" y="815903"/>
                </a:cubicBezTo>
                <a:cubicBezTo>
                  <a:pt x="1394804" y="802226"/>
                  <a:pt x="1409719" y="795339"/>
                  <a:pt x="1431174" y="796082"/>
                </a:cubicBezTo>
                <a:cubicBezTo>
                  <a:pt x="1452333" y="795438"/>
                  <a:pt x="1467198" y="802226"/>
                  <a:pt x="1474283" y="815903"/>
                </a:cubicBezTo>
                <a:cubicBezTo>
                  <a:pt x="1482162" y="831065"/>
                  <a:pt x="1478347" y="849944"/>
                  <a:pt x="1470765" y="860003"/>
                </a:cubicBezTo>
                <a:cubicBezTo>
                  <a:pt x="1462292" y="871201"/>
                  <a:pt x="1459765" y="883291"/>
                  <a:pt x="1463680" y="893994"/>
                </a:cubicBezTo>
                <a:cubicBezTo>
                  <a:pt x="1467198" y="903657"/>
                  <a:pt x="1475820" y="911089"/>
                  <a:pt x="1486225" y="913468"/>
                </a:cubicBezTo>
                <a:cubicBezTo>
                  <a:pt x="1496383" y="915797"/>
                  <a:pt x="1561344" y="916788"/>
                  <a:pt x="1619467" y="916540"/>
                </a:cubicBezTo>
                <a:cubicBezTo>
                  <a:pt x="1620557" y="945825"/>
                  <a:pt x="1622143" y="1007267"/>
                  <a:pt x="1619368" y="1019507"/>
                </a:cubicBezTo>
                <a:cubicBezTo>
                  <a:pt x="1617782" y="1026444"/>
                  <a:pt x="1612827" y="1032191"/>
                  <a:pt x="1606485" y="1034520"/>
                </a:cubicBezTo>
                <a:cubicBezTo>
                  <a:pt x="1599250" y="1037147"/>
                  <a:pt x="1590728" y="1035214"/>
                  <a:pt x="1582502" y="1029020"/>
                </a:cubicBezTo>
                <a:cubicBezTo>
                  <a:pt x="1570263" y="1019754"/>
                  <a:pt x="1547321" y="1015096"/>
                  <a:pt x="1528888" y="1024660"/>
                </a:cubicBezTo>
                <a:cubicBezTo>
                  <a:pt x="1519226" y="1029664"/>
                  <a:pt x="1503171" y="1042994"/>
                  <a:pt x="1504262" y="1075548"/>
                </a:cubicBezTo>
                <a:close/>
                <a:moveTo>
                  <a:pt x="1504212" y="1403971"/>
                </a:moveTo>
                <a:cubicBezTo>
                  <a:pt x="1503122" y="1436872"/>
                  <a:pt x="1519176" y="1450202"/>
                  <a:pt x="1528839" y="1455206"/>
                </a:cubicBezTo>
                <a:cubicBezTo>
                  <a:pt x="1547272" y="1464769"/>
                  <a:pt x="1570214" y="1460112"/>
                  <a:pt x="1582453" y="1450846"/>
                </a:cubicBezTo>
                <a:cubicBezTo>
                  <a:pt x="1590678" y="1444652"/>
                  <a:pt x="1599201" y="1442719"/>
                  <a:pt x="1606435" y="1445346"/>
                </a:cubicBezTo>
                <a:cubicBezTo>
                  <a:pt x="1612778" y="1447675"/>
                  <a:pt x="1617733" y="1453422"/>
                  <a:pt x="1619318" y="1460359"/>
                </a:cubicBezTo>
                <a:cubicBezTo>
                  <a:pt x="1622044" y="1472450"/>
                  <a:pt x="1620557" y="1532654"/>
                  <a:pt x="1619467" y="1562285"/>
                </a:cubicBezTo>
                <a:lnTo>
                  <a:pt x="1599944" y="1562285"/>
                </a:lnTo>
                <a:cubicBezTo>
                  <a:pt x="1534735" y="1562137"/>
                  <a:pt x="1494599" y="1562186"/>
                  <a:pt x="1486176" y="1564119"/>
                </a:cubicBezTo>
                <a:cubicBezTo>
                  <a:pt x="1475770" y="1566497"/>
                  <a:pt x="1467148" y="1573930"/>
                  <a:pt x="1463630" y="1583592"/>
                </a:cubicBezTo>
                <a:cubicBezTo>
                  <a:pt x="1459716" y="1594295"/>
                  <a:pt x="1462243" y="1606386"/>
                  <a:pt x="1470716" y="1617584"/>
                </a:cubicBezTo>
                <a:cubicBezTo>
                  <a:pt x="1478297" y="1627643"/>
                  <a:pt x="1482112" y="1646522"/>
                  <a:pt x="1474234" y="1661684"/>
                </a:cubicBezTo>
                <a:cubicBezTo>
                  <a:pt x="1467148" y="1675360"/>
                  <a:pt x="1452134" y="1682099"/>
                  <a:pt x="1430778" y="1681504"/>
                </a:cubicBezTo>
                <a:cubicBezTo>
                  <a:pt x="1409669" y="1682149"/>
                  <a:pt x="1394755" y="1675360"/>
                  <a:pt x="1387669" y="1661684"/>
                </a:cubicBezTo>
                <a:cubicBezTo>
                  <a:pt x="1379790" y="1646522"/>
                  <a:pt x="1383606" y="1627643"/>
                  <a:pt x="1391187" y="1617584"/>
                </a:cubicBezTo>
                <a:cubicBezTo>
                  <a:pt x="1399660" y="1606386"/>
                  <a:pt x="1402138" y="1594295"/>
                  <a:pt x="1398273" y="1583592"/>
                </a:cubicBezTo>
                <a:cubicBezTo>
                  <a:pt x="1394755" y="1573930"/>
                  <a:pt x="1386083" y="1566497"/>
                  <a:pt x="1375727" y="1564119"/>
                </a:cubicBezTo>
                <a:cubicBezTo>
                  <a:pt x="1363785" y="1561393"/>
                  <a:pt x="1276279" y="1560452"/>
                  <a:pt x="1213052" y="1561344"/>
                </a:cubicBezTo>
                <a:cubicBezTo>
                  <a:pt x="1213845" y="1537807"/>
                  <a:pt x="1215876" y="1472400"/>
                  <a:pt x="1212606" y="1458130"/>
                </a:cubicBezTo>
                <a:cubicBezTo>
                  <a:pt x="1210277" y="1447972"/>
                  <a:pt x="1202944" y="1439499"/>
                  <a:pt x="1193479" y="1436030"/>
                </a:cubicBezTo>
                <a:cubicBezTo>
                  <a:pt x="1182925" y="1432215"/>
                  <a:pt x="1171082" y="1434643"/>
                  <a:pt x="1160132" y="1442967"/>
                </a:cubicBezTo>
                <a:cubicBezTo>
                  <a:pt x="1150321" y="1450350"/>
                  <a:pt x="1131838" y="1454116"/>
                  <a:pt x="1117072" y="1446436"/>
                </a:cubicBezTo>
                <a:cubicBezTo>
                  <a:pt x="1103743" y="1439499"/>
                  <a:pt x="1097054" y="1424931"/>
                  <a:pt x="1097747" y="1403971"/>
                </a:cubicBezTo>
                <a:cubicBezTo>
                  <a:pt x="1097054" y="1383358"/>
                  <a:pt x="1103743" y="1368790"/>
                  <a:pt x="1117072" y="1361853"/>
                </a:cubicBezTo>
                <a:cubicBezTo>
                  <a:pt x="1131888" y="1354172"/>
                  <a:pt x="1150321" y="1357938"/>
                  <a:pt x="1160132" y="1365321"/>
                </a:cubicBezTo>
                <a:cubicBezTo>
                  <a:pt x="1171082" y="1373646"/>
                  <a:pt x="1182925" y="1376074"/>
                  <a:pt x="1193479" y="1372258"/>
                </a:cubicBezTo>
                <a:cubicBezTo>
                  <a:pt x="1202944" y="1368790"/>
                  <a:pt x="1210277" y="1360317"/>
                  <a:pt x="1212606" y="1350109"/>
                </a:cubicBezTo>
                <a:cubicBezTo>
                  <a:pt x="1215975" y="1335393"/>
                  <a:pt x="1213746" y="1265873"/>
                  <a:pt x="1212953" y="1244665"/>
                </a:cubicBezTo>
                <a:cubicBezTo>
                  <a:pt x="1276229" y="1245557"/>
                  <a:pt x="1363785" y="1244616"/>
                  <a:pt x="1375727" y="1241890"/>
                </a:cubicBezTo>
                <a:cubicBezTo>
                  <a:pt x="1386083" y="1239512"/>
                  <a:pt x="1394755" y="1232079"/>
                  <a:pt x="1398273" y="1222417"/>
                </a:cubicBezTo>
                <a:cubicBezTo>
                  <a:pt x="1402138" y="1211714"/>
                  <a:pt x="1399660" y="1199624"/>
                  <a:pt x="1391187" y="1188425"/>
                </a:cubicBezTo>
                <a:cubicBezTo>
                  <a:pt x="1383606" y="1178366"/>
                  <a:pt x="1379790" y="1159487"/>
                  <a:pt x="1387669" y="1144325"/>
                </a:cubicBezTo>
                <a:cubicBezTo>
                  <a:pt x="1394755" y="1130649"/>
                  <a:pt x="1409669" y="1123811"/>
                  <a:pt x="1431125" y="1124505"/>
                </a:cubicBezTo>
                <a:cubicBezTo>
                  <a:pt x="1452233" y="1123761"/>
                  <a:pt x="1467148" y="1130649"/>
                  <a:pt x="1474234" y="1144325"/>
                </a:cubicBezTo>
                <a:cubicBezTo>
                  <a:pt x="1482112" y="1159487"/>
                  <a:pt x="1478297" y="1178366"/>
                  <a:pt x="1470716" y="1188425"/>
                </a:cubicBezTo>
                <a:cubicBezTo>
                  <a:pt x="1462243" y="1199624"/>
                  <a:pt x="1459716" y="1211714"/>
                  <a:pt x="1463630" y="1222417"/>
                </a:cubicBezTo>
                <a:cubicBezTo>
                  <a:pt x="1467148" y="1232079"/>
                  <a:pt x="1475770" y="1239512"/>
                  <a:pt x="1486176" y="1241890"/>
                </a:cubicBezTo>
                <a:cubicBezTo>
                  <a:pt x="1494599" y="1243823"/>
                  <a:pt x="1534785" y="1243872"/>
                  <a:pt x="1599895" y="1243724"/>
                </a:cubicBezTo>
                <a:lnTo>
                  <a:pt x="1619368" y="1243724"/>
                </a:lnTo>
                <a:cubicBezTo>
                  <a:pt x="1620458" y="1272463"/>
                  <a:pt x="1622143" y="1335541"/>
                  <a:pt x="1619318" y="1347929"/>
                </a:cubicBezTo>
                <a:cubicBezTo>
                  <a:pt x="1617733" y="1354866"/>
                  <a:pt x="1612778" y="1360614"/>
                  <a:pt x="1606435" y="1362943"/>
                </a:cubicBezTo>
                <a:cubicBezTo>
                  <a:pt x="1599201" y="1365569"/>
                  <a:pt x="1590678" y="1363636"/>
                  <a:pt x="1582453" y="1357443"/>
                </a:cubicBezTo>
                <a:cubicBezTo>
                  <a:pt x="1570214" y="1348177"/>
                  <a:pt x="1547272" y="1343519"/>
                  <a:pt x="1528839" y="1353082"/>
                </a:cubicBezTo>
                <a:cubicBezTo>
                  <a:pt x="1519176" y="1358087"/>
                  <a:pt x="1503122" y="1371416"/>
                  <a:pt x="1504212" y="1403971"/>
                </a:cubicBezTo>
                <a:close/>
                <a:moveTo>
                  <a:pt x="1132730" y="1617584"/>
                </a:moveTo>
                <a:cubicBezTo>
                  <a:pt x="1140361" y="1627643"/>
                  <a:pt x="1144176" y="1646522"/>
                  <a:pt x="1136298" y="1661684"/>
                </a:cubicBezTo>
                <a:cubicBezTo>
                  <a:pt x="1129212" y="1675360"/>
                  <a:pt x="1114297" y="1682099"/>
                  <a:pt x="1092842" y="1681504"/>
                </a:cubicBezTo>
                <a:cubicBezTo>
                  <a:pt x="1071684" y="1682149"/>
                  <a:pt x="1056769" y="1675360"/>
                  <a:pt x="1049683" y="1661684"/>
                </a:cubicBezTo>
                <a:cubicBezTo>
                  <a:pt x="1041805" y="1646522"/>
                  <a:pt x="1045669" y="1627643"/>
                  <a:pt x="1053251" y="1617584"/>
                </a:cubicBezTo>
                <a:cubicBezTo>
                  <a:pt x="1061724" y="1606386"/>
                  <a:pt x="1064202" y="1594295"/>
                  <a:pt x="1060287" y="1583592"/>
                </a:cubicBezTo>
                <a:cubicBezTo>
                  <a:pt x="1056769" y="1573930"/>
                  <a:pt x="1048147" y="1566497"/>
                  <a:pt x="1037791" y="1564119"/>
                </a:cubicBezTo>
                <a:cubicBezTo>
                  <a:pt x="1029367" y="1562186"/>
                  <a:pt x="989182" y="1562137"/>
                  <a:pt x="924022" y="1562285"/>
                </a:cubicBezTo>
                <a:cubicBezTo>
                  <a:pt x="906382" y="1562285"/>
                  <a:pt x="887850" y="1562335"/>
                  <a:pt x="871053" y="1562285"/>
                </a:cubicBezTo>
                <a:cubicBezTo>
                  <a:pt x="869963" y="1532604"/>
                  <a:pt x="868476" y="1472400"/>
                  <a:pt x="871201" y="1460359"/>
                </a:cubicBezTo>
                <a:cubicBezTo>
                  <a:pt x="872787" y="1453422"/>
                  <a:pt x="877742" y="1447675"/>
                  <a:pt x="884084" y="1445346"/>
                </a:cubicBezTo>
                <a:cubicBezTo>
                  <a:pt x="891319" y="1442670"/>
                  <a:pt x="899842" y="1444652"/>
                  <a:pt x="908067" y="1450846"/>
                </a:cubicBezTo>
                <a:cubicBezTo>
                  <a:pt x="920306" y="1460112"/>
                  <a:pt x="943248" y="1464769"/>
                  <a:pt x="961681" y="1455206"/>
                </a:cubicBezTo>
                <a:cubicBezTo>
                  <a:pt x="971343" y="1450202"/>
                  <a:pt x="987447" y="1436872"/>
                  <a:pt x="986308" y="1404318"/>
                </a:cubicBezTo>
                <a:cubicBezTo>
                  <a:pt x="987447" y="1371416"/>
                  <a:pt x="971343" y="1358087"/>
                  <a:pt x="961681" y="1353082"/>
                </a:cubicBezTo>
                <a:cubicBezTo>
                  <a:pt x="943248" y="1343519"/>
                  <a:pt x="920306" y="1348177"/>
                  <a:pt x="908067" y="1357443"/>
                </a:cubicBezTo>
                <a:cubicBezTo>
                  <a:pt x="899842" y="1363636"/>
                  <a:pt x="891319" y="1365569"/>
                  <a:pt x="884084" y="1362943"/>
                </a:cubicBezTo>
                <a:cubicBezTo>
                  <a:pt x="877742" y="1360614"/>
                  <a:pt x="872787" y="1354866"/>
                  <a:pt x="871201" y="1347929"/>
                </a:cubicBezTo>
                <a:cubicBezTo>
                  <a:pt x="868377" y="1335541"/>
                  <a:pt x="870062" y="1272513"/>
                  <a:pt x="871152" y="1243724"/>
                </a:cubicBezTo>
                <a:cubicBezTo>
                  <a:pt x="887949" y="1243674"/>
                  <a:pt x="906382" y="1243724"/>
                  <a:pt x="924022" y="1243724"/>
                </a:cubicBezTo>
                <a:cubicBezTo>
                  <a:pt x="989182" y="1243872"/>
                  <a:pt x="1029367" y="1243823"/>
                  <a:pt x="1037791" y="1241890"/>
                </a:cubicBezTo>
                <a:cubicBezTo>
                  <a:pt x="1048147" y="1239512"/>
                  <a:pt x="1056818" y="1232079"/>
                  <a:pt x="1060287" y="1222417"/>
                </a:cubicBezTo>
                <a:cubicBezTo>
                  <a:pt x="1064202" y="1211714"/>
                  <a:pt x="1061724" y="1199624"/>
                  <a:pt x="1053251" y="1188425"/>
                </a:cubicBezTo>
                <a:cubicBezTo>
                  <a:pt x="1045669" y="1178366"/>
                  <a:pt x="1041805" y="1159487"/>
                  <a:pt x="1049683" y="1144325"/>
                </a:cubicBezTo>
                <a:cubicBezTo>
                  <a:pt x="1056818" y="1130649"/>
                  <a:pt x="1071684" y="1123761"/>
                  <a:pt x="1093189" y="1124505"/>
                </a:cubicBezTo>
                <a:cubicBezTo>
                  <a:pt x="1114248" y="1123811"/>
                  <a:pt x="1129212" y="1130649"/>
                  <a:pt x="1136298" y="1144325"/>
                </a:cubicBezTo>
                <a:cubicBezTo>
                  <a:pt x="1144176" y="1159487"/>
                  <a:pt x="1140361" y="1178366"/>
                  <a:pt x="1132730" y="1188425"/>
                </a:cubicBezTo>
                <a:cubicBezTo>
                  <a:pt x="1124307" y="1199624"/>
                  <a:pt x="1121779" y="1211714"/>
                  <a:pt x="1125694" y="1222417"/>
                </a:cubicBezTo>
                <a:cubicBezTo>
                  <a:pt x="1129212" y="1232079"/>
                  <a:pt x="1137834" y="1239512"/>
                  <a:pt x="1148240" y="1241890"/>
                </a:cubicBezTo>
                <a:cubicBezTo>
                  <a:pt x="1153740" y="1243129"/>
                  <a:pt x="1175245" y="1244021"/>
                  <a:pt x="1203043" y="1244516"/>
                </a:cubicBezTo>
                <a:cubicBezTo>
                  <a:pt x="1204133" y="1273603"/>
                  <a:pt x="1205718" y="1335640"/>
                  <a:pt x="1202944" y="1347929"/>
                </a:cubicBezTo>
                <a:cubicBezTo>
                  <a:pt x="1201358" y="1354866"/>
                  <a:pt x="1196403" y="1360614"/>
                  <a:pt x="1190060" y="1362943"/>
                </a:cubicBezTo>
                <a:cubicBezTo>
                  <a:pt x="1182826" y="1365569"/>
                  <a:pt x="1174303" y="1363636"/>
                  <a:pt x="1166078" y="1357443"/>
                </a:cubicBezTo>
                <a:cubicBezTo>
                  <a:pt x="1153839" y="1348177"/>
                  <a:pt x="1130897" y="1343519"/>
                  <a:pt x="1112464" y="1353082"/>
                </a:cubicBezTo>
                <a:cubicBezTo>
                  <a:pt x="1102802" y="1358087"/>
                  <a:pt x="1086747" y="1371416"/>
                  <a:pt x="1087837" y="1403971"/>
                </a:cubicBezTo>
                <a:cubicBezTo>
                  <a:pt x="1086747" y="1436872"/>
                  <a:pt x="1102802" y="1450202"/>
                  <a:pt x="1112464" y="1455206"/>
                </a:cubicBezTo>
                <a:cubicBezTo>
                  <a:pt x="1130897" y="1464769"/>
                  <a:pt x="1153839" y="1460112"/>
                  <a:pt x="1166078" y="1450846"/>
                </a:cubicBezTo>
                <a:cubicBezTo>
                  <a:pt x="1174303" y="1444652"/>
                  <a:pt x="1182826" y="1442670"/>
                  <a:pt x="1190060" y="1445346"/>
                </a:cubicBezTo>
                <a:cubicBezTo>
                  <a:pt x="1196403" y="1447675"/>
                  <a:pt x="1201358" y="1453422"/>
                  <a:pt x="1202944" y="1460359"/>
                </a:cubicBezTo>
                <a:cubicBezTo>
                  <a:pt x="1205669" y="1472301"/>
                  <a:pt x="1204182" y="1531564"/>
                  <a:pt x="1203092" y="1561493"/>
                </a:cubicBezTo>
                <a:cubicBezTo>
                  <a:pt x="1175294" y="1561988"/>
                  <a:pt x="1153740" y="1562880"/>
                  <a:pt x="1148240" y="1564119"/>
                </a:cubicBezTo>
                <a:cubicBezTo>
                  <a:pt x="1137834" y="1566497"/>
                  <a:pt x="1129212" y="1573930"/>
                  <a:pt x="1125694" y="1583592"/>
                </a:cubicBezTo>
                <a:cubicBezTo>
                  <a:pt x="1121779" y="1594295"/>
                  <a:pt x="1124307" y="1606386"/>
                  <a:pt x="1132730" y="1617584"/>
                </a:cubicBezTo>
                <a:close/>
                <a:moveTo>
                  <a:pt x="986308" y="1075895"/>
                </a:moveTo>
                <a:cubicBezTo>
                  <a:pt x="987447" y="1042994"/>
                  <a:pt x="971343" y="1029664"/>
                  <a:pt x="961681" y="1024660"/>
                </a:cubicBezTo>
                <a:cubicBezTo>
                  <a:pt x="943248" y="1015096"/>
                  <a:pt x="920306" y="1019754"/>
                  <a:pt x="908067" y="1029020"/>
                </a:cubicBezTo>
                <a:cubicBezTo>
                  <a:pt x="899842" y="1035214"/>
                  <a:pt x="891319" y="1037147"/>
                  <a:pt x="884084" y="1034520"/>
                </a:cubicBezTo>
                <a:cubicBezTo>
                  <a:pt x="877742" y="1032191"/>
                  <a:pt x="872787" y="1026444"/>
                  <a:pt x="871201" y="1019507"/>
                </a:cubicBezTo>
                <a:cubicBezTo>
                  <a:pt x="868377" y="1007119"/>
                  <a:pt x="870062" y="944140"/>
                  <a:pt x="871152" y="915351"/>
                </a:cubicBezTo>
                <a:cubicBezTo>
                  <a:pt x="886265" y="915400"/>
                  <a:pt x="903954" y="915351"/>
                  <a:pt x="924072" y="915301"/>
                </a:cubicBezTo>
                <a:cubicBezTo>
                  <a:pt x="972632" y="915202"/>
                  <a:pt x="1027633" y="915103"/>
                  <a:pt x="1035561" y="916936"/>
                </a:cubicBezTo>
                <a:cubicBezTo>
                  <a:pt x="1042696" y="918572"/>
                  <a:pt x="1048643" y="923626"/>
                  <a:pt x="1051021" y="930167"/>
                </a:cubicBezTo>
                <a:cubicBezTo>
                  <a:pt x="1053697" y="937599"/>
                  <a:pt x="1051715" y="946320"/>
                  <a:pt x="1045372" y="954744"/>
                </a:cubicBezTo>
                <a:cubicBezTo>
                  <a:pt x="1035908" y="967230"/>
                  <a:pt x="1031151" y="990618"/>
                  <a:pt x="1040913" y="1009398"/>
                </a:cubicBezTo>
                <a:cubicBezTo>
                  <a:pt x="1046016" y="1019308"/>
                  <a:pt x="1059692" y="1035710"/>
                  <a:pt x="1092842" y="1034570"/>
                </a:cubicBezTo>
                <a:cubicBezTo>
                  <a:pt x="1126437" y="1035660"/>
                  <a:pt x="1139965" y="1019308"/>
                  <a:pt x="1145118" y="1009398"/>
                </a:cubicBezTo>
                <a:cubicBezTo>
                  <a:pt x="1154830" y="990618"/>
                  <a:pt x="1150073" y="967230"/>
                  <a:pt x="1140658" y="954744"/>
                </a:cubicBezTo>
                <a:cubicBezTo>
                  <a:pt x="1134316" y="946320"/>
                  <a:pt x="1132284" y="937599"/>
                  <a:pt x="1135009" y="930167"/>
                </a:cubicBezTo>
                <a:cubicBezTo>
                  <a:pt x="1137388" y="923626"/>
                  <a:pt x="1143284" y="918572"/>
                  <a:pt x="1150420" y="916936"/>
                </a:cubicBezTo>
                <a:cubicBezTo>
                  <a:pt x="1154978" y="915896"/>
                  <a:pt x="1175195" y="915499"/>
                  <a:pt x="1200714" y="915351"/>
                </a:cubicBezTo>
                <a:cubicBezTo>
                  <a:pt x="1199971" y="935468"/>
                  <a:pt x="1197592" y="1006772"/>
                  <a:pt x="1201011" y="1021687"/>
                </a:cubicBezTo>
                <a:cubicBezTo>
                  <a:pt x="1203340" y="1031894"/>
                  <a:pt x="1210674" y="1040367"/>
                  <a:pt x="1220187" y="1043836"/>
                </a:cubicBezTo>
                <a:cubicBezTo>
                  <a:pt x="1230692" y="1047651"/>
                  <a:pt x="1242535" y="1045223"/>
                  <a:pt x="1253485" y="1036899"/>
                </a:cubicBezTo>
                <a:cubicBezTo>
                  <a:pt x="1263296" y="1029466"/>
                  <a:pt x="1281729" y="1025750"/>
                  <a:pt x="1296595" y="1033430"/>
                </a:cubicBezTo>
                <a:cubicBezTo>
                  <a:pt x="1309924" y="1040367"/>
                  <a:pt x="1316564" y="1054935"/>
                  <a:pt x="1315870" y="1075895"/>
                </a:cubicBezTo>
                <a:cubicBezTo>
                  <a:pt x="1316564" y="1096508"/>
                  <a:pt x="1309924" y="1111076"/>
                  <a:pt x="1296595" y="1117964"/>
                </a:cubicBezTo>
                <a:cubicBezTo>
                  <a:pt x="1281729" y="1125694"/>
                  <a:pt x="1263296" y="1121928"/>
                  <a:pt x="1253485" y="1114545"/>
                </a:cubicBezTo>
                <a:cubicBezTo>
                  <a:pt x="1242535" y="1106220"/>
                  <a:pt x="1230692" y="1103792"/>
                  <a:pt x="1220138" y="1107608"/>
                </a:cubicBezTo>
                <a:cubicBezTo>
                  <a:pt x="1210674" y="1111076"/>
                  <a:pt x="1203340" y="1119549"/>
                  <a:pt x="1201011" y="1129707"/>
                </a:cubicBezTo>
                <a:cubicBezTo>
                  <a:pt x="1197691" y="1144325"/>
                  <a:pt x="1199871" y="1212705"/>
                  <a:pt x="1200664" y="1234606"/>
                </a:cubicBezTo>
                <a:cubicBezTo>
                  <a:pt x="1174947" y="1234111"/>
                  <a:pt x="1155276" y="1233368"/>
                  <a:pt x="1150420" y="1232228"/>
                </a:cubicBezTo>
                <a:cubicBezTo>
                  <a:pt x="1143284" y="1230593"/>
                  <a:pt x="1137388" y="1225539"/>
                  <a:pt x="1135009" y="1218998"/>
                </a:cubicBezTo>
                <a:cubicBezTo>
                  <a:pt x="1132284" y="1211565"/>
                  <a:pt x="1134316" y="1202844"/>
                  <a:pt x="1140658" y="1194421"/>
                </a:cubicBezTo>
                <a:cubicBezTo>
                  <a:pt x="1150073" y="1181934"/>
                  <a:pt x="1154830" y="1158546"/>
                  <a:pt x="1145118" y="1139766"/>
                </a:cubicBezTo>
                <a:cubicBezTo>
                  <a:pt x="1139965" y="1129856"/>
                  <a:pt x="1126338" y="1113554"/>
                  <a:pt x="1093189" y="1114594"/>
                </a:cubicBezTo>
                <a:cubicBezTo>
                  <a:pt x="1059593" y="1113554"/>
                  <a:pt x="1046016" y="1129856"/>
                  <a:pt x="1040913" y="1139766"/>
                </a:cubicBezTo>
                <a:cubicBezTo>
                  <a:pt x="1031151" y="1158546"/>
                  <a:pt x="1035908" y="1181934"/>
                  <a:pt x="1045372" y="1194421"/>
                </a:cubicBezTo>
                <a:cubicBezTo>
                  <a:pt x="1051715" y="1202844"/>
                  <a:pt x="1053697" y="1211565"/>
                  <a:pt x="1051021" y="1218998"/>
                </a:cubicBezTo>
                <a:cubicBezTo>
                  <a:pt x="1048643" y="1225539"/>
                  <a:pt x="1042696" y="1230593"/>
                  <a:pt x="1035561" y="1232228"/>
                </a:cubicBezTo>
                <a:cubicBezTo>
                  <a:pt x="1027633" y="1234061"/>
                  <a:pt x="972632" y="1233962"/>
                  <a:pt x="924072" y="1233813"/>
                </a:cubicBezTo>
                <a:cubicBezTo>
                  <a:pt x="903954" y="1233813"/>
                  <a:pt x="886215" y="1233764"/>
                  <a:pt x="871053" y="1233813"/>
                </a:cubicBezTo>
                <a:cubicBezTo>
                  <a:pt x="869963" y="1204133"/>
                  <a:pt x="868476" y="1143978"/>
                  <a:pt x="871201" y="1131937"/>
                </a:cubicBezTo>
                <a:cubicBezTo>
                  <a:pt x="872787" y="1125000"/>
                  <a:pt x="877742" y="1119252"/>
                  <a:pt x="884084" y="1116923"/>
                </a:cubicBezTo>
                <a:cubicBezTo>
                  <a:pt x="891319" y="1114248"/>
                  <a:pt x="899842" y="1116230"/>
                  <a:pt x="908067" y="1122423"/>
                </a:cubicBezTo>
                <a:cubicBezTo>
                  <a:pt x="920306" y="1131689"/>
                  <a:pt x="943248" y="1136347"/>
                  <a:pt x="961681" y="1126784"/>
                </a:cubicBezTo>
                <a:cubicBezTo>
                  <a:pt x="971343" y="1121779"/>
                  <a:pt x="987447" y="1108401"/>
                  <a:pt x="986308" y="1075895"/>
                </a:cubicBezTo>
                <a:close/>
                <a:moveTo>
                  <a:pt x="569834" y="1350109"/>
                </a:moveTo>
                <a:cubicBezTo>
                  <a:pt x="573253" y="1335194"/>
                  <a:pt x="570874" y="1263940"/>
                  <a:pt x="570131" y="1243773"/>
                </a:cubicBezTo>
                <a:cubicBezTo>
                  <a:pt x="579496" y="1243773"/>
                  <a:pt x="589654" y="1243773"/>
                  <a:pt x="600506" y="1243724"/>
                </a:cubicBezTo>
                <a:cubicBezTo>
                  <a:pt x="642326" y="1243625"/>
                  <a:pt x="689697" y="1243525"/>
                  <a:pt x="697625" y="1245359"/>
                </a:cubicBezTo>
                <a:cubicBezTo>
                  <a:pt x="704760" y="1246994"/>
                  <a:pt x="710657" y="1252048"/>
                  <a:pt x="713035" y="1258589"/>
                </a:cubicBezTo>
                <a:cubicBezTo>
                  <a:pt x="715761" y="1266021"/>
                  <a:pt x="713779" y="1274742"/>
                  <a:pt x="707386" y="1283166"/>
                </a:cubicBezTo>
                <a:cubicBezTo>
                  <a:pt x="697972" y="1295653"/>
                  <a:pt x="693215" y="1319041"/>
                  <a:pt x="702976" y="1337820"/>
                </a:cubicBezTo>
                <a:cubicBezTo>
                  <a:pt x="707932" y="1347384"/>
                  <a:pt x="720815" y="1363042"/>
                  <a:pt x="751685" y="1363042"/>
                </a:cubicBezTo>
                <a:cubicBezTo>
                  <a:pt x="752725" y="1363042"/>
                  <a:pt x="753816" y="1363042"/>
                  <a:pt x="754906" y="1363042"/>
                </a:cubicBezTo>
                <a:cubicBezTo>
                  <a:pt x="788452" y="1364181"/>
                  <a:pt x="802028" y="1347780"/>
                  <a:pt x="807132" y="1337870"/>
                </a:cubicBezTo>
                <a:cubicBezTo>
                  <a:pt x="816894" y="1319090"/>
                  <a:pt x="812137" y="1295702"/>
                  <a:pt x="802722" y="1283216"/>
                </a:cubicBezTo>
                <a:cubicBezTo>
                  <a:pt x="796330" y="1274792"/>
                  <a:pt x="794348" y="1266071"/>
                  <a:pt x="797073" y="1258638"/>
                </a:cubicBezTo>
                <a:cubicBezTo>
                  <a:pt x="799452" y="1252098"/>
                  <a:pt x="805348" y="1247044"/>
                  <a:pt x="812484" y="1245408"/>
                </a:cubicBezTo>
                <a:cubicBezTo>
                  <a:pt x="816993" y="1244368"/>
                  <a:pt x="836417" y="1243971"/>
                  <a:pt x="861242" y="1243823"/>
                </a:cubicBezTo>
                <a:cubicBezTo>
                  <a:pt x="860498" y="1263940"/>
                  <a:pt x="858120" y="1335244"/>
                  <a:pt x="861539" y="1350159"/>
                </a:cubicBezTo>
                <a:cubicBezTo>
                  <a:pt x="863868" y="1360366"/>
                  <a:pt x="871201" y="1368839"/>
                  <a:pt x="880715" y="1372308"/>
                </a:cubicBezTo>
                <a:cubicBezTo>
                  <a:pt x="891220" y="1376123"/>
                  <a:pt x="903062" y="1373695"/>
                  <a:pt x="914013" y="1365371"/>
                </a:cubicBezTo>
                <a:cubicBezTo>
                  <a:pt x="923874" y="1357938"/>
                  <a:pt x="942307" y="1354222"/>
                  <a:pt x="957122" y="1361902"/>
                </a:cubicBezTo>
                <a:cubicBezTo>
                  <a:pt x="970451" y="1368839"/>
                  <a:pt x="977091" y="1383407"/>
                  <a:pt x="976398" y="1404367"/>
                </a:cubicBezTo>
                <a:cubicBezTo>
                  <a:pt x="977091" y="1424980"/>
                  <a:pt x="970451" y="1439548"/>
                  <a:pt x="957073" y="1446485"/>
                </a:cubicBezTo>
                <a:cubicBezTo>
                  <a:pt x="942307" y="1454166"/>
                  <a:pt x="923874" y="1450400"/>
                  <a:pt x="914013" y="1443017"/>
                </a:cubicBezTo>
                <a:cubicBezTo>
                  <a:pt x="903062" y="1434692"/>
                  <a:pt x="891220" y="1432264"/>
                  <a:pt x="880665" y="1436080"/>
                </a:cubicBezTo>
                <a:cubicBezTo>
                  <a:pt x="871201" y="1439548"/>
                  <a:pt x="863868" y="1448021"/>
                  <a:pt x="861539" y="1458179"/>
                </a:cubicBezTo>
                <a:cubicBezTo>
                  <a:pt x="858269" y="1472648"/>
                  <a:pt x="860350" y="1539591"/>
                  <a:pt x="861142" y="1562285"/>
                </a:cubicBezTo>
                <a:cubicBezTo>
                  <a:pt x="836367" y="1562137"/>
                  <a:pt x="816943" y="1561740"/>
                  <a:pt x="812484" y="1560700"/>
                </a:cubicBezTo>
                <a:cubicBezTo>
                  <a:pt x="805348" y="1559065"/>
                  <a:pt x="799452" y="1554010"/>
                  <a:pt x="797073" y="1547470"/>
                </a:cubicBezTo>
                <a:cubicBezTo>
                  <a:pt x="794348" y="1540037"/>
                  <a:pt x="796330" y="1531316"/>
                  <a:pt x="802722" y="1522892"/>
                </a:cubicBezTo>
                <a:cubicBezTo>
                  <a:pt x="812137" y="1510406"/>
                  <a:pt x="816894" y="1487018"/>
                  <a:pt x="807132" y="1468238"/>
                </a:cubicBezTo>
                <a:cubicBezTo>
                  <a:pt x="802028" y="1458328"/>
                  <a:pt x="788402" y="1441877"/>
                  <a:pt x="755203" y="1443066"/>
                </a:cubicBezTo>
                <a:cubicBezTo>
                  <a:pt x="721707" y="1441927"/>
                  <a:pt x="708080" y="1458328"/>
                  <a:pt x="702976" y="1468238"/>
                </a:cubicBezTo>
                <a:cubicBezTo>
                  <a:pt x="693215" y="1487018"/>
                  <a:pt x="697972" y="1510406"/>
                  <a:pt x="707386" y="1522892"/>
                </a:cubicBezTo>
                <a:cubicBezTo>
                  <a:pt x="713779" y="1531316"/>
                  <a:pt x="715761" y="1540037"/>
                  <a:pt x="713035" y="1547470"/>
                </a:cubicBezTo>
                <a:cubicBezTo>
                  <a:pt x="710657" y="1554010"/>
                  <a:pt x="704760" y="1559065"/>
                  <a:pt x="697625" y="1560700"/>
                </a:cubicBezTo>
                <a:cubicBezTo>
                  <a:pt x="689697" y="1562533"/>
                  <a:pt x="642326" y="1562434"/>
                  <a:pt x="600555" y="1562335"/>
                </a:cubicBezTo>
                <a:cubicBezTo>
                  <a:pt x="589654" y="1562285"/>
                  <a:pt x="579546" y="1562285"/>
                  <a:pt x="570230" y="1562285"/>
                </a:cubicBezTo>
                <a:cubicBezTo>
                  <a:pt x="571023" y="1539542"/>
                  <a:pt x="573104" y="1472648"/>
                  <a:pt x="569834" y="1458179"/>
                </a:cubicBezTo>
                <a:cubicBezTo>
                  <a:pt x="567505" y="1448021"/>
                  <a:pt x="560171" y="1439548"/>
                  <a:pt x="550657" y="1436080"/>
                </a:cubicBezTo>
                <a:cubicBezTo>
                  <a:pt x="540153" y="1432264"/>
                  <a:pt x="528310" y="1434692"/>
                  <a:pt x="517310" y="1443017"/>
                </a:cubicBezTo>
                <a:cubicBezTo>
                  <a:pt x="507499" y="1450400"/>
                  <a:pt x="489066" y="1454166"/>
                  <a:pt x="474250" y="1446485"/>
                </a:cubicBezTo>
                <a:cubicBezTo>
                  <a:pt x="460921" y="1439548"/>
                  <a:pt x="454281" y="1424980"/>
                  <a:pt x="454975" y="1404020"/>
                </a:cubicBezTo>
                <a:cubicBezTo>
                  <a:pt x="454281" y="1383407"/>
                  <a:pt x="460921" y="1368839"/>
                  <a:pt x="474250" y="1361902"/>
                </a:cubicBezTo>
                <a:cubicBezTo>
                  <a:pt x="489066" y="1354222"/>
                  <a:pt x="507499" y="1357988"/>
                  <a:pt x="517310" y="1365371"/>
                </a:cubicBezTo>
                <a:cubicBezTo>
                  <a:pt x="528310" y="1373695"/>
                  <a:pt x="540153" y="1376123"/>
                  <a:pt x="550657" y="1372308"/>
                </a:cubicBezTo>
                <a:cubicBezTo>
                  <a:pt x="560171" y="1368839"/>
                  <a:pt x="567505" y="1360366"/>
                  <a:pt x="569834" y="1350159"/>
                </a:cubicBezTo>
                <a:close/>
                <a:moveTo>
                  <a:pt x="1920686" y="1458130"/>
                </a:moveTo>
                <a:cubicBezTo>
                  <a:pt x="1917317" y="1472846"/>
                  <a:pt x="1919547" y="1542118"/>
                  <a:pt x="1920339" y="1563475"/>
                </a:cubicBezTo>
                <a:cubicBezTo>
                  <a:pt x="1875100" y="1563276"/>
                  <a:pt x="1833725" y="1562335"/>
                  <a:pt x="1826292" y="1560650"/>
                </a:cubicBezTo>
                <a:cubicBezTo>
                  <a:pt x="1819157" y="1559015"/>
                  <a:pt x="1813260" y="1553961"/>
                  <a:pt x="1810882" y="1547420"/>
                </a:cubicBezTo>
                <a:cubicBezTo>
                  <a:pt x="1808156" y="1539988"/>
                  <a:pt x="1810188" y="1531267"/>
                  <a:pt x="1816531" y="1522843"/>
                </a:cubicBezTo>
                <a:cubicBezTo>
                  <a:pt x="1825995" y="1510356"/>
                  <a:pt x="1830752" y="1486968"/>
                  <a:pt x="1820990" y="1468188"/>
                </a:cubicBezTo>
                <a:cubicBezTo>
                  <a:pt x="1815837" y="1458278"/>
                  <a:pt x="1802458" y="1441877"/>
                  <a:pt x="1769061" y="1443017"/>
                </a:cubicBezTo>
                <a:cubicBezTo>
                  <a:pt x="1735465" y="1441927"/>
                  <a:pt x="1721938" y="1458328"/>
                  <a:pt x="1716785" y="1468188"/>
                </a:cubicBezTo>
                <a:cubicBezTo>
                  <a:pt x="1707023" y="1486968"/>
                  <a:pt x="1711830" y="1510356"/>
                  <a:pt x="1721244" y="1522843"/>
                </a:cubicBezTo>
                <a:cubicBezTo>
                  <a:pt x="1727587" y="1531267"/>
                  <a:pt x="1729618" y="1539988"/>
                  <a:pt x="1726893" y="1547420"/>
                </a:cubicBezTo>
                <a:cubicBezTo>
                  <a:pt x="1724515" y="1553961"/>
                  <a:pt x="1718618" y="1559015"/>
                  <a:pt x="1711483" y="1560650"/>
                </a:cubicBezTo>
                <a:cubicBezTo>
                  <a:pt x="1705091" y="1562137"/>
                  <a:pt x="1668572" y="1562335"/>
                  <a:pt x="1629377" y="1562285"/>
                </a:cubicBezTo>
                <a:cubicBezTo>
                  <a:pt x="1630170" y="1539641"/>
                  <a:pt x="1632251" y="1472599"/>
                  <a:pt x="1628981" y="1458130"/>
                </a:cubicBezTo>
                <a:cubicBezTo>
                  <a:pt x="1626652" y="1447972"/>
                  <a:pt x="1619318" y="1439499"/>
                  <a:pt x="1609854" y="1436030"/>
                </a:cubicBezTo>
                <a:cubicBezTo>
                  <a:pt x="1599300" y="1432215"/>
                  <a:pt x="1587457" y="1434643"/>
                  <a:pt x="1576507" y="1442967"/>
                </a:cubicBezTo>
                <a:cubicBezTo>
                  <a:pt x="1566696" y="1450350"/>
                  <a:pt x="1548263" y="1454116"/>
                  <a:pt x="1533447" y="1446436"/>
                </a:cubicBezTo>
                <a:cubicBezTo>
                  <a:pt x="1520118" y="1439499"/>
                  <a:pt x="1513429" y="1424931"/>
                  <a:pt x="1514122" y="1403971"/>
                </a:cubicBezTo>
                <a:cubicBezTo>
                  <a:pt x="1513429" y="1383358"/>
                  <a:pt x="1520118" y="1368790"/>
                  <a:pt x="1533447" y="1361853"/>
                </a:cubicBezTo>
                <a:cubicBezTo>
                  <a:pt x="1548263" y="1354172"/>
                  <a:pt x="1566696" y="1357938"/>
                  <a:pt x="1576507" y="1365321"/>
                </a:cubicBezTo>
                <a:cubicBezTo>
                  <a:pt x="1587457" y="1373596"/>
                  <a:pt x="1599300" y="1376074"/>
                  <a:pt x="1609854" y="1372258"/>
                </a:cubicBezTo>
                <a:cubicBezTo>
                  <a:pt x="1619318" y="1368790"/>
                  <a:pt x="1626652" y="1360317"/>
                  <a:pt x="1628981" y="1350109"/>
                </a:cubicBezTo>
                <a:cubicBezTo>
                  <a:pt x="1632400" y="1335145"/>
                  <a:pt x="1630021" y="1263742"/>
                  <a:pt x="1629278" y="1243724"/>
                </a:cubicBezTo>
                <a:cubicBezTo>
                  <a:pt x="1668522" y="1243674"/>
                  <a:pt x="1705091" y="1243872"/>
                  <a:pt x="1711483" y="1245359"/>
                </a:cubicBezTo>
                <a:cubicBezTo>
                  <a:pt x="1718618" y="1246994"/>
                  <a:pt x="1724515" y="1252048"/>
                  <a:pt x="1726893" y="1258589"/>
                </a:cubicBezTo>
                <a:cubicBezTo>
                  <a:pt x="1729618" y="1266021"/>
                  <a:pt x="1727587" y="1274742"/>
                  <a:pt x="1721244" y="1283166"/>
                </a:cubicBezTo>
                <a:cubicBezTo>
                  <a:pt x="1711830" y="1295653"/>
                  <a:pt x="1707023" y="1319041"/>
                  <a:pt x="1716785" y="1337820"/>
                </a:cubicBezTo>
                <a:cubicBezTo>
                  <a:pt x="1721938" y="1347731"/>
                  <a:pt x="1735267" y="1364132"/>
                  <a:pt x="1768714" y="1362992"/>
                </a:cubicBezTo>
                <a:cubicBezTo>
                  <a:pt x="1802062" y="1364132"/>
                  <a:pt x="1815837" y="1347731"/>
                  <a:pt x="1820990" y="1337820"/>
                </a:cubicBezTo>
                <a:cubicBezTo>
                  <a:pt x="1830752" y="1319041"/>
                  <a:pt x="1825995" y="1295653"/>
                  <a:pt x="1816531" y="1283166"/>
                </a:cubicBezTo>
                <a:cubicBezTo>
                  <a:pt x="1810188" y="1274742"/>
                  <a:pt x="1808156" y="1266021"/>
                  <a:pt x="1810882" y="1258589"/>
                </a:cubicBezTo>
                <a:cubicBezTo>
                  <a:pt x="1813260" y="1252048"/>
                  <a:pt x="1819206" y="1246994"/>
                  <a:pt x="1826292" y="1245359"/>
                </a:cubicBezTo>
                <a:cubicBezTo>
                  <a:pt x="1833328" y="1243773"/>
                  <a:pt x="1876883" y="1243625"/>
                  <a:pt x="1920389" y="1243724"/>
                </a:cubicBezTo>
                <a:cubicBezTo>
                  <a:pt x="1919646" y="1263742"/>
                  <a:pt x="1917267" y="1335145"/>
                  <a:pt x="1920686" y="1350109"/>
                </a:cubicBezTo>
                <a:cubicBezTo>
                  <a:pt x="1923015" y="1360317"/>
                  <a:pt x="1930349" y="1368790"/>
                  <a:pt x="1939813" y="1372258"/>
                </a:cubicBezTo>
                <a:cubicBezTo>
                  <a:pt x="1950367" y="1376074"/>
                  <a:pt x="1962210" y="1373646"/>
                  <a:pt x="1973160" y="1365321"/>
                </a:cubicBezTo>
                <a:cubicBezTo>
                  <a:pt x="1983021" y="1357889"/>
                  <a:pt x="2001454" y="1354172"/>
                  <a:pt x="2016270" y="1361853"/>
                </a:cubicBezTo>
                <a:cubicBezTo>
                  <a:pt x="2029599" y="1368790"/>
                  <a:pt x="2036239" y="1383358"/>
                  <a:pt x="2035545" y="1404318"/>
                </a:cubicBezTo>
                <a:cubicBezTo>
                  <a:pt x="2036239" y="1424931"/>
                  <a:pt x="2029599" y="1439499"/>
                  <a:pt x="2016220" y="1446436"/>
                </a:cubicBezTo>
                <a:cubicBezTo>
                  <a:pt x="2001454" y="1454116"/>
                  <a:pt x="1983021" y="1450350"/>
                  <a:pt x="1973160" y="1442967"/>
                </a:cubicBezTo>
                <a:cubicBezTo>
                  <a:pt x="1962210" y="1434643"/>
                  <a:pt x="1950367" y="1432215"/>
                  <a:pt x="1939813" y="1436030"/>
                </a:cubicBezTo>
                <a:cubicBezTo>
                  <a:pt x="1930349" y="1439499"/>
                  <a:pt x="1923015" y="1447972"/>
                  <a:pt x="1920686" y="1458130"/>
                </a:cubicBezTo>
                <a:close/>
                <a:moveTo>
                  <a:pt x="1920290" y="1233813"/>
                </a:moveTo>
                <a:cubicBezTo>
                  <a:pt x="1865536" y="1233714"/>
                  <a:pt x="1831743" y="1233962"/>
                  <a:pt x="1824112" y="1235696"/>
                </a:cubicBezTo>
                <a:cubicBezTo>
                  <a:pt x="1813706" y="1238075"/>
                  <a:pt x="1805084" y="1245507"/>
                  <a:pt x="1801566" y="1255170"/>
                </a:cubicBezTo>
                <a:cubicBezTo>
                  <a:pt x="1797652" y="1265873"/>
                  <a:pt x="1800179" y="1277963"/>
                  <a:pt x="1808652" y="1289162"/>
                </a:cubicBezTo>
                <a:cubicBezTo>
                  <a:pt x="1816233" y="1299221"/>
                  <a:pt x="1820049" y="1318099"/>
                  <a:pt x="1812170" y="1333262"/>
                </a:cubicBezTo>
                <a:cubicBezTo>
                  <a:pt x="1805084" y="1346938"/>
                  <a:pt x="1790169" y="1353726"/>
                  <a:pt x="1768714" y="1353082"/>
                </a:cubicBezTo>
                <a:cubicBezTo>
                  <a:pt x="1747605" y="1353776"/>
                  <a:pt x="1732691" y="1346938"/>
                  <a:pt x="1725605" y="1333262"/>
                </a:cubicBezTo>
                <a:cubicBezTo>
                  <a:pt x="1717726" y="1318099"/>
                  <a:pt x="1721542" y="1299221"/>
                  <a:pt x="1729123" y="1289162"/>
                </a:cubicBezTo>
                <a:cubicBezTo>
                  <a:pt x="1737596" y="1277963"/>
                  <a:pt x="1740123" y="1265873"/>
                  <a:pt x="1736209" y="1255170"/>
                </a:cubicBezTo>
                <a:cubicBezTo>
                  <a:pt x="1732691" y="1245507"/>
                  <a:pt x="1724069" y="1238075"/>
                  <a:pt x="1713663" y="1235696"/>
                </a:cubicBezTo>
                <a:cubicBezTo>
                  <a:pt x="1706577" y="1234061"/>
                  <a:pt x="1677144" y="1233764"/>
                  <a:pt x="1629377" y="1233813"/>
                </a:cubicBezTo>
                <a:cubicBezTo>
                  <a:pt x="1630170" y="1211070"/>
                  <a:pt x="1632251" y="1144176"/>
                  <a:pt x="1628981" y="1129707"/>
                </a:cubicBezTo>
                <a:cubicBezTo>
                  <a:pt x="1626652" y="1119549"/>
                  <a:pt x="1619318" y="1111076"/>
                  <a:pt x="1609854" y="1107608"/>
                </a:cubicBezTo>
                <a:cubicBezTo>
                  <a:pt x="1599300" y="1103743"/>
                  <a:pt x="1587457" y="1106220"/>
                  <a:pt x="1576507" y="1114545"/>
                </a:cubicBezTo>
                <a:cubicBezTo>
                  <a:pt x="1566696" y="1121928"/>
                  <a:pt x="1548263" y="1125694"/>
                  <a:pt x="1533447" y="1117964"/>
                </a:cubicBezTo>
                <a:cubicBezTo>
                  <a:pt x="1520118" y="1111076"/>
                  <a:pt x="1513429" y="1096508"/>
                  <a:pt x="1514122" y="1075548"/>
                </a:cubicBezTo>
                <a:cubicBezTo>
                  <a:pt x="1513429" y="1054935"/>
                  <a:pt x="1520118" y="1040367"/>
                  <a:pt x="1533447" y="1033430"/>
                </a:cubicBezTo>
                <a:cubicBezTo>
                  <a:pt x="1548263" y="1025750"/>
                  <a:pt x="1566696" y="1029466"/>
                  <a:pt x="1576507" y="1036899"/>
                </a:cubicBezTo>
                <a:cubicBezTo>
                  <a:pt x="1587457" y="1045223"/>
                  <a:pt x="1599300" y="1047651"/>
                  <a:pt x="1609854" y="1043836"/>
                </a:cubicBezTo>
                <a:cubicBezTo>
                  <a:pt x="1619318" y="1040367"/>
                  <a:pt x="1626652" y="1031894"/>
                  <a:pt x="1628981" y="1021687"/>
                </a:cubicBezTo>
                <a:cubicBezTo>
                  <a:pt x="1632301" y="1007020"/>
                  <a:pt x="1630121" y="937896"/>
                  <a:pt x="1629328" y="916441"/>
                </a:cubicBezTo>
                <a:cubicBezTo>
                  <a:pt x="1670554" y="916144"/>
                  <a:pt x="1706330" y="915153"/>
                  <a:pt x="1713663" y="913468"/>
                </a:cubicBezTo>
                <a:cubicBezTo>
                  <a:pt x="1724069" y="911089"/>
                  <a:pt x="1732691" y="903657"/>
                  <a:pt x="1736209" y="893994"/>
                </a:cubicBezTo>
                <a:cubicBezTo>
                  <a:pt x="1740123" y="883291"/>
                  <a:pt x="1737596" y="871201"/>
                  <a:pt x="1729123" y="860003"/>
                </a:cubicBezTo>
                <a:cubicBezTo>
                  <a:pt x="1721542" y="849944"/>
                  <a:pt x="1717726" y="831065"/>
                  <a:pt x="1725605" y="815903"/>
                </a:cubicBezTo>
                <a:cubicBezTo>
                  <a:pt x="1732691" y="802226"/>
                  <a:pt x="1747605" y="795339"/>
                  <a:pt x="1769061" y="796082"/>
                </a:cubicBezTo>
                <a:cubicBezTo>
                  <a:pt x="1790169" y="795339"/>
                  <a:pt x="1805084" y="802226"/>
                  <a:pt x="1812170" y="815903"/>
                </a:cubicBezTo>
                <a:cubicBezTo>
                  <a:pt x="1820049" y="831065"/>
                  <a:pt x="1816233" y="849944"/>
                  <a:pt x="1808652" y="860003"/>
                </a:cubicBezTo>
                <a:cubicBezTo>
                  <a:pt x="1800179" y="871201"/>
                  <a:pt x="1797652" y="883291"/>
                  <a:pt x="1801566" y="893994"/>
                </a:cubicBezTo>
                <a:cubicBezTo>
                  <a:pt x="1805084" y="903657"/>
                  <a:pt x="1813706" y="911089"/>
                  <a:pt x="1824112" y="913468"/>
                </a:cubicBezTo>
                <a:cubicBezTo>
                  <a:pt x="1831743" y="915202"/>
                  <a:pt x="1865586" y="915450"/>
                  <a:pt x="1920389" y="915351"/>
                </a:cubicBezTo>
                <a:cubicBezTo>
                  <a:pt x="1919646" y="935518"/>
                  <a:pt x="1917267" y="1006772"/>
                  <a:pt x="1920686" y="1021687"/>
                </a:cubicBezTo>
                <a:cubicBezTo>
                  <a:pt x="1923015" y="1031894"/>
                  <a:pt x="1930349" y="1040367"/>
                  <a:pt x="1939813" y="1043836"/>
                </a:cubicBezTo>
                <a:cubicBezTo>
                  <a:pt x="1950367" y="1047651"/>
                  <a:pt x="1962210" y="1045223"/>
                  <a:pt x="1973160" y="1036899"/>
                </a:cubicBezTo>
                <a:cubicBezTo>
                  <a:pt x="1983021" y="1029466"/>
                  <a:pt x="2001454" y="1025750"/>
                  <a:pt x="2016270" y="1033430"/>
                </a:cubicBezTo>
                <a:cubicBezTo>
                  <a:pt x="2029599" y="1040367"/>
                  <a:pt x="2036239" y="1054935"/>
                  <a:pt x="2035545" y="1075895"/>
                </a:cubicBezTo>
                <a:cubicBezTo>
                  <a:pt x="2036239" y="1096508"/>
                  <a:pt x="2029599" y="1111076"/>
                  <a:pt x="2016270" y="1117964"/>
                </a:cubicBezTo>
                <a:cubicBezTo>
                  <a:pt x="2001454" y="1125694"/>
                  <a:pt x="1983021" y="1121928"/>
                  <a:pt x="1973160" y="1114545"/>
                </a:cubicBezTo>
                <a:cubicBezTo>
                  <a:pt x="1962210" y="1106220"/>
                  <a:pt x="1950367" y="1103792"/>
                  <a:pt x="1939813" y="1107608"/>
                </a:cubicBezTo>
                <a:cubicBezTo>
                  <a:pt x="1930349" y="1111076"/>
                  <a:pt x="1923015" y="1119549"/>
                  <a:pt x="1920686" y="1129707"/>
                </a:cubicBezTo>
                <a:cubicBezTo>
                  <a:pt x="1917416" y="1144176"/>
                  <a:pt x="1919497" y="1211070"/>
                  <a:pt x="1920290" y="1233813"/>
                </a:cubicBezTo>
                <a:close/>
                <a:moveTo>
                  <a:pt x="1212606" y="364842"/>
                </a:moveTo>
                <a:cubicBezTo>
                  <a:pt x="1215975" y="350126"/>
                  <a:pt x="1213746" y="280606"/>
                  <a:pt x="1212953" y="259398"/>
                </a:cubicBezTo>
                <a:cubicBezTo>
                  <a:pt x="1276229" y="260290"/>
                  <a:pt x="1363785" y="259349"/>
                  <a:pt x="1375727" y="256623"/>
                </a:cubicBezTo>
                <a:cubicBezTo>
                  <a:pt x="1386083" y="254245"/>
                  <a:pt x="1394755" y="246763"/>
                  <a:pt x="1398273" y="237150"/>
                </a:cubicBezTo>
                <a:cubicBezTo>
                  <a:pt x="1402138" y="226397"/>
                  <a:pt x="1399660" y="214357"/>
                  <a:pt x="1391187" y="203158"/>
                </a:cubicBezTo>
                <a:cubicBezTo>
                  <a:pt x="1383606" y="193099"/>
                  <a:pt x="1379790" y="174220"/>
                  <a:pt x="1387669" y="159058"/>
                </a:cubicBezTo>
                <a:cubicBezTo>
                  <a:pt x="1394755" y="145382"/>
                  <a:pt x="1409669" y="138494"/>
                  <a:pt x="1431125" y="139238"/>
                </a:cubicBezTo>
                <a:cubicBezTo>
                  <a:pt x="1452283" y="138544"/>
                  <a:pt x="1467148" y="145382"/>
                  <a:pt x="1474234" y="159058"/>
                </a:cubicBezTo>
                <a:cubicBezTo>
                  <a:pt x="1482112" y="174220"/>
                  <a:pt x="1478297" y="193099"/>
                  <a:pt x="1470716" y="203158"/>
                </a:cubicBezTo>
                <a:cubicBezTo>
                  <a:pt x="1462243" y="214357"/>
                  <a:pt x="1459716" y="226397"/>
                  <a:pt x="1463630" y="237150"/>
                </a:cubicBezTo>
                <a:cubicBezTo>
                  <a:pt x="1467148" y="246763"/>
                  <a:pt x="1475770" y="254245"/>
                  <a:pt x="1486176" y="256623"/>
                </a:cubicBezTo>
                <a:cubicBezTo>
                  <a:pt x="1494599" y="258556"/>
                  <a:pt x="1534785" y="258605"/>
                  <a:pt x="1599895" y="258457"/>
                </a:cubicBezTo>
                <a:lnTo>
                  <a:pt x="1619368" y="258457"/>
                </a:lnTo>
                <a:cubicBezTo>
                  <a:pt x="1620458" y="287196"/>
                  <a:pt x="1622143" y="350274"/>
                  <a:pt x="1619318" y="362662"/>
                </a:cubicBezTo>
                <a:cubicBezTo>
                  <a:pt x="1617733" y="369599"/>
                  <a:pt x="1612778" y="375347"/>
                  <a:pt x="1606435" y="377676"/>
                </a:cubicBezTo>
                <a:cubicBezTo>
                  <a:pt x="1599201" y="380302"/>
                  <a:pt x="1590678" y="378369"/>
                  <a:pt x="1582453" y="372126"/>
                </a:cubicBezTo>
                <a:cubicBezTo>
                  <a:pt x="1570214" y="362910"/>
                  <a:pt x="1547272" y="358252"/>
                  <a:pt x="1528839" y="367815"/>
                </a:cubicBezTo>
                <a:cubicBezTo>
                  <a:pt x="1519176" y="372820"/>
                  <a:pt x="1503122" y="386149"/>
                  <a:pt x="1504212" y="418704"/>
                </a:cubicBezTo>
                <a:cubicBezTo>
                  <a:pt x="1503122" y="451556"/>
                  <a:pt x="1519176" y="464935"/>
                  <a:pt x="1528839" y="469939"/>
                </a:cubicBezTo>
                <a:cubicBezTo>
                  <a:pt x="1547272" y="479503"/>
                  <a:pt x="1570214" y="474845"/>
                  <a:pt x="1582453" y="465579"/>
                </a:cubicBezTo>
                <a:cubicBezTo>
                  <a:pt x="1590678" y="459385"/>
                  <a:pt x="1599201" y="457452"/>
                  <a:pt x="1606435" y="460079"/>
                </a:cubicBezTo>
                <a:cubicBezTo>
                  <a:pt x="1612778" y="462358"/>
                  <a:pt x="1617733" y="468155"/>
                  <a:pt x="1619318" y="475092"/>
                </a:cubicBezTo>
                <a:cubicBezTo>
                  <a:pt x="1622044" y="487133"/>
                  <a:pt x="1620557" y="547338"/>
                  <a:pt x="1619467" y="577018"/>
                </a:cubicBezTo>
                <a:cubicBezTo>
                  <a:pt x="1612927" y="577018"/>
                  <a:pt x="1606336" y="577018"/>
                  <a:pt x="1599895" y="576969"/>
                </a:cubicBezTo>
                <a:cubicBezTo>
                  <a:pt x="1534785" y="576820"/>
                  <a:pt x="1494599" y="576919"/>
                  <a:pt x="1486176" y="578852"/>
                </a:cubicBezTo>
                <a:cubicBezTo>
                  <a:pt x="1475770" y="581230"/>
                  <a:pt x="1467148" y="588663"/>
                  <a:pt x="1463630" y="598325"/>
                </a:cubicBezTo>
                <a:cubicBezTo>
                  <a:pt x="1459716" y="609028"/>
                  <a:pt x="1462243" y="621119"/>
                  <a:pt x="1470716" y="632317"/>
                </a:cubicBezTo>
                <a:cubicBezTo>
                  <a:pt x="1478297" y="642376"/>
                  <a:pt x="1482112" y="661255"/>
                  <a:pt x="1474234" y="676417"/>
                </a:cubicBezTo>
                <a:cubicBezTo>
                  <a:pt x="1467148" y="690093"/>
                  <a:pt x="1452233" y="696931"/>
                  <a:pt x="1430778" y="696237"/>
                </a:cubicBezTo>
                <a:cubicBezTo>
                  <a:pt x="1409620" y="696882"/>
                  <a:pt x="1394755" y="690093"/>
                  <a:pt x="1387669" y="676417"/>
                </a:cubicBezTo>
                <a:cubicBezTo>
                  <a:pt x="1379790" y="661255"/>
                  <a:pt x="1383606" y="642376"/>
                  <a:pt x="1391187" y="632317"/>
                </a:cubicBezTo>
                <a:cubicBezTo>
                  <a:pt x="1399660" y="621119"/>
                  <a:pt x="1402138" y="609028"/>
                  <a:pt x="1398273" y="598325"/>
                </a:cubicBezTo>
                <a:cubicBezTo>
                  <a:pt x="1394755" y="588663"/>
                  <a:pt x="1386083" y="581230"/>
                  <a:pt x="1375727" y="578852"/>
                </a:cubicBezTo>
                <a:cubicBezTo>
                  <a:pt x="1363785" y="576126"/>
                  <a:pt x="1276279" y="575185"/>
                  <a:pt x="1213052" y="576077"/>
                </a:cubicBezTo>
                <a:cubicBezTo>
                  <a:pt x="1213845" y="552540"/>
                  <a:pt x="1215876" y="487133"/>
                  <a:pt x="1212606" y="472863"/>
                </a:cubicBezTo>
                <a:cubicBezTo>
                  <a:pt x="1210277" y="462705"/>
                  <a:pt x="1202944" y="454232"/>
                  <a:pt x="1193479" y="450763"/>
                </a:cubicBezTo>
                <a:cubicBezTo>
                  <a:pt x="1182925" y="446898"/>
                  <a:pt x="1171082" y="449376"/>
                  <a:pt x="1160132" y="457651"/>
                </a:cubicBezTo>
                <a:cubicBezTo>
                  <a:pt x="1150321" y="465083"/>
                  <a:pt x="1131838" y="468800"/>
                  <a:pt x="1117072" y="461119"/>
                </a:cubicBezTo>
                <a:cubicBezTo>
                  <a:pt x="1103743" y="454232"/>
                  <a:pt x="1097054" y="439664"/>
                  <a:pt x="1097747" y="418704"/>
                </a:cubicBezTo>
                <a:cubicBezTo>
                  <a:pt x="1097054" y="398091"/>
                  <a:pt x="1103743" y="383523"/>
                  <a:pt x="1117072" y="376586"/>
                </a:cubicBezTo>
                <a:cubicBezTo>
                  <a:pt x="1131888" y="368905"/>
                  <a:pt x="1150321" y="372622"/>
                  <a:pt x="1160132" y="380054"/>
                </a:cubicBezTo>
                <a:cubicBezTo>
                  <a:pt x="1171082" y="388379"/>
                  <a:pt x="1182925" y="390807"/>
                  <a:pt x="1193479" y="386991"/>
                </a:cubicBezTo>
                <a:cubicBezTo>
                  <a:pt x="1202944" y="383523"/>
                  <a:pt x="1210277" y="375050"/>
                  <a:pt x="1212606" y="364842"/>
                </a:cubicBezTo>
                <a:close/>
                <a:moveTo>
                  <a:pt x="871152" y="258457"/>
                </a:moveTo>
                <a:cubicBezTo>
                  <a:pt x="887949" y="258407"/>
                  <a:pt x="906382" y="258457"/>
                  <a:pt x="924022" y="258457"/>
                </a:cubicBezTo>
                <a:cubicBezTo>
                  <a:pt x="989182" y="258605"/>
                  <a:pt x="1029367" y="258556"/>
                  <a:pt x="1037791" y="256623"/>
                </a:cubicBezTo>
                <a:cubicBezTo>
                  <a:pt x="1048147" y="254245"/>
                  <a:pt x="1056818" y="246763"/>
                  <a:pt x="1060287" y="237150"/>
                </a:cubicBezTo>
                <a:cubicBezTo>
                  <a:pt x="1064202" y="226397"/>
                  <a:pt x="1061724" y="214357"/>
                  <a:pt x="1053251" y="203158"/>
                </a:cubicBezTo>
                <a:cubicBezTo>
                  <a:pt x="1045669" y="193099"/>
                  <a:pt x="1041805" y="174220"/>
                  <a:pt x="1049683" y="159058"/>
                </a:cubicBezTo>
                <a:cubicBezTo>
                  <a:pt x="1056818" y="145382"/>
                  <a:pt x="1071684" y="138494"/>
                  <a:pt x="1093189" y="139238"/>
                </a:cubicBezTo>
                <a:cubicBezTo>
                  <a:pt x="1114248" y="138494"/>
                  <a:pt x="1129212" y="145382"/>
                  <a:pt x="1136298" y="159058"/>
                </a:cubicBezTo>
                <a:cubicBezTo>
                  <a:pt x="1144176" y="174220"/>
                  <a:pt x="1140361" y="193099"/>
                  <a:pt x="1132730" y="203158"/>
                </a:cubicBezTo>
                <a:cubicBezTo>
                  <a:pt x="1124307" y="214357"/>
                  <a:pt x="1121779" y="226397"/>
                  <a:pt x="1125694" y="237150"/>
                </a:cubicBezTo>
                <a:cubicBezTo>
                  <a:pt x="1129212" y="246763"/>
                  <a:pt x="1137834" y="254245"/>
                  <a:pt x="1148240" y="256623"/>
                </a:cubicBezTo>
                <a:cubicBezTo>
                  <a:pt x="1153740" y="257862"/>
                  <a:pt x="1175245" y="258754"/>
                  <a:pt x="1203043" y="259249"/>
                </a:cubicBezTo>
                <a:cubicBezTo>
                  <a:pt x="1204133" y="288336"/>
                  <a:pt x="1205718" y="350373"/>
                  <a:pt x="1202944" y="362662"/>
                </a:cubicBezTo>
                <a:cubicBezTo>
                  <a:pt x="1201358" y="369599"/>
                  <a:pt x="1196403" y="375347"/>
                  <a:pt x="1190060" y="377676"/>
                </a:cubicBezTo>
                <a:cubicBezTo>
                  <a:pt x="1182826" y="380302"/>
                  <a:pt x="1174303" y="378369"/>
                  <a:pt x="1166078" y="372126"/>
                </a:cubicBezTo>
                <a:cubicBezTo>
                  <a:pt x="1153839" y="362910"/>
                  <a:pt x="1130897" y="358252"/>
                  <a:pt x="1112464" y="367815"/>
                </a:cubicBezTo>
                <a:cubicBezTo>
                  <a:pt x="1102802" y="372820"/>
                  <a:pt x="1086747" y="386149"/>
                  <a:pt x="1087837" y="418704"/>
                </a:cubicBezTo>
                <a:cubicBezTo>
                  <a:pt x="1086747" y="451556"/>
                  <a:pt x="1102802" y="464935"/>
                  <a:pt x="1112464" y="469939"/>
                </a:cubicBezTo>
                <a:cubicBezTo>
                  <a:pt x="1130897" y="479503"/>
                  <a:pt x="1153839" y="474845"/>
                  <a:pt x="1166078" y="465579"/>
                </a:cubicBezTo>
                <a:cubicBezTo>
                  <a:pt x="1174303" y="459385"/>
                  <a:pt x="1182826" y="457403"/>
                  <a:pt x="1190060" y="460079"/>
                </a:cubicBezTo>
                <a:cubicBezTo>
                  <a:pt x="1196403" y="462358"/>
                  <a:pt x="1201358" y="468155"/>
                  <a:pt x="1202944" y="475092"/>
                </a:cubicBezTo>
                <a:cubicBezTo>
                  <a:pt x="1205669" y="487034"/>
                  <a:pt x="1204182" y="546297"/>
                  <a:pt x="1203092" y="576226"/>
                </a:cubicBezTo>
                <a:cubicBezTo>
                  <a:pt x="1175294" y="576721"/>
                  <a:pt x="1153740" y="577563"/>
                  <a:pt x="1148240" y="578852"/>
                </a:cubicBezTo>
                <a:cubicBezTo>
                  <a:pt x="1137834" y="581230"/>
                  <a:pt x="1129212" y="588663"/>
                  <a:pt x="1125694" y="598325"/>
                </a:cubicBezTo>
                <a:cubicBezTo>
                  <a:pt x="1121779" y="609028"/>
                  <a:pt x="1124307" y="621119"/>
                  <a:pt x="1132730" y="632317"/>
                </a:cubicBezTo>
                <a:cubicBezTo>
                  <a:pt x="1140361" y="642376"/>
                  <a:pt x="1144176" y="661255"/>
                  <a:pt x="1136298" y="676417"/>
                </a:cubicBezTo>
                <a:cubicBezTo>
                  <a:pt x="1129212" y="690093"/>
                  <a:pt x="1114297" y="696981"/>
                  <a:pt x="1092842" y="696237"/>
                </a:cubicBezTo>
                <a:cubicBezTo>
                  <a:pt x="1071684" y="696882"/>
                  <a:pt x="1056769" y="690093"/>
                  <a:pt x="1049683" y="676417"/>
                </a:cubicBezTo>
                <a:cubicBezTo>
                  <a:pt x="1041805" y="661255"/>
                  <a:pt x="1045669" y="642376"/>
                  <a:pt x="1053251" y="632317"/>
                </a:cubicBezTo>
                <a:cubicBezTo>
                  <a:pt x="1061724" y="621119"/>
                  <a:pt x="1064202" y="609028"/>
                  <a:pt x="1060287" y="598325"/>
                </a:cubicBezTo>
                <a:cubicBezTo>
                  <a:pt x="1056818" y="588663"/>
                  <a:pt x="1048147" y="581230"/>
                  <a:pt x="1037791" y="578852"/>
                </a:cubicBezTo>
                <a:cubicBezTo>
                  <a:pt x="1029367" y="576919"/>
                  <a:pt x="989182" y="576870"/>
                  <a:pt x="924022" y="576969"/>
                </a:cubicBezTo>
                <a:cubicBezTo>
                  <a:pt x="906382" y="577018"/>
                  <a:pt x="887850" y="577068"/>
                  <a:pt x="871053" y="577018"/>
                </a:cubicBezTo>
                <a:cubicBezTo>
                  <a:pt x="869963" y="547338"/>
                  <a:pt x="868476" y="487133"/>
                  <a:pt x="871201" y="475092"/>
                </a:cubicBezTo>
                <a:cubicBezTo>
                  <a:pt x="872787" y="468155"/>
                  <a:pt x="877742" y="462358"/>
                  <a:pt x="884084" y="460079"/>
                </a:cubicBezTo>
                <a:cubicBezTo>
                  <a:pt x="891319" y="457452"/>
                  <a:pt x="899842" y="459385"/>
                  <a:pt x="908067" y="465579"/>
                </a:cubicBezTo>
                <a:cubicBezTo>
                  <a:pt x="920306" y="474845"/>
                  <a:pt x="943248" y="479503"/>
                  <a:pt x="961681" y="469939"/>
                </a:cubicBezTo>
                <a:cubicBezTo>
                  <a:pt x="971343" y="464935"/>
                  <a:pt x="987447" y="451556"/>
                  <a:pt x="986308" y="419051"/>
                </a:cubicBezTo>
                <a:cubicBezTo>
                  <a:pt x="987447" y="386149"/>
                  <a:pt x="971343" y="372820"/>
                  <a:pt x="961681" y="367815"/>
                </a:cubicBezTo>
                <a:cubicBezTo>
                  <a:pt x="943248" y="358252"/>
                  <a:pt x="920306" y="362910"/>
                  <a:pt x="908067" y="372126"/>
                </a:cubicBezTo>
                <a:cubicBezTo>
                  <a:pt x="899842" y="378369"/>
                  <a:pt x="891319" y="380302"/>
                  <a:pt x="884084" y="377676"/>
                </a:cubicBezTo>
                <a:cubicBezTo>
                  <a:pt x="877742" y="375347"/>
                  <a:pt x="872787" y="369599"/>
                  <a:pt x="871201" y="362662"/>
                </a:cubicBezTo>
                <a:cubicBezTo>
                  <a:pt x="868377" y="350274"/>
                  <a:pt x="870062" y="287196"/>
                  <a:pt x="871152" y="258457"/>
                </a:cubicBezTo>
                <a:close/>
                <a:moveTo>
                  <a:pt x="569834" y="364842"/>
                </a:moveTo>
                <a:cubicBezTo>
                  <a:pt x="573253" y="349927"/>
                  <a:pt x="570874" y="278673"/>
                  <a:pt x="570131" y="258506"/>
                </a:cubicBezTo>
                <a:cubicBezTo>
                  <a:pt x="579496" y="258506"/>
                  <a:pt x="589654" y="258506"/>
                  <a:pt x="600506" y="258457"/>
                </a:cubicBezTo>
                <a:cubicBezTo>
                  <a:pt x="642326" y="258358"/>
                  <a:pt x="689697" y="258258"/>
                  <a:pt x="697625" y="260092"/>
                </a:cubicBezTo>
                <a:cubicBezTo>
                  <a:pt x="704760" y="261727"/>
                  <a:pt x="710657" y="266781"/>
                  <a:pt x="713035" y="273272"/>
                </a:cubicBezTo>
                <a:cubicBezTo>
                  <a:pt x="715761" y="280755"/>
                  <a:pt x="713779" y="289475"/>
                  <a:pt x="707386" y="297899"/>
                </a:cubicBezTo>
                <a:cubicBezTo>
                  <a:pt x="697972" y="310386"/>
                  <a:pt x="693215" y="333774"/>
                  <a:pt x="702976" y="352554"/>
                </a:cubicBezTo>
                <a:cubicBezTo>
                  <a:pt x="707932" y="362117"/>
                  <a:pt x="720815" y="377775"/>
                  <a:pt x="751685" y="377775"/>
                </a:cubicBezTo>
                <a:cubicBezTo>
                  <a:pt x="752725" y="377775"/>
                  <a:pt x="753816" y="377725"/>
                  <a:pt x="754906" y="377725"/>
                </a:cubicBezTo>
                <a:cubicBezTo>
                  <a:pt x="788452" y="378766"/>
                  <a:pt x="802028" y="362414"/>
                  <a:pt x="807132" y="352554"/>
                </a:cubicBezTo>
                <a:cubicBezTo>
                  <a:pt x="816894" y="333774"/>
                  <a:pt x="812137" y="310386"/>
                  <a:pt x="802722" y="297899"/>
                </a:cubicBezTo>
                <a:cubicBezTo>
                  <a:pt x="796330" y="289475"/>
                  <a:pt x="794348" y="280755"/>
                  <a:pt x="797073" y="273272"/>
                </a:cubicBezTo>
                <a:cubicBezTo>
                  <a:pt x="799452" y="266781"/>
                  <a:pt x="805348" y="261727"/>
                  <a:pt x="812484" y="260092"/>
                </a:cubicBezTo>
                <a:cubicBezTo>
                  <a:pt x="816993" y="259051"/>
                  <a:pt x="836417" y="258655"/>
                  <a:pt x="861242" y="258506"/>
                </a:cubicBezTo>
                <a:cubicBezTo>
                  <a:pt x="860498" y="278624"/>
                  <a:pt x="858120" y="349927"/>
                  <a:pt x="861539" y="364842"/>
                </a:cubicBezTo>
                <a:cubicBezTo>
                  <a:pt x="863868" y="375050"/>
                  <a:pt x="871201" y="383523"/>
                  <a:pt x="880665" y="386991"/>
                </a:cubicBezTo>
                <a:cubicBezTo>
                  <a:pt x="891220" y="390807"/>
                  <a:pt x="903062" y="388329"/>
                  <a:pt x="914013" y="380054"/>
                </a:cubicBezTo>
                <a:cubicBezTo>
                  <a:pt x="923874" y="372622"/>
                  <a:pt x="942307" y="368905"/>
                  <a:pt x="957122" y="376586"/>
                </a:cubicBezTo>
                <a:cubicBezTo>
                  <a:pt x="970451" y="383523"/>
                  <a:pt x="977091" y="398091"/>
                  <a:pt x="976398" y="419051"/>
                </a:cubicBezTo>
                <a:cubicBezTo>
                  <a:pt x="977091" y="439664"/>
                  <a:pt x="970451" y="454232"/>
                  <a:pt x="957122" y="461119"/>
                </a:cubicBezTo>
                <a:cubicBezTo>
                  <a:pt x="942307" y="468849"/>
                  <a:pt x="923874" y="465083"/>
                  <a:pt x="914013" y="457651"/>
                </a:cubicBezTo>
                <a:cubicBezTo>
                  <a:pt x="903062" y="449376"/>
                  <a:pt x="891220" y="446948"/>
                  <a:pt x="880665" y="450763"/>
                </a:cubicBezTo>
                <a:cubicBezTo>
                  <a:pt x="871201" y="454232"/>
                  <a:pt x="863868" y="462705"/>
                  <a:pt x="861539" y="472863"/>
                </a:cubicBezTo>
                <a:cubicBezTo>
                  <a:pt x="858269" y="487332"/>
                  <a:pt x="860350" y="554275"/>
                  <a:pt x="861142" y="576969"/>
                </a:cubicBezTo>
                <a:cubicBezTo>
                  <a:pt x="836367" y="576820"/>
                  <a:pt x="816943" y="576424"/>
                  <a:pt x="812484" y="575383"/>
                </a:cubicBezTo>
                <a:cubicBezTo>
                  <a:pt x="805348" y="573748"/>
                  <a:pt x="799452" y="568694"/>
                  <a:pt x="797073" y="562153"/>
                </a:cubicBezTo>
                <a:cubicBezTo>
                  <a:pt x="794348" y="554721"/>
                  <a:pt x="796330" y="546000"/>
                  <a:pt x="802722" y="537576"/>
                </a:cubicBezTo>
                <a:cubicBezTo>
                  <a:pt x="812137" y="525089"/>
                  <a:pt x="816894" y="501701"/>
                  <a:pt x="807132" y="482922"/>
                </a:cubicBezTo>
                <a:cubicBezTo>
                  <a:pt x="802028" y="473011"/>
                  <a:pt x="788402" y="456660"/>
                  <a:pt x="755203" y="457750"/>
                </a:cubicBezTo>
                <a:cubicBezTo>
                  <a:pt x="721707" y="456660"/>
                  <a:pt x="708080" y="473011"/>
                  <a:pt x="702976" y="482922"/>
                </a:cubicBezTo>
                <a:cubicBezTo>
                  <a:pt x="693215" y="501701"/>
                  <a:pt x="697972" y="525089"/>
                  <a:pt x="707386" y="537576"/>
                </a:cubicBezTo>
                <a:cubicBezTo>
                  <a:pt x="713779" y="546000"/>
                  <a:pt x="715761" y="554721"/>
                  <a:pt x="713035" y="562153"/>
                </a:cubicBezTo>
                <a:cubicBezTo>
                  <a:pt x="710657" y="568694"/>
                  <a:pt x="704760" y="573748"/>
                  <a:pt x="697625" y="575383"/>
                </a:cubicBezTo>
                <a:cubicBezTo>
                  <a:pt x="689697" y="577217"/>
                  <a:pt x="642326" y="577068"/>
                  <a:pt x="600506" y="576969"/>
                </a:cubicBezTo>
                <a:lnTo>
                  <a:pt x="570230" y="576969"/>
                </a:lnTo>
                <a:cubicBezTo>
                  <a:pt x="571023" y="554225"/>
                  <a:pt x="573104" y="487282"/>
                  <a:pt x="569834" y="472863"/>
                </a:cubicBezTo>
                <a:cubicBezTo>
                  <a:pt x="567505" y="462705"/>
                  <a:pt x="560171" y="454182"/>
                  <a:pt x="550657" y="450763"/>
                </a:cubicBezTo>
                <a:cubicBezTo>
                  <a:pt x="540153" y="446898"/>
                  <a:pt x="528310" y="449376"/>
                  <a:pt x="517310" y="457651"/>
                </a:cubicBezTo>
                <a:cubicBezTo>
                  <a:pt x="507499" y="465083"/>
                  <a:pt x="489066" y="468849"/>
                  <a:pt x="474250" y="461119"/>
                </a:cubicBezTo>
                <a:cubicBezTo>
                  <a:pt x="460921" y="454232"/>
                  <a:pt x="454281" y="439664"/>
                  <a:pt x="454975" y="418704"/>
                </a:cubicBezTo>
                <a:cubicBezTo>
                  <a:pt x="454281" y="398091"/>
                  <a:pt x="460921" y="383523"/>
                  <a:pt x="474250" y="376586"/>
                </a:cubicBezTo>
                <a:cubicBezTo>
                  <a:pt x="489066" y="368905"/>
                  <a:pt x="507499" y="372622"/>
                  <a:pt x="517310" y="380054"/>
                </a:cubicBezTo>
                <a:cubicBezTo>
                  <a:pt x="528310" y="388329"/>
                  <a:pt x="540153" y="390807"/>
                  <a:pt x="550657" y="386991"/>
                </a:cubicBezTo>
                <a:cubicBezTo>
                  <a:pt x="560171" y="383523"/>
                  <a:pt x="567505" y="375050"/>
                  <a:pt x="569834" y="364842"/>
                </a:cubicBezTo>
                <a:close/>
                <a:moveTo>
                  <a:pt x="264601" y="475092"/>
                </a:moveTo>
                <a:cubicBezTo>
                  <a:pt x="266187" y="468155"/>
                  <a:pt x="271092" y="462358"/>
                  <a:pt x="277484" y="460079"/>
                </a:cubicBezTo>
                <a:cubicBezTo>
                  <a:pt x="284719" y="457452"/>
                  <a:pt x="293241" y="459385"/>
                  <a:pt x="301417" y="465579"/>
                </a:cubicBezTo>
                <a:cubicBezTo>
                  <a:pt x="313656" y="474845"/>
                  <a:pt x="336648" y="479503"/>
                  <a:pt x="355031" y="469939"/>
                </a:cubicBezTo>
                <a:cubicBezTo>
                  <a:pt x="364743" y="464935"/>
                  <a:pt x="380798" y="451556"/>
                  <a:pt x="379707" y="419051"/>
                </a:cubicBezTo>
                <a:cubicBezTo>
                  <a:pt x="380798" y="386149"/>
                  <a:pt x="364743" y="372820"/>
                  <a:pt x="355031" y="367815"/>
                </a:cubicBezTo>
                <a:cubicBezTo>
                  <a:pt x="336648" y="358252"/>
                  <a:pt x="313656" y="362910"/>
                  <a:pt x="301417" y="372126"/>
                </a:cubicBezTo>
                <a:cubicBezTo>
                  <a:pt x="293241" y="378320"/>
                  <a:pt x="284719" y="380302"/>
                  <a:pt x="277484" y="377676"/>
                </a:cubicBezTo>
                <a:cubicBezTo>
                  <a:pt x="271092" y="375347"/>
                  <a:pt x="266187" y="369599"/>
                  <a:pt x="264601" y="362662"/>
                </a:cubicBezTo>
                <a:cubicBezTo>
                  <a:pt x="261777" y="350274"/>
                  <a:pt x="263461" y="287147"/>
                  <a:pt x="264601" y="258407"/>
                </a:cubicBezTo>
                <a:cubicBezTo>
                  <a:pt x="273520" y="258407"/>
                  <a:pt x="282687" y="258457"/>
                  <a:pt x="291557" y="258457"/>
                </a:cubicBezTo>
                <a:cubicBezTo>
                  <a:pt x="346062" y="258605"/>
                  <a:pt x="382433" y="258556"/>
                  <a:pt x="390856" y="256623"/>
                </a:cubicBezTo>
                <a:cubicBezTo>
                  <a:pt x="401212" y="254245"/>
                  <a:pt x="409834" y="246763"/>
                  <a:pt x="413352" y="237150"/>
                </a:cubicBezTo>
                <a:cubicBezTo>
                  <a:pt x="417267" y="226397"/>
                  <a:pt x="414789" y="214357"/>
                  <a:pt x="406316" y="203158"/>
                </a:cubicBezTo>
                <a:cubicBezTo>
                  <a:pt x="398735" y="193099"/>
                  <a:pt x="394870" y="174220"/>
                  <a:pt x="402748" y="159058"/>
                </a:cubicBezTo>
                <a:cubicBezTo>
                  <a:pt x="409834" y="145382"/>
                  <a:pt x="424749" y="138494"/>
                  <a:pt x="446254" y="139238"/>
                </a:cubicBezTo>
                <a:cubicBezTo>
                  <a:pt x="467363" y="138494"/>
                  <a:pt x="482277" y="145382"/>
                  <a:pt x="489363" y="159058"/>
                </a:cubicBezTo>
                <a:cubicBezTo>
                  <a:pt x="497242" y="174220"/>
                  <a:pt x="493426" y="193099"/>
                  <a:pt x="485796" y="203158"/>
                </a:cubicBezTo>
                <a:cubicBezTo>
                  <a:pt x="477372" y="214357"/>
                  <a:pt x="474845" y="226397"/>
                  <a:pt x="478759" y="237150"/>
                </a:cubicBezTo>
                <a:cubicBezTo>
                  <a:pt x="482277" y="246763"/>
                  <a:pt x="490899" y="254245"/>
                  <a:pt x="501305" y="256623"/>
                </a:cubicBezTo>
                <a:cubicBezTo>
                  <a:pt x="507400" y="258011"/>
                  <a:pt x="528360" y="258457"/>
                  <a:pt x="560270" y="258506"/>
                </a:cubicBezTo>
                <a:cubicBezTo>
                  <a:pt x="561360" y="287295"/>
                  <a:pt x="563045" y="350274"/>
                  <a:pt x="560221" y="362662"/>
                </a:cubicBezTo>
                <a:cubicBezTo>
                  <a:pt x="558635" y="369599"/>
                  <a:pt x="553680" y="375347"/>
                  <a:pt x="547338" y="377676"/>
                </a:cubicBezTo>
                <a:cubicBezTo>
                  <a:pt x="540054" y="380302"/>
                  <a:pt x="531580" y="378369"/>
                  <a:pt x="523355" y="372126"/>
                </a:cubicBezTo>
                <a:cubicBezTo>
                  <a:pt x="511116" y="362910"/>
                  <a:pt x="488174" y="358252"/>
                  <a:pt x="469741" y="367815"/>
                </a:cubicBezTo>
                <a:cubicBezTo>
                  <a:pt x="460079" y="372820"/>
                  <a:pt x="443975" y="386149"/>
                  <a:pt x="445114" y="418704"/>
                </a:cubicBezTo>
                <a:cubicBezTo>
                  <a:pt x="443975" y="451556"/>
                  <a:pt x="460079" y="464935"/>
                  <a:pt x="469741" y="469939"/>
                </a:cubicBezTo>
                <a:cubicBezTo>
                  <a:pt x="488174" y="479503"/>
                  <a:pt x="511116" y="474845"/>
                  <a:pt x="523355" y="465579"/>
                </a:cubicBezTo>
                <a:cubicBezTo>
                  <a:pt x="531580" y="459385"/>
                  <a:pt x="540054" y="457452"/>
                  <a:pt x="547338" y="460079"/>
                </a:cubicBezTo>
                <a:cubicBezTo>
                  <a:pt x="553680" y="462358"/>
                  <a:pt x="558635" y="468155"/>
                  <a:pt x="560221" y="475092"/>
                </a:cubicBezTo>
                <a:cubicBezTo>
                  <a:pt x="562946" y="487133"/>
                  <a:pt x="561410" y="547288"/>
                  <a:pt x="560369" y="576969"/>
                </a:cubicBezTo>
                <a:cubicBezTo>
                  <a:pt x="528409" y="577018"/>
                  <a:pt x="507400" y="577415"/>
                  <a:pt x="501305" y="578852"/>
                </a:cubicBezTo>
                <a:cubicBezTo>
                  <a:pt x="490899" y="581230"/>
                  <a:pt x="482277" y="588663"/>
                  <a:pt x="478759" y="598325"/>
                </a:cubicBezTo>
                <a:cubicBezTo>
                  <a:pt x="474845" y="609028"/>
                  <a:pt x="477372" y="621119"/>
                  <a:pt x="485796" y="632317"/>
                </a:cubicBezTo>
                <a:cubicBezTo>
                  <a:pt x="493426" y="642376"/>
                  <a:pt x="497242" y="661255"/>
                  <a:pt x="489363" y="676417"/>
                </a:cubicBezTo>
                <a:cubicBezTo>
                  <a:pt x="482277" y="690093"/>
                  <a:pt x="467313" y="696931"/>
                  <a:pt x="445907" y="696237"/>
                </a:cubicBezTo>
                <a:cubicBezTo>
                  <a:pt x="424799" y="696882"/>
                  <a:pt x="409834" y="690093"/>
                  <a:pt x="402748" y="676417"/>
                </a:cubicBezTo>
                <a:cubicBezTo>
                  <a:pt x="394870" y="661255"/>
                  <a:pt x="398735" y="642376"/>
                  <a:pt x="406316" y="632317"/>
                </a:cubicBezTo>
                <a:cubicBezTo>
                  <a:pt x="414789" y="621119"/>
                  <a:pt x="417267" y="609028"/>
                  <a:pt x="413352" y="598325"/>
                </a:cubicBezTo>
                <a:cubicBezTo>
                  <a:pt x="409834" y="588663"/>
                  <a:pt x="401212" y="581230"/>
                  <a:pt x="390856" y="578852"/>
                </a:cubicBezTo>
                <a:cubicBezTo>
                  <a:pt x="382433" y="576919"/>
                  <a:pt x="346062" y="576870"/>
                  <a:pt x="291557" y="576969"/>
                </a:cubicBezTo>
                <a:cubicBezTo>
                  <a:pt x="282637" y="577018"/>
                  <a:pt x="273471" y="577018"/>
                  <a:pt x="264502" y="577018"/>
                </a:cubicBezTo>
                <a:cubicBezTo>
                  <a:pt x="263412" y="547387"/>
                  <a:pt x="261876" y="487133"/>
                  <a:pt x="264651" y="475092"/>
                </a:cubicBezTo>
                <a:close/>
                <a:moveTo>
                  <a:pt x="264601" y="803515"/>
                </a:moveTo>
                <a:cubicBezTo>
                  <a:pt x="266187" y="796578"/>
                  <a:pt x="271092" y="790830"/>
                  <a:pt x="277484" y="788501"/>
                </a:cubicBezTo>
                <a:cubicBezTo>
                  <a:pt x="284719" y="785825"/>
                  <a:pt x="293241" y="787807"/>
                  <a:pt x="301417" y="794001"/>
                </a:cubicBezTo>
                <a:cubicBezTo>
                  <a:pt x="313656" y="803267"/>
                  <a:pt x="336648" y="807925"/>
                  <a:pt x="355031" y="798362"/>
                </a:cubicBezTo>
                <a:cubicBezTo>
                  <a:pt x="364743" y="793357"/>
                  <a:pt x="380798" y="779978"/>
                  <a:pt x="379707" y="747473"/>
                </a:cubicBezTo>
                <a:cubicBezTo>
                  <a:pt x="380798" y="714571"/>
                  <a:pt x="364743" y="701242"/>
                  <a:pt x="355031" y="696237"/>
                </a:cubicBezTo>
                <a:cubicBezTo>
                  <a:pt x="336648" y="686674"/>
                  <a:pt x="313656" y="691332"/>
                  <a:pt x="301417" y="700598"/>
                </a:cubicBezTo>
                <a:cubicBezTo>
                  <a:pt x="293241" y="706792"/>
                  <a:pt x="284719" y="708724"/>
                  <a:pt x="277484" y="706098"/>
                </a:cubicBezTo>
                <a:cubicBezTo>
                  <a:pt x="271092" y="703769"/>
                  <a:pt x="266187" y="698021"/>
                  <a:pt x="264601" y="691084"/>
                </a:cubicBezTo>
                <a:cubicBezTo>
                  <a:pt x="261777" y="678697"/>
                  <a:pt x="263461" y="615718"/>
                  <a:pt x="264601" y="586929"/>
                </a:cubicBezTo>
                <a:cubicBezTo>
                  <a:pt x="272975" y="586929"/>
                  <a:pt x="281993" y="586929"/>
                  <a:pt x="291557" y="586879"/>
                </a:cubicBezTo>
                <a:cubicBezTo>
                  <a:pt x="333328" y="586780"/>
                  <a:pt x="380698" y="586681"/>
                  <a:pt x="388627" y="588514"/>
                </a:cubicBezTo>
                <a:cubicBezTo>
                  <a:pt x="395762" y="590149"/>
                  <a:pt x="401708" y="595204"/>
                  <a:pt x="404086" y="601744"/>
                </a:cubicBezTo>
                <a:cubicBezTo>
                  <a:pt x="406762" y="609177"/>
                  <a:pt x="404780" y="617898"/>
                  <a:pt x="398438" y="626321"/>
                </a:cubicBezTo>
                <a:cubicBezTo>
                  <a:pt x="388973" y="638808"/>
                  <a:pt x="384217" y="662196"/>
                  <a:pt x="393978" y="680976"/>
                </a:cubicBezTo>
                <a:cubicBezTo>
                  <a:pt x="399082" y="690886"/>
                  <a:pt x="412758" y="707287"/>
                  <a:pt x="445907" y="706148"/>
                </a:cubicBezTo>
                <a:cubicBezTo>
                  <a:pt x="479503" y="707188"/>
                  <a:pt x="493030" y="690886"/>
                  <a:pt x="498183" y="680976"/>
                </a:cubicBezTo>
                <a:cubicBezTo>
                  <a:pt x="507895" y="662196"/>
                  <a:pt x="503138" y="638808"/>
                  <a:pt x="493724" y="626321"/>
                </a:cubicBezTo>
                <a:cubicBezTo>
                  <a:pt x="487381" y="617898"/>
                  <a:pt x="485350" y="609177"/>
                  <a:pt x="488075" y="601744"/>
                </a:cubicBezTo>
                <a:cubicBezTo>
                  <a:pt x="490453" y="595204"/>
                  <a:pt x="496350" y="590149"/>
                  <a:pt x="503485" y="588514"/>
                </a:cubicBezTo>
                <a:cubicBezTo>
                  <a:pt x="508738" y="587325"/>
                  <a:pt x="531283" y="586929"/>
                  <a:pt x="557991" y="586879"/>
                </a:cubicBezTo>
                <a:cubicBezTo>
                  <a:pt x="557248" y="606947"/>
                  <a:pt x="554869" y="678300"/>
                  <a:pt x="558288" y="693264"/>
                </a:cubicBezTo>
                <a:cubicBezTo>
                  <a:pt x="560617" y="703472"/>
                  <a:pt x="567951" y="711945"/>
                  <a:pt x="577415" y="715414"/>
                </a:cubicBezTo>
                <a:cubicBezTo>
                  <a:pt x="587969" y="719229"/>
                  <a:pt x="599812" y="716801"/>
                  <a:pt x="610763" y="708476"/>
                </a:cubicBezTo>
                <a:cubicBezTo>
                  <a:pt x="620574" y="701044"/>
                  <a:pt x="639007" y="697328"/>
                  <a:pt x="653822" y="705008"/>
                </a:cubicBezTo>
                <a:cubicBezTo>
                  <a:pt x="667151" y="711945"/>
                  <a:pt x="673841" y="726513"/>
                  <a:pt x="673147" y="747473"/>
                </a:cubicBezTo>
                <a:cubicBezTo>
                  <a:pt x="673841" y="768086"/>
                  <a:pt x="667151" y="782654"/>
                  <a:pt x="653822" y="789542"/>
                </a:cubicBezTo>
                <a:cubicBezTo>
                  <a:pt x="639007" y="797271"/>
                  <a:pt x="620574" y="793506"/>
                  <a:pt x="610763" y="786073"/>
                </a:cubicBezTo>
                <a:cubicBezTo>
                  <a:pt x="599812" y="777798"/>
                  <a:pt x="587969" y="775370"/>
                  <a:pt x="577415" y="779185"/>
                </a:cubicBezTo>
                <a:cubicBezTo>
                  <a:pt x="567951" y="782654"/>
                  <a:pt x="560617" y="791127"/>
                  <a:pt x="558288" y="801285"/>
                </a:cubicBezTo>
                <a:cubicBezTo>
                  <a:pt x="554968" y="815952"/>
                  <a:pt x="557149" y="884580"/>
                  <a:pt x="557941" y="906283"/>
                </a:cubicBezTo>
                <a:cubicBezTo>
                  <a:pt x="530788" y="905887"/>
                  <a:pt x="508985" y="905044"/>
                  <a:pt x="503485" y="903805"/>
                </a:cubicBezTo>
                <a:cubicBezTo>
                  <a:pt x="496350" y="902170"/>
                  <a:pt x="490453" y="897116"/>
                  <a:pt x="488075" y="890575"/>
                </a:cubicBezTo>
                <a:cubicBezTo>
                  <a:pt x="485350" y="883143"/>
                  <a:pt x="487381" y="874422"/>
                  <a:pt x="493724" y="865998"/>
                </a:cubicBezTo>
                <a:cubicBezTo>
                  <a:pt x="503138" y="853512"/>
                  <a:pt x="507895" y="830124"/>
                  <a:pt x="498183" y="811344"/>
                </a:cubicBezTo>
                <a:cubicBezTo>
                  <a:pt x="493030" y="801434"/>
                  <a:pt x="479404" y="785082"/>
                  <a:pt x="446254" y="786172"/>
                </a:cubicBezTo>
                <a:cubicBezTo>
                  <a:pt x="412659" y="785131"/>
                  <a:pt x="399082" y="801434"/>
                  <a:pt x="393978" y="811344"/>
                </a:cubicBezTo>
                <a:cubicBezTo>
                  <a:pt x="384217" y="830124"/>
                  <a:pt x="388973" y="853512"/>
                  <a:pt x="398438" y="865998"/>
                </a:cubicBezTo>
                <a:cubicBezTo>
                  <a:pt x="404780" y="874422"/>
                  <a:pt x="406762" y="883143"/>
                  <a:pt x="404037" y="890575"/>
                </a:cubicBezTo>
                <a:cubicBezTo>
                  <a:pt x="401708" y="897116"/>
                  <a:pt x="395762" y="902170"/>
                  <a:pt x="388627" y="903805"/>
                </a:cubicBezTo>
                <a:cubicBezTo>
                  <a:pt x="380698" y="905639"/>
                  <a:pt x="333328" y="905540"/>
                  <a:pt x="291557" y="905391"/>
                </a:cubicBezTo>
                <a:lnTo>
                  <a:pt x="264502" y="905391"/>
                </a:lnTo>
                <a:cubicBezTo>
                  <a:pt x="263412" y="875661"/>
                  <a:pt x="261876" y="815556"/>
                  <a:pt x="264651" y="803515"/>
                </a:cubicBezTo>
                <a:close/>
                <a:moveTo>
                  <a:pt x="264601" y="1131937"/>
                </a:moveTo>
                <a:cubicBezTo>
                  <a:pt x="266187" y="1125000"/>
                  <a:pt x="271092" y="1119252"/>
                  <a:pt x="277484" y="1116923"/>
                </a:cubicBezTo>
                <a:cubicBezTo>
                  <a:pt x="284719" y="1114248"/>
                  <a:pt x="293241" y="1116230"/>
                  <a:pt x="301417" y="1122423"/>
                </a:cubicBezTo>
                <a:cubicBezTo>
                  <a:pt x="313656" y="1131689"/>
                  <a:pt x="336648" y="1136347"/>
                  <a:pt x="355031" y="1126784"/>
                </a:cubicBezTo>
                <a:cubicBezTo>
                  <a:pt x="364743" y="1121779"/>
                  <a:pt x="380798" y="1108401"/>
                  <a:pt x="379707" y="1075895"/>
                </a:cubicBezTo>
                <a:cubicBezTo>
                  <a:pt x="380798" y="1042994"/>
                  <a:pt x="364743" y="1029664"/>
                  <a:pt x="355031" y="1024660"/>
                </a:cubicBezTo>
                <a:cubicBezTo>
                  <a:pt x="336648" y="1015096"/>
                  <a:pt x="313656" y="1019754"/>
                  <a:pt x="301417" y="1029020"/>
                </a:cubicBezTo>
                <a:cubicBezTo>
                  <a:pt x="293241" y="1035214"/>
                  <a:pt x="284719" y="1037147"/>
                  <a:pt x="277484" y="1034520"/>
                </a:cubicBezTo>
                <a:cubicBezTo>
                  <a:pt x="271092" y="1032191"/>
                  <a:pt x="266187" y="1026444"/>
                  <a:pt x="264601" y="1019507"/>
                </a:cubicBezTo>
                <a:cubicBezTo>
                  <a:pt x="261777" y="1007119"/>
                  <a:pt x="263461" y="944041"/>
                  <a:pt x="264601" y="915301"/>
                </a:cubicBezTo>
                <a:lnTo>
                  <a:pt x="291507" y="915301"/>
                </a:lnTo>
                <a:cubicBezTo>
                  <a:pt x="346062" y="915450"/>
                  <a:pt x="382433" y="915400"/>
                  <a:pt x="390856" y="913468"/>
                </a:cubicBezTo>
                <a:cubicBezTo>
                  <a:pt x="401212" y="911089"/>
                  <a:pt x="409834" y="903657"/>
                  <a:pt x="413352" y="893994"/>
                </a:cubicBezTo>
                <a:cubicBezTo>
                  <a:pt x="417267" y="883291"/>
                  <a:pt x="414789" y="871201"/>
                  <a:pt x="406316" y="860003"/>
                </a:cubicBezTo>
                <a:cubicBezTo>
                  <a:pt x="398735" y="849944"/>
                  <a:pt x="394870" y="831065"/>
                  <a:pt x="402748" y="815903"/>
                </a:cubicBezTo>
                <a:cubicBezTo>
                  <a:pt x="409834" y="802226"/>
                  <a:pt x="424749" y="795339"/>
                  <a:pt x="446254" y="796082"/>
                </a:cubicBezTo>
                <a:cubicBezTo>
                  <a:pt x="467363" y="795339"/>
                  <a:pt x="482277" y="802226"/>
                  <a:pt x="489363" y="815903"/>
                </a:cubicBezTo>
                <a:cubicBezTo>
                  <a:pt x="497242" y="831065"/>
                  <a:pt x="493426" y="849944"/>
                  <a:pt x="485796" y="860003"/>
                </a:cubicBezTo>
                <a:cubicBezTo>
                  <a:pt x="477372" y="871201"/>
                  <a:pt x="474845" y="883291"/>
                  <a:pt x="478759" y="893994"/>
                </a:cubicBezTo>
                <a:cubicBezTo>
                  <a:pt x="482277" y="903657"/>
                  <a:pt x="490899" y="911089"/>
                  <a:pt x="501305" y="913468"/>
                </a:cubicBezTo>
                <a:cubicBezTo>
                  <a:pt x="507251" y="914855"/>
                  <a:pt x="529896" y="915747"/>
                  <a:pt x="557941" y="916193"/>
                </a:cubicBezTo>
                <a:cubicBezTo>
                  <a:pt x="557149" y="937302"/>
                  <a:pt x="554919" y="1006921"/>
                  <a:pt x="558288" y="1021687"/>
                </a:cubicBezTo>
                <a:cubicBezTo>
                  <a:pt x="560617" y="1031894"/>
                  <a:pt x="567951" y="1040367"/>
                  <a:pt x="577415" y="1043836"/>
                </a:cubicBezTo>
                <a:cubicBezTo>
                  <a:pt x="587969" y="1047651"/>
                  <a:pt x="599812" y="1045223"/>
                  <a:pt x="610763" y="1036899"/>
                </a:cubicBezTo>
                <a:cubicBezTo>
                  <a:pt x="620574" y="1029466"/>
                  <a:pt x="639007" y="1025750"/>
                  <a:pt x="653822" y="1033430"/>
                </a:cubicBezTo>
                <a:cubicBezTo>
                  <a:pt x="667151" y="1040367"/>
                  <a:pt x="673841" y="1054935"/>
                  <a:pt x="673147" y="1075895"/>
                </a:cubicBezTo>
                <a:cubicBezTo>
                  <a:pt x="673841" y="1096508"/>
                  <a:pt x="667151" y="1111076"/>
                  <a:pt x="653822" y="1117964"/>
                </a:cubicBezTo>
                <a:cubicBezTo>
                  <a:pt x="639007" y="1125694"/>
                  <a:pt x="620574" y="1121928"/>
                  <a:pt x="610763" y="1114545"/>
                </a:cubicBezTo>
                <a:cubicBezTo>
                  <a:pt x="599812" y="1106220"/>
                  <a:pt x="587969" y="1103792"/>
                  <a:pt x="577415" y="1107608"/>
                </a:cubicBezTo>
                <a:cubicBezTo>
                  <a:pt x="567951" y="1111076"/>
                  <a:pt x="560617" y="1119549"/>
                  <a:pt x="558288" y="1129707"/>
                </a:cubicBezTo>
                <a:cubicBezTo>
                  <a:pt x="554968" y="1144176"/>
                  <a:pt x="557099" y="1211218"/>
                  <a:pt x="557892" y="1233863"/>
                </a:cubicBezTo>
                <a:cubicBezTo>
                  <a:pt x="531234" y="1233813"/>
                  <a:pt x="508738" y="1233417"/>
                  <a:pt x="503485" y="1232228"/>
                </a:cubicBezTo>
                <a:cubicBezTo>
                  <a:pt x="496350" y="1230593"/>
                  <a:pt x="490453" y="1225539"/>
                  <a:pt x="488075" y="1218998"/>
                </a:cubicBezTo>
                <a:cubicBezTo>
                  <a:pt x="485350" y="1211565"/>
                  <a:pt x="487381" y="1202844"/>
                  <a:pt x="493724" y="1194421"/>
                </a:cubicBezTo>
                <a:cubicBezTo>
                  <a:pt x="503138" y="1181934"/>
                  <a:pt x="507895" y="1158546"/>
                  <a:pt x="498183" y="1139766"/>
                </a:cubicBezTo>
                <a:cubicBezTo>
                  <a:pt x="493030" y="1129856"/>
                  <a:pt x="479404" y="1113554"/>
                  <a:pt x="446254" y="1114594"/>
                </a:cubicBezTo>
                <a:cubicBezTo>
                  <a:pt x="412659" y="1113554"/>
                  <a:pt x="399082" y="1129856"/>
                  <a:pt x="393978" y="1139766"/>
                </a:cubicBezTo>
                <a:cubicBezTo>
                  <a:pt x="384217" y="1158546"/>
                  <a:pt x="388973" y="1181934"/>
                  <a:pt x="398438" y="1194421"/>
                </a:cubicBezTo>
                <a:cubicBezTo>
                  <a:pt x="404780" y="1202844"/>
                  <a:pt x="406762" y="1211565"/>
                  <a:pt x="404086" y="1218998"/>
                </a:cubicBezTo>
                <a:cubicBezTo>
                  <a:pt x="401708" y="1225539"/>
                  <a:pt x="395762" y="1230593"/>
                  <a:pt x="388627" y="1232228"/>
                </a:cubicBezTo>
                <a:cubicBezTo>
                  <a:pt x="380698" y="1234061"/>
                  <a:pt x="333377" y="1233962"/>
                  <a:pt x="291557" y="1233813"/>
                </a:cubicBezTo>
                <a:lnTo>
                  <a:pt x="264502" y="1233813"/>
                </a:lnTo>
                <a:cubicBezTo>
                  <a:pt x="263412" y="1204083"/>
                  <a:pt x="261876" y="1143978"/>
                  <a:pt x="264651" y="1131937"/>
                </a:cubicBezTo>
                <a:close/>
                <a:moveTo>
                  <a:pt x="264601" y="1460359"/>
                </a:moveTo>
                <a:cubicBezTo>
                  <a:pt x="266187" y="1453422"/>
                  <a:pt x="271092" y="1447675"/>
                  <a:pt x="277484" y="1445346"/>
                </a:cubicBezTo>
                <a:cubicBezTo>
                  <a:pt x="284719" y="1442670"/>
                  <a:pt x="293241" y="1444652"/>
                  <a:pt x="301417" y="1450846"/>
                </a:cubicBezTo>
                <a:cubicBezTo>
                  <a:pt x="313656" y="1460112"/>
                  <a:pt x="336598" y="1464769"/>
                  <a:pt x="355031" y="1455206"/>
                </a:cubicBezTo>
                <a:cubicBezTo>
                  <a:pt x="364743" y="1450202"/>
                  <a:pt x="380798" y="1436872"/>
                  <a:pt x="379707" y="1404318"/>
                </a:cubicBezTo>
                <a:cubicBezTo>
                  <a:pt x="380798" y="1371416"/>
                  <a:pt x="364743" y="1358087"/>
                  <a:pt x="355031" y="1353082"/>
                </a:cubicBezTo>
                <a:cubicBezTo>
                  <a:pt x="336648" y="1343519"/>
                  <a:pt x="313706" y="1348177"/>
                  <a:pt x="301417" y="1357443"/>
                </a:cubicBezTo>
                <a:cubicBezTo>
                  <a:pt x="293241" y="1363636"/>
                  <a:pt x="284719" y="1365569"/>
                  <a:pt x="277484" y="1362943"/>
                </a:cubicBezTo>
                <a:cubicBezTo>
                  <a:pt x="271092" y="1360614"/>
                  <a:pt x="266187" y="1354866"/>
                  <a:pt x="264601" y="1347929"/>
                </a:cubicBezTo>
                <a:cubicBezTo>
                  <a:pt x="261777" y="1335541"/>
                  <a:pt x="263461" y="1272463"/>
                  <a:pt x="264601" y="1243724"/>
                </a:cubicBezTo>
                <a:lnTo>
                  <a:pt x="291557" y="1243724"/>
                </a:lnTo>
                <a:cubicBezTo>
                  <a:pt x="346062" y="1243872"/>
                  <a:pt x="382433" y="1243823"/>
                  <a:pt x="390856" y="1241890"/>
                </a:cubicBezTo>
                <a:cubicBezTo>
                  <a:pt x="401212" y="1239512"/>
                  <a:pt x="409834" y="1232079"/>
                  <a:pt x="413352" y="1222417"/>
                </a:cubicBezTo>
                <a:cubicBezTo>
                  <a:pt x="417267" y="1211714"/>
                  <a:pt x="414789" y="1199624"/>
                  <a:pt x="406316" y="1188425"/>
                </a:cubicBezTo>
                <a:cubicBezTo>
                  <a:pt x="398735" y="1178366"/>
                  <a:pt x="394870" y="1159487"/>
                  <a:pt x="402748" y="1144325"/>
                </a:cubicBezTo>
                <a:cubicBezTo>
                  <a:pt x="409834" y="1130649"/>
                  <a:pt x="424749" y="1123761"/>
                  <a:pt x="446254" y="1124505"/>
                </a:cubicBezTo>
                <a:cubicBezTo>
                  <a:pt x="467363" y="1123811"/>
                  <a:pt x="482277" y="1130649"/>
                  <a:pt x="489363" y="1144325"/>
                </a:cubicBezTo>
                <a:cubicBezTo>
                  <a:pt x="497242" y="1159487"/>
                  <a:pt x="493426" y="1178366"/>
                  <a:pt x="485796" y="1188425"/>
                </a:cubicBezTo>
                <a:cubicBezTo>
                  <a:pt x="477372" y="1199624"/>
                  <a:pt x="474845" y="1211714"/>
                  <a:pt x="478759" y="1222417"/>
                </a:cubicBezTo>
                <a:cubicBezTo>
                  <a:pt x="482277" y="1232079"/>
                  <a:pt x="490899" y="1239512"/>
                  <a:pt x="501305" y="1241890"/>
                </a:cubicBezTo>
                <a:cubicBezTo>
                  <a:pt x="507400" y="1243278"/>
                  <a:pt x="528360" y="1243724"/>
                  <a:pt x="560270" y="1243773"/>
                </a:cubicBezTo>
                <a:cubicBezTo>
                  <a:pt x="561360" y="1272562"/>
                  <a:pt x="563045" y="1335541"/>
                  <a:pt x="560221" y="1347929"/>
                </a:cubicBezTo>
                <a:cubicBezTo>
                  <a:pt x="558635" y="1354866"/>
                  <a:pt x="553680" y="1360614"/>
                  <a:pt x="547338" y="1362943"/>
                </a:cubicBezTo>
                <a:cubicBezTo>
                  <a:pt x="540054" y="1365569"/>
                  <a:pt x="531580" y="1363636"/>
                  <a:pt x="523355" y="1357443"/>
                </a:cubicBezTo>
                <a:cubicBezTo>
                  <a:pt x="511116" y="1348177"/>
                  <a:pt x="488174" y="1343519"/>
                  <a:pt x="469741" y="1353082"/>
                </a:cubicBezTo>
                <a:cubicBezTo>
                  <a:pt x="460079" y="1358087"/>
                  <a:pt x="443975" y="1371416"/>
                  <a:pt x="445114" y="1403971"/>
                </a:cubicBezTo>
                <a:cubicBezTo>
                  <a:pt x="443975" y="1436872"/>
                  <a:pt x="460079" y="1450202"/>
                  <a:pt x="469741" y="1455206"/>
                </a:cubicBezTo>
                <a:cubicBezTo>
                  <a:pt x="488174" y="1464769"/>
                  <a:pt x="511116" y="1460112"/>
                  <a:pt x="523355" y="1450846"/>
                </a:cubicBezTo>
                <a:cubicBezTo>
                  <a:pt x="531580" y="1444652"/>
                  <a:pt x="540054" y="1442670"/>
                  <a:pt x="547338" y="1445346"/>
                </a:cubicBezTo>
                <a:cubicBezTo>
                  <a:pt x="553680" y="1447675"/>
                  <a:pt x="558635" y="1453422"/>
                  <a:pt x="560221" y="1460359"/>
                </a:cubicBezTo>
                <a:cubicBezTo>
                  <a:pt x="562946" y="1472400"/>
                  <a:pt x="561410" y="1532555"/>
                  <a:pt x="560369" y="1562236"/>
                </a:cubicBezTo>
                <a:cubicBezTo>
                  <a:pt x="528409" y="1562285"/>
                  <a:pt x="507400" y="1562731"/>
                  <a:pt x="501305" y="1564119"/>
                </a:cubicBezTo>
                <a:cubicBezTo>
                  <a:pt x="490899" y="1566497"/>
                  <a:pt x="482277" y="1573930"/>
                  <a:pt x="478759" y="1583592"/>
                </a:cubicBezTo>
                <a:cubicBezTo>
                  <a:pt x="474845" y="1594295"/>
                  <a:pt x="477372" y="1606386"/>
                  <a:pt x="485796" y="1617584"/>
                </a:cubicBezTo>
                <a:cubicBezTo>
                  <a:pt x="493426" y="1627643"/>
                  <a:pt x="497242" y="1646522"/>
                  <a:pt x="489363" y="1661684"/>
                </a:cubicBezTo>
                <a:cubicBezTo>
                  <a:pt x="482277" y="1675360"/>
                  <a:pt x="467313" y="1682099"/>
                  <a:pt x="445907" y="1681504"/>
                </a:cubicBezTo>
                <a:cubicBezTo>
                  <a:pt x="424749" y="1682149"/>
                  <a:pt x="409834" y="1675360"/>
                  <a:pt x="402748" y="1661684"/>
                </a:cubicBezTo>
                <a:cubicBezTo>
                  <a:pt x="394870" y="1646522"/>
                  <a:pt x="398735" y="1627643"/>
                  <a:pt x="406316" y="1617584"/>
                </a:cubicBezTo>
                <a:cubicBezTo>
                  <a:pt x="414789" y="1606386"/>
                  <a:pt x="417267" y="1594295"/>
                  <a:pt x="413352" y="1583592"/>
                </a:cubicBezTo>
                <a:cubicBezTo>
                  <a:pt x="409834" y="1573930"/>
                  <a:pt x="401212" y="1566497"/>
                  <a:pt x="390856" y="1564119"/>
                </a:cubicBezTo>
                <a:cubicBezTo>
                  <a:pt x="382433" y="1562186"/>
                  <a:pt x="346062" y="1562137"/>
                  <a:pt x="291557" y="1562285"/>
                </a:cubicBezTo>
                <a:lnTo>
                  <a:pt x="264502" y="1562285"/>
                </a:lnTo>
                <a:cubicBezTo>
                  <a:pt x="263412" y="1532654"/>
                  <a:pt x="261876" y="1472450"/>
                  <a:pt x="264651" y="1460359"/>
                </a:cubicBezTo>
                <a:close/>
                <a:moveTo>
                  <a:pt x="264601" y="1788782"/>
                </a:moveTo>
                <a:cubicBezTo>
                  <a:pt x="266187" y="1781845"/>
                  <a:pt x="271092" y="1776097"/>
                  <a:pt x="277484" y="1773768"/>
                </a:cubicBezTo>
                <a:cubicBezTo>
                  <a:pt x="284719" y="1771142"/>
                  <a:pt x="293241" y="1773074"/>
                  <a:pt x="301417" y="1779268"/>
                </a:cubicBezTo>
                <a:cubicBezTo>
                  <a:pt x="313656" y="1788534"/>
                  <a:pt x="336648" y="1793192"/>
                  <a:pt x="355031" y="1783628"/>
                </a:cubicBezTo>
                <a:cubicBezTo>
                  <a:pt x="364743" y="1778624"/>
                  <a:pt x="380798" y="1765295"/>
                  <a:pt x="379707" y="1732740"/>
                </a:cubicBezTo>
                <a:cubicBezTo>
                  <a:pt x="380798" y="1699838"/>
                  <a:pt x="364743" y="1686509"/>
                  <a:pt x="355031" y="1681504"/>
                </a:cubicBezTo>
                <a:cubicBezTo>
                  <a:pt x="336598" y="1671941"/>
                  <a:pt x="313656" y="1676599"/>
                  <a:pt x="301417" y="1685865"/>
                </a:cubicBezTo>
                <a:cubicBezTo>
                  <a:pt x="293241" y="1692059"/>
                  <a:pt x="284719" y="1693991"/>
                  <a:pt x="277484" y="1691365"/>
                </a:cubicBezTo>
                <a:cubicBezTo>
                  <a:pt x="271092" y="1689036"/>
                  <a:pt x="266187" y="1683288"/>
                  <a:pt x="264601" y="1676351"/>
                </a:cubicBezTo>
                <a:cubicBezTo>
                  <a:pt x="261777" y="1663963"/>
                  <a:pt x="263461" y="1600985"/>
                  <a:pt x="264601" y="1572196"/>
                </a:cubicBezTo>
                <a:lnTo>
                  <a:pt x="291557" y="1572196"/>
                </a:lnTo>
                <a:cubicBezTo>
                  <a:pt x="333328" y="1572096"/>
                  <a:pt x="380698" y="1571948"/>
                  <a:pt x="388627" y="1573781"/>
                </a:cubicBezTo>
                <a:cubicBezTo>
                  <a:pt x="395762" y="1575416"/>
                  <a:pt x="401658" y="1580470"/>
                  <a:pt x="404037" y="1587011"/>
                </a:cubicBezTo>
                <a:cubicBezTo>
                  <a:pt x="406762" y="1594444"/>
                  <a:pt x="404780" y="1603165"/>
                  <a:pt x="398438" y="1611588"/>
                </a:cubicBezTo>
                <a:cubicBezTo>
                  <a:pt x="388973" y="1624075"/>
                  <a:pt x="384217" y="1647463"/>
                  <a:pt x="393978" y="1666243"/>
                </a:cubicBezTo>
                <a:cubicBezTo>
                  <a:pt x="399082" y="1676153"/>
                  <a:pt x="412807" y="1692604"/>
                  <a:pt x="445907" y="1691415"/>
                </a:cubicBezTo>
                <a:cubicBezTo>
                  <a:pt x="479503" y="1692604"/>
                  <a:pt x="493030" y="1676153"/>
                  <a:pt x="498183" y="1666243"/>
                </a:cubicBezTo>
                <a:cubicBezTo>
                  <a:pt x="507895" y="1647463"/>
                  <a:pt x="503138" y="1624075"/>
                  <a:pt x="493724" y="1611588"/>
                </a:cubicBezTo>
                <a:cubicBezTo>
                  <a:pt x="487381" y="1603165"/>
                  <a:pt x="485350" y="1594444"/>
                  <a:pt x="488075" y="1587011"/>
                </a:cubicBezTo>
                <a:cubicBezTo>
                  <a:pt x="490453" y="1580470"/>
                  <a:pt x="496350" y="1575416"/>
                  <a:pt x="503485" y="1573781"/>
                </a:cubicBezTo>
                <a:cubicBezTo>
                  <a:pt x="508738" y="1572592"/>
                  <a:pt x="531283" y="1572196"/>
                  <a:pt x="557991" y="1572146"/>
                </a:cubicBezTo>
                <a:cubicBezTo>
                  <a:pt x="557248" y="1592214"/>
                  <a:pt x="554869" y="1663567"/>
                  <a:pt x="558288" y="1678531"/>
                </a:cubicBezTo>
                <a:cubicBezTo>
                  <a:pt x="560617" y="1688739"/>
                  <a:pt x="567951" y="1697212"/>
                  <a:pt x="577415" y="1700681"/>
                </a:cubicBezTo>
                <a:cubicBezTo>
                  <a:pt x="587969" y="1704496"/>
                  <a:pt x="599812" y="1702068"/>
                  <a:pt x="610763" y="1693743"/>
                </a:cubicBezTo>
                <a:cubicBezTo>
                  <a:pt x="620574" y="1686360"/>
                  <a:pt x="639007" y="1682595"/>
                  <a:pt x="653822" y="1690275"/>
                </a:cubicBezTo>
                <a:cubicBezTo>
                  <a:pt x="667151" y="1697212"/>
                  <a:pt x="673841" y="1711780"/>
                  <a:pt x="673147" y="1732740"/>
                </a:cubicBezTo>
                <a:cubicBezTo>
                  <a:pt x="673841" y="1753353"/>
                  <a:pt x="667151" y="1767921"/>
                  <a:pt x="653822" y="1774858"/>
                </a:cubicBezTo>
                <a:cubicBezTo>
                  <a:pt x="639007" y="1782538"/>
                  <a:pt x="620574" y="1778773"/>
                  <a:pt x="610763" y="1771389"/>
                </a:cubicBezTo>
                <a:cubicBezTo>
                  <a:pt x="599812" y="1763065"/>
                  <a:pt x="587969" y="1760637"/>
                  <a:pt x="577415" y="1764452"/>
                </a:cubicBezTo>
                <a:cubicBezTo>
                  <a:pt x="567951" y="1767921"/>
                  <a:pt x="560617" y="1776394"/>
                  <a:pt x="558288" y="1786602"/>
                </a:cubicBezTo>
                <a:cubicBezTo>
                  <a:pt x="554968" y="1801219"/>
                  <a:pt x="557149" y="1869847"/>
                  <a:pt x="557941" y="1891600"/>
                </a:cubicBezTo>
                <a:cubicBezTo>
                  <a:pt x="530788" y="1891154"/>
                  <a:pt x="508985" y="1890361"/>
                  <a:pt x="503485" y="1889072"/>
                </a:cubicBezTo>
                <a:cubicBezTo>
                  <a:pt x="496350" y="1887437"/>
                  <a:pt x="490453" y="1882383"/>
                  <a:pt x="488075" y="1875892"/>
                </a:cubicBezTo>
                <a:cubicBezTo>
                  <a:pt x="485350" y="1868410"/>
                  <a:pt x="487381" y="1859689"/>
                  <a:pt x="493724" y="1851265"/>
                </a:cubicBezTo>
                <a:cubicBezTo>
                  <a:pt x="503138" y="1838778"/>
                  <a:pt x="507895" y="1815390"/>
                  <a:pt x="498183" y="1796611"/>
                </a:cubicBezTo>
                <a:cubicBezTo>
                  <a:pt x="493030" y="1786750"/>
                  <a:pt x="479304" y="1770299"/>
                  <a:pt x="446254" y="1771439"/>
                </a:cubicBezTo>
                <a:cubicBezTo>
                  <a:pt x="412659" y="1770349"/>
                  <a:pt x="399082" y="1786750"/>
                  <a:pt x="393978" y="1796611"/>
                </a:cubicBezTo>
                <a:cubicBezTo>
                  <a:pt x="384217" y="1815390"/>
                  <a:pt x="388973" y="1838778"/>
                  <a:pt x="398438" y="1851265"/>
                </a:cubicBezTo>
                <a:cubicBezTo>
                  <a:pt x="404780" y="1859689"/>
                  <a:pt x="406762" y="1868410"/>
                  <a:pt x="404037" y="1875892"/>
                </a:cubicBezTo>
                <a:cubicBezTo>
                  <a:pt x="401658" y="1882383"/>
                  <a:pt x="395762" y="1887437"/>
                  <a:pt x="388627" y="1889072"/>
                </a:cubicBezTo>
                <a:cubicBezTo>
                  <a:pt x="380698" y="1890906"/>
                  <a:pt x="333328" y="1890807"/>
                  <a:pt x="291557" y="1890708"/>
                </a:cubicBezTo>
                <a:cubicBezTo>
                  <a:pt x="281944" y="1890658"/>
                  <a:pt x="272926" y="1890658"/>
                  <a:pt x="264502" y="1890658"/>
                </a:cubicBezTo>
                <a:cubicBezTo>
                  <a:pt x="263412" y="1860928"/>
                  <a:pt x="261876" y="1800823"/>
                  <a:pt x="264651" y="1788782"/>
                </a:cubicBezTo>
                <a:close/>
                <a:moveTo>
                  <a:pt x="558239" y="2115024"/>
                </a:moveTo>
                <a:cubicBezTo>
                  <a:pt x="554919" y="2129443"/>
                  <a:pt x="557050" y="2196485"/>
                  <a:pt x="557842" y="2219130"/>
                </a:cubicBezTo>
                <a:cubicBezTo>
                  <a:pt x="531184" y="2219080"/>
                  <a:pt x="508688" y="2218734"/>
                  <a:pt x="503436" y="2217495"/>
                </a:cubicBezTo>
                <a:cubicBezTo>
                  <a:pt x="496300" y="2215860"/>
                  <a:pt x="490404" y="2210806"/>
                  <a:pt x="488025" y="2204314"/>
                </a:cubicBezTo>
                <a:cubicBezTo>
                  <a:pt x="485300" y="2196832"/>
                  <a:pt x="487332" y="2188111"/>
                  <a:pt x="493674" y="2179688"/>
                </a:cubicBezTo>
                <a:cubicBezTo>
                  <a:pt x="503089" y="2167201"/>
                  <a:pt x="507846" y="2143813"/>
                  <a:pt x="498134" y="2125033"/>
                </a:cubicBezTo>
                <a:cubicBezTo>
                  <a:pt x="492980" y="2115173"/>
                  <a:pt x="479354" y="2098722"/>
                  <a:pt x="446205" y="2099911"/>
                </a:cubicBezTo>
                <a:cubicBezTo>
                  <a:pt x="412510" y="2098722"/>
                  <a:pt x="399032" y="2115173"/>
                  <a:pt x="393928" y="2125033"/>
                </a:cubicBezTo>
                <a:cubicBezTo>
                  <a:pt x="384167" y="2143813"/>
                  <a:pt x="388924" y="2167201"/>
                  <a:pt x="398388" y="2179688"/>
                </a:cubicBezTo>
                <a:cubicBezTo>
                  <a:pt x="404731" y="2188111"/>
                  <a:pt x="406713" y="2196832"/>
                  <a:pt x="403987" y="2204314"/>
                </a:cubicBezTo>
                <a:cubicBezTo>
                  <a:pt x="401658" y="2210806"/>
                  <a:pt x="395712" y="2215860"/>
                  <a:pt x="388577" y="2217495"/>
                </a:cubicBezTo>
                <a:cubicBezTo>
                  <a:pt x="380649" y="2219328"/>
                  <a:pt x="333328" y="2219229"/>
                  <a:pt x="291557" y="2219130"/>
                </a:cubicBezTo>
                <a:cubicBezTo>
                  <a:pt x="281944" y="2219080"/>
                  <a:pt x="272876" y="2219080"/>
                  <a:pt x="264452" y="2219080"/>
                </a:cubicBezTo>
                <a:cubicBezTo>
                  <a:pt x="263362" y="2189400"/>
                  <a:pt x="261826" y="2129245"/>
                  <a:pt x="264601" y="2117204"/>
                </a:cubicBezTo>
                <a:cubicBezTo>
                  <a:pt x="266187" y="2110267"/>
                  <a:pt x="271092" y="2104519"/>
                  <a:pt x="277484" y="2102190"/>
                </a:cubicBezTo>
                <a:cubicBezTo>
                  <a:pt x="284719" y="2099564"/>
                  <a:pt x="293241" y="2101496"/>
                  <a:pt x="301417" y="2107690"/>
                </a:cubicBezTo>
                <a:cubicBezTo>
                  <a:pt x="313656" y="2116956"/>
                  <a:pt x="336648" y="2121614"/>
                  <a:pt x="355031" y="2112051"/>
                </a:cubicBezTo>
                <a:cubicBezTo>
                  <a:pt x="364743" y="2107046"/>
                  <a:pt x="380798" y="2093717"/>
                  <a:pt x="379707" y="2061162"/>
                </a:cubicBezTo>
                <a:cubicBezTo>
                  <a:pt x="380798" y="2028260"/>
                  <a:pt x="364743" y="2014931"/>
                  <a:pt x="355031" y="2009927"/>
                </a:cubicBezTo>
                <a:cubicBezTo>
                  <a:pt x="336598" y="2000363"/>
                  <a:pt x="313656" y="2005021"/>
                  <a:pt x="301417" y="2014287"/>
                </a:cubicBezTo>
                <a:cubicBezTo>
                  <a:pt x="293241" y="2020481"/>
                  <a:pt x="284719" y="2022413"/>
                  <a:pt x="277484" y="2019787"/>
                </a:cubicBezTo>
                <a:cubicBezTo>
                  <a:pt x="271092" y="2017458"/>
                  <a:pt x="266187" y="2011711"/>
                  <a:pt x="264601" y="2004773"/>
                </a:cubicBezTo>
                <a:cubicBezTo>
                  <a:pt x="261777" y="1992386"/>
                  <a:pt x="263461" y="1929308"/>
                  <a:pt x="264601" y="1900568"/>
                </a:cubicBezTo>
                <a:cubicBezTo>
                  <a:pt x="273520" y="1900568"/>
                  <a:pt x="282637" y="1900568"/>
                  <a:pt x="291557" y="1900618"/>
                </a:cubicBezTo>
                <a:cubicBezTo>
                  <a:pt x="346062" y="1900717"/>
                  <a:pt x="382433" y="1900618"/>
                  <a:pt x="390856" y="1898735"/>
                </a:cubicBezTo>
                <a:cubicBezTo>
                  <a:pt x="401212" y="1896356"/>
                  <a:pt x="409834" y="1888924"/>
                  <a:pt x="413352" y="1879261"/>
                </a:cubicBezTo>
                <a:cubicBezTo>
                  <a:pt x="417267" y="1868558"/>
                  <a:pt x="414789" y="1856468"/>
                  <a:pt x="406316" y="1845270"/>
                </a:cubicBezTo>
                <a:cubicBezTo>
                  <a:pt x="398735" y="1835211"/>
                  <a:pt x="394870" y="1816332"/>
                  <a:pt x="402748" y="1801169"/>
                </a:cubicBezTo>
                <a:cubicBezTo>
                  <a:pt x="409834" y="1787493"/>
                  <a:pt x="424749" y="1780755"/>
                  <a:pt x="446254" y="1781349"/>
                </a:cubicBezTo>
                <a:cubicBezTo>
                  <a:pt x="467412" y="1780804"/>
                  <a:pt x="482277" y="1787493"/>
                  <a:pt x="489363" y="1801169"/>
                </a:cubicBezTo>
                <a:cubicBezTo>
                  <a:pt x="497242" y="1816332"/>
                  <a:pt x="493426" y="1835211"/>
                  <a:pt x="485796" y="1845270"/>
                </a:cubicBezTo>
                <a:cubicBezTo>
                  <a:pt x="477372" y="1856468"/>
                  <a:pt x="474845" y="1868558"/>
                  <a:pt x="478759" y="1879261"/>
                </a:cubicBezTo>
                <a:cubicBezTo>
                  <a:pt x="482277" y="1888924"/>
                  <a:pt x="490899" y="1896356"/>
                  <a:pt x="501305" y="1898735"/>
                </a:cubicBezTo>
                <a:cubicBezTo>
                  <a:pt x="507251" y="1900122"/>
                  <a:pt x="529896" y="1901014"/>
                  <a:pt x="557941" y="1901460"/>
                </a:cubicBezTo>
                <a:cubicBezTo>
                  <a:pt x="557149" y="1922618"/>
                  <a:pt x="554919" y="1992237"/>
                  <a:pt x="558288" y="2006954"/>
                </a:cubicBezTo>
                <a:cubicBezTo>
                  <a:pt x="560617" y="2017161"/>
                  <a:pt x="567951" y="2025634"/>
                  <a:pt x="577415" y="2029103"/>
                </a:cubicBezTo>
                <a:cubicBezTo>
                  <a:pt x="587969" y="2032918"/>
                  <a:pt x="599812" y="2030490"/>
                  <a:pt x="610763" y="2022166"/>
                </a:cubicBezTo>
                <a:cubicBezTo>
                  <a:pt x="620574" y="2014783"/>
                  <a:pt x="639007" y="2011017"/>
                  <a:pt x="653822" y="2018697"/>
                </a:cubicBezTo>
                <a:cubicBezTo>
                  <a:pt x="667151" y="2025634"/>
                  <a:pt x="673841" y="2040202"/>
                  <a:pt x="673147" y="2061162"/>
                </a:cubicBezTo>
                <a:cubicBezTo>
                  <a:pt x="673841" y="2081775"/>
                  <a:pt x="667151" y="2096343"/>
                  <a:pt x="653822" y="2103280"/>
                </a:cubicBezTo>
                <a:cubicBezTo>
                  <a:pt x="639007" y="2110961"/>
                  <a:pt x="620574" y="2107195"/>
                  <a:pt x="610763" y="2099812"/>
                </a:cubicBezTo>
                <a:cubicBezTo>
                  <a:pt x="599812" y="2091487"/>
                  <a:pt x="587969" y="2089059"/>
                  <a:pt x="577415" y="2092875"/>
                </a:cubicBezTo>
                <a:cubicBezTo>
                  <a:pt x="567951" y="2096343"/>
                  <a:pt x="560617" y="2104816"/>
                  <a:pt x="558288" y="2115024"/>
                </a:cubicBezTo>
                <a:close/>
                <a:moveTo>
                  <a:pt x="861539" y="2115024"/>
                </a:moveTo>
                <a:cubicBezTo>
                  <a:pt x="858269" y="2129443"/>
                  <a:pt x="860350" y="2196436"/>
                  <a:pt x="861142" y="2219130"/>
                </a:cubicBezTo>
                <a:cubicBezTo>
                  <a:pt x="833047" y="2219279"/>
                  <a:pt x="815506" y="2219774"/>
                  <a:pt x="810254" y="2220963"/>
                </a:cubicBezTo>
                <a:cubicBezTo>
                  <a:pt x="799898" y="2223342"/>
                  <a:pt x="791276" y="2230824"/>
                  <a:pt x="787758" y="2240437"/>
                </a:cubicBezTo>
                <a:cubicBezTo>
                  <a:pt x="783843" y="2251189"/>
                  <a:pt x="786370" y="2263230"/>
                  <a:pt x="794794" y="2274429"/>
                </a:cubicBezTo>
                <a:cubicBezTo>
                  <a:pt x="802425" y="2284487"/>
                  <a:pt x="806240" y="2303366"/>
                  <a:pt x="798362" y="2318529"/>
                </a:cubicBezTo>
                <a:cubicBezTo>
                  <a:pt x="791276" y="2332205"/>
                  <a:pt x="776411" y="2338944"/>
                  <a:pt x="754906" y="2338349"/>
                </a:cubicBezTo>
                <a:cubicBezTo>
                  <a:pt x="733797" y="2339043"/>
                  <a:pt x="718833" y="2332205"/>
                  <a:pt x="711747" y="2318529"/>
                </a:cubicBezTo>
                <a:cubicBezTo>
                  <a:pt x="703868" y="2303366"/>
                  <a:pt x="707733" y="2284487"/>
                  <a:pt x="715315" y="2274429"/>
                </a:cubicBezTo>
                <a:cubicBezTo>
                  <a:pt x="723788" y="2263230"/>
                  <a:pt x="726265" y="2251189"/>
                  <a:pt x="722351" y="2240437"/>
                </a:cubicBezTo>
                <a:cubicBezTo>
                  <a:pt x="718833" y="2230824"/>
                  <a:pt x="710211" y="2223342"/>
                  <a:pt x="699855" y="2220963"/>
                </a:cubicBezTo>
                <a:cubicBezTo>
                  <a:pt x="691431" y="2219031"/>
                  <a:pt x="655011" y="2218981"/>
                  <a:pt x="600506" y="2219130"/>
                </a:cubicBezTo>
                <a:cubicBezTo>
                  <a:pt x="589703" y="2219130"/>
                  <a:pt x="578505" y="2219179"/>
                  <a:pt x="567753" y="2219179"/>
                </a:cubicBezTo>
                <a:cubicBezTo>
                  <a:pt x="566662" y="2189499"/>
                  <a:pt x="565126" y="2129295"/>
                  <a:pt x="567901" y="2117204"/>
                </a:cubicBezTo>
                <a:cubicBezTo>
                  <a:pt x="569487" y="2110267"/>
                  <a:pt x="574442" y="2104519"/>
                  <a:pt x="580784" y="2102190"/>
                </a:cubicBezTo>
                <a:cubicBezTo>
                  <a:pt x="588019" y="2099564"/>
                  <a:pt x="596541" y="2101496"/>
                  <a:pt x="604767" y="2107690"/>
                </a:cubicBezTo>
                <a:cubicBezTo>
                  <a:pt x="617006" y="2116956"/>
                  <a:pt x="639948" y="2121614"/>
                  <a:pt x="658331" y="2112051"/>
                </a:cubicBezTo>
                <a:cubicBezTo>
                  <a:pt x="668043" y="2107046"/>
                  <a:pt x="684098" y="2093717"/>
                  <a:pt x="683008" y="2061162"/>
                </a:cubicBezTo>
                <a:cubicBezTo>
                  <a:pt x="684098" y="2028260"/>
                  <a:pt x="668043" y="2014931"/>
                  <a:pt x="658331" y="2009927"/>
                </a:cubicBezTo>
                <a:cubicBezTo>
                  <a:pt x="639948" y="2000363"/>
                  <a:pt x="617006" y="2005021"/>
                  <a:pt x="604767" y="2014287"/>
                </a:cubicBezTo>
                <a:cubicBezTo>
                  <a:pt x="596541" y="2020481"/>
                  <a:pt x="588019" y="2022413"/>
                  <a:pt x="580784" y="2019787"/>
                </a:cubicBezTo>
                <a:cubicBezTo>
                  <a:pt x="574442" y="2017458"/>
                  <a:pt x="569487" y="2011711"/>
                  <a:pt x="567901" y="2004773"/>
                </a:cubicBezTo>
                <a:cubicBezTo>
                  <a:pt x="565126" y="1992534"/>
                  <a:pt x="566712" y="1930794"/>
                  <a:pt x="567802" y="1901609"/>
                </a:cubicBezTo>
                <a:cubicBezTo>
                  <a:pt x="621416" y="1902203"/>
                  <a:pt x="688855" y="1901262"/>
                  <a:pt x="699855" y="1898735"/>
                </a:cubicBezTo>
                <a:cubicBezTo>
                  <a:pt x="710211" y="1896356"/>
                  <a:pt x="718833" y="1888924"/>
                  <a:pt x="722351" y="1879261"/>
                </a:cubicBezTo>
                <a:cubicBezTo>
                  <a:pt x="726265" y="1868558"/>
                  <a:pt x="723788" y="1856468"/>
                  <a:pt x="715315" y="1845270"/>
                </a:cubicBezTo>
                <a:cubicBezTo>
                  <a:pt x="707733" y="1835211"/>
                  <a:pt x="703868" y="1816332"/>
                  <a:pt x="711747" y="1801169"/>
                </a:cubicBezTo>
                <a:cubicBezTo>
                  <a:pt x="718833" y="1787493"/>
                  <a:pt x="733797" y="1780755"/>
                  <a:pt x="755203" y="1781349"/>
                </a:cubicBezTo>
                <a:cubicBezTo>
                  <a:pt x="776411" y="1780804"/>
                  <a:pt x="791276" y="1787493"/>
                  <a:pt x="798362" y="1801169"/>
                </a:cubicBezTo>
                <a:cubicBezTo>
                  <a:pt x="806240" y="1816332"/>
                  <a:pt x="802425" y="1835211"/>
                  <a:pt x="794794" y="1845270"/>
                </a:cubicBezTo>
                <a:cubicBezTo>
                  <a:pt x="786370" y="1856468"/>
                  <a:pt x="783843" y="1868558"/>
                  <a:pt x="787758" y="1879261"/>
                </a:cubicBezTo>
                <a:cubicBezTo>
                  <a:pt x="791276" y="1888924"/>
                  <a:pt x="799898" y="1896356"/>
                  <a:pt x="810254" y="1898735"/>
                </a:cubicBezTo>
                <a:cubicBezTo>
                  <a:pt x="815506" y="1899924"/>
                  <a:pt x="833047" y="1900420"/>
                  <a:pt x="861242" y="1900568"/>
                </a:cubicBezTo>
                <a:cubicBezTo>
                  <a:pt x="860498" y="1920636"/>
                  <a:pt x="858120" y="1992039"/>
                  <a:pt x="861539" y="2006954"/>
                </a:cubicBezTo>
                <a:cubicBezTo>
                  <a:pt x="863868" y="2017161"/>
                  <a:pt x="871201" y="2025634"/>
                  <a:pt x="880665" y="2029103"/>
                </a:cubicBezTo>
                <a:cubicBezTo>
                  <a:pt x="891220" y="2032918"/>
                  <a:pt x="903062" y="2030490"/>
                  <a:pt x="914013" y="2022166"/>
                </a:cubicBezTo>
                <a:cubicBezTo>
                  <a:pt x="923874" y="2014783"/>
                  <a:pt x="942307" y="2011017"/>
                  <a:pt x="957073" y="2018697"/>
                </a:cubicBezTo>
                <a:cubicBezTo>
                  <a:pt x="970451" y="2025634"/>
                  <a:pt x="977091" y="2040202"/>
                  <a:pt x="976398" y="2061162"/>
                </a:cubicBezTo>
                <a:cubicBezTo>
                  <a:pt x="977091" y="2081775"/>
                  <a:pt x="970451" y="2096343"/>
                  <a:pt x="957122" y="2103280"/>
                </a:cubicBezTo>
                <a:cubicBezTo>
                  <a:pt x="942307" y="2110961"/>
                  <a:pt x="923874" y="2107195"/>
                  <a:pt x="914013" y="2099812"/>
                </a:cubicBezTo>
                <a:cubicBezTo>
                  <a:pt x="903062" y="2091487"/>
                  <a:pt x="891220" y="2089059"/>
                  <a:pt x="880715" y="2092875"/>
                </a:cubicBezTo>
                <a:cubicBezTo>
                  <a:pt x="871201" y="2096343"/>
                  <a:pt x="863868" y="2104816"/>
                  <a:pt x="861539" y="2115024"/>
                </a:cubicBezTo>
                <a:close/>
                <a:moveTo>
                  <a:pt x="1201011" y="2115024"/>
                </a:moveTo>
                <a:cubicBezTo>
                  <a:pt x="1197691" y="2129592"/>
                  <a:pt x="1199871" y="2197972"/>
                  <a:pt x="1200664" y="2219873"/>
                </a:cubicBezTo>
                <a:cubicBezTo>
                  <a:pt x="1174947" y="2219427"/>
                  <a:pt x="1155276" y="2218635"/>
                  <a:pt x="1150420" y="2217495"/>
                </a:cubicBezTo>
                <a:cubicBezTo>
                  <a:pt x="1143284" y="2215860"/>
                  <a:pt x="1137388" y="2210806"/>
                  <a:pt x="1135009" y="2204314"/>
                </a:cubicBezTo>
                <a:cubicBezTo>
                  <a:pt x="1132284" y="2196832"/>
                  <a:pt x="1134316" y="2188111"/>
                  <a:pt x="1140658" y="2179688"/>
                </a:cubicBezTo>
                <a:cubicBezTo>
                  <a:pt x="1150073" y="2167201"/>
                  <a:pt x="1154830" y="2143813"/>
                  <a:pt x="1145118" y="2125033"/>
                </a:cubicBezTo>
                <a:cubicBezTo>
                  <a:pt x="1139965" y="2115173"/>
                  <a:pt x="1126338" y="2098722"/>
                  <a:pt x="1093189" y="2099911"/>
                </a:cubicBezTo>
                <a:cubicBezTo>
                  <a:pt x="1059494" y="2098722"/>
                  <a:pt x="1046016" y="2115173"/>
                  <a:pt x="1040913" y="2125033"/>
                </a:cubicBezTo>
                <a:cubicBezTo>
                  <a:pt x="1031151" y="2143813"/>
                  <a:pt x="1035908" y="2167201"/>
                  <a:pt x="1045372" y="2179688"/>
                </a:cubicBezTo>
                <a:cubicBezTo>
                  <a:pt x="1051715" y="2188111"/>
                  <a:pt x="1053697" y="2196832"/>
                  <a:pt x="1051021" y="2204314"/>
                </a:cubicBezTo>
                <a:cubicBezTo>
                  <a:pt x="1048643" y="2210806"/>
                  <a:pt x="1042696" y="2215860"/>
                  <a:pt x="1035561" y="2217495"/>
                </a:cubicBezTo>
                <a:cubicBezTo>
                  <a:pt x="1027633" y="2219328"/>
                  <a:pt x="972632" y="2219229"/>
                  <a:pt x="924072" y="2219130"/>
                </a:cubicBezTo>
                <a:cubicBezTo>
                  <a:pt x="903954" y="2219080"/>
                  <a:pt x="886215" y="2219031"/>
                  <a:pt x="871053" y="2219080"/>
                </a:cubicBezTo>
                <a:cubicBezTo>
                  <a:pt x="869963" y="2189400"/>
                  <a:pt x="868476" y="2129245"/>
                  <a:pt x="871201" y="2117204"/>
                </a:cubicBezTo>
                <a:cubicBezTo>
                  <a:pt x="872787" y="2110267"/>
                  <a:pt x="877742" y="2104519"/>
                  <a:pt x="884084" y="2102190"/>
                </a:cubicBezTo>
                <a:cubicBezTo>
                  <a:pt x="891319" y="2099564"/>
                  <a:pt x="899842" y="2101496"/>
                  <a:pt x="908067" y="2107690"/>
                </a:cubicBezTo>
                <a:cubicBezTo>
                  <a:pt x="920306" y="2116956"/>
                  <a:pt x="943248" y="2121614"/>
                  <a:pt x="961681" y="2112051"/>
                </a:cubicBezTo>
                <a:cubicBezTo>
                  <a:pt x="971343" y="2107046"/>
                  <a:pt x="987447" y="2093717"/>
                  <a:pt x="986308" y="2061162"/>
                </a:cubicBezTo>
                <a:cubicBezTo>
                  <a:pt x="987447" y="2028260"/>
                  <a:pt x="971343" y="2014931"/>
                  <a:pt x="961681" y="2009927"/>
                </a:cubicBezTo>
                <a:cubicBezTo>
                  <a:pt x="943248" y="2000363"/>
                  <a:pt x="920306" y="2005021"/>
                  <a:pt x="908067" y="2014287"/>
                </a:cubicBezTo>
                <a:cubicBezTo>
                  <a:pt x="899842" y="2020481"/>
                  <a:pt x="891319" y="2022413"/>
                  <a:pt x="884084" y="2019787"/>
                </a:cubicBezTo>
                <a:cubicBezTo>
                  <a:pt x="877742" y="2017458"/>
                  <a:pt x="872787" y="2011711"/>
                  <a:pt x="871201" y="2004773"/>
                </a:cubicBezTo>
                <a:cubicBezTo>
                  <a:pt x="868377" y="1992386"/>
                  <a:pt x="870062" y="1929407"/>
                  <a:pt x="871152" y="1900618"/>
                </a:cubicBezTo>
                <a:cubicBezTo>
                  <a:pt x="886265" y="1900618"/>
                  <a:pt x="903954" y="1900618"/>
                  <a:pt x="924022" y="1900618"/>
                </a:cubicBezTo>
                <a:cubicBezTo>
                  <a:pt x="972582" y="1900469"/>
                  <a:pt x="1027633" y="1900370"/>
                  <a:pt x="1035561" y="1902203"/>
                </a:cubicBezTo>
                <a:cubicBezTo>
                  <a:pt x="1042696" y="1903839"/>
                  <a:pt x="1048643" y="1908893"/>
                  <a:pt x="1051021" y="1915433"/>
                </a:cubicBezTo>
                <a:cubicBezTo>
                  <a:pt x="1053697" y="1922866"/>
                  <a:pt x="1051715" y="1931587"/>
                  <a:pt x="1045372" y="1940011"/>
                </a:cubicBezTo>
                <a:cubicBezTo>
                  <a:pt x="1035908" y="1952497"/>
                  <a:pt x="1031151" y="1975885"/>
                  <a:pt x="1040913" y="1994715"/>
                </a:cubicBezTo>
                <a:cubicBezTo>
                  <a:pt x="1046016" y="2004575"/>
                  <a:pt x="1059742" y="2021026"/>
                  <a:pt x="1092842" y="2019837"/>
                </a:cubicBezTo>
                <a:cubicBezTo>
                  <a:pt x="1126289" y="2020976"/>
                  <a:pt x="1139965" y="2004575"/>
                  <a:pt x="1145118" y="1994715"/>
                </a:cubicBezTo>
                <a:cubicBezTo>
                  <a:pt x="1154830" y="1975885"/>
                  <a:pt x="1150073" y="1952497"/>
                  <a:pt x="1140658" y="1940011"/>
                </a:cubicBezTo>
                <a:cubicBezTo>
                  <a:pt x="1134316" y="1931587"/>
                  <a:pt x="1132284" y="1922866"/>
                  <a:pt x="1135009" y="1915433"/>
                </a:cubicBezTo>
                <a:cubicBezTo>
                  <a:pt x="1137388" y="1908893"/>
                  <a:pt x="1143284" y="1903839"/>
                  <a:pt x="1150420" y="1902203"/>
                </a:cubicBezTo>
                <a:cubicBezTo>
                  <a:pt x="1154978" y="1901163"/>
                  <a:pt x="1175195" y="1900766"/>
                  <a:pt x="1200714" y="1900618"/>
                </a:cubicBezTo>
                <a:cubicBezTo>
                  <a:pt x="1199971" y="1920735"/>
                  <a:pt x="1197592" y="1992039"/>
                  <a:pt x="1201011" y="2006954"/>
                </a:cubicBezTo>
                <a:cubicBezTo>
                  <a:pt x="1203340" y="2017161"/>
                  <a:pt x="1210674" y="2025634"/>
                  <a:pt x="1220187" y="2029103"/>
                </a:cubicBezTo>
                <a:cubicBezTo>
                  <a:pt x="1230692" y="2032918"/>
                  <a:pt x="1242535" y="2030490"/>
                  <a:pt x="1253485" y="2022166"/>
                </a:cubicBezTo>
                <a:cubicBezTo>
                  <a:pt x="1263296" y="2014733"/>
                  <a:pt x="1281729" y="2011017"/>
                  <a:pt x="1296595" y="2018697"/>
                </a:cubicBezTo>
                <a:cubicBezTo>
                  <a:pt x="1309924" y="2025634"/>
                  <a:pt x="1316564" y="2040202"/>
                  <a:pt x="1315870" y="2061162"/>
                </a:cubicBezTo>
                <a:cubicBezTo>
                  <a:pt x="1316564" y="2081775"/>
                  <a:pt x="1309924" y="2096343"/>
                  <a:pt x="1296595" y="2103280"/>
                </a:cubicBezTo>
                <a:cubicBezTo>
                  <a:pt x="1281779" y="2110961"/>
                  <a:pt x="1263346" y="2107244"/>
                  <a:pt x="1253485" y="2099812"/>
                </a:cubicBezTo>
                <a:cubicBezTo>
                  <a:pt x="1242535" y="2091487"/>
                  <a:pt x="1230692" y="2089059"/>
                  <a:pt x="1220187" y="2092875"/>
                </a:cubicBezTo>
                <a:cubicBezTo>
                  <a:pt x="1210674" y="2096343"/>
                  <a:pt x="1203340" y="2104816"/>
                  <a:pt x="1201011" y="2115024"/>
                </a:cubicBezTo>
                <a:close/>
                <a:moveTo>
                  <a:pt x="1619467" y="2219080"/>
                </a:moveTo>
                <a:cubicBezTo>
                  <a:pt x="1613174" y="2219080"/>
                  <a:pt x="1606683" y="2219080"/>
                  <a:pt x="1599845" y="2219130"/>
                </a:cubicBezTo>
                <a:cubicBezTo>
                  <a:pt x="1551335" y="2219229"/>
                  <a:pt x="1496334" y="2219328"/>
                  <a:pt x="1488356" y="2217495"/>
                </a:cubicBezTo>
                <a:cubicBezTo>
                  <a:pt x="1481221" y="2215860"/>
                  <a:pt x="1475324" y="2210806"/>
                  <a:pt x="1472946" y="2204314"/>
                </a:cubicBezTo>
                <a:cubicBezTo>
                  <a:pt x="1470220" y="2196832"/>
                  <a:pt x="1472252" y="2188111"/>
                  <a:pt x="1478594" y="2179688"/>
                </a:cubicBezTo>
                <a:cubicBezTo>
                  <a:pt x="1488009" y="2167201"/>
                  <a:pt x="1492815" y="2143813"/>
                  <a:pt x="1483054" y="2125033"/>
                </a:cubicBezTo>
                <a:cubicBezTo>
                  <a:pt x="1477901" y="2115173"/>
                  <a:pt x="1464472" y="2098672"/>
                  <a:pt x="1431125" y="2099911"/>
                </a:cubicBezTo>
                <a:cubicBezTo>
                  <a:pt x="1397728" y="2098672"/>
                  <a:pt x="1383952" y="2115123"/>
                  <a:pt x="1378849" y="2125033"/>
                </a:cubicBezTo>
                <a:cubicBezTo>
                  <a:pt x="1369087" y="2143813"/>
                  <a:pt x="1373844" y="2167201"/>
                  <a:pt x="1383308" y="2179688"/>
                </a:cubicBezTo>
                <a:cubicBezTo>
                  <a:pt x="1389651" y="2188111"/>
                  <a:pt x="1391682" y="2196832"/>
                  <a:pt x="1388957" y="2204314"/>
                </a:cubicBezTo>
                <a:cubicBezTo>
                  <a:pt x="1386579" y="2210806"/>
                  <a:pt x="1380633" y="2215860"/>
                  <a:pt x="1373497" y="2217495"/>
                </a:cubicBezTo>
                <a:cubicBezTo>
                  <a:pt x="1362299" y="2220072"/>
                  <a:pt x="1273058" y="2220914"/>
                  <a:pt x="1210574" y="2220022"/>
                </a:cubicBezTo>
                <a:cubicBezTo>
                  <a:pt x="1209484" y="2190688"/>
                  <a:pt x="1207899" y="2129394"/>
                  <a:pt x="1210674" y="2117204"/>
                </a:cubicBezTo>
                <a:cubicBezTo>
                  <a:pt x="1212259" y="2110267"/>
                  <a:pt x="1217214" y="2104519"/>
                  <a:pt x="1223557" y="2102190"/>
                </a:cubicBezTo>
                <a:cubicBezTo>
                  <a:pt x="1230791" y="2099564"/>
                  <a:pt x="1239314" y="2101496"/>
                  <a:pt x="1247539" y="2107690"/>
                </a:cubicBezTo>
                <a:cubicBezTo>
                  <a:pt x="1259778" y="2116956"/>
                  <a:pt x="1282720" y="2121614"/>
                  <a:pt x="1301153" y="2112051"/>
                </a:cubicBezTo>
                <a:cubicBezTo>
                  <a:pt x="1310816" y="2107046"/>
                  <a:pt x="1326920" y="2093717"/>
                  <a:pt x="1325780" y="2061162"/>
                </a:cubicBezTo>
                <a:cubicBezTo>
                  <a:pt x="1326920" y="2028260"/>
                  <a:pt x="1310816" y="2014931"/>
                  <a:pt x="1301153" y="2009927"/>
                </a:cubicBezTo>
                <a:cubicBezTo>
                  <a:pt x="1282720" y="2000363"/>
                  <a:pt x="1259778" y="2005021"/>
                  <a:pt x="1247539" y="2014287"/>
                </a:cubicBezTo>
                <a:cubicBezTo>
                  <a:pt x="1239314" y="2020481"/>
                  <a:pt x="1230791" y="2022413"/>
                  <a:pt x="1223557" y="2019787"/>
                </a:cubicBezTo>
                <a:cubicBezTo>
                  <a:pt x="1217214" y="2017458"/>
                  <a:pt x="1212259" y="2011711"/>
                  <a:pt x="1210674" y="2004773"/>
                </a:cubicBezTo>
                <a:cubicBezTo>
                  <a:pt x="1207849" y="1992386"/>
                  <a:pt x="1209534" y="1929308"/>
                  <a:pt x="1210674" y="1900568"/>
                </a:cubicBezTo>
                <a:cubicBezTo>
                  <a:pt x="1227025" y="1900519"/>
                  <a:pt x="1244913" y="1900568"/>
                  <a:pt x="1262008" y="1900618"/>
                </a:cubicBezTo>
                <a:cubicBezTo>
                  <a:pt x="1327167" y="1900717"/>
                  <a:pt x="1367353" y="1900618"/>
                  <a:pt x="1375777" y="1898735"/>
                </a:cubicBezTo>
                <a:cubicBezTo>
                  <a:pt x="1386133" y="1896356"/>
                  <a:pt x="1394804" y="1888924"/>
                  <a:pt x="1398322" y="1879261"/>
                </a:cubicBezTo>
                <a:cubicBezTo>
                  <a:pt x="1402187" y="1868558"/>
                  <a:pt x="1399710" y="1856468"/>
                  <a:pt x="1391236" y="1845270"/>
                </a:cubicBezTo>
                <a:cubicBezTo>
                  <a:pt x="1383655" y="1835211"/>
                  <a:pt x="1379840" y="1816332"/>
                  <a:pt x="1387718" y="1801169"/>
                </a:cubicBezTo>
                <a:cubicBezTo>
                  <a:pt x="1394804" y="1787493"/>
                  <a:pt x="1409818" y="1780755"/>
                  <a:pt x="1431174" y="1781349"/>
                </a:cubicBezTo>
                <a:cubicBezTo>
                  <a:pt x="1452333" y="1780804"/>
                  <a:pt x="1467198" y="1787493"/>
                  <a:pt x="1474283" y="1801169"/>
                </a:cubicBezTo>
                <a:cubicBezTo>
                  <a:pt x="1482162" y="1816332"/>
                  <a:pt x="1478347" y="1835211"/>
                  <a:pt x="1470765" y="1845270"/>
                </a:cubicBezTo>
                <a:cubicBezTo>
                  <a:pt x="1462292" y="1856468"/>
                  <a:pt x="1459765" y="1868558"/>
                  <a:pt x="1463680" y="1879261"/>
                </a:cubicBezTo>
                <a:cubicBezTo>
                  <a:pt x="1467198" y="1888924"/>
                  <a:pt x="1475820" y="1896356"/>
                  <a:pt x="1486225" y="1898735"/>
                </a:cubicBezTo>
                <a:cubicBezTo>
                  <a:pt x="1496383" y="1901064"/>
                  <a:pt x="1561344" y="1902104"/>
                  <a:pt x="1619467" y="1901807"/>
                </a:cubicBezTo>
                <a:cubicBezTo>
                  <a:pt x="1620557" y="1931092"/>
                  <a:pt x="1622143" y="1992584"/>
                  <a:pt x="1619368" y="2004773"/>
                </a:cubicBezTo>
                <a:cubicBezTo>
                  <a:pt x="1617782" y="2011711"/>
                  <a:pt x="1612827" y="2017458"/>
                  <a:pt x="1606485" y="2019787"/>
                </a:cubicBezTo>
                <a:cubicBezTo>
                  <a:pt x="1599250" y="2022413"/>
                  <a:pt x="1590728" y="2020481"/>
                  <a:pt x="1582502" y="2014287"/>
                </a:cubicBezTo>
                <a:cubicBezTo>
                  <a:pt x="1570263" y="2005021"/>
                  <a:pt x="1547321" y="2000363"/>
                  <a:pt x="1528888" y="2009927"/>
                </a:cubicBezTo>
                <a:cubicBezTo>
                  <a:pt x="1519226" y="2014931"/>
                  <a:pt x="1503171" y="2028260"/>
                  <a:pt x="1504262" y="2060815"/>
                </a:cubicBezTo>
                <a:cubicBezTo>
                  <a:pt x="1503171" y="2093717"/>
                  <a:pt x="1519226" y="2107046"/>
                  <a:pt x="1528888" y="2112051"/>
                </a:cubicBezTo>
                <a:cubicBezTo>
                  <a:pt x="1547321" y="2121614"/>
                  <a:pt x="1570263" y="2116956"/>
                  <a:pt x="1582502" y="2107690"/>
                </a:cubicBezTo>
                <a:cubicBezTo>
                  <a:pt x="1590728" y="2101496"/>
                  <a:pt x="1599250" y="2099564"/>
                  <a:pt x="1606485" y="2102190"/>
                </a:cubicBezTo>
                <a:cubicBezTo>
                  <a:pt x="1612827" y="2104519"/>
                  <a:pt x="1617782" y="2110267"/>
                  <a:pt x="1619368" y="2117204"/>
                </a:cubicBezTo>
                <a:cubicBezTo>
                  <a:pt x="1622093" y="2129245"/>
                  <a:pt x="1620607" y="2189400"/>
                  <a:pt x="1619517" y="2219080"/>
                </a:cubicBezTo>
                <a:close/>
                <a:moveTo>
                  <a:pt x="1922965" y="2219080"/>
                </a:moveTo>
                <a:cubicBezTo>
                  <a:pt x="1866626" y="2218981"/>
                  <a:pt x="1831891" y="2219179"/>
                  <a:pt x="1824112" y="2220963"/>
                </a:cubicBezTo>
                <a:cubicBezTo>
                  <a:pt x="1813706" y="2223342"/>
                  <a:pt x="1805084" y="2230824"/>
                  <a:pt x="1801566" y="2240437"/>
                </a:cubicBezTo>
                <a:cubicBezTo>
                  <a:pt x="1797652" y="2251189"/>
                  <a:pt x="1800179" y="2263230"/>
                  <a:pt x="1808652" y="2274429"/>
                </a:cubicBezTo>
                <a:cubicBezTo>
                  <a:pt x="1816233" y="2284487"/>
                  <a:pt x="1820049" y="2303366"/>
                  <a:pt x="1812170" y="2318529"/>
                </a:cubicBezTo>
                <a:cubicBezTo>
                  <a:pt x="1805084" y="2332205"/>
                  <a:pt x="1790070" y="2338944"/>
                  <a:pt x="1768714" y="2338349"/>
                </a:cubicBezTo>
                <a:cubicBezTo>
                  <a:pt x="1747605" y="2338993"/>
                  <a:pt x="1732691" y="2332205"/>
                  <a:pt x="1725605" y="2318529"/>
                </a:cubicBezTo>
                <a:cubicBezTo>
                  <a:pt x="1717726" y="2303366"/>
                  <a:pt x="1721542" y="2284487"/>
                  <a:pt x="1729123" y="2274429"/>
                </a:cubicBezTo>
                <a:cubicBezTo>
                  <a:pt x="1737596" y="2263230"/>
                  <a:pt x="1740123" y="2251189"/>
                  <a:pt x="1736209" y="2240437"/>
                </a:cubicBezTo>
                <a:cubicBezTo>
                  <a:pt x="1732691" y="2230824"/>
                  <a:pt x="1724069" y="2223342"/>
                  <a:pt x="1713663" y="2220963"/>
                </a:cubicBezTo>
                <a:cubicBezTo>
                  <a:pt x="1706577" y="2219328"/>
                  <a:pt x="1677144" y="2219031"/>
                  <a:pt x="1629377" y="2219080"/>
                </a:cubicBezTo>
                <a:cubicBezTo>
                  <a:pt x="1630170" y="2196337"/>
                  <a:pt x="1632251" y="2129443"/>
                  <a:pt x="1628981" y="2115024"/>
                </a:cubicBezTo>
                <a:cubicBezTo>
                  <a:pt x="1626652" y="2104816"/>
                  <a:pt x="1619318" y="2096343"/>
                  <a:pt x="1609854" y="2092875"/>
                </a:cubicBezTo>
                <a:cubicBezTo>
                  <a:pt x="1599300" y="2089059"/>
                  <a:pt x="1587457" y="2091487"/>
                  <a:pt x="1576507" y="2099812"/>
                </a:cubicBezTo>
                <a:cubicBezTo>
                  <a:pt x="1566696" y="2107244"/>
                  <a:pt x="1548263" y="2110961"/>
                  <a:pt x="1533447" y="2103280"/>
                </a:cubicBezTo>
                <a:cubicBezTo>
                  <a:pt x="1520118" y="2096343"/>
                  <a:pt x="1513429" y="2081775"/>
                  <a:pt x="1514122" y="2060815"/>
                </a:cubicBezTo>
                <a:cubicBezTo>
                  <a:pt x="1513429" y="2040202"/>
                  <a:pt x="1520118" y="2025634"/>
                  <a:pt x="1533447" y="2018697"/>
                </a:cubicBezTo>
                <a:cubicBezTo>
                  <a:pt x="1548213" y="2011017"/>
                  <a:pt x="1566696" y="2014783"/>
                  <a:pt x="1576507" y="2022166"/>
                </a:cubicBezTo>
                <a:cubicBezTo>
                  <a:pt x="1587457" y="2030490"/>
                  <a:pt x="1599300" y="2032918"/>
                  <a:pt x="1609854" y="2029103"/>
                </a:cubicBezTo>
                <a:cubicBezTo>
                  <a:pt x="1619318" y="2025634"/>
                  <a:pt x="1626652" y="2017161"/>
                  <a:pt x="1628981" y="2006954"/>
                </a:cubicBezTo>
                <a:cubicBezTo>
                  <a:pt x="1632301" y="1992287"/>
                  <a:pt x="1630121" y="1923213"/>
                  <a:pt x="1629328" y="1901757"/>
                </a:cubicBezTo>
                <a:cubicBezTo>
                  <a:pt x="1670554" y="1901411"/>
                  <a:pt x="1706330" y="1900420"/>
                  <a:pt x="1713663" y="1898735"/>
                </a:cubicBezTo>
                <a:cubicBezTo>
                  <a:pt x="1724069" y="1896356"/>
                  <a:pt x="1732691" y="1888924"/>
                  <a:pt x="1736209" y="1879261"/>
                </a:cubicBezTo>
                <a:cubicBezTo>
                  <a:pt x="1740123" y="1868558"/>
                  <a:pt x="1737596" y="1856468"/>
                  <a:pt x="1729123" y="1845270"/>
                </a:cubicBezTo>
                <a:cubicBezTo>
                  <a:pt x="1721542" y="1835211"/>
                  <a:pt x="1717726" y="1816332"/>
                  <a:pt x="1725605" y="1801169"/>
                </a:cubicBezTo>
                <a:cubicBezTo>
                  <a:pt x="1732691" y="1787493"/>
                  <a:pt x="1747704" y="1780755"/>
                  <a:pt x="1769061" y="1781349"/>
                </a:cubicBezTo>
                <a:cubicBezTo>
                  <a:pt x="1790219" y="1780804"/>
                  <a:pt x="1805084" y="1787493"/>
                  <a:pt x="1812170" y="1801169"/>
                </a:cubicBezTo>
                <a:cubicBezTo>
                  <a:pt x="1820049" y="1816332"/>
                  <a:pt x="1816233" y="1835211"/>
                  <a:pt x="1808652" y="1845270"/>
                </a:cubicBezTo>
                <a:cubicBezTo>
                  <a:pt x="1800179" y="1856468"/>
                  <a:pt x="1797652" y="1868558"/>
                  <a:pt x="1801566" y="1879261"/>
                </a:cubicBezTo>
                <a:cubicBezTo>
                  <a:pt x="1805084" y="1888924"/>
                  <a:pt x="1813756" y="1896356"/>
                  <a:pt x="1824112" y="1898735"/>
                </a:cubicBezTo>
                <a:cubicBezTo>
                  <a:pt x="1831891" y="1900519"/>
                  <a:pt x="1866577" y="1900717"/>
                  <a:pt x="1922866" y="1900618"/>
                </a:cubicBezTo>
                <a:cubicBezTo>
                  <a:pt x="1923957" y="1929407"/>
                  <a:pt x="1925641" y="1992386"/>
                  <a:pt x="1922817" y="2004773"/>
                </a:cubicBezTo>
                <a:cubicBezTo>
                  <a:pt x="1921231" y="2011711"/>
                  <a:pt x="1916276" y="2017458"/>
                  <a:pt x="1909934" y="2019787"/>
                </a:cubicBezTo>
                <a:cubicBezTo>
                  <a:pt x="1902699" y="2022413"/>
                  <a:pt x="1894176" y="2020481"/>
                  <a:pt x="1885951" y="2014287"/>
                </a:cubicBezTo>
                <a:cubicBezTo>
                  <a:pt x="1873762" y="2005021"/>
                  <a:pt x="1850770" y="2000363"/>
                  <a:pt x="1832387" y="2009927"/>
                </a:cubicBezTo>
                <a:cubicBezTo>
                  <a:pt x="1822675" y="2014931"/>
                  <a:pt x="1806620" y="2028260"/>
                  <a:pt x="1807710" y="2060815"/>
                </a:cubicBezTo>
                <a:cubicBezTo>
                  <a:pt x="1806620" y="2093717"/>
                  <a:pt x="1822675" y="2107046"/>
                  <a:pt x="1832387" y="2112051"/>
                </a:cubicBezTo>
                <a:cubicBezTo>
                  <a:pt x="1850820" y="2121614"/>
                  <a:pt x="1873762" y="2116956"/>
                  <a:pt x="1885951" y="2107690"/>
                </a:cubicBezTo>
                <a:cubicBezTo>
                  <a:pt x="1894176" y="2101496"/>
                  <a:pt x="1902650" y="2099564"/>
                  <a:pt x="1909934" y="2102190"/>
                </a:cubicBezTo>
                <a:cubicBezTo>
                  <a:pt x="1916276" y="2104519"/>
                  <a:pt x="1921231" y="2110267"/>
                  <a:pt x="1922817" y="2117204"/>
                </a:cubicBezTo>
                <a:cubicBezTo>
                  <a:pt x="1925592" y="2129245"/>
                  <a:pt x="1924056" y="2189400"/>
                  <a:pt x="1922965" y="2219080"/>
                </a:cubicBezTo>
                <a:close/>
                <a:moveTo>
                  <a:pt x="2296330" y="2029103"/>
                </a:moveTo>
                <a:cubicBezTo>
                  <a:pt x="2306835" y="2032918"/>
                  <a:pt x="2318678" y="2030490"/>
                  <a:pt x="2329678" y="2022166"/>
                </a:cubicBezTo>
                <a:cubicBezTo>
                  <a:pt x="2339489" y="2014733"/>
                  <a:pt x="2357922" y="2011017"/>
                  <a:pt x="2372738" y="2018697"/>
                </a:cubicBezTo>
                <a:cubicBezTo>
                  <a:pt x="2386067" y="2025634"/>
                  <a:pt x="2392756" y="2040202"/>
                  <a:pt x="2392062" y="2061162"/>
                </a:cubicBezTo>
                <a:cubicBezTo>
                  <a:pt x="2392756" y="2081775"/>
                  <a:pt x="2386067" y="2096343"/>
                  <a:pt x="2372738" y="2103280"/>
                </a:cubicBezTo>
                <a:cubicBezTo>
                  <a:pt x="2357922" y="2110961"/>
                  <a:pt x="2339489" y="2107244"/>
                  <a:pt x="2329678" y="2099812"/>
                </a:cubicBezTo>
                <a:cubicBezTo>
                  <a:pt x="2318678" y="2091487"/>
                  <a:pt x="2306835" y="2089059"/>
                  <a:pt x="2296330" y="2092875"/>
                </a:cubicBezTo>
                <a:cubicBezTo>
                  <a:pt x="2286866" y="2096343"/>
                  <a:pt x="2279533" y="2104816"/>
                  <a:pt x="2277204" y="2115024"/>
                </a:cubicBezTo>
                <a:cubicBezTo>
                  <a:pt x="2273884" y="2129443"/>
                  <a:pt x="2275965" y="2196386"/>
                  <a:pt x="2276758" y="2219130"/>
                </a:cubicBezTo>
                <a:lnTo>
                  <a:pt x="2275767" y="2219130"/>
                </a:lnTo>
                <a:cubicBezTo>
                  <a:pt x="2227207" y="2219229"/>
                  <a:pt x="2172206" y="2219328"/>
                  <a:pt x="2164278" y="2217495"/>
                </a:cubicBezTo>
                <a:cubicBezTo>
                  <a:pt x="2157142" y="2215860"/>
                  <a:pt x="2151196" y="2210806"/>
                  <a:pt x="2148818" y="2204314"/>
                </a:cubicBezTo>
                <a:cubicBezTo>
                  <a:pt x="2146142" y="2196832"/>
                  <a:pt x="2148124" y="2188111"/>
                  <a:pt x="2154467" y="2179688"/>
                </a:cubicBezTo>
                <a:cubicBezTo>
                  <a:pt x="2163931" y="2167201"/>
                  <a:pt x="2168688" y="2143813"/>
                  <a:pt x="2158926" y="2125033"/>
                </a:cubicBezTo>
                <a:cubicBezTo>
                  <a:pt x="2153823" y="2115173"/>
                  <a:pt x="2140345" y="2098672"/>
                  <a:pt x="2106997" y="2099911"/>
                </a:cubicBezTo>
                <a:cubicBezTo>
                  <a:pt x="2073550" y="2098672"/>
                  <a:pt x="2059874" y="2115123"/>
                  <a:pt x="2054721" y="2125033"/>
                </a:cubicBezTo>
                <a:cubicBezTo>
                  <a:pt x="2045009" y="2143813"/>
                  <a:pt x="2049766" y="2167201"/>
                  <a:pt x="2059181" y="2179688"/>
                </a:cubicBezTo>
                <a:cubicBezTo>
                  <a:pt x="2065523" y="2188111"/>
                  <a:pt x="2067555" y="2196832"/>
                  <a:pt x="2064829" y="2204314"/>
                </a:cubicBezTo>
                <a:cubicBezTo>
                  <a:pt x="2062451" y="2210806"/>
                  <a:pt x="2056554" y="2215860"/>
                  <a:pt x="2049419" y="2217495"/>
                </a:cubicBezTo>
                <a:cubicBezTo>
                  <a:pt x="2041441" y="2219328"/>
                  <a:pt x="1986440" y="2219229"/>
                  <a:pt x="1937930" y="2219130"/>
                </a:cubicBezTo>
                <a:cubicBezTo>
                  <a:pt x="1936196" y="2219130"/>
                  <a:pt x="1934560" y="2219080"/>
                  <a:pt x="1932876" y="2219080"/>
                </a:cubicBezTo>
                <a:cubicBezTo>
                  <a:pt x="1933668" y="2196386"/>
                  <a:pt x="1935750" y="2129443"/>
                  <a:pt x="1932479" y="2115024"/>
                </a:cubicBezTo>
                <a:cubicBezTo>
                  <a:pt x="1930150" y="2104816"/>
                  <a:pt x="1922817" y="2096343"/>
                  <a:pt x="1913353" y="2092875"/>
                </a:cubicBezTo>
                <a:cubicBezTo>
                  <a:pt x="1902798" y="2089059"/>
                  <a:pt x="1890956" y="2091487"/>
                  <a:pt x="1880005" y="2099812"/>
                </a:cubicBezTo>
                <a:cubicBezTo>
                  <a:pt x="1870194" y="2107195"/>
                  <a:pt x="1851761" y="2110961"/>
                  <a:pt x="1836945" y="2103280"/>
                </a:cubicBezTo>
                <a:cubicBezTo>
                  <a:pt x="1823616" y="2096343"/>
                  <a:pt x="1816927" y="2081775"/>
                  <a:pt x="1817621" y="2060815"/>
                </a:cubicBezTo>
                <a:cubicBezTo>
                  <a:pt x="1816927" y="2040202"/>
                  <a:pt x="1823616" y="2025634"/>
                  <a:pt x="1836945" y="2018697"/>
                </a:cubicBezTo>
                <a:cubicBezTo>
                  <a:pt x="1851761" y="2011017"/>
                  <a:pt x="1870194" y="2014783"/>
                  <a:pt x="1880005" y="2022166"/>
                </a:cubicBezTo>
                <a:cubicBezTo>
                  <a:pt x="1890956" y="2030490"/>
                  <a:pt x="1902798" y="2032918"/>
                  <a:pt x="1913353" y="2029103"/>
                </a:cubicBezTo>
                <a:cubicBezTo>
                  <a:pt x="1922817" y="2025634"/>
                  <a:pt x="1930150" y="2017161"/>
                  <a:pt x="1932479" y="2006954"/>
                </a:cubicBezTo>
                <a:cubicBezTo>
                  <a:pt x="1935898" y="1992039"/>
                  <a:pt x="1933520" y="1920735"/>
                  <a:pt x="1932777" y="1900618"/>
                </a:cubicBezTo>
                <a:lnTo>
                  <a:pt x="1937880" y="1900618"/>
                </a:lnTo>
                <a:cubicBezTo>
                  <a:pt x="1986440" y="1900469"/>
                  <a:pt x="2041441" y="1900370"/>
                  <a:pt x="2049419" y="1902203"/>
                </a:cubicBezTo>
                <a:cubicBezTo>
                  <a:pt x="2056554" y="1903839"/>
                  <a:pt x="2062451" y="1908893"/>
                  <a:pt x="2064829" y="1915433"/>
                </a:cubicBezTo>
                <a:cubicBezTo>
                  <a:pt x="2067555" y="1922866"/>
                  <a:pt x="2065523" y="1931587"/>
                  <a:pt x="2059181" y="1940011"/>
                </a:cubicBezTo>
                <a:cubicBezTo>
                  <a:pt x="2049766" y="1952497"/>
                  <a:pt x="2045009" y="1975885"/>
                  <a:pt x="2054721" y="1994715"/>
                </a:cubicBezTo>
                <a:cubicBezTo>
                  <a:pt x="2059874" y="2004575"/>
                  <a:pt x="2073253" y="2020976"/>
                  <a:pt x="2106650" y="2019837"/>
                </a:cubicBezTo>
                <a:cubicBezTo>
                  <a:pt x="2107790" y="2019837"/>
                  <a:pt x="2108830" y="2019837"/>
                  <a:pt x="2109921" y="2019837"/>
                </a:cubicBezTo>
                <a:cubicBezTo>
                  <a:pt x="2141088" y="2019837"/>
                  <a:pt x="2153971" y="2004179"/>
                  <a:pt x="2158926" y="1994665"/>
                </a:cubicBezTo>
                <a:cubicBezTo>
                  <a:pt x="2168688" y="1975836"/>
                  <a:pt x="2163931" y="1952448"/>
                  <a:pt x="2154467" y="1939961"/>
                </a:cubicBezTo>
                <a:cubicBezTo>
                  <a:pt x="2148124" y="1931537"/>
                  <a:pt x="2146142" y="1922816"/>
                  <a:pt x="2148818" y="1915384"/>
                </a:cubicBezTo>
                <a:cubicBezTo>
                  <a:pt x="2151196" y="1908843"/>
                  <a:pt x="2157142" y="1903789"/>
                  <a:pt x="2164278" y="1902154"/>
                </a:cubicBezTo>
                <a:cubicBezTo>
                  <a:pt x="2172206" y="1900321"/>
                  <a:pt x="2227257" y="1900420"/>
                  <a:pt x="2275816" y="1900568"/>
                </a:cubicBezTo>
                <a:lnTo>
                  <a:pt x="2276857" y="1900568"/>
                </a:lnTo>
                <a:cubicBezTo>
                  <a:pt x="2276114" y="1920636"/>
                  <a:pt x="2273785" y="1991989"/>
                  <a:pt x="2277204" y="2006904"/>
                </a:cubicBezTo>
                <a:cubicBezTo>
                  <a:pt x="2279533" y="2017112"/>
                  <a:pt x="2286866" y="2025585"/>
                  <a:pt x="2296330" y="2029053"/>
                </a:cubicBezTo>
                <a:close/>
                <a:moveTo>
                  <a:pt x="2296330" y="1700681"/>
                </a:moveTo>
                <a:cubicBezTo>
                  <a:pt x="2306835" y="1704496"/>
                  <a:pt x="2318678" y="1702068"/>
                  <a:pt x="2329678" y="1693743"/>
                </a:cubicBezTo>
                <a:cubicBezTo>
                  <a:pt x="2339489" y="1686360"/>
                  <a:pt x="2357922" y="1682595"/>
                  <a:pt x="2372738" y="1690275"/>
                </a:cubicBezTo>
                <a:cubicBezTo>
                  <a:pt x="2386067" y="1697212"/>
                  <a:pt x="2392756" y="1711780"/>
                  <a:pt x="2392062" y="1732740"/>
                </a:cubicBezTo>
                <a:cubicBezTo>
                  <a:pt x="2392756" y="1753353"/>
                  <a:pt x="2386067" y="1767921"/>
                  <a:pt x="2372738" y="1774858"/>
                </a:cubicBezTo>
                <a:cubicBezTo>
                  <a:pt x="2357922" y="1782538"/>
                  <a:pt x="2339489" y="1778773"/>
                  <a:pt x="2329678" y="1771389"/>
                </a:cubicBezTo>
                <a:cubicBezTo>
                  <a:pt x="2318678" y="1763065"/>
                  <a:pt x="2306835" y="1760637"/>
                  <a:pt x="2296330" y="1764452"/>
                </a:cubicBezTo>
                <a:cubicBezTo>
                  <a:pt x="2286866" y="1767921"/>
                  <a:pt x="2279533" y="1776394"/>
                  <a:pt x="2277204" y="1786602"/>
                </a:cubicBezTo>
                <a:cubicBezTo>
                  <a:pt x="2273884" y="1801021"/>
                  <a:pt x="2275965" y="1868013"/>
                  <a:pt x="2276758" y="1890708"/>
                </a:cubicBezTo>
                <a:lnTo>
                  <a:pt x="2275816" y="1890708"/>
                </a:lnTo>
                <a:cubicBezTo>
                  <a:pt x="2210608" y="1890559"/>
                  <a:pt x="2170472" y="1890608"/>
                  <a:pt x="2162048" y="1892541"/>
                </a:cubicBezTo>
                <a:cubicBezTo>
                  <a:pt x="2151692" y="1894920"/>
                  <a:pt x="2143020" y="1902402"/>
                  <a:pt x="2139502" y="1912014"/>
                </a:cubicBezTo>
                <a:cubicBezTo>
                  <a:pt x="2135637" y="1922767"/>
                  <a:pt x="2138115" y="1934808"/>
                  <a:pt x="2146588" y="1946006"/>
                </a:cubicBezTo>
                <a:cubicBezTo>
                  <a:pt x="2154169" y="1956065"/>
                  <a:pt x="2158034" y="1974944"/>
                  <a:pt x="2150106" y="1990106"/>
                </a:cubicBezTo>
                <a:cubicBezTo>
                  <a:pt x="2143020" y="2003783"/>
                  <a:pt x="2128007" y="2010521"/>
                  <a:pt x="2106650" y="2009927"/>
                </a:cubicBezTo>
                <a:cubicBezTo>
                  <a:pt x="2085492" y="2010521"/>
                  <a:pt x="2070627" y="2003783"/>
                  <a:pt x="2063541" y="1990106"/>
                </a:cubicBezTo>
                <a:cubicBezTo>
                  <a:pt x="2055662" y="1974944"/>
                  <a:pt x="2059478" y="1956065"/>
                  <a:pt x="2067109" y="1946006"/>
                </a:cubicBezTo>
                <a:cubicBezTo>
                  <a:pt x="2075532" y="1934808"/>
                  <a:pt x="2078059" y="1922767"/>
                  <a:pt x="2074145" y="1912014"/>
                </a:cubicBezTo>
                <a:cubicBezTo>
                  <a:pt x="2070627" y="1902402"/>
                  <a:pt x="2062005" y="1894920"/>
                  <a:pt x="2051599" y="1892541"/>
                </a:cubicBezTo>
                <a:cubicBezTo>
                  <a:pt x="2043176" y="1890608"/>
                  <a:pt x="2003039" y="1890559"/>
                  <a:pt x="1937831" y="1890708"/>
                </a:cubicBezTo>
                <a:lnTo>
                  <a:pt x="1932876" y="1890708"/>
                </a:lnTo>
                <a:cubicBezTo>
                  <a:pt x="1933668" y="1868013"/>
                  <a:pt x="1935799" y="1801021"/>
                  <a:pt x="1932479" y="1786602"/>
                </a:cubicBezTo>
                <a:cubicBezTo>
                  <a:pt x="1930150" y="1776394"/>
                  <a:pt x="1922817" y="1767921"/>
                  <a:pt x="1913353" y="1764452"/>
                </a:cubicBezTo>
                <a:cubicBezTo>
                  <a:pt x="1902798" y="1760637"/>
                  <a:pt x="1890956" y="1763065"/>
                  <a:pt x="1880005" y="1771389"/>
                </a:cubicBezTo>
                <a:cubicBezTo>
                  <a:pt x="1870194" y="1778773"/>
                  <a:pt x="1851761" y="1782538"/>
                  <a:pt x="1836945" y="1774858"/>
                </a:cubicBezTo>
                <a:cubicBezTo>
                  <a:pt x="1823616" y="1767921"/>
                  <a:pt x="1816927" y="1753353"/>
                  <a:pt x="1817621" y="1732393"/>
                </a:cubicBezTo>
                <a:cubicBezTo>
                  <a:pt x="1816927" y="1711780"/>
                  <a:pt x="1823616" y="1697212"/>
                  <a:pt x="1836945" y="1690275"/>
                </a:cubicBezTo>
                <a:cubicBezTo>
                  <a:pt x="1851761" y="1682595"/>
                  <a:pt x="1870194" y="1686360"/>
                  <a:pt x="1880005" y="1693743"/>
                </a:cubicBezTo>
                <a:cubicBezTo>
                  <a:pt x="1890956" y="1702068"/>
                  <a:pt x="1902798" y="1704496"/>
                  <a:pt x="1913353" y="1700681"/>
                </a:cubicBezTo>
                <a:cubicBezTo>
                  <a:pt x="1922817" y="1697212"/>
                  <a:pt x="1930150" y="1688739"/>
                  <a:pt x="1932479" y="1678531"/>
                </a:cubicBezTo>
                <a:cubicBezTo>
                  <a:pt x="1935849" y="1663864"/>
                  <a:pt x="1933619" y="1594989"/>
                  <a:pt x="1932826" y="1573434"/>
                </a:cubicBezTo>
                <a:cubicBezTo>
                  <a:pt x="1986836" y="1573484"/>
                  <a:pt x="2042284" y="1572443"/>
                  <a:pt x="2051599" y="1570313"/>
                </a:cubicBezTo>
                <a:cubicBezTo>
                  <a:pt x="2062005" y="1567934"/>
                  <a:pt x="2070627" y="1560501"/>
                  <a:pt x="2074145" y="1550839"/>
                </a:cubicBezTo>
                <a:cubicBezTo>
                  <a:pt x="2078059" y="1540136"/>
                  <a:pt x="2075532" y="1528046"/>
                  <a:pt x="2067109" y="1516847"/>
                </a:cubicBezTo>
                <a:cubicBezTo>
                  <a:pt x="2059478" y="1506788"/>
                  <a:pt x="2055662" y="1487910"/>
                  <a:pt x="2063541" y="1472747"/>
                </a:cubicBezTo>
                <a:cubicBezTo>
                  <a:pt x="2070627" y="1459071"/>
                  <a:pt x="2085641" y="1452332"/>
                  <a:pt x="2106997" y="1452927"/>
                </a:cubicBezTo>
                <a:cubicBezTo>
                  <a:pt x="2128155" y="1452184"/>
                  <a:pt x="2143020" y="1459071"/>
                  <a:pt x="2150106" y="1472747"/>
                </a:cubicBezTo>
                <a:cubicBezTo>
                  <a:pt x="2158034" y="1487910"/>
                  <a:pt x="2154169" y="1506788"/>
                  <a:pt x="2146588" y="1516847"/>
                </a:cubicBezTo>
                <a:cubicBezTo>
                  <a:pt x="2138115" y="1528046"/>
                  <a:pt x="2135637" y="1540136"/>
                  <a:pt x="2139502" y="1550839"/>
                </a:cubicBezTo>
                <a:cubicBezTo>
                  <a:pt x="2143020" y="1560501"/>
                  <a:pt x="2151692" y="1567934"/>
                  <a:pt x="2162048" y="1570313"/>
                </a:cubicBezTo>
                <a:cubicBezTo>
                  <a:pt x="2171165" y="1572394"/>
                  <a:pt x="2224135" y="1573434"/>
                  <a:pt x="2276807" y="1573434"/>
                </a:cubicBezTo>
                <a:cubicBezTo>
                  <a:pt x="2276015" y="1594989"/>
                  <a:pt x="2273834" y="1663864"/>
                  <a:pt x="2277204" y="1678531"/>
                </a:cubicBezTo>
                <a:cubicBezTo>
                  <a:pt x="2279533" y="1688739"/>
                  <a:pt x="2286866" y="1697212"/>
                  <a:pt x="2296330" y="1700681"/>
                </a:cubicBezTo>
                <a:close/>
                <a:moveTo>
                  <a:pt x="2278988" y="1347929"/>
                </a:moveTo>
                <a:cubicBezTo>
                  <a:pt x="2277402" y="1354866"/>
                  <a:pt x="2272447" y="1360614"/>
                  <a:pt x="2266104" y="1362943"/>
                </a:cubicBezTo>
                <a:cubicBezTo>
                  <a:pt x="2258870" y="1365569"/>
                  <a:pt x="2250347" y="1363636"/>
                  <a:pt x="2242122" y="1357443"/>
                </a:cubicBezTo>
                <a:cubicBezTo>
                  <a:pt x="2229932" y="1348177"/>
                  <a:pt x="2206990" y="1343519"/>
                  <a:pt x="2188558" y="1353082"/>
                </a:cubicBezTo>
                <a:cubicBezTo>
                  <a:pt x="2178846" y="1358087"/>
                  <a:pt x="2162791" y="1371416"/>
                  <a:pt x="2163881" y="1403971"/>
                </a:cubicBezTo>
                <a:cubicBezTo>
                  <a:pt x="2162791" y="1436872"/>
                  <a:pt x="2178846" y="1450202"/>
                  <a:pt x="2188558" y="1455206"/>
                </a:cubicBezTo>
                <a:cubicBezTo>
                  <a:pt x="2206990" y="1464769"/>
                  <a:pt x="2229932" y="1460112"/>
                  <a:pt x="2242122" y="1450846"/>
                </a:cubicBezTo>
                <a:cubicBezTo>
                  <a:pt x="2250347" y="1444652"/>
                  <a:pt x="2258870" y="1442719"/>
                  <a:pt x="2266104" y="1445346"/>
                </a:cubicBezTo>
                <a:cubicBezTo>
                  <a:pt x="2272447" y="1447675"/>
                  <a:pt x="2277402" y="1453422"/>
                  <a:pt x="2278988" y="1460359"/>
                </a:cubicBezTo>
                <a:cubicBezTo>
                  <a:pt x="2281812" y="1472599"/>
                  <a:pt x="2280177" y="1534339"/>
                  <a:pt x="2279087" y="1563524"/>
                </a:cubicBezTo>
                <a:cubicBezTo>
                  <a:pt x="2226414" y="1563574"/>
                  <a:pt x="2172800" y="1562632"/>
                  <a:pt x="2164278" y="1560650"/>
                </a:cubicBezTo>
                <a:cubicBezTo>
                  <a:pt x="2157142" y="1559015"/>
                  <a:pt x="2151196" y="1553961"/>
                  <a:pt x="2148818" y="1547420"/>
                </a:cubicBezTo>
                <a:cubicBezTo>
                  <a:pt x="2146142" y="1539988"/>
                  <a:pt x="2148124" y="1531267"/>
                  <a:pt x="2154467" y="1522843"/>
                </a:cubicBezTo>
                <a:cubicBezTo>
                  <a:pt x="2163931" y="1510356"/>
                  <a:pt x="2168688" y="1486968"/>
                  <a:pt x="2158926" y="1468188"/>
                </a:cubicBezTo>
                <a:cubicBezTo>
                  <a:pt x="2153823" y="1458278"/>
                  <a:pt x="2140444" y="1441877"/>
                  <a:pt x="2106997" y="1443017"/>
                </a:cubicBezTo>
                <a:cubicBezTo>
                  <a:pt x="2073451" y="1441927"/>
                  <a:pt x="2059874" y="1458328"/>
                  <a:pt x="2054721" y="1468188"/>
                </a:cubicBezTo>
                <a:cubicBezTo>
                  <a:pt x="2045009" y="1486968"/>
                  <a:pt x="2049766" y="1510356"/>
                  <a:pt x="2059181" y="1522843"/>
                </a:cubicBezTo>
                <a:cubicBezTo>
                  <a:pt x="2065523" y="1531267"/>
                  <a:pt x="2067555" y="1539988"/>
                  <a:pt x="2064829" y="1547420"/>
                </a:cubicBezTo>
                <a:cubicBezTo>
                  <a:pt x="2062451" y="1553961"/>
                  <a:pt x="2056554" y="1559015"/>
                  <a:pt x="2049419" y="1560650"/>
                </a:cubicBezTo>
                <a:cubicBezTo>
                  <a:pt x="2040648" y="1562682"/>
                  <a:pt x="1984309" y="1563623"/>
                  <a:pt x="1930249" y="1563524"/>
                </a:cubicBezTo>
                <a:cubicBezTo>
                  <a:pt x="1929159" y="1534289"/>
                  <a:pt x="1927574" y="1472599"/>
                  <a:pt x="1930349" y="1460359"/>
                </a:cubicBezTo>
                <a:cubicBezTo>
                  <a:pt x="1931934" y="1453422"/>
                  <a:pt x="1936889" y="1447675"/>
                  <a:pt x="1943232" y="1445346"/>
                </a:cubicBezTo>
                <a:cubicBezTo>
                  <a:pt x="1950466" y="1442719"/>
                  <a:pt x="1958989" y="1444652"/>
                  <a:pt x="1967214" y="1450846"/>
                </a:cubicBezTo>
                <a:cubicBezTo>
                  <a:pt x="1979453" y="1460112"/>
                  <a:pt x="2002395" y="1464769"/>
                  <a:pt x="2020828" y="1455206"/>
                </a:cubicBezTo>
                <a:cubicBezTo>
                  <a:pt x="2030491" y="1450202"/>
                  <a:pt x="2046595" y="1436872"/>
                  <a:pt x="2045455" y="1404318"/>
                </a:cubicBezTo>
                <a:cubicBezTo>
                  <a:pt x="2046595" y="1371416"/>
                  <a:pt x="2030491" y="1358087"/>
                  <a:pt x="2020828" y="1353082"/>
                </a:cubicBezTo>
                <a:cubicBezTo>
                  <a:pt x="2002395" y="1343519"/>
                  <a:pt x="1979453" y="1348177"/>
                  <a:pt x="1967214" y="1357443"/>
                </a:cubicBezTo>
                <a:cubicBezTo>
                  <a:pt x="1958989" y="1363636"/>
                  <a:pt x="1950516" y="1365569"/>
                  <a:pt x="1943232" y="1362943"/>
                </a:cubicBezTo>
                <a:cubicBezTo>
                  <a:pt x="1936889" y="1360614"/>
                  <a:pt x="1931934" y="1354866"/>
                  <a:pt x="1930349" y="1347929"/>
                </a:cubicBezTo>
                <a:cubicBezTo>
                  <a:pt x="1927524" y="1335541"/>
                  <a:pt x="1929209" y="1272513"/>
                  <a:pt x="1930299" y="1243724"/>
                </a:cubicBezTo>
                <a:lnTo>
                  <a:pt x="1937880" y="1243724"/>
                </a:lnTo>
                <a:cubicBezTo>
                  <a:pt x="2002990" y="1243872"/>
                  <a:pt x="2043176" y="1243823"/>
                  <a:pt x="2051599" y="1241890"/>
                </a:cubicBezTo>
                <a:cubicBezTo>
                  <a:pt x="2062005" y="1239512"/>
                  <a:pt x="2070627" y="1232079"/>
                  <a:pt x="2074145" y="1222417"/>
                </a:cubicBezTo>
                <a:cubicBezTo>
                  <a:pt x="2078059" y="1211714"/>
                  <a:pt x="2075532" y="1199624"/>
                  <a:pt x="2067109" y="1188425"/>
                </a:cubicBezTo>
                <a:cubicBezTo>
                  <a:pt x="2059478" y="1178366"/>
                  <a:pt x="2055662" y="1159487"/>
                  <a:pt x="2063541" y="1144325"/>
                </a:cubicBezTo>
                <a:cubicBezTo>
                  <a:pt x="2070627" y="1130649"/>
                  <a:pt x="2085542" y="1123761"/>
                  <a:pt x="2106997" y="1124505"/>
                </a:cubicBezTo>
                <a:cubicBezTo>
                  <a:pt x="2128155" y="1123761"/>
                  <a:pt x="2143020" y="1130649"/>
                  <a:pt x="2150106" y="1144325"/>
                </a:cubicBezTo>
                <a:cubicBezTo>
                  <a:pt x="2158034" y="1159487"/>
                  <a:pt x="2154169" y="1178366"/>
                  <a:pt x="2146588" y="1188425"/>
                </a:cubicBezTo>
                <a:cubicBezTo>
                  <a:pt x="2138115" y="1199624"/>
                  <a:pt x="2135637" y="1211714"/>
                  <a:pt x="2139502" y="1222417"/>
                </a:cubicBezTo>
                <a:cubicBezTo>
                  <a:pt x="2143020" y="1232079"/>
                  <a:pt x="2151692" y="1239512"/>
                  <a:pt x="2162048" y="1241890"/>
                </a:cubicBezTo>
                <a:cubicBezTo>
                  <a:pt x="2170472" y="1243823"/>
                  <a:pt x="2210657" y="1243872"/>
                  <a:pt x="2275816" y="1243724"/>
                </a:cubicBezTo>
                <a:lnTo>
                  <a:pt x="2279037" y="1243724"/>
                </a:lnTo>
                <a:cubicBezTo>
                  <a:pt x="2280127" y="1272513"/>
                  <a:pt x="2281812" y="1335541"/>
                  <a:pt x="2278988" y="1347929"/>
                </a:cubicBezTo>
                <a:close/>
                <a:moveTo>
                  <a:pt x="2296330" y="1043836"/>
                </a:moveTo>
                <a:cubicBezTo>
                  <a:pt x="2306835" y="1047651"/>
                  <a:pt x="2318678" y="1045223"/>
                  <a:pt x="2329678" y="1036899"/>
                </a:cubicBezTo>
                <a:cubicBezTo>
                  <a:pt x="2339489" y="1029466"/>
                  <a:pt x="2357922" y="1025750"/>
                  <a:pt x="2372738" y="1033430"/>
                </a:cubicBezTo>
                <a:cubicBezTo>
                  <a:pt x="2386067" y="1040367"/>
                  <a:pt x="2392756" y="1054935"/>
                  <a:pt x="2392062" y="1075895"/>
                </a:cubicBezTo>
                <a:cubicBezTo>
                  <a:pt x="2392756" y="1096508"/>
                  <a:pt x="2386067" y="1111076"/>
                  <a:pt x="2372738" y="1117964"/>
                </a:cubicBezTo>
                <a:cubicBezTo>
                  <a:pt x="2357922" y="1125694"/>
                  <a:pt x="2339489" y="1121928"/>
                  <a:pt x="2329678" y="1114545"/>
                </a:cubicBezTo>
                <a:cubicBezTo>
                  <a:pt x="2318678" y="1106220"/>
                  <a:pt x="2306835" y="1103792"/>
                  <a:pt x="2296330" y="1107608"/>
                </a:cubicBezTo>
                <a:cubicBezTo>
                  <a:pt x="2286817" y="1111076"/>
                  <a:pt x="2279533" y="1119549"/>
                  <a:pt x="2277204" y="1129707"/>
                </a:cubicBezTo>
                <a:cubicBezTo>
                  <a:pt x="2273884" y="1144176"/>
                  <a:pt x="2275965" y="1211119"/>
                  <a:pt x="2276758" y="1233813"/>
                </a:cubicBezTo>
                <a:lnTo>
                  <a:pt x="2275767" y="1233813"/>
                </a:lnTo>
                <a:cubicBezTo>
                  <a:pt x="2227257" y="1233913"/>
                  <a:pt x="2172206" y="1234061"/>
                  <a:pt x="2164278" y="1232228"/>
                </a:cubicBezTo>
                <a:cubicBezTo>
                  <a:pt x="2157142" y="1230593"/>
                  <a:pt x="2151196" y="1225539"/>
                  <a:pt x="2148818" y="1218998"/>
                </a:cubicBezTo>
                <a:cubicBezTo>
                  <a:pt x="2146142" y="1211565"/>
                  <a:pt x="2148124" y="1202844"/>
                  <a:pt x="2154467" y="1194421"/>
                </a:cubicBezTo>
                <a:cubicBezTo>
                  <a:pt x="2163931" y="1181934"/>
                  <a:pt x="2168688" y="1158546"/>
                  <a:pt x="2158926" y="1139766"/>
                </a:cubicBezTo>
                <a:cubicBezTo>
                  <a:pt x="2153823" y="1129856"/>
                  <a:pt x="2140196" y="1113504"/>
                  <a:pt x="2106997" y="1114594"/>
                </a:cubicBezTo>
                <a:cubicBezTo>
                  <a:pt x="2073550" y="1113554"/>
                  <a:pt x="2059874" y="1129856"/>
                  <a:pt x="2054721" y="1139766"/>
                </a:cubicBezTo>
                <a:cubicBezTo>
                  <a:pt x="2045009" y="1158546"/>
                  <a:pt x="2049766" y="1181934"/>
                  <a:pt x="2059181" y="1194421"/>
                </a:cubicBezTo>
                <a:cubicBezTo>
                  <a:pt x="2065523" y="1202844"/>
                  <a:pt x="2067555" y="1211565"/>
                  <a:pt x="2064829" y="1218998"/>
                </a:cubicBezTo>
                <a:cubicBezTo>
                  <a:pt x="2062451" y="1225539"/>
                  <a:pt x="2056554" y="1230593"/>
                  <a:pt x="2049419" y="1232228"/>
                </a:cubicBezTo>
                <a:cubicBezTo>
                  <a:pt x="2041441" y="1234061"/>
                  <a:pt x="1986440" y="1233962"/>
                  <a:pt x="1937880" y="1233813"/>
                </a:cubicBezTo>
                <a:lnTo>
                  <a:pt x="1930200" y="1233813"/>
                </a:lnTo>
                <a:cubicBezTo>
                  <a:pt x="1929110" y="1204133"/>
                  <a:pt x="1927623" y="1143978"/>
                  <a:pt x="1930349" y="1131937"/>
                </a:cubicBezTo>
                <a:cubicBezTo>
                  <a:pt x="1931934" y="1125000"/>
                  <a:pt x="1936889" y="1119252"/>
                  <a:pt x="1943232" y="1116923"/>
                </a:cubicBezTo>
                <a:cubicBezTo>
                  <a:pt x="1950516" y="1114248"/>
                  <a:pt x="1958989" y="1116230"/>
                  <a:pt x="1967214" y="1122423"/>
                </a:cubicBezTo>
                <a:cubicBezTo>
                  <a:pt x="1979453" y="1131689"/>
                  <a:pt x="2002395" y="1136347"/>
                  <a:pt x="2020828" y="1126784"/>
                </a:cubicBezTo>
                <a:cubicBezTo>
                  <a:pt x="2030491" y="1121779"/>
                  <a:pt x="2046595" y="1108401"/>
                  <a:pt x="2045455" y="1075895"/>
                </a:cubicBezTo>
                <a:cubicBezTo>
                  <a:pt x="2046595" y="1042994"/>
                  <a:pt x="2030491" y="1029664"/>
                  <a:pt x="2020828" y="1024660"/>
                </a:cubicBezTo>
                <a:cubicBezTo>
                  <a:pt x="2002395" y="1015096"/>
                  <a:pt x="1979453" y="1019754"/>
                  <a:pt x="1967214" y="1029020"/>
                </a:cubicBezTo>
                <a:cubicBezTo>
                  <a:pt x="1958989" y="1035214"/>
                  <a:pt x="1950516" y="1037147"/>
                  <a:pt x="1943232" y="1034520"/>
                </a:cubicBezTo>
                <a:cubicBezTo>
                  <a:pt x="1936889" y="1032191"/>
                  <a:pt x="1931934" y="1026444"/>
                  <a:pt x="1930349" y="1019507"/>
                </a:cubicBezTo>
                <a:cubicBezTo>
                  <a:pt x="1927524" y="1007119"/>
                  <a:pt x="1929209" y="944090"/>
                  <a:pt x="1930299" y="915351"/>
                </a:cubicBezTo>
                <a:cubicBezTo>
                  <a:pt x="1932826" y="915351"/>
                  <a:pt x="1935304" y="915351"/>
                  <a:pt x="1937880" y="915301"/>
                </a:cubicBezTo>
                <a:cubicBezTo>
                  <a:pt x="1986440" y="915202"/>
                  <a:pt x="2041441" y="915103"/>
                  <a:pt x="2049419" y="916936"/>
                </a:cubicBezTo>
                <a:cubicBezTo>
                  <a:pt x="2056554" y="918572"/>
                  <a:pt x="2062451" y="923626"/>
                  <a:pt x="2064829" y="930167"/>
                </a:cubicBezTo>
                <a:cubicBezTo>
                  <a:pt x="2067555" y="937599"/>
                  <a:pt x="2065523" y="946320"/>
                  <a:pt x="2059181" y="954744"/>
                </a:cubicBezTo>
                <a:cubicBezTo>
                  <a:pt x="2049766" y="967230"/>
                  <a:pt x="2045009" y="990618"/>
                  <a:pt x="2054721" y="1009398"/>
                </a:cubicBezTo>
                <a:cubicBezTo>
                  <a:pt x="2059874" y="1019308"/>
                  <a:pt x="2073451" y="1035710"/>
                  <a:pt x="2106650" y="1034570"/>
                </a:cubicBezTo>
                <a:cubicBezTo>
                  <a:pt x="2107790" y="1034570"/>
                  <a:pt x="2108830" y="1034619"/>
                  <a:pt x="2109921" y="1034619"/>
                </a:cubicBezTo>
                <a:cubicBezTo>
                  <a:pt x="2141088" y="1034619"/>
                  <a:pt x="2153971" y="1018961"/>
                  <a:pt x="2158926" y="1009398"/>
                </a:cubicBezTo>
                <a:cubicBezTo>
                  <a:pt x="2168688" y="990618"/>
                  <a:pt x="2163931" y="967230"/>
                  <a:pt x="2154467" y="954744"/>
                </a:cubicBezTo>
                <a:cubicBezTo>
                  <a:pt x="2148124" y="946320"/>
                  <a:pt x="2146142" y="937599"/>
                  <a:pt x="2148818" y="930167"/>
                </a:cubicBezTo>
                <a:cubicBezTo>
                  <a:pt x="2151196" y="923626"/>
                  <a:pt x="2157142" y="918572"/>
                  <a:pt x="2164278" y="916936"/>
                </a:cubicBezTo>
                <a:cubicBezTo>
                  <a:pt x="2172206" y="915103"/>
                  <a:pt x="2227257" y="915202"/>
                  <a:pt x="2275767" y="915301"/>
                </a:cubicBezTo>
                <a:lnTo>
                  <a:pt x="2276857" y="915301"/>
                </a:lnTo>
                <a:cubicBezTo>
                  <a:pt x="2276114" y="935419"/>
                  <a:pt x="2273785" y="1006772"/>
                  <a:pt x="2277204" y="1021687"/>
                </a:cubicBezTo>
                <a:cubicBezTo>
                  <a:pt x="2279533" y="1031894"/>
                  <a:pt x="2286866" y="1040367"/>
                  <a:pt x="2296330" y="1043836"/>
                </a:cubicBezTo>
                <a:close/>
                <a:moveTo>
                  <a:pt x="2296330" y="715414"/>
                </a:moveTo>
                <a:cubicBezTo>
                  <a:pt x="2306835" y="719229"/>
                  <a:pt x="2318678" y="716801"/>
                  <a:pt x="2329678" y="708476"/>
                </a:cubicBezTo>
                <a:cubicBezTo>
                  <a:pt x="2339489" y="701044"/>
                  <a:pt x="2357922" y="697328"/>
                  <a:pt x="2372738" y="705008"/>
                </a:cubicBezTo>
                <a:cubicBezTo>
                  <a:pt x="2386067" y="711945"/>
                  <a:pt x="2392756" y="726513"/>
                  <a:pt x="2392062" y="747473"/>
                </a:cubicBezTo>
                <a:cubicBezTo>
                  <a:pt x="2392756" y="768086"/>
                  <a:pt x="2386067" y="782654"/>
                  <a:pt x="2372738" y="789542"/>
                </a:cubicBezTo>
                <a:cubicBezTo>
                  <a:pt x="2357922" y="797271"/>
                  <a:pt x="2339489" y="793506"/>
                  <a:pt x="2329678" y="786073"/>
                </a:cubicBezTo>
                <a:cubicBezTo>
                  <a:pt x="2318678" y="777798"/>
                  <a:pt x="2306835" y="775320"/>
                  <a:pt x="2296330" y="779185"/>
                </a:cubicBezTo>
                <a:cubicBezTo>
                  <a:pt x="2286866" y="782654"/>
                  <a:pt x="2279533" y="791127"/>
                  <a:pt x="2277204" y="801285"/>
                </a:cubicBezTo>
                <a:cubicBezTo>
                  <a:pt x="2273884" y="815754"/>
                  <a:pt x="2275965" y="882746"/>
                  <a:pt x="2276807" y="905391"/>
                </a:cubicBezTo>
                <a:lnTo>
                  <a:pt x="2275816" y="905391"/>
                </a:lnTo>
                <a:cubicBezTo>
                  <a:pt x="2210657" y="905292"/>
                  <a:pt x="2170472" y="905342"/>
                  <a:pt x="2162048" y="907274"/>
                </a:cubicBezTo>
                <a:cubicBezTo>
                  <a:pt x="2151692" y="909653"/>
                  <a:pt x="2143020" y="917085"/>
                  <a:pt x="2139502" y="926748"/>
                </a:cubicBezTo>
                <a:cubicBezTo>
                  <a:pt x="2135637" y="937450"/>
                  <a:pt x="2138115" y="949541"/>
                  <a:pt x="2146588" y="960739"/>
                </a:cubicBezTo>
                <a:cubicBezTo>
                  <a:pt x="2154169" y="970798"/>
                  <a:pt x="2158034" y="989677"/>
                  <a:pt x="2150106" y="1004839"/>
                </a:cubicBezTo>
                <a:cubicBezTo>
                  <a:pt x="2143020" y="1018516"/>
                  <a:pt x="2128106" y="1025353"/>
                  <a:pt x="2106650" y="1024660"/>
                </a:cubicBezTo>
                <a:cubicBezTo>
                  <a:pt x="2085492" y="1025403"/>
                  <a:pt x="2070627" y="1018516"/>
                  <a:pt x="2063541" y="1004839"/>
                </a:cubicBezTo>
                <a:cubicBezTo>
                  <a:pt x="2055662" y="989677"/>
                  <a:pt x="2059478" y="970798"/>
                  <a:pt x="2067109" y="960739"/>
                </a:cubicBezTo>
                <a:cubicBezTo>
                  <a:pt x="2075532" y="949541"/>
                  <a:pt x="2078059" y="937450"/>
                  <a:pt x="2074145" y="926748"/>
                </a:cubicBezTo>
                <a:cubicBezTo>
                  <a:pt x="2070627" y="917085"/>
                  <a:pt x="2062005" y="909653"/>
                  <a:pt x="2051599" y="907274"/>
                </a:cubicBezTo>
                <a:cubicBezTo>
                  <a:pt x="2043176" y="905342"/>
                  <a:pt x="2002990" y="905292"/>
                  <a:pt x="1937880" y="905391"/>
                </a:cubicBezTo>
                <a:cubicBezTo>
                  <a:pt x="1936196" y="905441"/>
                  <a:pt x="1934560" y="905441"/>
                  <a:pt x="1932876" y="905441"/>
                </a:cubicBezTo>
                <a:cubicBezTo>
                  <a:pt x="1933668" y="882746"/>
                  <a:pt x="1935799" y="815754"/>
                  <a:pt x="1932479" y="801285"/>
                </a:cubicBezTo>
                <a:cubicBezTo>
                  <a:pt x="1930150" y="791127"/>
                  <a:pt x="1922817" y="782654"/>
                  <a:pt x="1913353" y="779185"/>
                </a:cubicBezTo>
                <a:cubicBezTo>
                  <a:pt x="1902798" y="775320"/>
                  <a:pt x="1890956" y="777798"/>
                  <a:pt x="1880005" y="786073"/>
                </a:cubicBezTo>
                <a:cubicBezTo>
                  <a:pt x="1870194" y="793506"/>
                  <a:pt x="1851761" y="797271"/>
                  <a:pt x="1836945" y="789542"/>
                </a:cubicBezTo>
                <a:cubicBezTo>
                  <a:pt x="1823616" y="782654"/>
                  <a:pt x="1816927" y="768086"/>
                  <a:pt x="1817621" y="747126"/>
                </a:cubicBezTo>
                <a:cubicBezTo>
                  <a:pt x="1816927" y="726513"/>
                  <a:pt x="1823616" y="711945"/>
                  <a:pt x="1836945" y="705008"/>
                </a:cubicBezTo>
                <a:cubicBezTo>
                  <a:pt x="1851761" y="697328"/>
                  <a:pt x="1870194" y="701044"/>
                  <a:pt x="1880005" y="708476"/>
                </a:cubicBezTo>
                <a:cubicBezTo>
                  <a:pt x="1890956" y="716801"/>
                  <a:pt x="1902798" y="719229"/>
                  <a:pt x="1913353" y="715414"/>
                </a:cubicBezTo>
                <a:cubicBezTo>
                  <a:pt x="1922817" y="711945"/>
                  <a:pt x="1930150" y="703472"/>
                  <a:pt x="1932479" y="693264"/>
                </a:cubicBezTo>
                <a:cubicBezTo>
                  <a:pt x="1935849" y="678597"/>
                  <a:pt x="1933619" y="609722"/>
                  <a:pt x="1932826" y="588118"/>
                </a:cubicBezTo>
                <a:cubicBezTo>
                  <a:pt x="1986836" y="588217"/>
                  <a:pt x="2042284" y="587176"/>
                  <a:pt x="2051599" y="585046"/>
                </a:cubicBezTo>
                <a:cubicBezTo>
                  <a:pt x="2062005" y="582667"/>
                  <a:pt x="2070627" y="575185"/>
                  <a:pt x="2074145" y="565572"/>
                </a:cubicBezTo>
                <a:cubicBezTo>
                  <a:pt x="2078059" y="554820"/>
                  <a:pt x="2075532" y="542779"/>
                  <a:pt x="2067109" y="531580"/>
                </a:cubicBezTo>
                <a:cubicBezTo>
                  <a:pt x="2059478" y="521522"/>
                  <a:pt x="2055662" y="502643"/>
                  <a:pt x="2063541" y="487480"/>
                </a:cubicBezTo>
                <a:cubicBezTo>
                  <a:pt x="2070627" y="473804"/>
                  <a:pt x="2085542" y="466966"/>
                  <a:pt x="2106997" y="467660"/>
                </a:cubicBezTo>
                <a:cubicBezTo>
                  <a:pt x="2128155" y="466966"/>
                  <a:pt x="2143020" y="473804"/>
                  <a:pt x="2150106" y="487480"/>
                </a:cubicBezTo>
                <a:cubicBezTo>
                  <a:pt x="2158034" y="502643"/>
                  <a:pt x="2154169" y="521522"/>
                  <a:pt x="2146588" y="531580"/>
                </a:cubicBezTo>
                <a:cubicBezTo>
                  <a:pt x="2138115" y="542779"/>
                  <a:pt x="2135637" y="554820"/>
                  <a:pt x="2139502" y="565572"/>
                </a:cubicBezTo>
                <a:cubicBezTo>
                  <a:pt x="2143020" y="575185"/>
                  <a:pt x="2151692" y="582667"/>
                  <a:pt x="2162048" y="585046"/>
                </a:cubicBezTo>
                <a:cubicBezTo>
                  <a:pt x="2171165" y="587127"/>
                  <a:pt x="2224135" y="588167"/>
                  <a:pt x="2276807" y="588167"/>
                </a:cubicBezTo>
                <a:cubicBezTo>
                  <a:pt x="2276015" y="609722"/>
                  <a:pt x="2273834" y="678597"/>
                  <a:pt x="2277204" y="693264"/>
                </a:cubicBezTo>
                <a:cubicBezTo>
                  <a:pt x="2279533" y="703472"/>
                  <a:pt x="2286866" y="711945"/>
                  <a:pt x="2296330" y="715414"/>
                </a:cubicBezTo>
                <a:close/>
                <a:moveTo>
                  <a:pt x="2278988" y="362662"/>
                </a:moveTo>
                <a:cubicBezTo>
                  <a:pt x="2277402" y="369599"/>
                  <a:pt x="2272447" y="375347"/>
                  <a:pt x="2266104" y="377676"/>
                </a:cubicBezTo>
                <a:cubicBezTo>
                  <a:pt x="2258870" y="380302"/>
                  <a:pt x="2250347" y="378369"/>
                  <a:pt x="2242122" y="372126"/>
                </a:cubicBezTo>
                <a:cubicBezTo>
                  <a:pt x="2229932" y="362910"/>
                  <a:pt x="2206990" y="358252"/>
                  <a:pt x="2188558" y="367815"/>
                </a:cubicBezTo>
                <a:cubicBezTo>
                  <a:pt x="2178846" y="372820"/>
                  <a:pt x="2162791" y="386149"/>
                  <a:pt x="2163881" y="418704"/>
                </a:cubicBezTo>
                <a:cubicBezTo>
                  <a:pt x="2162791" y="451556"/>
                  <a:pt x="2178846" y="464935"/>
                  <a:pt x="2188558" y="469939"/>
                </a:cubicBezTo>
                <a:cubicBezTo>
                  <a:pt x="2206990" y="479503"/>
                  <a:pt x="2229932" y="474845"/>
                  <a:pt x="2242122" y="465579"/>
                </a:cubicBezTo>
                <a:cubicBezTo>
                  <a:pt x="2250347" y="459385"/>
                  <a:pt x="2258870" y="457452"/>
                  <a:pt x="2266104" y="460079"/>
                </a:cubicBezTo>
                <a:cubicBezTo>
                  <a:pt x="2272447" y="462358"/>
                  <a:pt x="2277402" y="468155"/>
                  <a:pt x="2278988" y="475092"/>
                </a:cubicBezTo>
                <a:cubicBezTo>
                  <a:pt x="2281812" y="487332"/>
                  <a:pt x="2280177" y="549022"/>
                  <a:pt x="2279087" y="578257"/>
                </a:cubicBezTo>
                <a:cubicBezTo>
                  <a:pt x="2226414" y="578257"/>
                  <a:pt x="2172800" y="577316"/>
                  <a:pt x="2164278" y="575383"/>
                </a:cubicBezTo>
                <a:cubicBezTo>
                  <a:pt x="2157142" y="573748"/>
                  <a:pt x="2151196" y="568694"/>
                  <a:pt x="2148818" y="562153"/>
                </a:cubicBezTo>
                <a:cubicBezTo>
                  <a:pt x="2146142" y="554721"/>
                  <a:pt x="2148124" y="546000"/>
                  <a:pt x="2154467" y="537576"/>
                </a:cubicBezTo>
                <a:cubicBezTo>
                  <a:pt x="2163931" y="525089"/>
                  <a:pt x="2168688" y="501701"/>
                  <a:pt x="2158926" y="482872"/>
                </a:cubicBezTo>
                <a:cubicBezTo>
                  <a:pt x="2153823" y="473011"/>
                  <a:pt x="2140196" y="456610"/>
                  <a:pt x="2106997" y="457750"/>
                </a:cubicBezTo>
                <a:cubicBezTo>
                  <a:pt x="2073550" y="456610"/>
                  <a:pt x="2059874" y="473011"/>
                  <a:pt x="2054721" y="482922"/>
                </a:cubicBezTo>
                <a:cubicBezTo>
                  <a:pt x="2045009" y="501701"/>
                  <a:pt x="2049766" y="525089"/>
                  <a:pt x="2059181" y="537576"/>
                </a:cubicBezTo>
                <a:cubicBezTo>
                  <a:pt x="2065523" y="546000"/>
                  <a:pt x="2067555" y="554721"/>
                  <a:pt x="2064829" y="562153"/>
                </a:cubicBezTo>
                <a:cubicBezTo>
                  <a:pt x="2062451" y="568694"/>
                  <a:pt x="2056554" y="573748"/>
                  <a:pt x="2049419" y="575383"/>
                </a:cubicBezTo>
                <a:cubicBezTo>
                  <a:pt x="2040648" y="577415"/>
                  <a:pt x="1984309" y="578356"/>
                  <a:pt x="1930249" y="578257"/>
                </a:cubicBezTo>
                <a:cubicBezTo>
                  <a:pt x="1929159" y="549022"/>
                  <a:pt x="1927574" y="487332"/>
                  <a:pt x="1930349" y="475092"/>
                </a:cubicBezTo>
                <a:cubicBezTo>
                  <a:pt x="1931934" y="468155"/>
                  <a:pt x="1936889" y="462358"/>
                  <a:pt x="1943232" y="460079"/>
                </a:cubicBezTo>
                <a:cubicBezTo>
                  <a:pt x="1950466" y="457452"/>
                  <a:pt x="1958989" y="459385"/>
                  <a:pt x="1967214" y="465579"/>
                </a:cubicBezTo>
                <a:cubicBezTo>
                  <a:pt x="1979453" y="474845"/>
                  <a:pt x="2002395" y="479503"/>
                  <a:pt x="2020828" y="469939"/>
                </a:cubicBezTo>
                <a:cubicBezTo>
                  <a:pt x="2030491" y="464885"/>
                  <a:pt x="2046595" y="451556"/>
                  <a:pt x="2045455" y="419051"/>
                </a:cubicBezTo>
                <a:cubicBezTo>
                  <a:pt x="2046595" y="386149"/>
                  <a:pt x="2030491" y="372820"/>
                  <a:pt x="2020828" y="367815"/>
                </a:cubicBezTo>
                <a:cubicBezTo>
                  <a:pt x="2002395" y="358252"/>
                  <a:pt x="1979453" y="362910"/>
                  <a:pt x="1967214" y="372126"/>
                </a:cubicBezTo>
                <a:cubicBezTo>
                  <a:pt x="1958989" y="378369"/>
                  <a:pt x="1950516" y="380302"/>
                  <a:pt x="1943232" y="377676"/>
                </a:cubicBezTo>
                <a:cubicBezTo>
                  <a:pt x="1936889" y="375347"/>
                  <a:pt x="1931934" y="369599"/>
                  <a:pt x="1930349" y="362662"/>
                </a:cubicBezTo>
                <a:cubicBezTo>
                  <a:pt x="1927524" y="350274"/>
                  <a:pt x="1929209" y="287196"/>
                  <a:pt x="1930299" y="258457"/>
                </a:cubicBezTo>
                <a:lnTo>
                  <a:pt x="1937880" y="258457"/>
                </a:lnTo>
                <a:cubicBezTo>
                  <a:pt x="2003039" y="258605"/>
                  <a:pt x="2043176" y="258556"/>
                  <a:pt x="2051599" y="256623"/>
                </a:cubicBezTo>
                <a:cubicBezTo>
                  <a:pt x="2062005" y="254245"/>
                  <a:pt x="2070627" y="246763"/>
                  <a:pt x="2074145" y="237150"/>
                </a:cubicBezTo>
                <a:cubicBezTo>
                  <a:pt x="2078059" y="226397"/>
                  <a:pt x="2075532" y="214357"/>
                  <a:pt x="2067109" y="203158"/>
                </a:cubicBezTo>
                <a:cubicBezTo>
                  <a:pt x="2059478" y="193099"/>
                  <a:pt x="2055662" y="174220"/>
                  <a:pt x="2063541" y="159058"/>
                </a:cubicBezTo>
                <a:cubicBezTo>
                  <a:pt x="2070627" y="145382"/>
                  <a:pt x="2085542" y="138494"/>
                  <a:pt x="2106997" y="139238"/>
                </a:cubicBezTo>
                <a:cubicBezTo>
                  <a:pt x="2128155" y="138544"/>
                  <a:pt x="2143020" y="145382"/>
                  <a:pt x="2150106" y="159058"/>
                </a:cubicBezTo>
                <a:cubicBezTo>
                  <a:pt x="2158034" y="174220"/>
                  <a:pt x="2154169" y="193099"/>
                  <a:pt x="2146588" y="203158"/>
                </a:cubicBezTo>
                <a:cubicBezTo>
                  <a:pt x="2138115" y="214357"/>
                  <a:pt x="2135637" y="226397"/>
                  <a:pt x="2139502" y="237150"/>
                </a:cubicBezTo>
                <a:cubicBezTo>
                  <a:pt x="2143020" y="246763"/>
                  <a:pt x="2151692" y="254245"/>
                  <a:pt x="2162048" y="256623"/>
                </a:cubicBezTo>
                <a:cubicBezTo>
                  <a:pt x="2170472" y="258556"/>
                  <a:pt x="2210657" y="258605"/>
                  <a:pt x="2275816" y="258457"/>
                </a:cubicBezTo>
                <a:lnTo>
                  <a:pt x="2279037" y="258457"/>
                </a:lnTo>
                <a:cubicBezTo>
                  <a:pt x="2280127" y="287246"/>
                  <a:pt x="2281812" y="350274"/>
                  <a:pt x="2278988" y="362662"/>
                </a:cubicBezTo>
                <a:close/>
                <a:moveTo>
                  <a:pt x="2106997" y="2428333"/>
                </a:moveTo>
                <a:cubicBezTo>
                  <a:pt x="2073451" y="2427095"/>
                  <a:pt x="2059874" y="2443595"/>
                  <a:pt x="2054721" y="2453456"/>
                </a:cubicBezTo>
                <a:cubicBezTo>
                  <a:pt x="2050806" y="2461086"/>
                  <a:pt x="2049221" y="2469460"/>
                  <a:pt x="2049419" y="2477537"/>
                </a:cubicBezTo>
                <a:lnTo>
                  <a:pt x="2059230" y="2477537"/>
                </a:lnTo>
                <a:cubicBezTo>
                  <a:pt x="2059081" y="2470996"/>
                  <a:pt x="2060320" y="2464208"/>
                  <a:pt x="2063541" y="2458014"/>
                </a:cubicBezTo>
                <a:cubicBezTo>
                  <a:pt x="2070627" y="2444338"/>
                  <a:pt x="2085641" y="2437599"/>
                  <a:pt x="2106997" y="2438194"/>
                </a:cubicBezTo>
                <a:cubicBezTo>
                  <a:pt x="2128155" y="2437451"/>
                  <a:pt x="2143020" y="2444338"/>
                  <a:pt x="2150106" y="2458014"/>
                </a:cubicBezTo>
                <a:cubicBezTo>
                  <a:pt x="2153327" y="2464208"/>
                  <a:pt x="2154615" y="2470996"/>
                  <a:pt x="2154417" y="2477537"/>
                </a:cubicBezTo>
                <a:lnTo>
                  <a:pt x="2164278" y="2477537"/>
                </a:lnTo>
                <a:cubicBezTo>
                  <a:pt x="2164476" y="2469460"/>
                  <a:pt x="2162890" y="2461086"/>
                  <a:pt x="2158926" y="2453456"/>
                </a:cubicBezTo>
                <a:cubicBezTo>
                  <a:pt x="2153823" y="2443595"/>
                  <a:pt x="2140444" y="2427095"/>
                  <a:pt x="2106997" y="2428333"/>
                </a:cubicBezTo>
                <a:close/>
                <a:moveTo>
                  <a:pt x="807132" y="2453456"/>
                </a:moveTo>
                <a:cubicBezTo>
                  <a:pt x="802028" y="2443595"/>
                  <a:pt x="788402" y="2427095"/>
                  <a:pt x="755203" y="2428333"/>
                </a:cubicBezTo>
                <a:cubicBezTo>
                  <a:pt x="721707" y="2427144"/>
                  <a:pt x="708080" y="2443595"/>
                  <a:pt x="702976" y="2453456"/>
                </a:cubicBezTo>
                <a:cubicBezTo>
                  <a:pt x="699012" y="2461086"/>
                  <a:pt x="697427" y="2469460"/>
                  <a:pt x="697625" y="2477537"/>
                </a:cubicBezTo>
                <a:lnTo>
                  <a:pt x="707436" y="2477537"/>
                </a:lnTo>
                <a:cubicBezTo>
                  <a:pt x="707287" y="2470947"/>
                  <a:pt x="708526" y="2464208"/>
                  <a:pt x="711747" y="2458014"/>
                </a:cubicBezTo>
                <a:cubicBezTo>
                  <a:pt x="718833" y="2444338"/>
                  <a:pt x="733748" y="2437599"/>
                  <a:pt x="755203" y="2438194"/>
                </a:cubicBezTo>
                <a:cubicBezTo>
                  <a:pt x="776411" y="2437599"/>
                  <a:pt x="791276" y="2444338"/>
                  <a:pt x="798362" y="2458014"/>
                </a:cubicBezTo>
                <a:cubicBezTo>
                  <a:pt x="801583" y="2464208"/>
                  <a:pt x="802821" y="2470996"/>
                  <a:pt x="802673" y="2477537"/>
                </a:cubicBezTo>
                <a:lnTo>
                  <a:pt x="812484" y="2477537"/>
                </a:lnTo>
                <a:cubicBezTo>
                  <a:pt x="812682" y="2469460"/>
                  <a:pt x="811096" y="2461086"/>
                  <a:pt x="807132" y="2453456"/>
                </a:cubicBezTo>
                <a:close/>
                <a:moveTo>
                  <a:pt x="51731" y="1681504"/>
                </a:moveTo>
                <a:cubicBezTo>
                  <a:pt x="34190" y="1672437"/>
                  <a:pt x="12586" y="1676153"/>
                  <a:pt x="0" y="1684577"/>
                </a:cubicBezTo>
                <a:lnTo>
                  <a:pt x="0" y="1696518"/>
                </a:lnTo>
                <a:cubicBezTo>
                  <a:pt x="1387" y="1695676"/>
                  <a:pt x="2775" y="1694784"/>
                  <a:pt x="4113" y="1693743"/>
                </a:cubicBezTo>
                <a:cubicBezTo>
                  <a:pt x="13924" y="1686311"/>
                  <a:pt x="32357" y="1682595"/>
                  <a:pt x="47172" y="1690275"/>
                </a:cubicBezTo>
                <a:cubicBezTo>
                  <a:pt x="60501" y="1697212"/>
                  <a:pt x="67191" y="1711780"/>
                  <a:pt x="66497" y="1732740"/>
                </a:cubicBezTo>
                <a:cubicBezTo>
                  <a:pt x="67191" y="1753353"/>
                  <a:pt x="60501" y="1767921"/>
                  <a:pt x="47172" y="1774858"/>
                </a:cubicBezTo>
                <a:cubicBezTo>
                  <a:pt x="32357" y="1782538"/>
                  <a:pt x="13924" y="1778773"/>
                  <a:pt x="4113" y="1771389"/>
                </a:cubicBezTo>
                <a:cubicBezTo>
                  <a:pt x="2775" y="1770349"/>
                  <a:pt x="1387" y="1769457"/>
                  <a:pt x="0" y="1768615"/>
                </a:cubicBezTo>
                <a:lnTo>
                  <a:pt x="0" y="1780556"/>
                </a:lnTo>
                <a:cubicBezTo>
                  <a:pt x="12586" y="1788980"/>
                  <a:pt x="34190" y="1792696"/>
                  <a:pt x="51731" y="1783628"/>
                </a:cubicBezTo>
                <a:cubicBezTo>
                  <a:pt x="61393" y="1778624"/>
                  <a:pt x="77497" y="1765295"/>
                  <a:pt x="76407" y="1732740"/>
                </a:cubicBezTo>
                <a:cubicBezTo>
                  <a:pt x="77497" y="1699838"/>
                  <a:pt x="61393" y="1686509"/>
                  <a:pt x="51731" y="1681504"/>
                </a:cubicBezTo>
                <a:close/>
                <a:moveTo>
                  <a:pt x="51731" y="2009927"/>
                </a:moveTo>
                <a:cubicBezTo>
                  <a:pt x="34190" y="2000859"/>
                  <a:pt x="12586" y="2004575"/>
                  <a:pt x="0" y="2012999"/>
                </a:cubicBezTo>
                <a:lnTo>
                  <a:pt x="0" y="2024941"/>
                </a:lnTo>
                <a:cubicBezTo>
                  <a:pt x="1387" y="2024098"/>
                  <a:pt x="2775" y="2023206"/>
                  <a:pt x="4113" y="2022166"/>
                </a:cubicBezTo>
                <a:cubicBezTo>
                  <a:pt x="13924" y="2014733"/>
                  <a:pt x="32357" y="2011017"/>
                  <a:pt x="47172" y="2018697"/>
                </a:cubicBezTo>
                <a:cubicBezTo>
                  <a:pt x="60501" y="2025634"/>
                  <a:pt x="67191" y="2040202"/>
                  <a:pt x="66497" y="2061162"/>
                </a:cubicBezTo>
                <a:cubicBezTo>
                  <a:pt x="67191" y="2081775"/>
                  <a:pt x="60501" y="2096343"/>
                  <a:pt x="47172" y="2103280"/>
                </a:cubicBezTo>
                <a:cubicBezTo>
                  <a:pt x="32357" y="2110961"/>
                  <a:pt x="13924" y="2107195"/>
                  <a:pt x="4113" y="2099812"/>
                </a:cubicBezTo>
                <a:cubicBezTo>
                  <a:pt x="2775" y="2098771"/>
                  <a:pt x="1387" y="2097879"/>
                  <a:pt x="0" y="2097037"/>
                </a:cubicBezTo>
                <a:lnTo>
                  <a:pt x="0" y="2108979"/>
                </a:lnTo>
                <a:cubicBezTo>
                  <a:pt x="12586" y="2117402"/>
                  <a:pt x="34190" y="2121119"/>
                  <a:pt x="51731" y="2112051"/>
                </a:cubicBezTo>
                <a:cubicBezTo>
                  <a:pt x="61393" y="2107046"/>
                  <a:pt x="77497" y="2093717"/>
                  <a:pt x="76407" y="2061162"/>
                </a:cubicBezTo>
                <a:cubicBezTo>
                  <a:pt x="77497" y="2028260"/>
                  <a:pt x="61393" y="2014931"/>
                  <a:pt x="51731" y="2009927"/>
                </a:cubicBezTo>
                <a:close/>
                <a:moveTo>
                  <a:pt x="51731" y="696237"/>
                </a:moveTo>
                <a:cubicBezTo>
                  <a:pt x="34190" y="687170"/>
                  <a:pt x="12586" y="690886"/>
                  <a:pt x="0" y="699310"/>
                </a:cubicBezTo>
                <a:lnTo>
                  <a:pt x="0" y="711251"/>
                </a:lnTo>
                <a:cubicBezTo>
                  <a:pt x="1387" y="710409"/>
                  <a:pt x="2775" y="709517"/>
                  <a:pt x="4113" y="708476"/>
                </a:cubicBezTo>
                <a:cubicBezTo>
                  <a:pt x="13924" y="701044"/>
                  <a:pt x="32357" y="697328"/>
                  <a:pt x="47172" y="705008"/>
                </a:cubicBezTo>
                <a:cubicBezTo>
                  <a:pt x="60501" y="711945"/>
                  <a:pt x="67191" y="726513"/>
                  <a:pt x="66497" y="747473"/>
                </a:cubicBezTo>
                <a:cubicBezTo>
                  <a:pt x="67191" y="768086"/>
                  <a:pt x="60501" y="782654"/>
                  <a:pt x="47172" y="789542"/>
                </a:cubicBezTo>
                <a:cubicBezTo>
                  <a:pt x="32357" y="797271"/>
                  <a:pt x="13924" y="793506"/>
                  <a:pt x="4113" y="786073"/>
                </a:cubicBezTo>
                <a:cubicBezTo>
                  <a:pt x="2775" y="785032"/>
                  <a:pt x="1387" y="784140"/>
                  <a:pt x="0" y="783298"/>
                </a:cubicBezTo>
                <a:lnTo>
                  <a:pt x="0" y="795289"/>
                </a:lnTo>
                <a:cubicBezTo>
                  <a:pt x="12586" y="803713"/>
                  <a:pt x="34190" y="807429"/>
                  <a:pt x="51731" y="798362"/>
                </a:cubicBezTo>
                <a:cubicBezTo>
                  <a:pt x="61393" y="793357"/>
                  <a:pt x="77497" y="779978"/>
                  <a:pt x="76407" y="747473"/>
                </a:cubicBezTo>
                <a:cubicBezTo>
                  <a:pt x="77497" y="714571"/>
                  <a:pt x="61393" y="701242"/>
                  <a:pt x="51731" y="696237"/>
                </a:cubicBezTo>
                <a:close/>
                <a:moveTo>
                  <a:pt x="51731" y="1024660"/>
                </a:moveTo>
                <a:cubicBezTo>
                  <a:pt x="34190" y="1015592"/>
                  <a:pt x="12586" y="1019308"/>
                  <a:pt x="0" y="1027732"/>
                </a:cubicBezTo>
                <a:lnTo>
                  <a:pt x="0" y="1039674"/>
                </a:lnTo>
                <a:cubicBezTo>
                  <a:pt x="1387" y="1038831"/>
                  <a:pt x="2775" y="1037939"/>
                  <a:pt x="4113" y="1036899"/>
                </a:cubicBezTo>
                <a:cubicBezTo>
                  <a:pt x="13924" y="1029466"/>
                  <a:pt x="32357" y="1025750"/>
                  <a:pt x="47172" y="1033430"/>
                </a:cubicBezTo>
                <a:cubicBezTo>
                  <a:pt x="60501" y="1040367"/>
                  <a:pt x="67191" y="1054935"/>
                  <a:pt x="66497" y="1075895"/>
                </a:cubicBezTo>
                <a:cubicBezTo>
                  <a:pt x="67191" y="1096508"/>
                  <a:pt x="60501" y="1111076"/>
                  <a:pt x="47172" y="1117964"/>
                </a:cubicBezTo>
                <a:cubicBezTo>
                  <a:pt x="32357" y="1125694"/>
                  <a:pt x="13924" y="1121928"/>
                  <a:pt x="4113" y="1114545"/>
                </a:cubicBezTo>
                <a:cubicBezTo>
                  <a:pt x="2775" y="1113504"/>
                  <a:pt x="1387" y="1112612"/>
                  <a:pt x="0" y="1111770"/>
                </a:cubicBezTo>
                <a:lnTo>
                  <a:pt x="0" y="1123712"/>
                </a:lnTo>
                <a:cubicBezTo>
                  <a:pt x="12586" y="1132135"/>
                  <a:pt x="34190" y="1135852"/>
                  <a:pt x="51731" y="1126784"/>
                </a:cubicBezTo>
                <a:cubicBezTo>
                  <a:pt x="61393" y="1121779"/>
                  <a:pt x="77497" y="1108401"/>
                  <a:pt x="76407" y="1075895"/>
                </a:cubicBezTo>
                <a:cubicBezTo>
                  <a:pt x="77497" y="1042994"/>
                  <a:pt x="61393" y="1029664"/>
                  <a:pt x="51731" y="1024660"/>
                </a:cubicBezTo>
                <a:close/>
                <a:moveTo>
                  <a:pt x="51731" y="39393"/>
                </a:moveTo>
                <a:cubicBezTo>
                  <a:pt x="34190" y="30325"/>
                  <a:pt x="12586" y="34041"/>
                  <a:pt x="0" y="42415"/>
                </a:cubicBezTo>
                <a:lnTo>
                  <a:pt x="0" y="54407"/>
                </a:lnTo>
                <a:cubicBezTo>
                  <a:pt x="1387" y="53564"/>
                  <a:pt x="2775" y="52672"/>
                  <a:pt x="4113" y="51632"/>
                </a:cubicBezTo>
                <a:cubicBezTo>
                  <a:pt x="13924" y="44199"/>
                  <a:pt x="32357" y="40483"/>
                  <a:pt x="47172" y="48163"/>
                </a:cubicBezTo>
                <a:cubicBezTo>
                  <a:pt x="60501" y="55100"/>
                  <a:pt x="67191" y="69619"/>
                  <a:pt x="66497" y="90628"/>
                </a:cubicBezTo>
                <a:cubicBezTo>
                  <a:pt x="67191" y="111241"/>
                  <a:pt x="60501" y="125809"/>
                  <a:pt x="47172" y="132697"/>
                </a:cubicBezTo>
                <a:cubicBezTo>
                  <a:pt x="32357" y="140427"/>
                  <a:pt x="13924" y="136661"/>
                  <a:pt x="4113" y="129228"/>
                </a:cubicBezTo>
                <a:cubicBezTo>
                  <a:pt x="2775" y="128188"/>
                  <a:pt x="1387" y="127296"/>
                  <a:pt x="0" y="126453"/>
                </a:cubicBezTo>
                <a:lnTo>
                  <a:pt x="0" y="138445"/>
                </a:lnTo>
                <a:cubicBezTo>
                  <a:pt x="12586" y="146868"/>
                  <a:pt x="34190" y="150585"/>
                  <a:pt x="51731" y="141517"/>
                </a:cubicBezTo>
                <a:cubicBezTo>
                  <a:pt x="61393" y="136463"/>
                  <a:pt x="77497" y="123134"/>
                  <a:pt x="76407" y="90628"/>
                </a:cubicBezTo>
                <a:cubicBezTo>
                  <a:pt x="77497" y="57727"/>
                  <a:pt x="61393" y="44397"/>
                  <a:pt x="51731" y="39393"/>
                </a:cubicBezTo>
                <a:close/>
                <a:moveTo>
                  <a:pt x="2154417" y="0"/>
                </a:moveTo>
                <a:cubicBezTo>
                  <a:pt x="2154615" y="6590"/>
                  <a:pt x="2153327" y="13379"/>
                  <a:pt x="2150106" y="19573"/>
                </a:cubicBezTo>
                <a:cubicBezTo>
                  <a:pt x="2143020" y="33249"/>
                  <a:pt x="2128106" y="40087"/>
                  <a:pt x="2106650" y="39393"/>
                </a:cubicBezTo>
                <a:cubicBezTo>
                  <a:pt x="2085492" y="40136"/>
                  <a:pt x="2070627" y="33249"/>
                  <a:pt x="2063541" y="19573"/>
                </a:cubicBezTo>
                <a:cubicBezTo>
                  <a:pt x="2060320" y="13379"/>
                  <a:pt x="2059081" y="6590"/>
                  <a:pt x="2059230" y="0"/>
                </a:cubicBezTo>
                <a:lnTo>
                  <a:pt x="2049419" y="0"/>
                </a:lnTo>
                <a:cubicBezTo>
                  <a:pt x="2049221" y="8126"/>
                  <a:pt x="2050757" y="16500"/>
                  <a:pt x="2054721" y="24131"/>
                </a:cubicBezTo>
                <a:cubicBezTo>
                  <a:pt x="2059874" y="33992"/>
                  <a:pt x="2073451" y="50344"/>
                  <a:pt x="2106650" y="49253"/>
                </a:cubicBezTo>
                <a:cubicBezTo>
                  <a:pt x="2107790" y="49303"/>
                  <a:pt x="2108830" y="49353"/>
                  <a:pt x="2109921" y="49353"/>
                </a:cubicBezTo>
                <a:cubicBezTo>
                  <a:pt x="2141088" y="49353"/>
                  <a:pt x="2153971" y="33695"/>
                  <a:pt x="2158926" y="24131"/>
                </a:cubicBezTo>
                <a:cubicBezTo>
                  <a:pt x="2162890" y="16500"/>
                  <a:pt x="2164476" y="8077"/>
                  <a:pt x="2164278" y="0"/>
                </a:cubicBezTo>
                <a:lnTo>
                  <a:pt x="2154417" y="0"/>
                </a:lnTo>
                <a:close/>
                <a:moveTo>
                  <a:pt x="1140609" y="0"/>
                </a:moveTo>
                <a:cubicBezTo>
                  <a:pt x="1140757" y="6590"/>
                  <a:pt x="1139519" y="13379"/>
                  <a:pt x="1136298" y="19573"/>
                </a:cubicBezTo>
                <a:cubicBezTo>
                  <a:pt x="1129212" y="33249"/>
                  <a:pt x="1114297" y="40087"/>
                  <a:pt x="1092842" y="39393"/>
                </a:cubicBezTo>
                <a:cubicBezTo>
                  <a:pt x="1071733" y="40087"/>
                  <a:pt x="1056769" y="33249"/>
                  <a:pt x="1049683" y="19573"/>
                </a:cubicBezTo>
                <a:cubicBezTo>
                  <a:pt x="1046462" y="13379"/>
                  <a:pt x="1045224" y="6590"/>
                  <a:pt x="1045372" y="0"/>
                </a:cubicBezTo>
                <a:lnTo>
                  <a:pt x="1035561" y="0"/>
                </a:lnTo>
                <a:cubicBezTo>
                  <a:pt x="1035363" y="8077"/>
                  <a:pt x="1036949" y="16500"/>
                  <a:pt x="1040913" y="24131"/>
                </a:cubicBezTo>
                <a:cubicBezTo>
                  <a:pt x="1046016" y="33992"/>
                  <a:pt x="1059692" y="50344"/>
                  <a:pt x="1092842" y="49253"/>
                </a:cubicBezTo>
                <a:cubicBezTo>
                  <a:pt x="1126437" y="50393"/>
                  <a:pt x="1139965" y="33992"/>
                  <a:pt x="1145118" y="24131"/>
                </a:cubicBezTo>
                <a:cubicBezTo>
                  <a:pt x="1149082" y="16500"/>
                  <a:pt x="1150618" y="8126"/>
                  <a:pt x="1150420" y="0"/>
                </a:cubicBezTo>
                <a:lnTo>
                  <a:pt x="1140609" y="0"/>
                </a:lnTo>
                <a:close/>
                <a:moveTo>
                  <a:pt x="2477488" y="1550839"/>
                </a:moveTo>
                <a:cubicBezTo>
                  <a:pt x="2477488" y="1550839"/>
                  <a:pt x="2477538" y="1550938"/>
                  <a:pt x="2477538" y="1550988"/>
                </a:cubicBezTo>
                <a:lnTo>
                  <a:pt x="2477538" y="1529780"/>
                </a:lnTo>
                <a:cubicBezTo>
                  <a:pt x="2475110" y="1536965"/>
                  <a:pt x="2475060" y="1544150"/>
                  <a:pt x="2477488" y="1550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7"/>
          <p:cNvSpPr/>
          <p:nvPr/>
        </p:nvSpPr>
        <p:spPr>
          <a:xfrm rot="2987521">
            <a:off x="-674123" y="-754830"/>
            <a:ext cx="1903845" cy="1727725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7"/>
          <p:cNvSpPr/>
          <p:nvPr/>
        </p:nvSpPr>
        <p:spPr>
          <a:xfrm rot="2987521">
            <a:off x="8526277" y="4088195"/>
            <a:ext cx="1903845" cy="1727725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" name="Google Shape;160;p17"/>
          <p:cNvGrpSpPr/>
          <p:nvPr/>
        </p:nvGrpSpPr>
        <p:grpSpPr>
          <a:xfrm rot="899960">
            <a:off x="8552046" y="4328984"/>
            <a:ext cx="510753" cy="694786"/>
            <a:chOff x="8430773" y="1727792"/>
            <a:chExt cx="510768" cy="694807"/>
          </a:xfrm>
        </p:grpSpPr>
        <p:grpSp>
          <p:nvGrpSpPr>
            <p:cNvPr id="161" name="Google Shape;161;p17"/>
            <p:cNvGrpSpPr/>
            <p:nvPr/>
          </p:nvGrpSpPr>
          <p:grpSpPr>
            <a:xfrm>
              <a:off x="8430773" y="1727792"/>
              <a:ext cx="510768" cy="510768"/>
              <a:chOff x="7606548" y="4339442"/>
              <a:chExt cx="510768" cy="510768"/>
            </a:xfrm>
          </p:grpSpPr>
          <p:sp>
            <p:nvSpPr>
              <p:cNvPr id="162" name="Google Shape;162;p17"/>
              <p:cNvSpPr/>
              <p:nvPr/>
            </p:nvSpPr>
            <p:spPr>
              <a:xfrm rot="-4620323">
                <a:off x="7648979" y="4381873"/>
                <a:ext cx="425906" cy="425906"/>
              </a:xfrm>
              <a:custGeom>
                <a:avLst/>
                <a:gdLst/>
                <a:ahLst/>
                <a:cxnLst/>
                <a:rect l="l" t="t" r="r" b="b"/>
                <a:pathLst>
                  <a:path w="425640" h="425640" extrusionOk="0">
                    <a:moveTo>
                      <a:pt x="425641" y="212821"/>
                    </a:moveTo>
                    <a:cubicBezTo>
                      <a:pt x="425641" y="330358"/>
                      <a:pt x="330358" y="425641"/>
                      <a:pt x="212821" y="425641"/>
                    </a:cubicBezTo>
                    <a:cubicBezTo>
                      <a:pt x="95283" y="425641"/>
                      <a:pt x="0" y="330358"/>
                      <a:pt x="0" y="212821"/>
                    </a:cubicBezTo>
                    <a:cubicBezTo>
                      <a:pt x="0" y="95283"/>
                      <a:pt x="95283" y="0"/>
                      <a:pt x="212821" y="0"/>
                    </a:cubicBezTo>
                    <a:cubicBezTo>
                      <a:pt x="330358" y="0"/>
                      <a:pt x="425641" y="95283"/>
                      <a:pt x="425641" y="21282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 rot="-4620323">
                <a:off x="7658654" y="4391610"/>
                <a:ext cx="406272" cy="406272"/>
              </a:xfrm>
              <a:custGeom>
                <a:avLst/>
                <a:gdLst/>
                <a:ahLst/>
                <a:cxnLst/>
                <a:rect l="l" t="t" r="r" b="b"/>
                <a:pathLst>
                  <a:path w="406018" h="406018" extrusionOk="0">
                    <a:moveTo>
                      <a:pt x="406019" y="203009"/>
                    </a:moveTo>
                    <a:cubicBezTo>
                      <a:pt x="406019" y="315128"/>
                      <a:pt x="315128" y="406019"/>
                      <a:pt x="203009" y="406019"/>
                    </a:cubicBezTo>
                    <a:cubicBezTo>
                      <a:pt x="90891" y="406019"/>
                      <a:pt x="0" y="315128"/>
                      <a:pt x="0" y="203009"/>
                    </a:cubicBezTo>
                    <a:cubicBezTo>
                      <a:pt x="0" y="90890"/>
                      <a:pt x="90891" y="0"/>
                      <a:pt x="203009" y="0"/>
                    </a:cubicBezTo>
                    <a:cubicBezTo>
                      <a:pt x="315128" y="0"/>
                      <a:pt x="406019" y="90890"/>
                      <a:pt x="406019" y="2030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4" name="Google Shape;164;p17"/>
              <p:cNvGrpSpPr/>
              <p:nvPr/>
            </p:nvGrpSpPr>
            <p:grpSpPr>
              <a:xfrm>
                <a:off x="7783240" y="4592685"/>
                <a:ext cx="156914" cy="189400"/>
                <a:chOff x="7783240" y="4592685"/>
                <a:chExt cx="156914" cy="189400"/>
              </a:xfrm>
            </p:grpSpPr>
            <p:sp>
              <p:nvSpPr>
                <p:cNvPr id="165" name="Google Shape;165;p17"/>
                <p:cNvSpPr/>
                <p:nvPr/>
              </p:nvSpPr>
              <p:spPr>
                <a:xfrm>
                  <a:off x="7783240" y="4592685"/>
                  <a:ext cx="74361" cy="1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61" h="189400" extrusionOk="0">
                      <a:moveTo>
                        <a:pt x="39807" y="189401"/>
                      </a:moveTo>
                      <a:cubicBezTo>
                        <a:pt x="39807" y="123746"/>
                        <a:pt x="4329" y="54573"/>
                        <a:pt x="4329" y="54573"/>
                      </a:cubicBezTo>
                      <a:cubicBezTo>
                        <a:pt x="-5284" y="36438"/>
                        <a:pt x="1653" y="13942"/>
                        <a:pt x="19789" y="4329"/>
                      </a:cubicBezTo>
                      <a:cubicBezTo>
                        <a:pt x="37924" y="-5284"/>
                        <a:pt x="60420" y="1653"/>
                        <a:pt x="70033" y="19789"/>
                      </a:cubicBezTo>
                      <a:cubicBezTo>
                        <a:pt x="79646" y="37924"/>
                        <a:pt x="72709" y="60420"/>
                        <a:pt x="54573" y="70033"/>
                      </a:cubicBezTo>
                    </a:path>
                  </a:pathLst>
                </a:custGeom>
                <a:noFill/>
                <a:ln w="99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" name="Google Shape;166;p17"/>
                <p:cNvSpPr/>
                <p:nvPr/>
              </p:nvSpPr>
              <p:spPr>
                <a:xfrm>
                  <a:off x="7865792" y="4592685"/>
                  <a:ext cx="74362" cy="1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62" h="189400" extrusionOk="0">
                      <a:moveTo>
                        <a:pt x="34555" y="189401"/>
                      </a:moveTo>
                      <a:cubicBezTo>
                        <a:pt x="34555" y="123746"/>
                        <a:pt x="70033" y="54573"/>
                        <a:pt x="70033" y="54573"/>
                      </a:cubicBezTo>
                      <a:cubicBezTo>
                        <a:pt x="79646" y="36438"/>
                        <a:pt x="72709" y="13942"/>
                        <a:pt x="54573" y="4329"/>
                      </a:cubicBezTo>
                      <a:cubicBezTo>
                        <a:pt x="36438" y="-5284"/>
                        <a:pt x="13942" y="1653"/>
                        <a:pt x="4329" y="19789"/>
                      </a:cubicBezTo>
                      <a:cubicBezTo>
                        <a:pt x="-5284" y="37924"/>
                        <a:pt x="1653" y="60420"/>
                        <a:pt x="19789" y="70033"/>
                      </a:cubicBezTo>
                    </a:path>
                  </a:pathLst>
                </a:custGeom>
                <a:noFill/>
                <a:ln w="99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7" name="Google Shape;167;p17"/>
            <p:cNvGrpSpPr/>
            <p:nvPr/>
          </p:nvGrpSpPr>
          <p:grpSpPr>
            <a:xfrm>
              <a:off x="8583302" y="2169048"/>
              <a:ext cx="205289" cy="253551"/>
              <a:chOff x="7759077" y="4780698"/>
              <a:chExt cx="205289" cy="253551"/>
            </a:xfrm>
          </p:grpSpPr>
          <p:sp>
            <p:nvSpPr>
              <p:cNvPr id="168" name="Google Shape;168;p17"/>
              <p:cNvSpPr/>
              <p:nvPr/>
            </p:nvSpPr>
            <p:spPr>
              <a:xfrm>
                <a:off x="7759078" y="4780698"/>
                <a:ext cx="205288" cy="253551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53551" extrusionOk="0">
                    <a:moveTo>
                      <a:pt x="0" y="0"/>
                    </a:moveTo>
                    <a:lnTo>
                      <a:pt x="205288" y="0"/>
                    </a:lnTo>
                    <a:lnTo>
                      <a:pt x="205288" y="206775"/>
                    </a:lnTo>
                    <a:cubicBezTo>
                      <a:pt x="205288" y="232591"/>
                      <a:pt x="184329" y="253551"/>
                      <a:pt x="158513" y="253551"/>
                    </a:cubicBezTo>
                    <a:lnTo>
                      <a:pt x="46825" y="253551"/>
                    </a:lnTo>
                    <a:cubicBezTo>
                      <a:pt x="21009" y="253551"/>
                      <a:pt x="49" y="232591"/>
                      <a:pt x="49" y="206775"/>
                    </a:cubicBez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7"/>
              <p:cNvSpPr/>
              <p:nvPr/>
            </p:nvSpPr>
            <p:spPr>
              <a:xfrm>
                <a:off x="7759077" y="4813897"/>
                <a:ext cx="205288" cy="21108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1108" extrusionOk="0">
                    <a:moveTo>
                      <a:pt x="0" y="0"/>
                    </a:moveTo>
                    <a:lnTo>
                      <a:pt x="205289" y="0"/>
                    </a:lnTo>
                    <a:lnTo>
                      <a:pt x="205289" y="21109"/>
                    </a:lnTo>
                    <a:lnTo>
                      <a:pt x="0" y="211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>
                <a:off x="7759077" y="4866867"/>
                <a:ext cx="205288" cy="21108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1108" extrusionOk="0">
                    <a:moveTo>
                      <a:pt x="0" y="0"/>
                    </a:moveTo>
                    <a:lnTo>
                      <a:pt x="205289" y="0"/>
                    </a:lnTo>
                    <a:lnTo>
                      <a:pt x="205289" y="21109"/>
                    </a:lnTo>
                    <a:lnTo>
                      <a:pt x="0" y="211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7"/>
              <p:cNvSpPr/>
              <p:nvPr/>
            </p:nvSpPr>
            <p:spPr>
              <a:xfrm>
                <a:off x="7759077" y="4919837"/>
                <a:ext cx="205288" cy="21108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1108" extrusionOk="0">
                    <a:moveTo>
                      <a:pt x="0" y="0"/>
                    </a:moveTo>
                    <a:lnTo>
                      <a:pt x="205289" y="0"/>
                    </a:lnTo>
                    <a:lnTo>
                      <a:pt x="205289" y="21109"/>
                    </a:lnTo>
                    <a:lnTo>
                      <a:pt x="0" y="211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17"/>
              <p:cNvSpPr/>
              <p:nvPr/>
            </p:nvSpPr>
            <p:spPr>
              <a:xfrm>
                <a:off x="7759077" y="4972807"/>
                <a:ext cx="205288" cy="21108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1108" extrusionOk="0">
                    <a:moveTo>
                      <a:pt x="0" y="0"/>
                    </a:moveTo>
                    <a:lnTo>
                      <a:pt x="205289" y="0"/>
                    </a:lnTo>
                    <a:lnTo>
                      <a:pt x="205289" y="21109"/>
                    </a:lnTo>
                    <a:lnTo>
                      <a:pt x="0" y="211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 spd="med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8"/>
          <p:cNvSpPr/>
          <p:nvPr/>
        </p:nvSpPr>
        <p:spPr>
          <a:xfrm rot="5400000">
            <a:off x="-1764336" y="2537596"/>
            <a:ext cx="2477587" cy="2477537"/>
          </a:xfrm>
          <a:custGeom>
            <a:avLst/>
            <a:gdLst/>
            <a:ahLst/>
            <a:cxnLst/>
            <a:rect l="l" t="t" r="r" b="b"/>
            <a:pathLst>
              <a:path w="2477587" h="2477537" extrusionOk="0">
                <a:moveTo>
                  <a:pt x="184577" y="0"/>
                </a:moveTo>
                <a:cubicBezTo>
                  <a:pt x="184725" y="6590"/>
                  <a:pt x="183486" y="13379"/>
                  <a:pt x="180266" y="19573"/>
                </a:cubicBezTo>
                <a:cubicBezTo>
                  <a:pt x="173180" y="33249"/>
                  <a:pt x="158265" y="40087"/>
                  <a:pt x="136810" y="39393"/>
                </a:cubicBezTo>
                <a:cubicBezTo>
                  <a:pt x="115651" y="40037"/>
                  <a:pt x="100786" y="33249"/>
                  <a:pt x="93700" y="19573"/>
                </a:cubicBezTo>
                <a:cubicBezTo>
                  <a:pt x="90480" y="13379"/>
                  <a:pt x="89191" y="6541"/>
                  <a:pt x="89390" y="0"/>
                </a:cubicBezTo>
                <a:lnTo>
                  <a:pt x="79529" y="0"/>
                </a:lnTo>
                <a:cubicBezTo>
                  <a:pt x="79331" y="8077"/>
                  <a:pt x="80916" y="16500"/>
                  <a:pt x="84880" y="24131"/>
                </a:cubicBezTo>
                <a:cubicBezTo>
                  <a:pt x="89984" y="33992"/>
                  <a:pt x="103660" y="50344"/>
                  <a:pt x="136810" y="49253"/>
                </a:cubicBezTo>
                <a:cubicBezTo>
                  <a:pt x="170405" y="50393"/>
                  <a:pt x="183932" y="33992"/>
                  <a:pt x="189086" y="24131"/>
                </a:cubicBezTo>
                <a:cubicBezTo>
                  <a:pt x="193050" y="16500"/>
                  <a:pt x="194586" y="8126"/>
                  <a:pt x="194388" y="0"/>
                </a:cubicBezTo>
                <a:lnTo>
                  <a:pt x="184577" y="0"/>
                </a:lnTo>
                <a:close/>
                <a:moveTo>
                  <a:pt x="189086" y="2453456"/>
                </a:moveTo>
                <a:cubicBezTo>
                  <a:pt x="183932" y="2443595"/>
                  <a:pt x="170256" y="2427095"/>
                  <a:pt x="137156" y="2428333"/>
                </a:cubicBezTo>
                <a:cubicBezTo>
                  <a:pt x="103611" y="2427144"/>
                  <a:pt x="89984" y="2443595"/>
                  <a:pt x="84880" y="2453456"/>
                </a:cubicBezTo>
                <a:cubicBezTo>
                  <a:pt x="80916" y="2461086"/>
                  <a:pt x="79331" y="2469460"/>
                  <a:pt x="79529" y="2477537"/>
                </a:cubicBezTo>
                <a:lnTo>
                  <a:pt x="89390" y="2477537"/>
                </a:lnTo>
                <a:cubicBezTo>
                  <a:pt x="89241" y="2470996"/>
                  <a:pt x="90480" y="2464208"/>
                  <a:pt x="93700" y="2458014"/>
                </a:cubicBezTo>
                <a:cubicBezTo>
                  <a:pt x="100786" y="2444338"/>
                  <a:pt x="115651" y="2437599"/>
                  <a:pt x="137156" y="2438194"/>
                </a:cubicBezTo>
                <a:cubicBezTo>
                  <a:pt x="158216" y="2437500"/>
                  <a:pt x="173180" y="2444338"/>
                  <a:pt x="180266" y="2458014"/>
                </a:cubicBezTo>
                <a:cubicBezTo>
                  <a:pt x="183486" y="2464208"/>
                  <a:pt x="184725" y="2470996"/>
                  <a:pt x="184577" y="2477537"/>
                </a:cubicBezTo>
                <a:lnTo>
                  <a:pt x="194388" y="2477537"/>
                </a:lnTo>
                <a:cubicBezTo>
                  <a:pt x="194586" y="2469460"/>
                  <a:pt x="193000" y="2461086"/>
                  <a:pt x="189086" y="2453456"/>
                </a:cubicBezTo>
                <a:close/>
                <a:moveTo>
                  <a:pt x="1820990" y="2453456"/>
                </a:moveTo>
                <a:cubicBezTo>
                  <a:pt x="1815837" y="2443595"/>
                  <a:pt x="1802458" y="2427095"/>
                  <a:pt x="1769061" y="2428333"/>
                </a:cubicBezTo>
                <a:cubicBezTo>
                  <a:pt x="1735465" y="2427095"/>
                  <a:pt x="1721938" y="2443595"/>
                  <a:pt x="1716785" y="2453456"/>
                </a:cubicBezTo>
                <a:cubicBezTo>
                  <a:pt x="1712821" y="2461086"/>
                  <a:pt x="1711285" y="2469460"/>
                  <a:pt x="1711483" y="2477537"/>
                </a:cubicBezTo>
                <a:lnTo>
                  <a:pt x="1721294" y="2477537"/>
                </a:lnTo>
                <a:cubicBezTo>
                  <a:pt x="1721145" y="2470996"/>
                  <a:pt x="1722384" y="2464208"/>
                  <a:pt x="1725605" y="2458014"/>
                </a:cubicBezTo>
                <a:cubicBezTo>
                  <a:pt x="1732691" y="2444338"/>
                  <a:pt x="1747704" y="2437599"/>
                  <a:pt x="1769061" y="2438194"/>
                </a:cubicBezTo>
                <a:cubicBezTo>
                  <a:pt x="1790169" y="2437451"/>
                  <a:pt x="1805084" y="2444338"/>
                  <a:pt x="1812170" y="2458014"/>
                </a:cubicBezTo>
                <a:cubicBezTo>
                  <a:pt x="1815391" y="2464208"/>
                  <a:pt x="1816630" y="2470996"/>
                  <a:pt x="1816481" y="2477537"/>
                </a:cubicBezTo>
                <a:lnTo>
                  <a:pt x="1826341" y="2477537"/>
                </a:lnTo>
                <a:cubicBezTo>
                  <a:pt x="1826540" y="2469460"/>
                  <a:pt x="1824954" y="2461086"/>
                  <a:pt x="1820990" y="2453456"/>
                </a:cubicBezTo>
                <a:close/>
                <a:moveTo>
                  <a:pt x="2444933" y="2428333"/>
                </a:moveTo>
                <a:cubicBezTo>
                  <a:pt x="2411387" y="2427144"/>
                  <a:pt x="2397810" y="2443595"/>
                  <a:pt x="2392707" y="2453456"/>
                </a:cubicBezTo>
                <a:cubicBezTo>
                  <a:pt x="2388743" y="2461086"/>
                  <a:pt x="2387157" y="2469460"/>
                  <a:pt x="2387355" y="2477537"/>
                </a:cubicBezTo>
                <a:lnTo>
                  <a:pt x="2397166" y="2477537"/>
                </a:lnTo>
                <a:cubicBezTo>
                  <a:pt x="2397018" y="2470996"/>
                  <a:pt x="2398256" y="2464208"/>
                  <a:pt x="2401477" y="2458014"/>
                </a:cubicBezTo>
                <a:cubicBezTo>
                  <a:pt x="2408563" y="2444338"/>
                  <a:pt x="2423577" y="2437550"/>
                  <a:pt x="2444933" y="2438194"/>
                </a:cubicBezTo>
                <a:cubicBezTo>
                  <a:pt x="2458560" y="2437797"/>
                  <a:pt x="2469560" y="2440473"/>
                  <a:pt x="2477538" y="2446023"/>
                </a:cubicBezTo>
                <a:lnTo>
                  <a:pt x="2477538" y="2434478"/>
                </a:lnTo>
                <a:cubicBezTo>
                  <a:pt x="2469659" y="2430464"/>
                  <a:pt x="2459105" y="2427788"/>
                  <a:pt x="2444933" y="2428333"/>
                </a:cubicBezTo>
                <a:close/>
                <a:moveTo>
                  <a:pt x="2392707" y="352554"/>
                </a:moveTo>
                <a:cubicBezTo>
                  <a:pt x="2397810" y="362414"/>
                  <a:pt x="2411239" y="378815"/>
                  <a:pt x="2444636" y="377725"/>
                </a:cubicBezTo>
                <a:cubicBezTo>
                  <a:pt x="2458956" y="378171"/>
                  <a:pt x="2469609" y="375496"/>
                  <a:pt x="2477538" y="371432"/>
                </a:cubicBezTo>
                <a:lnTo>
                  <a:pt x="2477538" y="359986"/>
                </a:lnTo>
                <a:cubicBezTo>
                  <a:pt x="2469510" y="365635"/>
                  <a:pt x="2458361" y="368311"/>
                  <a:pt x="2444636" y="367815"/>
                </a:cubicBezTo>
                <a:cubicBezTo>
                  <a:pt x="2423478" y="368509"/>
                  <a:pt x="2408563" y="361671"/>
                  <a:pt x="2401477" y="347995"/>
                </a:cubicBezTo>
                <a:cubicBezTo>
                  <a:pt x="2393599" y="332832"/>
                  <a:pt x="2397414" y="313954"/>
                  <a:pt x="2405045" y="303895"/>
                </a:cubicBezTo>
                <a:cubicBezTo>
                  <a:pt x="2413468" y="292696"/>
                  <a:pt x="2415995" y="280606"/>
                  <a:pt x="2412081" y="269903"/>
                </a:cubicBezTo>
                <a:cubicBezTo>
                  <a:pt x="2408563" y="260240"/>
                  <a:pt x="2399941" y="252808"/>
                  <a:pt x="2389535" y="250429"/>
                </a:cubicBezTo>
                <a:cubicBezTo>
                  <a:pt x="2381607" y="248596"/>
                  <a:pt x="2345435" y="248447"/>
                  <a:pt x="2286718" y="248547"/>
                </a:cubicBezTo>
                <a:cubicBezTo>
                  <a:pt x="2285627" y="218866"/>
                  <a:pt x="2284091" y="158711"/>
                  <a:pt x="2286866" y="146670"/>
                </a:cubicBezTo>
                <a:cubicBezTo>
                  <a:pt x="2288452" y="139733"/>
                  <a:pt x="2293357" y="133936"/>
                  <a:pt x="2299700" y="131656"/>
                </a:cubicBezTo>
                <a:cubicBezTo>
                  <a:pt x="2306984" y="128981"/>
                  <a:pt x="2315507" y="130963"/>
                  <a:pt x="2323683" y="137156"/>
                </a:cubicBezTo>
                <a:cubicBezTo>
                  <a:pt x="2335922" y="146373"/>
                  <a:pt x="2358863" y="151080"/>
                  <a:pt x="2377296" y="141517"/>
                </a:cubicBezTo>
                <a:cubicBezTo>
                  <a:pt x="2386959" y="136463"/>
                  <a:pt x="2403063" y="123134"/>
                  <a:pt x="2401923" y="90628"/>
                </a:cubicBezTo>
                <a:cubicBezTo>
                  <a:pt x="2403063" y="57727"/>
                  <a:pt x="2386959" y="44397"/>
                  <a:pt x="2377296" y="39343"/>
                </a:cubicBezTo>
                <a:cubicBezTo>
                  <a:pt x="2358863" y="29830"/>
                  <a:pt x="2335922" y="34487"/>
                  <a:pt x="2323683" y="43704"/>
                </a:cubicBezTo>
                <a:cubicBezTo>
                  <a:pt x="2315507" y="49947"/>
                  <a:pt x="2306934" y="51880"/>
                  <a:pt x="2299700" y="49253"/>
                </a:cubicBezTo>
                <a:cubicBezTo>
                  <a:pt x="2293357" y="46925"/>
                  <a:pt x="2288452" y="41177"/>
                  <a:pt x="2286866" y="34240"/>
                </a:cubicBezTo>
                <a:cubicBezTo>
                  <a:pt x="2285677" y="29235"/>
                  <a:pt x="2285281" y="15955"/>
                  <a:pt x="2285281" y="0"/>
                </a:cubicBezTo>
                <a:lnTo>
                  <a:pt x="2275371" y="0"/>
                </a:lnTo>
                <a:cubicBezTo>
                  <a:pt x="2275371" y="16451"/>
                  <a:pt x="2275866" y="30672"/>
                  <a:pt x="2277204" y="36420"/>
                </a:cubicBezTo>
                <a:cubicBezTo>
                  <a:pt x="2279533" y="46627"/>
                  <a:pt x="2286866" y="55100"/>
                  <a:pt x="2296330" y="58569"/>
                </a:cubicBezTo>
                <a:cubicBezTo>
                  <a:pt x="2306835" y="62384"/>
                  <a:pt x="2318678" y="59907"/>
                  <a:pt x="2329678" y="51632"/>
                </a:cubicBezTo>
                <a:cubicBezTo>
                  <a:pt x="2339489" y="44199"/>
                  <a:pt x="2357922" y="40483"/>
                  <a:pt x="2372738" y="48163"/>
                </a:cubicBezTo>
                <a:cubicBezTo>
                  <a:pt x="2386067" y="55100"/>
                  <a:pt x="2392756" y="69619"/>
                  <a:pt x="2392062" y="90628"/>
                </a:cubicBezTo>
                <a:cubicBezTo>
                  <a:pt x="2392756" y="111241"/>
                  <a:pt x="2386067" y="125809"/>
                  <a:pt x="2372738" y="132697"/>
                </a:cubicBezTo>
                <a:cubicBezTo>
                  <a:pt x="2357922" y="140377"/>
                  <a:pt x="2339489" y="136661"/>
                  <a:pt x="2329678" y="129228"/>
                </a:cubicBezTo>
                <a:cubicBezTo>
                  <a:pt x="2318678" y="120953"/>
                  <a:pt x="2306835" y="118476"/>
                  <a:pt x="2296330" y="122341"/>
                </a:cubicBezTo>
                <a:cubicBezTo>
                  <a:pt x="2286866" y="125809"/>
                  <a:pt x="2279533" y="134283"/>
                  <a:pt x="2277204" y="144440"/>
                </a:cubicBezTo>
                <a:cubicBezTo>
                  <a:pt x="2273884" y="158909"/>
                  <a:pt x="2275965" y="225852"/>
                  <a:pt x="2276758" y="248547"/>
                </a:cubicBezTo>
                <a:lnTo>
                  <a:pt x="2275767" y="248547"/>
                </a:lnTo>
                <a:cubicBezTo>
                  <a:pt x="2227257" y="248646"/>
                  <a:pt x="2172206" y="248794"/>
                  <a:pt x="2164278" y="246961"/>
                </a:cubicBezTo>
                <a:cubicBezTo>
                  <a:pt x="2157142" y="245326"/>
                  <a:pt x="2151196" y="240272"/>
                  <a:pt x="2148818" y="233731"/>
                </a:cubicBezTo>
                <a:cubicBezTo>
                  <a:pt x="2146142" y="226298"/>
                  <a:pt x="2148124" y="217577"/>
                  <a:pt x="2154467" y="209154"/>
                </a:cubicBezTo>
                <a:cubicBezTo>
                  <a:pt x="2163931" y="196667"/>
                  <a:pt x="2168688" y="173279"/>
                  <a:pt x="2158926" y="154450"/>
                </a:cubicBezTo>
                <a:cubicBezTo>
                  <a:pt x="2153823" y="144589"/>
                  <a:pt x="2140295" y="128287"/>
                  <a:pt x="2106997" y="129327"/>
                </a:cubicBezTo>
                <a:cubicBezTo>
                  <a:pt x="2073550" y="128237"/>
                  <a:pt x="2059874" y="144589"/>
                  <a:pt x="2054721" y="154499"/>
                </a:cubicBezTo>
                <a:cubicBezTo>
                  <a:pt x="2045009" y="173279"/>
                  <a:pt x="2049766" y="196667"/>
                  <a:pt x="2059181" y="209154"/>
                </a:cubicBezTo>
                <a:cubicBezTo>
                  <a:pt x="2065523" y="217577"/>
                  <a:pt x="2067555" y="226298"/>
                  <a:pt x="2064829" y="233731"/>
                </a:cubicBezTo>
                <a:cubicBezTo>
                  <a:pt x="2062451" y="240272"/>
                  <a:pt x="2056554" y="245326"/>
                  <a:pt x="2049419" y="246961"/>
                </a:cubicBezTo>
                <a:cubicBezTo>
                  <a:pt x="2041441" y="248794"/>
                  <a:pt x="1986440" y="248646"/>
                  <a:pt x="1937880" y="248547"/>
                </a:cubicBezTo>
                <a:lnTo>
                  <a:pt x="1932876" y="248547"/>
                </a:lnTo>
                <a:cubicBezTo>
                  <a:pt x="1933668" y="225852"/>
                  <a:pt x="1935750" y="158909"/>
                  <a:pt x="1932479" y="144440"/>
                </a:cubicBezTo>
                <a:cubicBezTo>
                  <a:pt x="1930150" y="134283"/>
                  <a:pt x="1922817" y="125809"/>
                  <a:pt x="1913353" y="122341"/>
                </a:cubicBezTo>
                <a:cubicBezTo>
                  <a:pt x="1902798" y="118476"/>
                  <a:pt x="1890956" y="120953"/>
                  <a:pt x="1880005" y="129228"/>
                </a:cubicBezTo>
                <a:cubicBezTo>
                  <a:pt x="1870194" y="136661"/>
                  <a:pt x="1851761" y="140377"/>
                  <a:pt x="1836945" y="132697"/>
                </a:cubicBezTo>
                <a:cubicBezTo>
                  <a:pt x="1823616" y="125809"/>
                  <a:pt x="1816927" y="111241"/>
                  <a:pt x="1817621" y="90281"/>
                </a:cubicBezTo>
                <a:cubicBezTo>
                  <a:pt x="1816927" y="69668"/>
                  <a:pt x="1823616" y="55100"/>
                  <a:pt x="1836945" y="48163"/>
                </a:cubicBezTo>
                <a:cubicBezTo>
                  <a:pt x="1851761" y="40483"/>
                  <a:pt x="1870194" y="44199"/>
                  <a:pt x="1880005" y="51632"/>
                </a:cubicBezTo>
                <a:cubicBezTo>
                  <a:pt x="1890956" y="59907"/>
                  <a:pt x="1902798" y="62384"/>
                  <a:pt x="1913353" y="58569"/>
                </a:cubicBezTo>
                <a:cubicBezTo>
                  <a:pt x="1922817" y="55100"/>
                  <a:pt x="1930150" y="46627"/>
                  <a:pt x="1932479" y="36420"/>
                </a:cubicBezTo>
                <a:cubicBezTo>
                  <a:pt x="1933768" y="30622"/>
                  <a:pt x="1934263" y="16401"/>
                  <a:pt x="1934263" y="0"/>
                </a:cubicBezTo>
                <a:lnTo>
                  <a:pt x="1924353" y="0"/>
                </a:lnTo>
                <a:cubicBezTo>
                  <a:pt x="1924353" y="15955"/>
                  <a:pt x="1923957" y="29235"/>
                  <a:pt x="1922817" y="34240"/>
                </a:cubicBezTo>
                <a:cubicBezTo>
                  <a:pt x="1921231" y="41177"/>
                  <a:pt x="1916276" y="46925"/>
                  <a:pt x="1909934" y="49253"/>
                </a:cubicBezTo>
                <a:cubicBezTo>
                  <a:pt x="1902699" y="51880"/>
                  <a:pt x="1894176" y="49947"/>
                  <a:pt x="1885951" y="43704"/>
                </a:cubicBezTo>
                <a:cubicBezTo>
                  <a:pt x="1873762" y="34487"/>
                  <a:pt x="1850770" y="29830"/>
                  <a:pt x="1832387" y="39393"/>
                </a:cubicBezTo>
                <a:cubicBezTo>
                  <a:pt x="1822675" y="44397"/>
                  <a:pt x="1806620" y="57727"/>
                  <a:pt x="1807710" y="90281"/>
                </a:cubicBezTo>
                <a:cubicBezTo>
                  <a:pt x="1806620" y="123134"/>
                  <a:pt x="1822675" y="136463"/>
                  <a:pt x="1832387" y="141517"/>
                </a:cubicBezTo>
                <a:cubicBezTo>
                  <a:pt x="1850820" y="151080"/>
                  <a:pt x="1873762" y="146373"/>
                  <a:pt x="1885951" y="137156"/>
                </a:cubicBezTo>
                <a:cubicBezTo>
                  <a:pt x="1894176" y="130963"/>
                  <a:pt x="1902650" y="128981"/>
                  <a:pt x="1909934" y="131656"/>
                </a:cubicBezTo>
                <a:cubicBezTo>
                  <a:pt x="1916276" y="133936"/>
                  <a:pt x="1921231" y="139733"/>
                  <a:pt x="1922817" y="146670"/>
                </a:cubicBezTo>
                <a:cubicBezTo>
                  <a:pt x="1925592" y="158711"/>
                  <a:pt x="1924056" y="218866"/>
                  <a:pt x="1922965" y="248547"/>
                </a:cubicBezTo>
                <a:cubicBezTo>
                  <a:pt x="1866626" y="248447"/>
                  <a:pt x="1831891" y="248646"/>
                  <a:pt x="1824112" y="250429"/>
                </a:cubicBezTo>
                <a:cubicBezTo>
                  <a:pt x="1813706" y="252808"/>
                  <a:pt x="1805084" y="260240"/>
                  <a:pt x="1801566" y="269903"/>
                </a:cubicBezTo>
                <a:cubicBezTo>
                  <a:pt x="1797652" y="280606"/>
                  <a:pt x="1800179" y="292696"/>
                  <a:pt x="1808652" y="303895"/>
                </a:cubicBezTo>
                <a:cubicBezTo>
                  <a:pt x="1816233" y="313954"/>
                  <a:pt x="1820049" y="332832"/>
                  <a:pt x="1812170" y="347995"/>
                </a:cubicBezTo>
                <a:cubicBezTo>
                  <a:pt x="1805084" y="361671"/>
                  <a:pt x="1790070" y="368509"/>
                  <a:pt x="1768714" y="367815"/>
                </a:cubicBezTo>
                <a:cubicBezTo>
                  <a:pt x="1747605" y="368509"/>
                  <a:pt x="1732691" y="361671"/>
                  <a:pt x="1725605" y="347995"/>
                </a:cubicBezTo>
                <a:cubicBezTo>
                  <a:pt x="1717726" y="332832"/>
                  <a:pt x="1721542" y="313954"/>
                  <a:pt x="1729123" y="303895"/>
                </a:cubicBezTo>
                <a:cubicBezTo>
                  <a:pt x="1737596" y="292696"/>
                  <a:pt x="1740123" y="280606"/>
                  <a:pt x="1736209" y="269903"/>
                </a:cubicBezTo>
                <a:cubicBezTo>
                  <a:pt x="1732691" y="260240"/>
                  <a:pt x="1724069" y="252808"/>
                  <a:pt x="1713663" y="250429"/>
                </a:cubicBezTo>
                <a:cubicBezTo>
                  <a:pt x="1706577" y="248794"/>
                  <a:pt x="1677095" y="248497"/>
                  <a:pt x="1629377" y="248497"/>
                </a:cubicBezTo>
                <a:cubicBezTo>
                  <a:pt x="1630170" y="225803"/>
                  <a:pt x="1632251" y="158860"/>
                  <a:pt x="1628981" y="144440"/>
                </a:cubicBezTo>
                <a:cubicBezTo>
                  <a:pt x="1626652" y="134283"/>
                  <a:pt x="1619318" y="125760"/>
                  <a:pt x="1609854" y="122341"/>
                </a:cubicBezTo>
                <a:cubicBezTo>
                  <a:pt x="1599300" y="118476"/>
                  <a:pt x="1587457" y="120953"/>
                  <a:pt x="1576507" y="129228"/>
                </a:cubicBezTo>
                <a:cubicBezTo>
                  <a:pt x="1566696" y="136661"/>
                  <a:pt x="1548263" y="140377"/>
                  <a:pt x="1533447" y="132697"/>
                </a:cubicBezTo>
                <a:cubicBezTo>
                  <a:pt x="1520118" y="125809"/>
                  <a:pt x="1513429" y="111241"/>
                  <a:pt x="1514122" y="90281"/>
                </a:cubicBezTo>
                <a:cubicBezTo>
                  <a:pt x="1513429" y="69619"/>
                  <a:pt x="1520118" y="55100"/>
                  <a:pt x="1533447" y="48163"/>
                </a:cubicBezTo>
                <a:cubicBezTo>
                  <a:pt x="1548263" y="40483"/>
                  <a:pt x="1566696" y="44199"/>
                  <a:pt x="1576507" y="51632"/>
                </a:cubicBezTo>
                <a:cubicBezTo>
                  <a:pt x="1587457" y="59907"/>
                  <a:pt x="1599300" y="62384"/>
                  <a:pt x="1609854" y="58569"/>
                </a:cubicBezTo>
                <a:cubicBezTo>
                  <a:pt x="1619318" y="55100"/>
                  <a:pt x="1626652" y="46627"/>
                  <a:pt x="1628981" y="36420"/>
                </a:cubicBezTo>
                <a:cubicBezTo>
                  <a:pt x="1630269" y="30622"/>
                  <a:pt x="1630765" y="16401"/>
                  <a:pt x="1630765" y="0"/>
                </a:cubicBezTo>
                <a:lnTo>
                  <a:pt x="1620855" y="0"/>
                </a:lnTo>
                <a:cubicBezTo>
                  <a:pt x="1620855" y="15955"/>
                  <a:pt x="1620458" y="29235"/>
                  <a:pt x="1619318" y="34240"/>
                </a:cubicBezTo>
                <a:cubicBezTo>
                  <a:pt x="1617733" y="41177"/>
                  <a:pt x="1612778" y="46925"/>
                  <a:pt x="1606435" y="49253"/>
                </a:cubicBezTo>
                <a:cubicBezTo>
                  <a:pt x="1599201" y="51880"/>
                  <a:pt x="1590678" y="49947"/>
                  <a:pt x="1582453" y="43704"/>
                </a:cubicBezTo>
                <a:cubicBezTo>
                  <a:pt x="1570214" y="34487"/>
                  <a:pt x="1547272" y="29830"/>
                  <a:pt x="1528839" y="39393"/>
                </a:cubicBezTo>
                <a:cubicBezTo>
                  <a:pt x="1519176" y="44397"/>
                  <a:pt x="1503122" y="57727"/>
                  <a:pt x="1504212" y="90281"/>
                </a:cubicBezTo>
                <a:cubicBezTo>
                  <a:pt x="1503122" y="123134"/>
                  <a:pt x="1519176" y="136463"/>
                  <a:pt x="1528839" y="141517"/>
                </a:cubicBezTo>
                <a:cubicBezTo>
                  <a:pt x="1547272" y="151080"/>
                  <a:pt x="1570214" y="146422"/>
                  <a:pt x="1582453" y="137156"/>
                </a:cubicBezTo>
                <a:cubicBezTo>
                  <a:pt x="1590678" y="130963"/>
                  <a:pt x="1599201" y="128981"/>
                  <a:pt x="1606435" y="131656"/>
                </a:cubicBezTo>
                <a:cubicBezTo>
                  <a:pt x="1612778" y="133936"/>
                  <a:pt x="1617733" y="139733"/>
                  <a:pt x="1619318" y="146670"/>
                </a:cubicBezTo>
                <a:cubicBezTo>
                  <a:pt x="1622044" y="158711"/>
                  <a:pt x="1620557" y="218816"/>
                  <a:pt x="1619467" y="248547"/>
                </a:cubicBezTo>
                <a:lnTo>
                  <a:pt x="1599895" y="248547"/>
                </a:lnTo>
                <a:cubicBezTo>
                  <a:pt x="1551335" y="248646"/>
                  <a:pt x="1496334" y="248794"/>
                  <a:pt x="1488356" y="246961"/>
                </a:cubicBezTo>
                <a:cubicBezTo>
                  <a:pt x="1481221" y="245326"/>
                  <a:pt x="1475324" y="240272"/>
                  <a:pt x="1472946" y="233731"/>
                </a:cubicBezTo>
                <a:cubicBezTo>
                  <a:pt x="1470220" y="226298"/>
                  <a:pt x="1472252" y="217577"/>
                  <a:pt x="1478594" y="209154"/>
                </a:cubicBezTo>
                <a:cubicBezTo>
                  <a:pt x="1488009" y="196667"/>
                  <a:pt x="1492815" y="173279"/>
                  <a:pt x="1483054" y="154499"/>
                </a:cubicBezTo>
                <a:cubicBezTo>
                  <a:pt x="1477901" y="144589"/>
                  <a:pt x="1464373" y="128287"/>
                  <a:pt x="1431125" y="129327"/>
                </a:cubicBezTo>
                <a:cubicBezTo>
                  <a:pt x="1397678" y="128237"/>
                  <a:pt x="1383952" y="144589"/>
                  <a:pt x="1378849" y="154450"/>
                </a:cubicBezTo>
                <a:cubicBezTo>
                  <a:pt x="1369087" y="173279"/>
                  <a:pt x="1373844" y="196667"/>
                  <a:pt x="1383308" y="209154"/>
                </a:cubicBezTo>
                <a:cubicBezTo>
                  <a:pt x="1389651" y="217577"/>
                  <a:pt x="1391682" y="226298"/>
                  <a:pt x="1388957" y="233731"/>
                </a:cubicBezTo>
                <a:cubicBezTo>
                  <a:pt x="1386579" y="240272"/>
                  <a:pt x="1380633" y="245326"/>
                  <a:pt x="1373497" y="246961"/>
                </a:cubicBezTo>
                <a:cubicBezTo>
                  <a:pt x="1362299" y="249538"/>
                  <a:pt x="1273058" y="250380"/>
                  <a:pt x="1210574" y="249488"/>
                </a:cubicBezTo>
                <a:cubicBezTo>
                  <a:pt x="1209484" y="220154"/>
                  <a:pt x="1207899" y="158860"/>
                  <a:pt x="1210674" y="146670"/>
                </a:cubicBezTo>
                <a:cubicBezTo>
                  <a:pt x="1212259" y="139733"/>
                  <a:pt x="1217214" y="133936"/>
                  <a:pt x="1223557" y="131656"/>
                </a:cubicBezTo>
                <a:cubicBezTo>
                  <a:pt x="1230791" y="128981"/>
                  <a:pt x="1239314" y="130963"/>
                  <a:pt x="1247539" y="137156"/>
                </a:cubicBezTo>
                <a:cubicBezTo>
                  <a:pt x="1259778" y="146422"/>
                  <a:pt x="1282720" y="151080"/>
                  <a:pt x="1301153" y="141517"/>
                </a:cubicBezTo>
                <a:cubicBezTo>
                  <a:pt x="1310816" y="136463"/>
                  <a:pt x="1326920" y="123134"/>
                  <a:pt x="1325780" y="90628"/>
                </a:cubicBezTo>
                <a:cubicBezTo>
                  <a:pt x="1326920" y="57727"/>
                  <a:pt x="1310816" y="44397"/>
                  <a:pt x="1301153" y="39393"/>
                </a:cubicBezTo>
                <a:cubicBezTo>
                  <a:pt x="1282720" y="29830"/>
                  <a:pt x="1259778" y="34487"/>
                  <a:pt x="1247539" y="43704"/>
                </a:cubicBezTo>
                <a:cubicBezTo>
                  <a:pt x="1239314" y="49947"/>
                  <a:pt x="1230841" y="51880"/>
                  <a:pt x="1223557" y="49253"/>
                </a:cubicBezTo>
                <a:cubicBezTo>
                  <a:pt x="1217214" y="46925"/>
                  <a:pt x="1212259" y="41177"/>
                  <a:pt x="1210674" y="34240"/>
                </a:cubicBezTo>
                <a:cubicBezTo>
                  <a:pt x="1209534" y="29235"/>
                  <a:pt x="1209137" y="15955"/>
                  <a:pt x="1209137" y="0"/>
                </a:cubicBezTo>
                <a:lnTo>
                  <a:pt x="1199227" y="0"/>
                </a:lnTo>
                <a:cubicBezTo>
                  <a:pt x="1199227" y="16401"/>
                  <a:pt x="1199723" y="30622"/>
                  <a:pt x="1201011" y="36420"/>
                </a:cubicBezTo>
                <a:cubicBezTo>
                  <a:pt x="1203340" y="46627"/>
                  <a:pt x="1210674" y="55100"/>
                  <a:pt x="1220187" y="58569"/>
                </a:cubicBezTo>
                <a:cubicBezTo>
                  <a:pt x="1230692" y="62384"/>
                  <a:pt x="1242535" y="59907"/>
                  <a:pt x="1253485" y="51632"/>
                </a:cubicBezTo>
                <a:cubicBezTo>
                  <a:pt x="1263296" y="44199"/>
                  <a:pt x="1281729" y="40483"/>
                  <a:pt x="1296595" y="48163"/>
                </a:cubicBezTo>
                <a:cubicBezTo>
                  <a:pt x="1309924" y="55100"/>
                  <a:pt x="1316564" y="69619"/>
                  <a:pt x="1315870" y="90628"/>
                </a:cubicBezTo>
                <a:cubicBezTo>
                  <a:pt x="1316564" y="111241"/>
                  <a:pt x="1309924" y="125809"/>
                  <a:pt x="1296595" y="132697"/>
                </a:cubicBezTo>
                <a:cubicBezTo>
                  <a:pt x="1281729" y="140377"/>
                  <a:pt x="1263296" y="136661"/>
                  <a:pt x="1253485" y="129228"/>
                </a:cubicBezTo>
                <a:cubicBezTo>
                  <a:pt x="1242535" y="120953"/>
                  <a:pt x="1230692" y="118476"/>
                  <a:pt x="1220187" y="122341"/>
                </a:cubicBezTo>
                <a:cubicBezTo>
                  <a:pt x="1210674" y="125760"/>
                  <a:pt x="1203340" y="134283"/>
                  <a:pt x="1201011" y="144440"/>
                </a:cubicBezTo>
                <a:cubicBezTo>
                  <a:pt x="1197691" y="159058"/>
                  <a:pt x="1199871" y="227438"/>
                  <a:pt x="1200664" y="249339"/>
                </a:cubicBezTo>
                <a:cubicBezTo>
                  <a:pt x="1174947" y="248844"/>
                  <a:pt x="1155276" y="248051"/>
                  <a:pt x="1150420" y="246961"/>
                </a:cubicBezTo>
                <a:cubicBezTo>
                  <a:pt x="1143284" y="245326"/>
                  <a:pt x="1137388" y="240272"/>
                  <a:pt x="1135009" y="233731"/>
                </a:cubicBezTo>
                <a:cubicBezTo>
                  <a:pt x="1132284" y="226298"/>
                  <a:pt x="1134316" y="217577"/>
                  <a:pt x="1140658" y="209154"/>
                </a:cubicBezTo>
                <a:cubicBezTo>
                  <a:pt x="1150073" y="196667"/>
                  <a:pt x="1154830" y="173279"/>
                  <a:pt x="1145118" y="154450"/>
                </a:cubicBezTo>
                <a:cubicBezTo>
                  <a:pt x="1139965" y="144589"/>
                  <a:pt x="1126338" y="128287"/>
                  <a:pt x="1093189" y="129327"/>
                </a:cubicBezTo>
                <a:cubicBezTo>
                  <a:pt x="1059593" y="128237"/>
                  <a:pt x="1046016" y="144589"/>
                  <a:pt x="1040913" y="154450"/>
                </a:cubicBezTo>
                <a:cubicBezTo>
                  <a:pt x="1031151" y="173279"/>
                  <a:pt x="1035908" y="196667"/>
                  <a:pt x="1045372" y="209154"/>
                </a:cubicBezTo>
                <a:cubicBezTo>
                  <a:pt x="1051715" y="217577"/>
                  <a:pt x="1053697" y="226298"/>
                  <a:pt x="1051021" y="233731"/>
                </a:cubicBezTo>
                <a:cubicBezTo>
                  <a:pt x="1048643" y="240272"/>
                  <a:pt x="1042696" y="245326"/>
                  <a:pt x="1035561" y="246961"/>
                </a:cubicBezTo>
                <a:cubicBezTo>
                  <a:pt x="1027633" y="248794"/>
                  <a:pt x="972632" y="248646"/>
                  <a:pt x="924072" y="248547"/>
                </a:cubicBezTo>
                <a:cubicBezTo>
                  <a:pt x="903954" y="248547"/>
                  <a:pt x="886215" y="248497"/>
                  <a:pt x="871053" y="248547"/>
                </a:cubicBezTo>
                <a:cubicBezTo>
                  <a:pt x="869963" y="218866"/>
                  <a:pt x="868476" y="158711"/>
                  <a:pt x="871201" y="146670"/>
                </a:cubicBezTo>
                <a:cubicBezTo>
                  <a:pt x="872787" y="139733"/>
                  <a:pt x="877742" y="133936"/>
                  <a:pt x="884084" y="131656"/>
                </a:cubicBezTo>
                <a:cubicBezTo>
                  <a:pt x="891368" y="128981"/>
                  <a:pt x="899842" y="130963"/>
                  <a:pt x="908067" y="137156"/>
                </a:cubicBezTo>
                <a:cubicBezTo>
                  <a:pt x="920306" y="146373"/>
                  <a:pt x="943248" y="151080"/>
                  <a:pt x="961681" y="141517"/>
                </a:cubicBezTo>
                <a:cubicBezTo>
                  <a:pt x="971343" y="136463"/>
                  <a:pt x="987447" y="123134"/>
                  <a:pt x="986308" y="90628"/>
                </a:cubicBezTo>
                <a:cubicBezTo>
                  <a:pt x="987447" y="57727"/>
                  <a:pt x="971343" y="44397"/>
                  <a:pt x="961681" y="39393"/>
                </a:cubicBezTo>
                <a:cubicBezTo>
                  <a:pt x="943248" y="29830"/>
                  <a:pt x="920306" y="34487"/>
                  <a:pt x="908067" y="43704"/>
                </a:cubicBezTo>
                <a:cubicBezTo>
                  <a:pt x="899842" y="49947"/>
                  <a:pt x="891319" y="51880"/>
                  <a:pt x="884084" y="49253"/>
                </a:cubicBezTo>
                <a:cubicBezTo>
                  <a:pt x="877742" y="46925"/>
                  <a:pt x="872787" y="41177"/>
                  <a:pt x="871201" y="34240"/>
                </a:cubicBezTo>
                <a:cubicBezTo>
                  <a:pt x="870062" y="29235"/>
                  <a:pt x="869665" y="15906"/>
                  <a:pt x="869665" y="0"/>
                </a:cubicBezTo>
                <a:lnTo>
                  <a:pt x="859755" y="0"/>
                </a:lnTo>
                <a:cubicBezTo>
                  <a:pt x="859755" y="16401"/>
                  <a:pt x="860251" y="30622"/>
                  <a:pt x="861539" y="36420"/>
                </a:cubicBezTo>
                <a:cubicBezTo>
                  <a:pt x="863868" y="46627"/>
                  <a:pt x="871201" y="55100"/>
                  <a:pt x="880665" y="58569"/>
                </a:cubicBezTo>
                <a:cubicBezTo>
                  <a:pt x="891220" y="62384"/>
                  <a:pt x="903062" y="59907"/>
                  <a:pt x="914013" y="51632"/>
                </a:cubicBezTo>
                <a:cubicBezTo>
                  <a:pt x="923874" y="44199"/>
                  <a:pt x="942257" y="40483"/>
                  <a:pt x="957122" y="48163"/>
                </a:cubicBezTo>
                <a:cubicBezTo>
                  <a:pt x="970451" y="55100"/>
                  <a:pt x="977091" y="69619"/>
                  <a:pt x="976398" y="90628"/>
                </a:cubicBezTo>
                <a:cubicBezTo>
                  <a:pt x="977091" y="111241"/>
                  <a:pt x="970451" y="125809"/>
                  <a:pt x="957122" y="132697"/>
                </a:cubicBezTo>
                <a:cubicBezTo>
                  <a:pt x="942257" y="140377"/>
                  <a:pt x="923874" y="136661"/>
                  <a:pt x="914013" y="129228"/>
                </a:cubicBezTo>
                <a:cubicBezTo>
                  <a:pt x="903062" y="120953"/>
                  <a:pt x="891220" y="118476"/>
                  <a:pt x="880665" y="122341"/>
                </a:cubicBezTo>
                <a:cubicBezTo>
                  <a:pt x="871201" y="125760"/>
                  <a:pt x="863868" y="134283"/>
                  <a:pt x="861539" y="144440"/>
                </a:cubicBezTo>
                <a:cubicBezTo>
                  <a:pt x="858269" y="158909"/>
                  <a:pt x="860350" y="225902"/>
                  <a:pt x="861142" y="248596"/>
                </a:cubicBezTo>
                <a:cubicBezTo>
                  <a:pt x="833047" y="248745"/>
                  <a:pt x="815506" y="249240"/>
                  <a:pt x="810303" y="250429"/>
                </a:cubicBezTo>
                <a:cubicBezTo>
                  <a:pt x="799898" y="252808"/>
                  <a:pt x="791276" y="260240"/>
                  <a:pt x="787758" y="269903"/>
                </a:cubicBezTo>
                <a:cubicBezTo>
                  <a:pt x="783843" y="280606"/>
                  <a:pt x="786370" y="292696"/>
                  <a:pt x="794794" y="303895"/>
                </a:cubicBezTo>
                <a:cubicBezTo>
                  <a:pt x="802425" y="313954"/>
                  <a:pt x="806240" y="332832"/>
                  <a:pt x="798362" y="347995"/>
                </a:cubicBezTo>
                <a:cubicBezTo>
                  <a:pt x="791276" y="361671"/>
                  <a:pt x="776312" y="368509"/>
                  <a:pt x="754906" y="367815"/>
                </a:cubicBezTo>
                <a:cubicBezTo>
                  <a:pt x="733748" y="368558"/>
                  <a:pt x="718833" y="361671"/>
                  <a:pt x="711747" y="347995"/>
                </a:cubicBezTo>
                <a:cubicBezTo>
                  <a:pt x="703868" y="332832"/>
                  <a:pt x="707733" y="313954"/>
                  <a:pt x="715315" y="303895"/>
                </a:cubicBezTo>
                <a:cubicBezTo>
                  <a:pt x="723788" y="292696"/>
                  <a:pt x="726265" y="280606"/>
                  <a:pt x="722351" y="269903"/>
                </a:cubicBezTo>
                <a:cubicBezTo>
                  <a:pt x="718833" y="260240"/>
                  <a:pt x="710211" y="252808"/>
                  <a:pt x="699855" y="250429"/>
                </a:cubicBezTo>
                <a:cubicBezTo>
                  <a:pt x="691431" y="248497"/>
                  <a:pt x="655061" y="248447"/>
                  <a:pt x="600506" y="248547"/>
                </a:cubicBezTo>
                <a:cubicBezTo>
                  <a:pt x="589703" y="248596"/>
                  <a:pt x="578505" y="248596"/>
                  <a:pt x="567753" y="248596"/>
                </a:cubicBezTo>
                <a:cubicBezTo>
                  <a:pt x="566662" y="218965"/>
                  <a:pt x="565126" y="158711"/>
                  <a:pt x="567901" y="146670"/>
                </a:cubicBezTo>
                <a:cubicBezTo>
                  <a:pt x="569487" y="139733"/>
                  <a:pt x="574442" y="133936"/>
                  <a:pt x="580784" y="131656"/>
                </a:cubicBezTo>
                <a:cubicBezTo>
                  <a:pt x="588019" y="128981"/>
                  <a:pt x="596541" y="130963"/>
                  <a:pt x="604767" y="137156"/>
                </a:cubicBezTo>
                <a:cubicBezTo>
                  <a:pt x="617006" y="146373"/>
                  <a:pt x="639948" y="151080"/>
                  <a:pt x="658331" y="141517"/>
                </a:cubicBezTo>
                <a:cubicBezTo>
                  <a:pt x="668043" y="136463"/>
                  <a:pt x="684098" y="123134"/>
                  <a:pt x="683008" y="90628"/>
                </a:cubicBezTo>
                <a:cubicBezTo>
                  <a:pt x="684098" y="57727"/>
                  <a:pt x="668043" y="44397"/>
                  <a:pt x="658331" y="39393"/>
                </a:cubicBezTo>
                <a:cubicBezTo>
                  <a:pt x="639948" y="29830"/>
                  <a:pt x="617006" y="34487"/>
                  <a:pt x="604767" y="43704"/>
                </a:cubicBezTo>
                <a:cubicBezTo>
                  <a:pt x="596541" y="49947"/>
                  <a:pt x="588019" y="51880"/>
                  <a:pt x="580784" y="49253"/>
                </a:cubicBezTo>
                <a:cubicBezTo>
                  <a:pt x="574442" y="46925"/>
                  <a:pt x="569487" y="41177"/>
                  <a:pt x="567901" y="34240"/>
                </a:cubicBezTo>
                <a:cubicBezTo>
                  <a:pt x="566761" y="29235"/>
                  <a:pt x="566365" y="15955"/>
                  <a:pt x="566365" y="0"/>
                </a:cubicBezTo>
                <a:lnTo>
                  <a:pt x="556455" y="0"/>
                </a:lnTo>
                <a:cubicBezTo>
                  <a:pt x="556504" y="16401"/>
                  <a:pt x="556950" y="30622"/>
                  <a:pt x="558239" y="36420"/>
                </a:cubicBezTo>
                <a:cubicBezTo>
                  <a:pt x="560568" y="46627"/>
                  <a:pt x="567901" y="55100"/>
                  <a:pt x="577365" y="58569"/>
                </a:cubicBezTo>
                <a:cubicBezTo>
                  <a:pt x="587920" y="62384"/>
                  <a:pt x="599762" y="59907"/>
                  <a:pt x="610713" y="51632"/>
                </a:cubicBezTo>
                <a:cubicBezTo>
                  <a:pt x="620524" y="44199"/>
                  <a:pt x="638957" y="40483"/>
                  <a:pt x="653773" y="48163"/>
                </a:cubicBezTo>
                <a:cubicBezTo>
                  <a:pt x="667102" y="55100"/>
                  <a:pt x="673791" y="69619"/>
                  <a:pt x="673097" y="90628"/>
                </a:cubicBezTo>
                <a:cubicBezTo>
                  <a:pt x="673791" y="111241"/>
                  <a:pt x="667102" y="125809"/>
                  <a:pt x="653773" y="132697"/>
                </a:cubicBezTo>
                <a:cubicBezTo>
                  <a:pt x="638957" y="140377"/>
                  <a:pt x="620524" y="136661"/>
                  <a:pt x="610713" y="129228"/>
                </a:cubicBezTo>
                <a:cubicBezTo>
                  <a:pt x="599762" y="120953"/>
                  <a:pt x="587920" y="118476"/>
                  <a:pt x="577365" y="122341"/>
                </a:cubicBezTo>
                <a:cubicBezTo>
                  <a:pt x="567901" y="125760"/>
                  <a:pt x="560568" y="134283"/>
                  <a:pt x="558239" y="144440"/>
                </a:cubicBezTo>
                <a:cubicBezTo>
                  <a:pt x="554919" y="158909"/>
                  <a:pt x="557050" y="225951"/>
                  <a:pt x="557842" y="248596"/>
                </a:cubicBezTo>
                <a:cubicBezTo>
                  <a:pt x="531184" y="248497"/>
                  <a:pt x="508688" y="248150"/>
                  <a:pt x="503436" y="246961"/>
                </a:cubicBezTo>
                <a:cubicBezTo>
                  <a:pt x="496300" y="245326"/>
                  <a:pt x="490404" y="240272"/>
                  <a:pt x="488025" y="233731"/>
                </a:cubicBezTo>
                <a:cubicBezTo>
                  <a:pt x="485300" y="226298"/>
                  <a:pt x="487332" y="217577"/>
                  <a:pt x="493674" y="209154"/>
                </a:cubicBezTo>
                <a:cubicBezTo>
                  <a:pt x="503089" y="196667"/>
                  <a:pt x="507846" y="173279"/>
                  <a:pt x="498134" y="154450"/>
                </a:cubicBezTo>
                <a:cubicBezTo>
                  <a:pt x="492980" y="144589"/>
                  <a:pt x="479354" y="128287"/>
                  <a:pt x="446205" y="129327"/>
                </a:cubicBezTo>
                <a:cubicBezTo>
                  <a:pt x="412609" y="128237"/>
                  <a:pt x="399032" y="144589"/>
                  <a:pt x="393928" y="154450"/>
                </a:cubicBezTo>
                <a:cubicBezTo>
                  <a:pt x="384167" y="173279"/>
                  <a:pt x="388924" y="196667"/>
                  <a:pt x="398388" y="209154"/>
                </a:cubicBezTo>
                <a:cubicBezTo>
                  <a:pt x="404731" y="217577"/>
                  <a:pt x="406713" y="226298"/>
                  <a:pt x="404037" y="233731"/>
                </a:cubicBezTo>
                <a:cubicBezTo>
                  <a:pt x="401658" y="240272"/>
                  <a:pt x="395712" y="245326"/>
                  <a:pt x="388577" y="246961"/>
                </a:cubicBezTo>
                <a:cubicBezTo>
                  <a:pt x="380649" y="248794"/>
                  <a:pt x="333278" y="248646"/>
                  <a:pt x="291507" y="248547"/>
                </a:cubicBezTo>
                <a:lnTo>
                  <a:pt x="264452" y="248547"/>
                </a:lnTo>
                <a:cubicBezTo>
                  <a:pt x="263362" y="218816"/>
                  <a:pt x="261826" y="158711"/>
                  <a:pt x="264601" y="146670"/>
                </a:cubicBezTo>
                <a:cubicBezTo>
                  <a:pt x="266187" y="139733"/>
                  <a:pt x="271092" y="133936"/>
                  <a:pt x="277484" y="131656"/>
                </a:cubicBezTo>
                <a:cubicBezTo>
                  <a:pt x="284719" y="128981"/>
                  <a:pt x="293241" y="130963"/>
                  <a:pt x="301417" y="137156"/>
                </a:cubicBezTo>
                <a:cubicBezTo>
                  <a:pt x="313656" y="146422"/>
                  <a:pt x="336648" y="151080"/>
                  <a:pt x="355031" y="141517"/>
                </a:cubicBezTo>
                <a:cubicBezTo>
                  <a:pt x="364743" y="136463"/>
                  <a:pt x="380798" y="123134"/>
                  <a:pt x="379707" y="90628"/>
                </a:cubicBezTo>
                <a:cubicBezTo>
                  <a:pt x="380798" y="57727"/>
                  <a:pt x="364743" y="44397"/>
                  <a:pt x="355031" y="39393"/>
                </a:cubicBezTo>
                <a:cubicBezTo>
                  <a:pt x="336648" y="29830"/>
                  <a:pt x="313656" y="34487"/>
                  <a:pt x="301417" y="43704"/>
                </a:cubicBezTo>
                <a:cubicBezTo>
                  <a:pt x="293241" y="49947"/>
                  <a:pt x="284719" y="51880"/>
                  <a:pt x="277484" y="49253"/>
                </a:cubicBezTo>
                <a:cubicBezTo>
                  <a:pt x="271092" y="46925"/>
                  <a:pt x="266187" y="41177"/>
                  <a:pt x="264601" y="34240"/>
                </a:cubicBezTo>
                <a:cubicBezTo>
                  <a:pt x="263461" y="29235"/>
                  <a:pt x="263065" y="15955"/>
                  <a:pt x="263065" y="0"/>
                </a:cubicBezTo>
                <a:lnTo>
                  <a:pt x="253155" y="0"/>
                </a:lnTo>
                <a:cubicBezTo>
                  <a:pt x="253155" y="16401"/>
                  <a:pt x="253650" y="30622"/>
                  <a:pt x="254939" y="36420"/>
                </a:cubicBezTo>
                <a:cubicBezTo>
                  <a:pt x="257267" y="46627"/>
                  <a:pt x="264601" y="55100"/>
                  <a:pt x="274065" y="58569"/>
                </a:cubicBezTo>
                <a:cubicBezTo>
                  <a:pt x="284570" y="62384"/>
                  <a:pt x="296413" y="59907"/>
                  <a:pt x="307413" y="51632"/>
                </a:cubicBezTo>
                <a:cubicBezTo>
                  <a:pt x="317224" y="44199"/>
                  <a:pt x="335657" y="40483"/>
                  <a:pt x="350472" y="48163"/>
                </a:cubicBezTo>
                <a:cubicBezTo>
                  <a:pt x="363802" y="55100"/>
                  <a:pt x="370491" y="69619"/>
                  <a:pt x="369797" y="90628"/>
                </a:cubicBezTo>
                <a:cubicBezTo>
                  <a:pt x="370491" y="111241"/>
                  <a:pt x="363802" y="125809"/>
                  <a:pt x="350472" y="132697"/>
                </a:cubicBezTo>
                <a:cubicBezTo>
                  <a:pt x="335657" y="140427"/>
                  <a:pt x="317224" y="136661"/>
                  <a:pt x="307413" y="129228"/>
                </a:cubicBezTo>
                <a:cubicBezTo>
                  <a:pt x="296413" y="120953"/>
                  <a:pt x="284570" y="118476"/>
                  <a:pt x="274065" y="122341"/>
                </a:cubicBezTo>
                <a:cubicBezTo>
                  <a:pt x="264601" y="125760"/>
                  <a:pt x="257267" y="134283"/>
                  <a:pt x="254939" y="144440"/>
                </a:cubicBezTo>
                <a:cubicBezTo>
                  <a:pt x="251619" y="158860"/>
                  <a:pt x="253700" y="225803"/>
                  <a:pt x="254542" y="248547"/>
                </a:cubicBezTo>
                <a:cubicBezTo>
                  <a:pt x="220699" y="248596"/>
                  <a:pt x="198550" y="248943"/>
                  <a:pt x="192207" y="250429"/>
                </a:cubicBezTo>
                <a:cubicBezTo>
                  <a:pt x="181802" y="252808"/>
                  <a:pt x="173180" y="260240"/>
                  <a:pt x="169662" y="269903"/>
                </a:cubicBezTo>
                <a:cubicBezTo>
                  <a:pt x="165747" y="280606"/>
                  <a:pt x="168274" y="292696"/>
                  <a:pt x="176698" y="303895"/>
                </a:cubicBezTo>
                <a:cubicBezTo>
                  <a:pt x="184329" y="313954"/>
                  <a:pt x="188144" y="332832"/>
                  <a:pt x="180266" y="347995"/>
                </a:cubicBezTo>
                <a:cubicBezTo>
                  <a:pt x="173180" y="361671"/>
                  <a:pt x="158265" y="368509"/>
                  <a:pt x="136810" y="367815"/>
                </a:cubicBezTo>
                <a:cubicBezTo>
                  <a:pt x="115701" y="368558"/>
                  <a:pt x="100786" y="361671"/>
                  <a:pt x="93700" y="347995"/>
                </a:cubicBezTo>
                <a:cubicBezTo>
                  <a:pt x="85822" y="332832"/>
                  <a:pt x="89637" y="313954"/>
                  <a:pt x="97219" y="303895"/>
                </a:cubicBezTo>
                <a:cubicBezTo>
                  <a:pt x="105692" y="292696"/>
                  <a:pt x="108169" y="280606"/>
                  <a:pt x="104304" y="269903"/>
                </a:cubicBezTo>
                <a:cubicBezTo>
                  <a:pt x="100786" y="260240"/>
                  <a:pt x="92115" y="252808"/>
                  <a:pt x="81759" y="250429"/>
                </a:cubicBezTo>
                <a:cubicBezTo>
                  <a:pt x="74277" y="248695"/>
                  <a:pt x="44744" y="248497"/>
                  <a:pt x="0" y="248497"/>
                </a:cubicBezTo>
                <a:lnTo>
                  <a:pt x="0" y="258407"/>
                </a:lnTo>
                <a:cubicBezTo>
                  <a:pt x="36568" y="258358"/>
                  <a:pt x="72691" y="258506"/>
                  <a:pt x="79529" y="260092"/>
                </a:cubicBezTo>
                <a:cubicBezTo>
                  <a:pt x="86664" y="261727"/>
                  <a:pt x="92610" y="266781"/>
                  <a:pt x="94989" y="273272"/>
                </a:cubicBezTo>
                <a:cubicBezTo>
                  <a:pt x="97665" y="280755"/>
                  <a:pt x="95682" y="289475"/>
                  <a:pt x="89340" y="297899"/>
                </a:cubicBezTo>
                <a:cubicBezTo>
                  <a:pt x="79876" y="310386"/>
                  <a:pt x="75119" y="333774"/>
                  <a:pt x="84880" y="352554"/>
                </a:cubicBezTo>
                <a:cubicBezTo>
                  <a:pt x="89984" y="362414"/>
                  <a:pt x="103611" y="378766"/>
                  <a:pt x="136810" y="377725"/>
                </a:cubicBezTo>
                <a:cubicBezTo>
                  <a:pt x="170355" y="378766"/>
                  <a:pt x="183932" y="362414"/>
                  <a:pt x="189086" y="352554"/>
                </a:cubicBezTo>
                <a:cubicBezTo>
                  <a:pt x="198798" y="333774"/>
                  <a:pt x="194041" y="310386"/>
                  <a:pt x="184626" y="297899"/>
                </a:cubicBezTo>
                <a:cubicBezTo>
                  <a:pt x="178284" y="289475"/>
                  <a:pt x="176252" y="280755"/>
                  <a:pt x="178977" y="273272"/>
                </a:cubicBezTo>
                <a:cubicBezTo>
                  <a:pt x="181356" y="266781"/>
                  <a:pt x="187252" y="261727"/>
                  <a:pt x="194388" y="260092"/>
                </a:cubicBezTo>
                <a:cubicBezTo>
                  <a:pt x="200036" y="258804"/>
                  <a:pt x="225456" y="258457"/>
                  <a:pt x="254641" y="258407"/>
                </a:cubicBezTo>
                <a:cubicBezTo>
                  <a:pt x="253898" y="278475"/>
                  <a:pt x="251520" y="349878"/>
                  <a:pt x="254939" y="364842"/>
                </a:cubicBezTo>
                <a:cubicBezTo>
                  <a:pt x="257267" y="375050"/>
                  <a:pt x="264601" y="383523"/>
                  <a:pt x="274065" y="386991"/>
                </a:cubicBezTo>
                <a:cubicBezTo>
                  <a:pt x="284570" y="390807"/>
                  <a:pt x="296413" y="388379"/>
                  <a:pt x="307413" y="380054"/>
                </a:cubicBezTo>
                <a:cubicBezTo>
                  <a:pt x="317224" y="372622"/>
                  <a:pt x="335657" y="368905"/>
                  <a:pt x="350472" y="376586"/>
                </a:cubicBezTo>
                <a:cubicBezTo>
                  <a:pt x="363802" y="383523"/>
                  <a:pt x="370491" y="398091"/>
                  <a:pt x="369797" y="419051"/>
                </a:cubicBezTo>
                <a:cubicBezTo>
                  <a:pt x="370491" y="439664"/>
                  <a:pt x="363802" y="454232"/>
                  <a:pt x="350472" y="461119"/>
                </a:cubicBezTo>
                <a:cubicBezTo>
                  <a:pt x="335657" y="468849"/>
                  <a:pt x="317224" y="465083"/>
                  <a:pt x="307413" y="457651"/>
                </a:cubicBezTo>
                <a:cubicBezTo>
                  <a:pt x="296413" y="449376"/>
                  <a:pt x="284570" y="446898"/>
                  <a:pt x="274065" y="450763"/>
                </a:cubicBezTo>
                <a:cubicBezTo>
                  <a:pt x="264601" y="454232"/>
                  <a:pt x="257267" y="462705"/>
                  <a:pt x="254939" y="472863"/>
                </a:cubicBezTo>
                <a:cubicBezTo>
                  <a:pt x="251619" y="487332"/>
                  <a:pt x="253700" y="554374"/>
                  <a:pt x="254542" y="577018"/>
                </a:cubicBezTo>
                <a:cubicBezTo>
                  <a:pt x="225406" y="576969"/>
                  <a:pt x="200036" y="576672"/>
                  <a:pt x="194388" y="575383"/>
                </a:cubicBezTo>
                <a:cubicBezTo>
                  <a:pt x="187252" y="573748"/>
                  <a:pt x="181356" y="568694"/>
                  <a:pt x="178977" y="562153"/>
                </a:cubicBezTo>
                <a:cubicBezTo>
                  <a:pt x="176252" y="554721"/>
                  <a:pt x="178284" y="546000"/>
                  <a:pt x="184626" y="537576"/>
                </a:cubicBezTo>
                <a:cubicBezTo>
                  <a:pt x="194041" y="525089"/>
                  <a:pt x="198798" y="501701"/>
                  <a:pt x="189086" y="482922"/>
                </a:cubicBezTo>
                <a:cubicBezTo>
                  <a:pt x="183932" y="473011"/>
                  <a:pt x="170355" y="456660"/>
                  <a:pt x="137156" y="457750"/>
                </a:cubicBezTo>
                <a:cubicBezTo>
                  <a:pt x="103561" y="456610"/>
                  <a:pt x="89984" y="473011"/>
                  <a:pt x="84880" y="482922"/>
                </a:cubicBezTo>
                <a:cubicBezTo>
                  <a:pt x="75119" y="501701"/>
                  <a:pt x="79876" y="525089"/>
                  <a:pt x="89340" y="537576"/>
                </a:cubicBezTo>
                <a:cubicBezTo>
                  <a:pt x="95682" y="546000"/>
                  <a:pt x="97665" y="554721"/>
                  <a:pt x="94989" y="562153"/>
                </a:cubicBezTo>
                <a:cubicBezTo>
                  <a:pt x="92610" y="568694"/>
                  <a:pt x="86664" y="573748"/>
                  <a:pt x="79529" y="575383"/>
                </a:cubicBezTo>
                <a:cubicBezTo>
                  <a:pt x="72691" y="576969"/>
                  <a:pt x="36568" y="577068"/>
                  <a:pt x="0" y="577018"/>
                </a:cubicBezTo>
                <a:lnTo>
                  <a:pt x="0" y="586929"/>
                </a:lnTo>
                <a:cubicBezTo>
                  <a:pt x="44744" y="586929"/>
                  <a:pt x="74277" y="586780"/>
                  <a:pt x="81759" y="585046"/>
                </a:cubicBezTo>
                <a:cubicBezTo>
                  <a:pt x="92115" y="582667"/>
                  <a:pt x="100786" y="575185"/>
                  <a:pt x="104304" y="565572"/>
                </a:cubicBezTo>
                <a:cubicBezTo>
                  <a:pt x="108169" y="554820"/>
                  <a:pt x="105692" y="542779"/>
                  <a:pt x="97219" y="531580"/>
                </a:cubicBezTo>
                <a:cubicBezTo>
                  <a:pt x="89637" y="521522"/>
                  <a:pt x="85822" y="502643"/>
                  <a:pt x="93700" y="487480"/>
                </a:cubicBezTo>
                <a:cubicBezTo>
                  <a:pt x="100786" y="473804"/>
                  <a:pt x="115701" y="466917"/>
                  <a:pt x="137156" y="467660"/>
                </a:cubicBezTo>
                <a:cubicBezTo>
                  <a:pt x="158216" y="466917"/>
                  <a:pt x="173180" y="473804"/>
                  <a:pt x="180266" y="487480"/>
                </a:cubicBezTo>
                <a:cubicBezTo>
                  <a:pt x="188144" y="502643"/>
                  <a:pt x="184329" y="521522"/>
                  <a:pt x="176698" y="531580"/>
                </a:cubicBezTo>
                <a:cubicBezTo>
                  <a:pt x="168274" y="542779"/>
                  <a:pt x="165747" y="554820"/>
                  <a:pt x="169662" y="565572"/>
                </a:cubicBezTo>
                <a:cubicBezTo>
                  <a:pt x="173180" y="575185"/>
                  <a:pt x="181802" y="582667"/>
                  <a:pt x="192207" y="585046"/>
                </a:cubicBezTo>
                <a:cubicBezTo>
                  <a:pt x="198550" y="586483"/>
                  <a:pt x="220749" y="586879"/>
                  <a:pt x="254592" y="586929"/>
                </a:cubicBezTo>
                <a:cubicBezTo>
                  <a:pt x="253848" y="607096"/>
                  <a:pt x="251520" y="678350"/>
                  <a:pt x="254939" y="693264"/>
                </a:cubicBezTo>
                <a:cubicBezTo>
                  <a:pt x="257267" y="703472"/>
                  <a:pt x="264601" y="711945"/>
                  <a:pt x="274065" y="715414"/>
                </a:cubicBezTo>
                <a:cubicBezTo>
                  <a:pt x="284570" y="719229"/>
                  <a:pt x="296413" y="716801"/>
                  <a:pt x="307413" y="708476"/>
                </a:cubicBezTo>
                <a:cubicBezTo>
                  <a:pt x="317224" y="701044"/>
                  <a:pt x="335657" y="697328"/>
                  <a:pt x="350472" y="705008"/>
                </a:cubicBezTo>
                <a:cubicBezTo>
                  <a:pt x="363802" y="711945"/>
                  <a:pt x="370491" y="726513"/>
                  <a:pt x="369797" y="747473"/>
                </a:cubicBezTo>
                <a:cubicBezTo>
                  <a:pt x="370491" y="768086"/>
                  <a:pt x="363802" y="782654"/>
                  <a:pt x="350472" y="789542"/>
                </a:cubicBezTo>
                <a:cubicBezTo>
                  <a:pt x="335657" y="797271"/>
                  <a:pt x="317224" y="793506"/>
                  <a:pt x="307413" y="786073"/>
                </a:cubicBezTo>
                <a:cubicBezTo>
                  <a:pt x="296413" y="777798"/>
                  <a:pt x="284570" y="775370"/>
                  <a:pt x="274065" y="779185"/>
                </a:cubicBezTo>
                <a:cubicBezTo>
                  <a:pt x="264601" y="782654"/>
                  <a:pt x="257267" y="791127"/>
                  <a:pt x="254939" y="801285"/>
                </a:cubicBezTo>
                <a:cubicBezTo>
                  <a:pt x="251619" y="815754"/>
                  <a:pt x="253700" y="882647"/>
                  <a:pt x="254542" y="905391"/>
                </a:cubicBezTo>
                <a:cubicBezTo>
                  <a:pt x="220699" y="905441"/>
                  <a:pt x="198550" y="905837"/>
                  <a:pt x="192207" y="907274"/>
                </a:cubicBezTo>
                <a:cubicBezTo>
                  <a:pt x="181802" y="909653"/>
                  <a:pt x="173180" y="917085"/>
                  <a:pt x="169662" y="926748"/>
                </a:cubicBezTo>
                <a:cubicBezTo>
                  <a:pt x="165747" y="937450"/>
                  <a:pt x="168274" y="949541"/>
                  <a:pt x="176698" y="960739"/>
                </a:cubicBezTo>
                <a:cubicBezTo>
                  <a:pt x="184329" y="970798"/>
                  <a:pt x="188144" y="989677"/>
                  <a:pt x="180266" y="1004839"/>
                </a:cubicBezTo>
                <a:cubicBezTo>
                  <a:pt x="173180" y="1018516"/>
                  <a:pt x="158265" y="1025403"/>
                  <a:pt x="136810" y="1024660"/>
                </a:cubicBezTo>
                <a:cubicBezTo>
                  <a:pt x="115701" y="1025403"/>
                  <a:pt x="100786" y="1018516"/>
                  <a:pt x="93700" y="1004839"/>
                </a:cubicBezTo>
                <a:cubicBezTo>
                  <a:pt x="85822" y="989677"/>
                  <a:pt x="89637" y="970798"/>
                  <a:pt x="97219" y="960739"/>
                </a:cubicBezTo>
                <a:cubicBezTo>
                  <a:pt x="105692" y="949541"/>
                  <a:pt x="108169" y="937450"/>
                  <a:pt x="104304" y="926748"/>
                </a:cubicBezTo>
                <a:cubicBezTo>
                  <a:pt x="100786" y="917085"/>
                  <a:pt x="92115" y="909653"/>
                  <a:pt x="81759" y="907274"/>
                </a:cubicBezTo>
                <a:cubicBezTo>
                  <a:pt x="74277" y="905540"/>
                  <a:pt x="44744" y="905342"/>
                  <a:pt x="0" y="905342"/>
                </a:cubicBezTo>
                <a:lnTo>
                  <a:pt x="0" y="915252"/>
                </a:lnTo>
                <a:cubicBezTo>
                  <a:pt x="36618" y="915252"/>
                  <a:pt x="72691" y="915351"/>
                  <a:pt x="79529" y="916936"/>
                </a:cubicBezTo>
                <a:cubicBezTo>
                  <a:pt x="86664" y="918572"/>
                  <a:pt x="92610" y="923626"/>
                  <a:pt x="94989" y="930167"/>
                </a:cubicBezTo>
                <a:cubicBezTo>
                  <a:pt x="97665" y="937599"/>
                  <a:pt x="95682" y="946320"/>
                  <a:pt x="89340" y="954744"/>
                </a:cubicBezTo>
                <a:cubicBezTo>
                  <a:pt x="79876" y="967230"/>
                  <a:pt x="75119" y="990618"/>
                  <a:pt x="84880" y="1009398"/>
                </a:cubicBezTo>
                <a:cubicBezTo>
                  <a:pt x="89984" y="1019308"/>
                  <a:pt x="103660" y="1035660"/>
                  <a:pt x="136810" y="1034570"/>
                </a:cubicBezTo>
                <a:cubicBezTo>
                  <a:pt x="170405" y="1035660"/>
                  <a:pt x="183932" y="1019308"/>
                  <a:pt x="189086" y="1009398"/>
                </a:cubicBezTo>
                <a:cubicBezTo>
                  <a:pt x="198798" y="990618"/>
                  <a:pt x="194041" y="967230"/>
                  <a:pt x="184626" y="954744"/>
                </a:cubicBezTo>
                <a:cubicBezTo>
                  <a:pt x="178284" y="946320"/>
                  <a:pt x="176252" y="937599"/>
                  <a:pt x="178977" y="930167"/>
                </a:cubicBezTo>
                <a:cubicBezTo>
                  <a:pt x="181356" y="923626"/>
                  <a:pt x="187252" y="918572"/>
                  <a:pt x="194388" y="916936"/>
                </a:cubicBezTo>
                <a:cubicBezTo>
                  <a:pt x="200036" y="915648"/>
                  <a:pt x="225456" y="915301"/>
                  <a:pt x="254641" y="915301"/>
                </a:cubicBezTo>
                <a:cubicBezTo>
                  <a:pt x="253898" y="935320"/>
                  <a:pt x="251520" y="1006722"/>
                  <a:pt x="254939" y="1021687"/>
                </a:cubicBezTo>
                <a:cubicBezTo>
                  <a:pt x="257267" y="1031894"/>
                  <a:pt x="264601" y="1040367"/>
                  <a:pt x="274065" y="1043836"/>
                </a:cubicBezTo>
                <a:cubicBezTo>
                  <a:pt x="284570" y="1047651"/>
                  <a:pt x="296413" y="1045223"/>
                  <a:pt x="307413" y="1036899"/>
                </a:cubicBezTo>
                <a:cubicBezTo>
                  <a:pt x="317224" y="1029466"/>
                  <a:pt x="335657" y="1025750"/>
                  <a:pt x="350472" y="1033430"/>
                </a:cubicBezTo>
                <a:cubicBezTo>
                  <a:pt x="363802" y="1040367"/>
                  <a:pt x="370491" y="1054935"/>
                  <a:pt x="369797" y="1075895"/>
                </a:cubicBezTo>
                <a:cubicBezTo>
                  <a:pt x="370491" y="1096508"/>
                  <a:pt x="363802" y="1111076"/>
                  <a:pt x="350472" y="1117964"/>
                </a:cubicBezTo>
                <a:cubicBezTo>
                  <a:pt x="335657" y="1125694"/>
                  <a:pt x="317224" y="1121928"/>
                  <a:pt x="307413" y="1114545"/>
                </a:cubicBezTo>
                <a:cubicBezTo>
                  <a:pt x="296413" y="1106220"/>
                  <a:pt x="284570" y="1103792"/>
                  <a:pt x="274065" y="1107608"/>
                </a:cubicBezTo>
                <a:cubicBezTo>
                  <a:pt x="264601" y="1111076"/>
                  <a:pt x="257267" y="1119549"/>
                  <a:pt x="254939" y="1129707"/>
                </a:cubicBezTo>
                <a:cubicBezTo>
                  <a:pt x="251619" y="1144176"/>
                  <a:pt x="253700" y="1211070"/>
                  <a:pt x="254542" y="1233813"/>
                </a:cubicBezTo>
                <a:cubicBezTo>
                  <a:pt x="220699" y="1233863"/>
                  <a:pt x="198550" y="1234259"/>
                  <a:pt x="192207" y="1235696"/>
                </a:cubicBezTo>
                <a:cubicBezTo>
                  <a:pt x="181802" y="1238075"/>
                  <a:pt x="173180" y="1245507"/>
                  <a:pt x="169662" y="1255170"/>
                </a:cubicBezTo>
                <a:cubicBezTo>
                  <a:pt x="165747" y="1265873"/>
                  <a:pt x="168274" y="1277963"/>
                  <a:pt x="176698" y="1289162"/>
                </a:cubicBezTo>
                <a:cubicBezTo>
                  <a:pt x="184329" y="1299221"/>
                  <a:pt x="188144" y="1318099"/>
                  <a:pt x="180266" y="1333262"/>
                </a:cubicBezTo>
                <a:cubicBezTo>
                  <a:pt x="173180" y="1346938"/>
                  <a:pt x="158265" y="1353825"/>
                  <a:pt x="136810" y="1353082"/>
                </a:cubicBezTo>
                <a:cubicBezTo>
                  <a:pt x="115651" y="1353776"/>
                  <a:pt x="100786" y="1346938"/>
                  <a:pt x="93700" y="1333262"/>
                </a:cubicBezTo>
                <a:cubicBezTo>
                  <a:pt x="85822" y="1318099"/>
                  <a:pt x="89637" y="1299221"/>
                  <a:pt x="97219" y="1289162"/>
                </a:cubicBezTo>
                <a:cubicBezTo>
                  <a:pt x="105692" y="1277963"/>
                  <a:pt x="108169" y="1265873"/>
                  <a:pt x="104304" y="1255170"/>
                </a:cubicBezTo>
                <a:cubicBezTo>
                  <a:pt x="100786" y="1245507"/>
                  <a:pt x="92115" y="1238075"/>
                  <a:pt x="81759" y="1235696"/>
                </a:cubicBezTo>
                <a:cubicBezTo>
                  <a:pt x="74277" y="1233962"/>
                  <a:pt x="44744" y="1233764"/>
                  <a:pt x="0" y="1233764"/>
                </a:cubicBezTo>
                <a:lnTo>
                  <a:pt x="0" y="1243674"/>
                </a:lnTo>
                <a:cubicBezTo>
                  <a:pt x="36568" y="1243625"/>
                  <a:pt x="72691" y="1243773"/>
                  <a:pt x="79529" y="1245359"/>
                </a:cubicBezTo>
                <a:cubicBezTo>
                  <a:pt x="86664" y="1246994"/>
                  <a:pt x="92610" y="1252048"/>
                  <a:pt x="94989" y="1258589"/>
                </a:cubicBezTo>
                <a:cubicBezTo>
                  <a:pt x="97665" y="1266021"/>
                  <a:pt x="95682" y="1274742"/>
                  <a:pt x="89340" y="1283166"/>
                </a:cubicBezTo>
                <a:cubicBezTo>
                  <a:pt x="79876" y="1295653"/>
                  <a:pt x="75119" y="1319041"/>
                  <a:pt x="84880" y="1337820"/>
                </a:cubicBezTo>
                <a:cubicBezTo>
                  <a:pt x="89984" y="1347731"/>
                  <a:pt x="103660" y="1364181"/>
                  <a:pt x="136810" y="1362992"/>
                </a:cubicBezTo>
                <a:cubicBezTo>
                  <a:pt x="170455" y="1364132"/>
                  <a:pt x="183932" y="1347731"/>
                  <a:pt x="189086" y="1337820"/>
                </a:cubicBezTo>
                <a:cubicBezTo>
                  <a:pt x="198798" y="1319041"/>
                  <a:pt x="194041" y="1295653"/>
                  <a:pt x="184626" y="1283166"/>
                </a:cubicBezTo>
                <a:cubicBezTo>
                  <a:pt x="178284" y="1274742"/>
                  <a:pt x="176252" y="1266021"/>
                  <a:pt x="178977" y="1258589"/>
                </a:cubicBezTo>
                <a:cubicBezTo>
                  <a:pt x="181356" y="1252048"/>
                  <a:pt x="187252" y="1246994"/>
                  <a:pt x="194388" y="1245359"/>
                </a:cubicBezTo>
                <a:cubicBezTo>
                  <a:pt x="200036" y="1244071"/>
                  <a:pt x="225456" y="1243724"/>
                  <a:pt x="254641" y="1243724"/>
                </a:cubicBezTo>
                <a:cubicBezTo>
                  <a:pt x="253898" y="1263742"/>
                  <a:pt x="251520" y="1335145"/>
                  <a:pt x="254939" y="1350109"/>
                </a:cubicBezTo>
                <a:cubicBezTo>
                  <a:pt x="257267" y="1360317"/>
                  <a:pt x="264601" y="1368790"/>
                  <a:pt x="274065" y="1372258"/>
                </a:cubicBezTo>
                <a:cubicBezTo>
                  <a:pt x="284570" y="1376074"/>
                  <a:pt x="296413" y="1373646"/>
                  <a:pt x="307413" y="1365321"/>
                </a:cubicBezTo>
                <a:cubicBezTo>
                  <a:pt x="317224" y="1357889"/>
                  <a:pt x="335657" y="1354172"/>
                  <a:pt x="350472" y="1361853"/>
                </a:cubicBezTo>
                <a:cubicBezTo>
                  <a:pt x="363802" y="1368790"/>
                  <a:pt x="370491" y="1383358"/>
                  <a:pt x="369797" y="1404318"/>
                </a:cubicBezTo>
                <a:cubicBezTo>
                  <a:pt x="370491" y="1424931"/>
                  <a:pt x="363802" y="1439499"/>
                  <a:pt x="350472" y="1446436"/>
                </a:cubicBezTo>
                <a:cubicBezTo>
                  <a:pt x="335657" y="1454116"/>
                  <a:pt x="317224" y="1450350"/>
                  <a:pt x="307413" y="1442967"/>
                </a:cubicBezTo>
                <a:cubicBezTo>
                  <a:pt x="296413" y="1434643"/>
                  <a:pt x="284570" y="1432215"/>
                  <a:pt x="274065" y="1436030"/>
                </a:cubicBezTo>
                <a:cubicBezTo>
                  <a:pt x="264601" y="1439499"/>
                  <a:pt x="257267" y="1447972"/>
                  <a:pt x="254939" y="1458130"/>
                </a:cubicBezTo>
                <a:cubicBezTo>
                  <a:pt x="251619" y="1472599"/>
                  <a:pt x="253700" y="1539641"/>
                  <a:pt x="254542" y="1562285"/>
                </a:cubicBezTo>
                <a:cubicBezTo>
                  <a:pt x="225406" y="1562285"/>
                  <a:pt x="200036" y="1561938"/>
                  <a:pt x="194388" y="1560650"/>
                </a:cubicBezTo>
                <a:cubicBezTo>
                  <a:pt x="187252" y="1559015"/>
                  <a:pt x="181356" y="1553961"/>
                  <a:pt x="178977" y="1547420"/>
                </a:cubicBezTo>
                <a:cubicBezTo>
                  <a:pt x="176252" y="1539988"/>
                  <a:pt x="178284" y="1531267"/>
                  <a:pt x="184626" y="1522843"/>
                </a:cubicBezTo>
                <a:cubicBezTo>
                  <a:pt x="194041" y="1510356"/>
                  <a:pt x="198798" y="1486968"/>
                  <a:pt x="189086" y="1468188"/>
                </a:cubicBezTo>
                <a:cubicBezTo>
                  <a:pt x="183932" y="1458278"/>
                  <a:pt x="170256" y="1441828"/>
                  <a:pt x="137156" y="1443017"/>
                </a:cubicBezTo>
                <a:cubicBezTo>
                  <a:pt x="103611" y="1441828"/>
                  <a:pt x="89984" y="1458278"/>
                  <a:pt x="84880" y="1468188"/>
                </a:cubicBezTo>
                <a:cubicBezTo>
                  <a:pt x="75119" y="1486968"/>
                  <a:pt x="79876" y="1510356"/>
                  <a:pt x="89340" y="1522843"/>
                </a:cubicBezTo>
                <a:cubicBezTo>
                  <a:pt x="95682" y="1531267"/>
                  <a:pt x="97665" y="1539988"/>
                  <a:pt x="94989" y="1547420"/>
                </a:cubicBezTo>
                <a:cubicBezTo>
                  <a:pt x="92610" y="1553961"/>
                  <a:pt x="86664" y="1559015"/>
                  <a:pt x="79529" y="1560650"/>
                </a:cubicBezTo>
                <a:cubicBezTo>
                  <a:pt x="72691" y="1562236"/>
                  <a:pt x="36568" y="1562384"/>
                  <a:pt x="0" y="1562335"/>
                </a:cubicBezTo>
                <a:lnTo>
                  <a:pt x="0" y="1572245"/>
                </a:lnTo>
                <a:cubicBezTo>
                  <a:pt x="44744" y="1572245"/>
                  <a:pt x="74277" y="1572047"/>
                  <a:pt x="81759" y="1570313"/>
                </a:cubicBezTo>
                <a:cubicBezTo>
                  <a:pt x="92115" y="1567934"/>
                  <a:pt x="100786" y="1560501"/>
                  <a:pt x="104304" y="1550839"/>
                </a:cubicBezTo>
                <a:cubicBezTo>
                  <a:pt x="108169" y="1540136"/>
                  <a:pt x="105692" y="1528046"/>
                  <a:pt x="97219" y="1516847"/>
                </a:cubicBezTo>
                <a:cubicBezTo>
                  <a:pt x="89637" y="1506788"/>
                  <a:pt x="85822" y="1487910"/>
                  <a:pt x="93700" y="1472747"/>
                </a:cubicBezTo>
                <a:cubicBezTo>
                  <a:pt x="100786" y="1459071"/>
                  <a:pt x="115651" y="1452332"/>
                  <a:pt x="137156" y="1452927"/>
                </a:cubicBezTo>
                <a:cubicBezTo>
                  <a:pt x="158216" y="1452233"/>
                  <a:pt x="173180" y="1459071"/>
                  <a:pt x="180266" y="1472747"/>
                </a:cubicBezTo>
                <a:cubicBezTo>
                  <a:pt x="188144" y="1487910"/>
                  <a:pt x="184329" y="1506788"/>
                  <a:pt x="176698" y="1516847"/>
                </a:cubicBezTo>
                <a:cubicBezTo>
                  <a:pt x="168274" y="1528046"/>
                  <a:pt x="165747" y="1540136"/>
                  <a:pt x="169662" y="1550839"/>
                </a:cubicBezTo>
                <a:cubicBezTo>
                  <a:pt x="173180" y="1560501"/>
                  <a:pt x="181802" y="1567934"/>
                  <a:pt x="192207" y="1570313"/>
                </a:cubicBezTo>
                <a:cubicBezTo>
                  <a:pt x="198550" y="1571750"/>
                  <a:pt x="220749" y="1572146"/>
                  <a:pt x="254592" y="1572196"/>
                </a:cubicBezTo>
                <a:cubicBezTo>
                  <a:pt x="253848" y="1592363"/>
                  <a:pt x="251520" y="1663617"/>
                  <a:pt x="254939" y="1678531"/>
                </a:cubicBezTo>
                <a:cubicBezTo>
                  <a:pt x="257267" y="1688739"/>
                  <a:pt x="264601" y="1697212"/>
                  <a:pt x="274065" y="1700681"/>
                </a:cubicBezTo>
                <a:cubicBezTo>
                  <a:pt x="284570" y="1704496"/>
                  <a:pt x="296413" y="1702068"/>
                  <a:pt x="307413" y="1693743"/>
                </a:cubicBezTo>
                <a:cubicBezTo>
                  <a:pt x="317224" y="1686311"/>
                  <a:pt x="335657" y="1682595"/>
                  <a:pt x="350472" y="1690275"/>
                </a:cubicBezTo>
                <a:cubicBezTo>
                  <a:pt x="363802" y="1697212"/>
                  <a:pt x="370491" y="1711780"/>
                  <a:pt x="369797" y="1732740"/>
                </a:cubicBezTo>
                <a:cubicBezTo>
                  <a:pt x="370491" y="1753353"/>
                  <a:pt x="363802" y="1767921"/>
                  <a:pt x="350472" y="1774858"/>
                </a:cubicBezTo>
                <a:cubicBezTo>
                  <a:pt x="335657" y="1782538"/>
                  <a:pt x="317224" y="1778773"/>
                  <a:pt x="307413" y="1771389"/>
                </a:cubicBezTo>
                <a:cubicBezTo>
                  <a:pt x="296413" y="1763065"/>
                  <a:pt x="284570" y="1760637"/>
                  <a:pt x="274065" y="1764452"/>
                </a:cubicBezTo>
                <a:cubicBezTo>
                  <a:pt x="264601" y="1767921"/>
                  <a:pt x="257267" y="1776394"/>
                  <a:pt x="254939" y="1786602"/>
                </a:cubicBezTo>
                <a:cubicBezTo>
                  <a:pt x="251619" y="1801021"/>
                  <a:pt x="253700" y="1867914"/>
                  <a:pt x="254542" y="1890658"/>
                </a:cubicBezTo>
                <a:cubicBezTo>
                  <a:pt x="220699" y="1890708"/>
                  <a:pt x="198550" y="1891104"/>
                  <a:pt x="192207" y="1892541"/>
                </a:cubicBezTo>
                <a:cubicBezTo>
                  <a:pt x="181802" y="1894920"/>
                  <a:pt x="173180" y="1902402"/>
                  <a:pt x="169662" y="1912014"/>
                </a:cubicBezTo>
                <a:cubicBezTo>
                  <a:pt x="165747" y="1922767"/>
                  <a:pt x="168274" y="1934808"/>
                  <a:pt x="176698" y="1946006"/>
                </a:cubicBezTo>
                <a:cubicBezTo>
                  <a:pt x="184329" y="1956065"/>
                  <a:pt x="188144" y="1974944"/>
                  <a:pt x="180266" y="1990106"/>
                </a:cubicBezTo>
                <a:cubicBezTo>
                  <a:pt x="173180" y="2003783"/>
                  <a:pt x="158315" y="2010521"/>
                  <a:pt x="136810" y="2009927"/>
                </a:cubicBezTo>
                <a:cubicBezTo>
                  <a:pt x="115701" y="2010620"/>
                  <a:pt x="100786" y="2003783"/>
                  <a:pt x="93700" y="1990106"/>
                </a:cubicBezTo>
                <a:cubicBezTo>
                  <a:pt x="85822" y="1974944"/>
                  <a:pt x="89637" y="1956065"/>
                  <a:pt x="97219" y="1946006"/>
                </a:cubicBezTo>
                <a:cubicBezTo>
                  <a:pt x="105692" y="1934808"/>
                  <a:pt x="108169" y="1922767"/>
                  <a:pt x="104304" y="1912014"/>
                </a:cubicBezTo>
                <a:cubicBezTo>
                  <a:pt x="100786" y="1902402"/>
                  <a:pt x="92115" y="1894920"/>
                  <a:pt x="81759" y="1892541"/>
                </a:cubicBezTo>
                <a:cubicBezTo>
                  <a:pt x="74277" y="1890807"/>
                  <a:pt x="44744" y="1890608"/>
                  <a:pt x="0" y="1890658"/>
                </a:cubicBezTo>
                <a:lnTo>
                  <a:pt x="0" y="1900568"/>
                </a:lnTo>
                <a:cubicBezTo>
                  <a:pt x="36568" y="1900469"/>
                  <a:pt x="72691" y="1900618"/>
                  <a:pt x="79529" y="1902203"/>
                </a:cubicBezTo>
                <a:cubicBezTo>
                  <a:pt x="86664" y="1903839"/>
                  <a:pt x="92610" y="1908893"/>
                  <a:pt x="94989" y="1915433"/>
                </a:cubicBezTo>
                <a:cubicBezTo>
                  <a:pt x="97665" y="1922866"/>
                  <a:pt x="95682" y="1931587"/>
                  <a:pt x="89340" y="1940011"/>
                </a:cubicBezTo>
                <a:cubicBezTo>
                  <a:pt x="79876" y="1952497"/>
                  <a:pt x="75119" y="1975885"/>
                  <a:pt x="84880" y="1994715"/>
                </a:cubicBezTo>
                <a:cubicBezTo>
                  <a:pt x="89984" y="2004575"/>
                  <a:pt x="103611" y="2020927"/>
                  <a:pt x="136810" y="2019837"/>
                </a:cubicBezTo>
                <a:cubicBezTo>
                  <a:pt x="170355" y="2021026"/>
                  <a:pt x="183932" y="2004575"/>
                  <a:pt x="189086" y="1994715"/>
                </a:cubicBezTo>
                <a:cubicBezTo>
                  <a:pt x="198798" y="1975885"/>
                  <a:pt x="194041" y="1952497"/>
                  <a:pt x="184626" y="1940011"/>
                </a:cubicBezTo>
                <a:cubicBezTo>
                  <a:pt x="178284" y="1931587"/>
                  <a:pt x="176252" y="1922866"/>
                  <a:pt x="178977" y="1915433"/>
                </a:cubicBezTo>
                <a:cubicBezTo>
                  <a:pt x="181356" y="1908893"/>
                  <a:pt x="187252" y="1903839"/>
                  <a:pt x="194388" y="1902203"/>
                </a:cubicBezTo>
                <a:cubicBezTo>
                  <a:pt x="200036" y="1900915"/>
                  <a:pt x="225456" y="1900618"/>
                  <a:pt x="254641" y="1900568"/>
                </a:cubicBezTo>
                <a:cubicBezTo>
                  <a:pt x="253898" y="1920587"/>
                  <a:pt x="251520" y="1991989"/>
                  <a:pt x="254939" y="2006954"/>
                </a:cubicBezTo>
                <a:cubicBezTo>
                  <a:pt x="257267" y="2017161"/>
                  <a:pt x="264601" y="2025634"/>
                  <a:pt x="274065" y="2029103"/>
                </a:cubicBezTo>
                <a:cubicBezTo>
                  <a:pt x="284570" y="2032918"/>
                  <a:pt x="296413" y="2030490"/>
                  <a:pt x="307413" y="2022166"/>
                </a:cubicBezTo>
                <a:cubicBezTo>
                  <a:pt x="317224" y="2014733"/>
                  <a:pt x="335657" y="2011017"/>
                  <a:pt x="350472" y="2018697"/>
                </a:cubicBezTo>
                <a:cubicBezTo>
                  <a:pt x="363802" y="2025634"/>
                  <a:pt x="370491" y="2040202"/>
                  <a:pt x="369797" y="2061162"/>
                </a:cubicBezTo>
                <a:cubicBezTo>
                  <a:pt x="370491" y="2081775"/>
                  <a:pt x="363802" y="2096343"/>
                  <a:pt x="350472" y="2103280"/>
                </a:cubicBezTo>
                <a:cubicBezTo>
                  <a:pt x="335657" y="2110961"/>
                  <a:pt x="317224" y="2107195"/>
                  <a:pt x="307413" y="2099812"/>
                </a:cubicBezTo>
                <a:cubicBezTo>
                  <a:pt x="296413" y="2091487"/>
                  <a:pt x="284570" y="2089059"/>
                  <a:pt x="274065" y="2092875"/>
                </a:cubicBezTo>
                <a:cubicBezTo>
                  <a:pt x="264601" y="2096343"/>
                  <a:pt x="257267" y="2104816"/>
                  <a:pt x="254939" y="2115024"/>
                </a:cubicBezTo>
                <a:cubicBezTo>
                  <a:pt x="251619" y="2129443"/>
                  <a:pt x="253700" y="2196337"/>
                  <a:pt x="254542" y="2219080"/>
                </a:cubicBezTo>
                <a:cubicBezTo>
                  <a:pt x="220699" y="2219130"/>
                  <a:pt x="198550" y="2219526"/>
                  <a:pt x="192207" y="2220963"/>
                </a:cubicBezTo>
                <a:cubicBezTo>
                  <a:pt x="181802" y="2223342"/>
                  <a:pt x="173180" y="2230824"/>
                  <a:pt x="169662" y="2240437"/>
                </a:cubicBezTo>
                <a:cubicBezTo>
                  <a:pt x="165747" y="2251189"/>
                  <a:pt x="168274" y="2263230"/>
                  <a:pt x="176698" y="2274429"/>
                </a:cubicBezTo>
                <a:cubicBezTo>
                  <a:pt x="184329" y="2284487"/>
                  <a:pt x="188144" y="2303366"/>
                  <a:pt x="180266" y="2318529"/>
                </a:cubicBezTo>
                <a:cubicBezTo>
                  <a:pt x="173180" y="2332205"/>
                  <a:pt x="158315" y="2338993"/>
                  <a:pt x="136810" y="2338349"/>
                </a:cubicBezTo>
                <a:cubicBezTo>
                  <a:pt x="115701" y="2339043"/>
                  <a:pt x="100786" y="2332205"/>
                  <a:pt x="93700" y="2318529"/>
                </a:cubicBezTo>
                <a:cubicBezTo>
                  <a:pt x="85822" y="2303366"/>
                  <a:pt x="89637" y="2284487"/>
                  <a:pt x="97219" y="2274429"/>
                </a:cubicBezTo>
                <a:cubicBezTo>
                  <a:pt x="105692" y="2263230"/>
                  <a:pt x="108169" y="2251189"/>
                  <a:pt x="104304" y="2240437"/>
                </a:cubicBezTo>
                <a:cubicBezTo>
                  <a:pt x="100786" y="2230824"/>
                  <a:pt x="92115" y="2223342"/>
                  <a:pt x="81759" y="2220963"/>
                </a:cubicBezTo>
                <a:cubicBezTo>
                  <a:pt x="74277" y="2219229"/>
                  <a:pt x="44744" y="2219031"/>
                  <a:pt x="0" y="2219080"/>
                </a:cubicBezTo>
                <a:lnTo>
                  <a:pt x="0" y="2228991"/>
                </a:lnTo>
                <a:cubicBezTo>
                  <a:pt x="36618" y="2228941"/>
                  <a:pt x="72691" y="2229040"/>
                  <a:pt x="79529" y="2230626"/>
                </a:cubicBezTo>
                <a:cubicBezTo>
                  <a:pt x="86664" y="2232261"/>
                  <a:pt x="92610" y="2237315"/>
                  <a:pt x="94989" y="2243856"/>
                </a:cubicBezTo>
                <a:cubicBezTo>
                  <a:pt x="97665" y="2251288"/>
                  <a:pt x="95682" y="2260009"/>
                  <a:pt x="89340" y="2268433"/>
                </a:cubicBezTo>
                <a:cubicBezTo>
                  <a:pt x="79876" y="2280920"/>
                  <a:pt x="75119" y="2304308"/>
                  <a:pt x="84880" y="2323137"/>
                </a:cubicBezTo>
                <a:cubicBezTo>
                  <a:pt x="89984" y="2332998"/>
                  <a:pt x="103611" y="2349448"/>
                  <a:pt x="136810" y="2348259"/>
                </a:cubicBezTo>
                <a:cubicBezTo>
                  <a:pt x="170355" y="2349399"/>
                  <a:pt x="183932" y="2332998"/>
                  <a:pt x="189086" y="2323137"/>
                </a:cubicBezTo>
                <a:cubicBezTo>
                  <a:pt x="198798" y="2304308"/>
                  <a:pt x="194041" y="2280920"/>
                  <a:pt x="184626" y="2268433"/>
                </a:cubicBezTo>
                <a:cubicBezTo>
                  <a:pt x="178284" y="2260009"/>
                  <a:pt x="176252" y="2251288"/>
                  <a:pt x="178977" y="2243856"/>
                </a:cubicBezTo>
                <a:cubicBezTo>
                  <a:pt x="181356" y="2237315"/>
                  <a:pt x="187252" y="2232261"/>
                  <a:pt x="194388" y="2230626"/>
                </a:cubicBezTo>
                <a:cubicBezTo>
                  <a:pt x="200036" y="2229337"/>
                  <a:pt x="225456" y="2229040"/>
                  <a:pt x="254641" y="2228991"/>
                </a:cubicBezTo>
                <a:cubicBezTo>
                  <a:pt x="253898" y="2249009"/>
                  <a:pt x="251520" y="2320461"/>
                  <a:pt x="254939" y="2335376"/>
                </a:cubicBezTo>
                <a:cubicBezTo>
                  <a:pt x="257267" y="2345583"/>
                  <a:pt x="264601" y="2354057"/>
                  <a:pt x="274065" y="2357525"/>
                </a:cubicBezTo>
                <a:cubicBezTo>
                  <a:pt x="284570" y="2361341"/>
                  <a:pt x="296413" y="2358913"/>
                  <a:pt x="307413" y="2350588"/>
                </a:cubicBezTo>
                <a:cubicBezTo>
                  <a:pt x="317224" y="2343205"/>
                  <a:pt x="335657" y="2339439"/>
                  <a:pt x="350472" y="2347120"/>
                </a:cubicBezTo>
                <a:cubicBezTo>
                  <a:pt x="363802" y="2354057"/>
                  <a:pt x="370491" y="2368625"/>
                  <a:pt x="369797" y="2389585"/>
                </a:cubicBezTo>
                <a:cubicBezTo>
                  <a:pt x="370491" y="2410198"/>
                  <a:pt x="363802" y="2424766"/>
                  <a:pt x="350472" y="2431703"/>
                </a:cubicBezTo>
                <a:cubicBezTo>
                  <a:pt x="335657" y="2439383"/>
                  <a:pt x="317224" y="2435617"/>
                  <a:pt x="307413" y="2428234"/>
                </a:cubicBezTo>
                <a:cubicBezTo>
                  <a:pt x="296413" y="2419910"/>
                  <a:pt x="284570" y="2417482"/>
                  <a:pt x="274065" y="2421297"/>
                </a:cubicBezTo>
                <a:cubicBezTo>
                  <a:pt x="264601" y="2424766"/>
                  <a:pt x="257267" y="2433239"/>
                  <a:pt x="254939" y="2443446"/>
                </a:cubicBezTo>
                <a:cubicBezTo>
                  <a:pt x="253650" y="2448946"/>
                  <a:pt x="253155" y="2462127"/>
                  <a:pt x="253105" y="2477537"/>
                </a:cubicBezTo>
                <a:lnTo>
                  <a:pt x="263015" y="2477537"/>
                </a:lnTo>
                <a:cubicBezTo>
                  <a:pt x="263065" y="2462622"/>
                  <a:pt x="263511" y="2450383"/>
                  <a:pt x="264601" y="2445626"/>
                </a:cubicBezTo>
                <a:cubicBezTo>
                  <a:pt x="266187" y="2438689"/>
                  <a:pt x="271092" y="2432941"/>
                  <a:pt x="277484" y="2430613"/>
                </a:cubicBezTo>
                <a:cubicBezTo>
                  <a:pt x="284719" y="2427986"/>
                  <a:pt x="293241" y="2429919"/>
                  <a:pt x="301417" y="2436113"/>
                </a:cubicBezTo>
                <a:cubicBezTo>
                  <a:pt x="313656" y="2445379"/>
                  <a:pt x="336648" y="2450037"/>
                  <a:pt x="355031" y="2440473"/>
                </a:cubicBezTo>
                <a:cubicBezTo>
                  <a:pt x="364743" y="2435469"/>
                  <a:pt x="380798" y="2422139"/>
                  <a:pt x="379707" y="2389585"/>
                </a:cubicBezTo>
                <a:cubicBezTo>
                  <a:pt x="380798" y="2356683"/>
                  <a:pt x="364743" y="2343354"/>
                  <a:pt x="355031" y="2338349"/>
                </a:cubicBezTo>
                <a:cubicBezTo>
                  <a:pt x="336648" y="2328786"/>
                  <a:pt x="313706" y="2333444"/>
                  <a:pt x="301417" y="2342710"/>
                </a:cubicBezTo>
                <a:cubicBezTo>
                  <a:pt x="293241" y="2348903"/>
                  <a:pt x="284719" y="2350836"/>
                  <a:pt x="277484" y="2348210"/>
                </a:cubicBezTo>
                <a:cubicBezTo>
                  <a:pt x="271092" y="2345881"/>
                  <a:pt x="266187" y="2340133"/>
                  <a:pt x="264601" y="2333196"/>
                </a:cubicBezTo>
                <a:cubicBezTo>
                  <a:pt x="261777" y="2320808"/>
                  <a:pt x="263461" y="2257730"/>
                  <a:pt x="264601" y="2228991"/>
                </a:cubicBezTo>
                <a:cubicBezTo>
                  <a:pt x="273570" y="2228991"/>
                  <a:pt x="282687" y="2228991"/>
                  <a:pt x="291557" y="2229040"/>
                </a:cubicBezTo>
                <a:cubicBezTo>
                  <a:pt x="346062" y="2229139"/>
                  <a:pt x="382433" y="2229090"/>
                  <a:pt x="390856" y="2227157"/>
                </a:cubicBezTo>
                <a:cubicBezTo>
                  <a:pt x="401212" y="2224779"/>
                  <a:pt x="409834" y="2217346"/>
                  <a:pt x="413352" y="2207684"/>
                </a:cubicBezTo>
                <a:cubicBezTo>
                  <a:pt x="417267" y="2196981"/>
                  <a:pt x="414789" y="2184890"/>
                  <a:pt x="406316" y="2173692"/>
                </a:cubicBezTo>
                <a:cubicBezTo>
                  <a:pt x="398735" y="2163633"/>
                  <a:pt x="394870" y="2144754"/>
                  <a:pt x="402748" y="2129592"/>
                </a:cubicBezTo>
                <a:cubicBezTo>
                  <a:pt x="409834" y="2115916"/>
                  <a:pt x="424749" y="2109078"/>
                  <a:pt x="446254" y="2109772"/>
                </a:cubicBezTo>
                <a:cubicBezTo>
                  <a:pt x="467313" y="2109078"/>
                  <a:pt x="482277" y="2115916"/>
                  <a:pt x="489363" y="2129592"/>
                </a:cubicBezTo>
                <a:cubicBezTo>
                  <a:pt x="497242" y="2144754"/>
                  <a:pt x="493426" y="2163633"/>
                  <a:pt x="485796" y="2173692"/>
                </a:cubicBezTo>
                <a:cubicBezTo>
                  <a:pt x="477372" y="2184890"/>
                  <a:pt x="474845" y="2196981"/>
                  <a:pt x="478759" y="2207684"/>
                </a:cubicBezTo>
                <a:cubicBezTo>
                  <a:pt x="482277" y="2217346"/>
                  <a:pt x="490899" y="2224779"/>
                  <a:pt x="501305" y="2227157"/>
                </a:cubicBezTo>
                <a:cubicBezTo>
                  <a:pt x="507400" y="2228594"/>
                  <a:pt x="528360" y="2228991"/>
                  <a:pt x="560270" y="2229040"/>
                </a:cubicBezTo>
                <a:cubicBezTo>
                  <a:pt x="561360" y="2257829"/>
                  <a:pt x="563045" y="2320808"/>
                  <a:pt x="560221" y="2333196"/>
                </a:cubicBezTo>
                <a:cubicBezTo>
                  <a:pt x="558635" y="2340133"/>
                  <a:pt x="553680" y="2345881"/>
                  <a:pt x="547338" y="2348210"/>
                </a:cubicBezTo>
                <a:cubicBezTo>
                  <a:pt x="540103" y="2350836"/>
                  <a:pt x="531580" y="2348903"/>
                  <a:pt x="523355" y="2342710"/>
                </a:cubicBezTo>
                <a:cubicBezTo>
                  <a:pt x="511116" y="2333444"/>
                  <a:pt x="488174" y="2328786"/>
                  <a:pt x="469741" y="2338349"/>
                </a:cubicBezTo>
                <a:cubicBezTo>
                  <a:pt x="460079" y="2343354"/>
                  <a:pt x="443975" y="2356683"/>
                  <a:pt x="445114" y="2389238"/>
                </a:cubicBezTo>
                <a:cubicBezTo>
                  <a:pt x="443975" y="2422139"/>
                  <a:pt x="460079" y="2435469"/>
                  <a:pt x="469741" y="2440473"/>
                </a:cubicBezTo>
                <a:cubicBezTo>
                  <a:pt x="488174" y="2450037"/>
                  <a:pt x="511116" y="2445379"/>
                  <a:pt x="523355" y="2436113"/>
                </a:cubicBezTo>
                <a:cubicBezTo>
                  <a:pt x="531580" y="2429919"/>
                  <a:pt x="540054" y="2427986"/>
                  <a:pt x="547338" y="2430613"/>
                </a:cubicBezTo>
                <a:cubicBezTo>
                  <a:pt x="553680" y="2432941"/>
                  <a:pt x="558635" y="2438689"/>
                  <a:pt x="560221" y="2445626"/>
                </a:cubicBezTo>
                <a:cubicBezTo>
                  <a:pt x="561311" y="2450433"/>
                  <a:pt x="561707" y="2462672"/>
                  <a:pt x="561757" y="2477537"/>
                </a:cubicBezTo>
                <a:lnTo>
                  <a:pt x="571667" y="2477537"/>
                </a:lnTo>
                <a:cubicBezTo>
                  <a:pt x="571617" y="2462077"/>
                  <a:pt x="571122" y="2448946"/>
                  <a:pt x="569883" y="2443446"/>
                </a:cubicBezTo>
                <a:cubicBezTo>
                  <a:pt x="567554" y="2433239"/>
                  <a:pt x="560221" y="2424766"/>
                  <a:pt x="550707" y="2421297"/>
                </a:cubicBezTo>
                <a:cubicBezTo>
                  <a:pt x="540202" y="2417432"/>
                  <a:pt x="528360" y="2419910"/>
                  <a:pt x="517359" y="2428234"/>
                </a:cubicBezTo>
                <a:cubicBezTo>
                  <a:pt x="507548" y="2435617"/>
                  <a:pt x="489115" y="2439383"/>
                  <a:pt x="474300" y="2431703"/>
                </a:cubicBezTo>
                <a:cubicBezTo>
                  <a:pt x="460971" y="2424766"/>
                  <a:pt x="454331" y="2410198"/>
                  <a:pt x="455025" y="2389238"/>
                </a:cubicBezTo>
                <a:cubicBezTo>
                  <a:pt x="454331" y="2368625"/>
                  <a:pt x="460971" y="2354057"/>
                  <a:pt x="474300" y="2347120"/>
                </a:cubicBezTo>
                <a:cubicBezTo>
                  <a:pt x="489115" y="2339439"/>
                  <a:pt x="507548" y="2343205"/>
                  <a:pt x="517359" y="2350588"/>
                </a:cubicBezTo>
                <a:cubicBezTo>
                  <a:pt x="528360" y="2358913"/>
                  <a:pt x="540202" y="2361390"/>
                  <a:pt x="550707" y="2357525"/>
                </a:cubicBezTo>
                <a:cubicBezTo>
                  <a:pt x="560221" y="2354057"/>
                  <a:pt x="567554" y="2345583"/>
                  <a:pt x="569883" y="2335376"/>
                </a:cubicBezTo>
                <a:cubicBezTo>
                  <a:pt x="573302" y="2320461"/>
                  <a:pt x="570924" y="2249207"/>
                  <a:pt x="570180" y="2229040"/>
                </a:cubicBezTo>
                <a:lnTo>
                  <a:pt x="600555" y="2229040"/>
                </a:lnTo>
                <a:cubicBezTo>
                  <a:pt x="642326" y="2228941"/>
                  <a:pt x="689746" y="2228792"/>
                  <a:pt x="697675" y="2230626"/>
                </a:cubicBezTo>
                <a:cubicBezTo>
                  <a:pt x="704810" y="2232261"/>
                  <a:pt x="710706" y="2237315"/>
                  <a:pt x="713085" y="2243856"/>
                </a:cubicBezTo>
                <a:cubicBezTo>
                  <a:pt x="715810" y="2251288"/>
                  <a:pt x="713828" y="2260009"/>
                  <a:pt x="707436" y="2268433"/>
                </a:cubicBezTo>
                <a:cubicBezTo>
                  <a:pt x="698021" y="2280920"/>
                  <a:pt x="693265" y="2304308"/>
                  <a:pt x="703026" y="2323137"/>
                </a:cubicBezTo>
                <a:cubicBezTo>
                  <a:pt x="708130" y="2332998"/>
                  <a:pt x="721707" y="2349448"/>
                  <a:pt x="754955" y="2348259"/>
                </a:cubicBezTo>
                <a:cubicBezTo>
                  <a:pt x="788501" y="2349399"/>
                  <a:pt x="802078" y="2332998"/>
                  <a:pt x="807182" y="2323137"/>
                </a:cubicBezTo>
                <a:cubicBezTo>
                  <a:pt x="816943" y="2304308"/>
                  <a:pt x="812186" y="2280920"/>
                  <a:pt x="802772" y="2268433"/>
                </a:cubicBezTo>
                <a:cubicBezTo>
                  <a:pt x="796380" y="2260009"/>
                  <a:pt x="794398" y="2251288"/>
                  <a:pt x="797123" y="2243856"/>
                </a:cubicBezTo>
                <a:cubicBezTo>
                  <a:pt x="799501" y="2237315"/>
                  <a:pt x="805398" y="2232261"/>
                  <a:pt x="812533" y="2230626"/>
                </a:cubicBezTo>
                <a:cubicBezTo>
                  <a:pt x="816993" y="2229585"/>
                  <a:pt x="836466" y="2229189"/>
                  <a:pt x="861291" y="2229040"/>
                </a:cubicBezTo>
                <a:cubicBezTo>
                  <a:pt x="860548" y="2249158"/>
                  <a:pt x="858169" y="2320461"/>
                  <a:pt x="861588" y="2335376"/>
                </a:cubicBezTo>
                <a:cubicBezTo>
                  <a:pt x="863917" y="2345583"/>
                  <a:pt x="871251" y="2354057"/>
                  <a:pt x="880715" y="2357525"/>
                </a:cubicBezTo>
                <a:cubicBezTo>
                  <a:pt x="891269" y="2361341"/>
                  <a:pt x="903112" y="2358913"/>
                  <a:pt x="914063" y="2350588"/>
                </a:cubicBezTo>
                <a:cubicBezTo>
                  <a:pt x="923923" y="2343205"/>
                  <a:pt x="942356" y="2339439"/>
                  <a:pt x="957172" y="2347120"/>
                </a:cubicBezTo>
                <a:cubicBezTo>
                  <a:pt x="970501" y="2354057"/>
                  <a:pt x="977141" y="2368625"/>
                  <a:pt x="976447" y="2389585"/>
                </a:cubicBezTo>
                <a:cubicBezTo>
                  <a:pt x="977141" y="2410198"/>
                  <a:pt x="970501" y="2424766"/>
                  <a:pt x="957172" y="2431703"/>
                </a:cubicBezTo>
                <a:cubicBezTo>
                  <a:pt x="942356" y="2439383"/>
                  <a:pt x="923923" y="2435617"/>
                  <a:pt x="914063" y="2428234"/>
                </a:cubicBezTo>
                <a:cubicBezTo>
                  <a:pt x="903112" y="2419910"/>
                  <a:pt x="891269" y="2417482"/>
                  <a:pt x="880715" y="2421297"/>
                </a:cubicBezTo>
                <a:cubicBezTo>
                  <a:pt x="871251" y="2424766"/>
                  <a:pt x="863917" y="2433239"/>
                  <a:pt x="861588" y="2443446"/>
                </a:cubicBezTo>
                <a:cubicBezTo>
                  <a:pt x="860350" y="2448946"/>
                  <a:pt x="859854" y="2462077"/>
                  <a:pt x="859805" y="2477537"/>
                </a:cubicBezTo>
                <a:lnTo>
                  <a:pt x="869715" y="2477537"/>
                </a:lnTo>
                <a:cubicBezTo>
                  <a:pt x="869715" y="2462622"/>
                  <a:pt x="870161" y="2450383"/>
                  <a:pt x="871251" y="2445626"/>
                </a:cubicBezTo>
                <a:cubicBezTo>
                  <a:pt x="872836" y="2438689"/>
                  <a:pt x="877792" y="2432941"/>
                  <a:pt x="884134" y="2430613"/>
                </a:cubicBezTo>
                <a:cubicBezTo>
                  <a:pt x="891368" y="2427986"/>
                  <a:pt x="899891" y="2429919"/>
                  <a:pt x="908117" y="2436113"/>
                </a:cubicBezTo>
                <a:cubicBezTo>
                  <a:pt x="920356" y="2445379"/>
                  <a:pt x="943298" y="2450037"/>
                  <a:pt x="961730" y="2440473"/>
                </a:cubicBezTo>
                <a:cubicBezTo>
                  <a:pt x="971393" y="2435469"/>
                  <a:pt x="987497" y="2422139"/>
                  <a:pt x="986357" y="2389585"/>
                </a:cubicBezTo>
                <a:cubicBezTo>
                  <a:pt x="987497" y="2356683"/>
                  <a:pt x="971393" y="2343354"/>
                  <a:pt x="961730" y="2338349"/>
                </a:cubicBezTo>
                <a:cubicBezTo>
                  <a:pt x="943298" y="2328786"/>
                  <a:pt x="920356" y="2333444"/>
                  <a:pt x="908117" y="2342710"/>
                </a:cubicBezTo>
                <a:cubicBezTo>
                  <a:pt x="899891" y="2348903"/>
                  <a:pt x="891368" y="2350836"/>
                  <a:pt x="884134" y="2348210"/>
                </a:cubicBezTo>
                <a:cubicBezTo>
                  <a:pt x="877792" y="2345881"/>
                  <a:pt x="872836" y="2340133"/>
                  <a:pt x="871251" y="2333196"/>
                </a:cubicBezTo>
                <a:cubicBezTo>
                  <a:pt x="868426" y="2320808"/>
                  <a:pt x="870111" y="2257780"/>
                  <a:pt x="871201" y="2228991"/>
                </a:cubicBezTo>
                <a:cubicBezTo>
                  <a:pt x="887999" y="2228941"/>
                  <a:pt x="906481" y="2228991"/>
                  <a:pt x="924121" y="2229040"/>
                </a:cubicBezTo>
                <a:cubicBezTo>
                  <a:pt x="989231" y="2229189"/>
                  <a:pt x="1029417" y="2229090"/>
                  <a:pt x="1037840" y="2227157"/>
                </a:cubicBezTo>
                <a:cubicBezTo>
                  <a:pt x="1048197" y="2224779"/>
                  <a:pt x="1056868" y="2217346"/>
                  <a:pt x="1060337" y="2207684"/>
                </a:cubicBezTo>
                <a:cubicBezTo>
                  <a:pt x="1064251" y="2196981"/>
                  <a:pt x="1061773" y="2184890"/>
                  <a:pt x="1053300" y="2173692"/>
                </a:cubicBezTo>
                <a:cubicBezTo>
                  <a:pt x="1045719" y="2163633"/>
                  <a:pt x="1041854" y="2144754"/>
                  <a:pt x="1049733" y="2129592"/>
                </a:cubicBezTo>
                <a:cubicBezTo>
                  <a:pt x="1056868" y="2115916"/>
                  <a:pt x="1071733" y="2109078"/>
                  <a:pt x="1093238" y="2109772"/>
                </a:cubicBezTo>
                <a:cubicBezTo>
                  <a:pt x="1114347" y="2109078"/>
                  <a:pt x="1129262" y="2115916"/>
                  <a:pt x="1136347" y="2129592"/>
                </a:cubicBezTo>
                <a:cubicBezTo>
                  <a:pt x="1144226" y="2144754"/>
                  <a:pt x="1140411" y="2163633"/>
                  <a:pt x="1132780" y="2173692"/>
                </a:cubicBezTo>
                <a:cubicBezTo>
                  <a:pt x="1124356" y="2184890"/>
                  <a:pt x="1121829" y="2196981"/>
                  <a:pt x="1125744" y="2207684"/>
                </a:cubicBezTo>
                <a:cubicBezTo>
                  <a:pt x="1129262" y="2217346"/>
                  <a:pt x="1137883" y="2224779"/>
                  <a:pt x="1148289" y="2227157"/>
                </a:cubicBezTo>
                <a:cubicBezTo>
                  <a:pt x="1153789" y="2228446"/>
                  <a:pt x="1175294" y="2229288"/>
                  <a:pt x="1203092" y="2229783"/>
                </a:cubicBezTo>
                <a:cubicBezTo>
                  <a:pt x="1204182" y="2258919"/>
                  <a:pt x="1205768" y="2320907"/>
                  <a:pt x="1202993" y="2333196"/>
                </a:cubicBezTo>
                <a:cubicBezTo>
                  <a:pt x="1201408" y="2340133"/>
                  <a:pt x="1196452" y="2345881"/>
                  <a:pt x="1190110" y="2348210"/>
                </a:cubicBezTo>
                <a:cubicBezTo>
                  <a:pt x="1182876" y="2350836"/>
                  <a:pt x="1174353" y="2348903"/>
                  <a:pt x="1166127" y="2342710"/>
                </a:cubicBezTo>
                <a:cubicBezTo>
                  <a:pt x="1153888" y="2333444"/>
                  <a:pt x="1130946" y="2328786"/>
                  <a:pt x="1112513" y="2338349"/>
                </a:cubicBezTo>
                <a:cubicBezTo>
                  <a:pt x="1102851" y="2343354"/>
                  <a:pt x="1086797" y="2356683"/>
                  <a:pt x="1087887" y="2389238"/>
                </a:cubicBezTo>
                <a:cubicBezTo>
                  <a:pt x="1086797" y="2422139"/>
                  <a:pt x="1102851" y="2435469"/>
                  <a:pt x="1112513" y="2440473"/>
                </a:cubicBezTo>
                <a:cubicBezTo>
                  <a:pt x="1130946" y="2450037"/>
                  <a:pt x="1153888" y="2445379"/>
                  <a:pt x="1166127" y="2436113"/>
                </a:cubicBezTo>
                <a:cubicBezTo>
                  <a:pt x="1174353" y="2429919"/>
                  <a:pt x="1182876" y="2427986"/>
                  <a:pt x="1190110" y="2430613"/>
                </a:cubicBezTo>
                <a:cubicBezTo>
                  <a:pt x="1196452" y="2432941"/>
                  <a:pt x="1201408" y="2438689"/>
                  <a:pt x="1202993" y="2445626"/>
                </a:cubicBezTo>
                <a:cubicBezTo>
                  <a:pt x="1204083" y="2450383"/>
                  <a:pt x="1204480" y="2462622"/>
                  <a:pt x="1204529" y="2477537"/>
                </a:cubicBezTo>
                <a:lnTo>
                  <a:pt x="1214439" y="2477537"/>
                </a:lnTo>
                <a:cubicBezTo>
                  <a:pt x="1214439" y="2462127"/>
                  <a:pt x="1213894" y="2448946"/>
                  <a:pt x="1212656" y="2443446"/>
                </a:cubicBezTo>
                <a:cubicBezTo>
                  <a:pt x="1210327" y="2433239"/>
                  <a:pt x="1202993" y="2424766"/>
                  <a:pt x="1193529" y="2421297"/>
                </a:cubicBezTo>
                <a:cubicBezTo>
                  <a:pt x="1182975" y="2417432"/>
                  <a:pt x="1171132" y="2419910"/>
                  <a:pt x="1160181" y="2428234"/>
                </a:cubicBezTo>
                <a:cubicBezTo>
                  <a:pt x="1150370" y="2435617"/>
                  <a:pt x="1131888" y="2439383"/>
                  <a:pt x="1117122" y="2431703"/>
                </a:cubicBezTo>
                <a:cubicBezTo>
                  <a:pt x="1103793" y="2424766"/>
                  <a:pt x="1097103" y="2410198"/>
                  <a:pt x="1097797" y="2389238"/>
                </a:cubicBezTo>
                <a:cubicBezTo>
                  <a:pt x="1097103" y="2368625"/>
                  <a:pt x="1103793" y="2354057"/>
                  <a:pt x="1117122" y="2347120"/>
                </a:cubicBezTo>
                <a:cubicBezTo>
                  <a:pt x="1131937" y="2339439"/>
                  <a:pt x="1150370" y="2343205"/>
                  <a:pt x="1160181" y="2350588"/>
                </a:cubicBezTo>
                <a:cubicBezTo>
                  <a:pt x="1171132" y="2358913"/>
                  <a:pt x="1182975" y="2361341"/>
                  <a:pt x="1193529" y="2357525"/>
                </a:cubicBezTo>
                <a:cubicBezTo>
                  <a:pt x="1202993" y="2354057"/>
                  <a:pt x="1210327" y="2345583"/>
                  <a:pt x="1212656" y="2335376"/>
                </a:cubicBezTo>
                <a:cubicBezTo>
                  <a:pt x="1216025" y="2320659"/>
                  <a:pt x="1213795" y="2251189"/>
                  <a:pt x="1213002" y="2229932"/>
                </a:cubicBezTo>
                <a:cubicBezTo>
                  <a:pt x="1276279" y="2230824"/>
                  <a:pt x="1363835" y="2229882"/>
                  <a:pt x="1375777" y="2227157"/>
                </a:cubicBezTo>
                <a:cubicBezTo>
                  <a:pt x="1386133" y="2224779"/>
                  <a:pt x="1394804" y="2217346"/>
                  <a:pt x="1398322" y="2207684"/>
                </a:cubicBezTo>
                <a:cubicBezTo>
                  <a:pt x="1402187" y="2196981"/>
                  <a:pt x="1399710" y="2184890"/>
                  <a:pt x="1391236" y="2173692"/>
                </a:cubicBezTo>
                <a:cubicBezTo>
                  <a:pt x="1383655" y="2163633"/>
                  <a:pt x="1379840" y="2144754"/>
                  <a:pt x="1387718" y="2129592"/>
                </a:cubicBezTo>
                <a:cubicBezTo>
                  <a:pt x="1394804" y="2115916"/>
                  <a:pt x="1409719" y="2109078"/>
                  <a:pt x="1431174" y="2109772"/>
                </a:cubicBezTo>
                <a:cubicBezTo>
                  <a:pt x="1452333" y="2109078"/>
                  <a:pt x="1467198" y="2115916"/>
                  <a:pt x="1474283" y="2129592"/>
                </a:cubicBezTo>
                <a:cubicBezTo>
                  <a:pt x="1482162" y="2144754"/>
                  <a:pt x="1478347" y="2163633"/>
                  <a:pt x="1470765" y="2173692"/>
                </a:cubicBezTo>
                <a:cubicBezTo>
                  <a:pt x="1462292" y="2184890"/>
                  <a:pt x="1459765" y="2196981"/>
                  <a:pt x="1463680" y="2207684"/>
                </a:cubicBezTo>
                <a:cubicBezTo>
                  <a:pt x="1467198" y="2217346"/>
                  <a:pt x="1475820" y="2224779"/>
                  <a:pt x="1486225" y="2227157"/>
                </a:cubicBezTo>
                <a:cubicBezTo>
                  <a:pt x="1494649" y="2229090"/>
                  <a:pt x="1534785" y="2229189"/>
                  <a:pt x="1599944" y="2229040"/>
                </a:cubicBezTo>
                <a:cubicBezTo>
                  <a:pt x="1606336" y="2228991"/>
                  <a:pt x="1612877" y="2228991"/>
                  <a:pt x="1619418" y="2228991"/>
                </a:cubicBezTo>
                <a:cubicBezTo>
                  <a:pt x="1620508" y="2257730"/>
                  <a:pt x="1622192" y="2320808"/>
                  <a:pt x="1619368" y="2333196"/>
                </a:cubicBezTo>
                <a:cubicBezTo>
                  <a:pt x="1617782" y="2340133"/>
                  <a:pt x="1612827" y="2345881"/>
                  <a:pt x="1606485" y="2348210"/>
                </a:cubicBezTo>
                <a:cubicBezTo>
                  <a:pt x="1599250" y="2350836"/>
                  <a:pt x="1590728" y="2348903"/>
                  <a:pt x="1582502" y="2342710"/>
                </a:cubicBezTo>
                <a:cubicBezTo>
                  <a:pt x="1570263" y="2333444"/>
                  <a:pt x="1547321" y="2328786"/>
                  <a:pt x="1528888" y="2338349"/>
                </a:cubicBezTo>
                <a:cubicBezTo>
                  <a:pt x="1519226" y="2343354"/>
                  <a:pt x="1503171" y="2356683"/>
                  <a:pt x="1504262" y="2389238"/>
                </a:cubicBezTo>
                <a:cubicBezTo>
                  <a:pt x="1503171" y="2422139"/>
                  <a:pt x="1519226" y="2435469"/>
                  <a:pt x="1528888" y="2440473"/>
                </a:cubicBezTo>
                <a:cubicBezTo>
                  <a:pt x="1547321" y="2450037"/>
                  <a:pt x="1570263" y="2445379"/>
                  <a:pt x="1582502" y="2436113"/>
                </a:cubicBezTo>
                <a:cubicBezTo>
                  <a:pt x="1590728" y="2429919"/>
                  <a:pt x="1599250" y="2427986"/>
                  <a:pt x="1606485" y="2430613"/>
                </a:cubicBezTo>
                <a:cubicBezTo>
                  <a:pt x="1612827" y="2432941"/>
                  <a:pt x="1617782" y="2438689"/>
                  <a:pt x="1619368" y="2445626"/>
                </a:cubicBezTo>
                <a:cubicBezTo>
                  <a:pt x="1620458" y="2450383"/>
                  <a:pt x="1620855" y="2462622"/>
                  <a:pt x="1620904" y="2477537"/>
                </a:cubicBezTo>
                <a:lnTo>
                  <a:pt x="1630814" y="2477537"/>
                </a:lnTo>
                <a:cubicBezTo>
                  <a:pt x="1630765" y="2462127"/>
                  <a:pt x="1630269" y="2448946"/>
                  <a:pt x="1629031" y="2443446"/>
                </a:cubicBezTo>
                <a:cubicBezTo>
                  <a:pt x="1626702" y="2433239"/>
                  <a:pt x="1619368" y="2424766"/>
                  <a:pt x="1609904" y="2421297"/>
                </a:cubicBezTo>
                <a:cubicBezTo>
                  <a:pt x="1599350" y="2417432"/>
                  <a:pt x="1587507" y="2419910"/>
                  <a:pt x="1576556" y="2428234"/>
                </a:cubicBezTo>
                <a:cubicBezTo>
                  <a:pt x="1566745" y="2435667"/>
                  <a:pt x="1548312" y="2439383"/>
                  <a:pt x="1533497" y="2431703"/>
                </a:cubicBezTo>
                <a:cubicBezTo>
                  <a:pt x="1520168" y="2424766"/>
                  <a:pt x="1513478" y="2410198"/>
                  <a:pt x="1514172" y="2389238"/>
                </a:cubicBezTo>
                <a:cubicBezTo>
                  <a:pt x="1513478" y="2368625"/>
                  <a:pt x="1520168" y="2354057"/>
                  <a:pt x="1533497" y="2347120"/>
                </a:cubicBezTo>
                <a:cubicBezTo>
                  <a:pt x="1548312" y="2339489"/>
                  <a:pt x="1566745" y="2343205"/>
                  <a:pt x="1576556" y="2350588"/>
                </a:cubicBezTo>
                <a:cubicBezTo>
                  <a:pt x="1587507" y="2358913"/>
                  <a:pt x="1599350" y="2361390"/>
                  <a:pt x="1609904" y="2357525"/>
                </a:cubicBezTo>
                <a:cubicBezTo>
                  <a:pt x="1619368" y="2354057"/>
                  <a:pt x="1626702" y="2345583"/>
                  <a:pt x="1629031" y="2335376"/>
                </a:cubicBezTo>
                <a:cubicBezTo>
                  <a:pt x="1632450" y="2320461"/>
                  <a:pt x="1630071" y="2249009"/>
                  <a:pt x="1629328" y="2228991"/>
                </a:cubicBezTo>
                <a:cubicBezTo>
                  <a:pt x="1668572" y="2228941"/>
                  <a:pt x="1705140" y="2229189"/>
                  <a:pt x="1711532" y="2230626"/>
                </a:cubicBezTo>
                <a:cubicBezTo>
                  <a:pt x="1718668" y="2232261"/>
                  <a:pt x="1724564" y="2237315"/>
                  <a:pt x="1726943" y="2243856"/>
                </a:cubicBezTo>
                <a:cubicBezTo>
                  <a:pt x="1729668" y="2251288"/>
                  <a:pt x="1727636" y="2260009"/>
                  <a:pt x="1721294" y="2268433"/>
                </a:cubicBezTo>
                <a:cubicBezTo>
                  <a:pt x="1711879" y="2280920"/>
                  <a:pt x="1707073" y="2304308"/>
                  <a:pt x="1716834" y="2323137"/>
                </a:cubicBezTo>
                <a:cubicBezTo>
                  <a:pt x="1721988" y="2332998"/>
                  <a:pt x="1735416" y="2349448"/>
                  <a:pt x="1768764" y="2348259"/>
                </a:cubicBezTo>
                <a:cubicBezTo>
                  <a:pt x="1802359" y="2349399"/>
                  <a:pt x="1815886" y="2332998"/>
                  <a:pt x="1821040" y="2323137"/>
                </a:cubicBezTo>
                <a:cubicBezTo>
                  <a:pt x="1830801" y="2304308"/>
                  <a:pt x="1826044" y="2280920"/>
                  <a:pt x="1816580" y="2268433"/>
                </a:cubicBezTo>
                <a:cubicBezTo>
                  <a:pt x="1810237" y="2260009"/>
                  <a:pt x="1808206" y="2251288"/>
                  <a:pt x="1810931" y="2243856"/>
                </a:cubicBezTo>
                <a:cubicBezTo>
                  <a:pt x="1813310" y="2237315"/>
                  <a:pt x="1819206" y="2232261"/>
                  <a:pt x="1826341" y="2230626"/>
                </a:cubicBezTo>
                <a:cubicBezTo>
                  <a:pt x="1833378" y="2229040"/>
                  <a:pt x="1876933" y="2228892"/>
                  <a:pt x="1920438" y="2228991"/>
                </a:cubicBezTo>
                <a:cubicBezTo>
                  <a:pt x="1919695" y="2249009"/>
                  <a:pt x="1917317" y="2320461"/>
                  <a:pt x="1920736" y="2335376"/>
                </a:cubicBezTo>
                <a:cubicBezTo>
                  <a:pt x="1923065" y="2345583"/>
                  <a:pt x="1930398" y="2354057"/>
                  <a:pt x="1939862" y="2357525"/>
                </a:cubicBezTo>
                <a:cubicBezTo>
                  <a:pt x="1950417" y="2361341"/>
                  <a:pt x="1962259" y="2358913"/>
                  <a:pt x="1973210" y="2350588"/>
                </a:cubicBezTo>
                <a:cubicBezTo>
                  <a:pt x="1983071" y="2343205"/>
                  <a:pt x="2001503" y="2339439"/>
                  <a:pt x="2016319" y="2347120"/>
                </a:cubicBezTo>
                <a:cubicBezTo>
                  <a:pt x="2029648" y="2354057"/>
                  <a:pt x="2036288" y="2368625"/>
                  <a:pt x="2035594" y="2389585"/>
                </a:cubicBezTo>
                <a:cubicBezTo>
                  <a:pt x="2036288" y="2410198"/>
                  <a:pt x="2029648" y="2424766"/>
                  <a:pt x="2016319" y="2431703"/>
                </a:cubicBezTo>
                <a:cubicBezTo>
                  <a:pt x="2001454" y="2439383"/>
                  <a:pt x="1983071" y="2435617"/>
                  <a:pt x="1973210" y="2428234"/>
                </a:cubicBezTo>
                <a:cubicBezTo>
                  <a:pt x="1962259" y="2419910"/>
                  <a:pt x="1950417" y="2417482"/>
                  <a:pt x="1939862" y="2421297"/>
                </a:cubicBezTo>
                <a:cubicBezTo>
                  <a:pt x="1930398" y="2424766"/>
                  <a:pt x="1923065" y="2433239"/>
                  <a:pt x="1920736" y="2443446"/>
                </a:cubicBezTo>
                <a:cubicBezTo>
                  <a:pt x="1919497" y="2448996"/>
                  <a:pt x="1919001" y="2462127"/>
                  <a:pt x="1918952" y="2477537"/>
                </a:cubicBezTo>
                <a:lnTo>
                  <a:pt x="1928862" y="2477537"/>
                </a:lnTo>
                <a:cubicBezTo>
                  <a:pt x="1928862" y="2462622"/>
                  <a:pt x="1929308" y="2450383"/>
                  <a:pt x="1930398" y="2445626"/>
                </a:cubicBezTo>
                <a:cubicBezTo>
                  <a:pt x="1931984" y="2438689"/>
                  <a:pt x="1936939" y="2432941"/>
                  <a:pt x="1943281" y="2430613"/>
                </a:cubicBezTo>
                <a:cubicBezTo>
                  <a:pt x="1950516" y="2427986"/>
                  <a:pt x="1959038" y="2429919"/>
                  <a:pt x="1967264" y="2436113"/>
                </a:cubicBezTo>
                <a:cubicBezTo>
                  <a:pt x="1979503" y="2445379"/>
                  <a:pt x="2002445" y="2450037"/>
                  <a:pt x="2020878" y="2440473"/>
                </a:cubicBezTo>
                <a:cubicBezTo>
                  <a:pt x="2030540" y="2435469"/>
                  <a:pt x="2046644" y="2422139"/>
                  <a:pt x="2045504" y="2389585"/>
                </a:cubicBezTo>
                <a:cubicBezTo>
                  <a:pt x="2046644" y="2356683"/>
                  <a:pt x="2030540" y="2343354"/>
                  <a:pt x="2020878" y="2338349"/>
                </a:cubicBezTo>
                <a:cubicBezTo>
                  <a:pt x="2002445" y="2328786"/>
                  <a:pt x="1979503" y="2333444"/>
                  <a:pt x="1967264" y="2342710"/>
                </a:cubicBezTo>
                <a:cubicBezTo>
                  <a:pt x="1959038" y="2348903"/>
                  <a:pt x="1950516" y="2350836"/>
                  <a:pt x="1943281" y="2348210"/>
                </a:cubicBezTo>
                <a:cubicBezTo>
                  <a:pt x="1936939" y="2345881"/>
                  <a:pt x="1931984" y="2340133"/>
                  <a:pt x="1930398" y="2333196"/>
                </a:cubicBezTo>
                <a:cubicBezTo>
                  <a:pt x="1927574" y="2320808"/>
                  <a:pt x="1929258" y="2257780"/>
                  <a:pt x="1930349" y="2228991"/>
                </a:cubicBezTo>
                <a:cubicBezTo>
                  <a:pt x="1932876" y="2228991"/>
                  <a:pt x="1935452" y="2229040"/>
                  <a:pt x="1937930" y="2229040"/>
                </a:cubicBezTo>
                <a:cubicBezTo>
                  <a:pt x="2003089" y="2229189"/>
                  <a:pt x="2043225" y="2229090"/>
                  <a:pt x="2051649" y="2227157"/>
                </a:cubicBezTo>
                <a:cubicBezTo>
                  <a:pt x="2062054" y="2224779"/>
                  <a:pt x="2070676" y="2217346"/>
                  <a:pt x="2074194" y="2207684"/>
                </a:cubicBezTo>
                <a:cubicBezTo>
                  <a:pt x="2078109" y="2196981"/>
                  <a:pt x="2075582" y="2184890"/>
                  <a:pt x="2067158" y="2173692"/>
                </a:cubicBezTo>
                <a:cubicBezTo>
                  <a:pt x="2059527" y="2163633"/>
                  <a:pt x="2055712" y="2144754"/>
                  <a:pt x="2063590" y="2129592"/>
                </a:cubicBezTo>
                <a:cubicBezTo>
                  <a:pt x="2070676" y="2115916"/>
                  <a:pt x="2085542" y="2109078"/>
                  <a:pt x="2107047" y="2109772"/>
                </a:cubicBezTo>
                <a:cubicBezTo>
                  <a:pt x="2128205" y="2109028"/>
                  <a:pt x="2143070" y="2115916"/>
                  <a:pt x="2150156" y="2129592"/>
                </a:cubicBezTo>
                <a:cubicBezTo>
                  <a:pt x="2158084" y="2144754"/>
                  <a:pt x="2154219" y="2163633"/>
                  <a:pt x="2146638" y="2173692"/>
                </a:cubicBezTo>
                <a:cubicBezTo>
                  <a:pt x="2138165" y="2184890"/>
                  <a:pt x="2135687" y="2196981"/>
                  <a:pt x="2139552" y="2207684"/>
                </a:cubicBezTo>
                <a:cubicBezTo>
                  <a:pt x="2143070" y="2217346"/>
                  <a:pt x="2151741" y="2224779"/>
                  <a:pt x="2162097" y="2227157"/>
                </a:cubicBezTo>
                <a:cubicBezTo>
                  <a:pt x="2170521" y="2229090"/>
                  <a:pt x="2210707" y="2229189"/>
                  <a:pt x="2275816" y="2229040"/>
                </a:cubicBezTo>
                <a:cubicBezTo>
                  <a:pt x="2276907" y="2229040"/>
                  <a:pt x="2277997" y="2229040"/>
                  <a:pt x="2279087" y="2228991"/>
                </a:cubicBezTo>
                <a:cubicBezTo>
                  <a:pt x="2280177" y="2257780"/>
                  <a:pt x="2281862" y="2320808"/>
                  <a:pt x="2279037" y="2333196"/>
                </a:cubicBezTo>
                <a:cubicBezTo>
                  <a:pt x="2277452" y="2340133"/>
                  <a:pt x="2272497" y="2345881"/>
                  <a:pt x="2266154" y="2348210"/>
                </a:cubicBezTo>
                <a:cubicBezTo>
                  <a:pt x="2258920" y="2350836"/>
                  <a:pt x="2250397" y="2348903"/>
                  <a:pt x="2242171" y="2342710"/>
                </a:cubicBezTo>
                <a:cubicBezTo>
                  <a:pt x="2229982" y="2333444"/>
                  <a:pt x="2207040" y="2328786"/>
                  <a:pt x="2188607" y="2338349"/>
                </a:cubicBezTo>
                <a:cubicBezTo>
                  <a:pt x="2178895" y="2343354"/>
                  <a:pt x="2162841" y="2356683"/>
                  <a:pt x="2163931" y="2389238"/>
                </a:cubicBezTo>
                <a:cubicBezTo>
                  <a:pt x="2162841" y="2422139"/>
                  <a:pt x="2178895" y="2435469"/>
                  <a:pt x="2188607" y="2440473"/>
                </a:cubicBezTo>
                <a:cubicBezTo>
                  <a:pt x="2207040" y="2450037"/>
                  <a:pt x="2229982" y="2445379"/>
                  <a:pt x="2242171" y="2436113"/>
                </a:cubicBezTo>
                <a:cubicBezTo>
                  <a:pt x="2250397" y="2429919"/>
                  <a:pt x="2258920" y="2427986"/>
                  <a:pt x="2266154" y="2430613"/>
                </a:cubicBezTo>
                <a:cubicBezTo>
                  <a:pt x="2272497" y="2432941"/>
                  <a:pt x="2277452" y="2438689"/>
                  <a:pt x="2279037" y="2445626"/>
                </a:cubicBezTo>
                <a:cubicBezTo>
                  <a:pt x="2280127" y="2450383"/>
                  <a:pt x="2280573" y="2462622"/>
                  <a:pt x="2280623" y="2477537"/>
                </a:cubicBezTo>
                <a:lnTo>
                  <a:pt x="2290483" y="2477537"/>
                </a:lnTo>
                <a:cubicBezTo>
                  <a:pt x="2290434" y="2462127"/>
                  <a:pt x="2289938" y="2448946"/>
                  <a:pt x="2288700" y="2443446"/>
                </a:cubicBezTo>
                <a:cubicBezTo>
                  <a:pt x="2286371" y="2433239"/>
                  <a:pt x="2279037" y="2424766"/>
                  <a:pt x="2269573" y="2421297"/>
                </a:cubicBezTo>
                <a:cubicBezTo>
                  <a:pt x="2259068" y="2417432"/>
                  <a:pt x="2247226" y="2419910"/>
                  <a:pt x="2236225" y="2428234"/>
                </a:cubicBezTo>
                <a:cubicBezTo>
                  <a:pt x="2226414" y="2435617"/>
                  <a:pt x="2207981" y="2439383"/>
                  <a:pt x="2193166" y="2431703"/>
                </a:cubicBezTo>
                <a:cubicBezTo>
                  <a:pt x="2179837" y="2424766"/>
                  <a:pt x="2173147" y="2410198"/>
                  <a:pt x="2173841" y="2389238"/>
                </a:cubicBezTo>
                <a:cubicBezTo>
                  <a:pt x="2173147" y="2368625"/>
                  <a:pt x="2179837" y="2354057"/>
                  <a:pt x="2193166" y="2347120"/>
                </a:cubicBezTo>
                <a:cubicBezTo>
                  <a:pt x="2207981" y="2339489"/>
                  <a:pt x="2226414" y="2343205"/>
                  <a:pt x="2236225" y="2350588"/>
                </a:cubicBezTo>
                <a:cubicBezTo>
                  <a:pt x="2247226" y="2358913"/>
                  <a:pt x="2259068" y="2361390"/>
                  <a:pt x="2269573" y="2357525"/>
                </a:cubicBezTo>
                <a:cubicBezTo>
                  <a:pt x="2279037" y="2354057"/>
                  <a:pt x="2286371" y="2345583"/>
                  <a:pt x="2288700" y="2335376"/>
                </a:cubicBezTo>
                <a:cubicBezTo>
                  <a:pt x="2292119" y="2320461"/>
                  <a:pt x="2289740" y="2249059"/>
                  <a:pt x="2288997" y="2228991"/>
                </a:cubicBezTo>
                <a:cubicBezTo>
                  <a:pt x="2333890" y="2228892"/>
                  <a:pt x="2380170" y="2228991"/>
                  <a:pt x="2387405" y="2230626"/>
                </a:cubicBezTo>
                <a:cubicBezTo>
                  <a:pt x="2394540" y="2232261"/>
                  <a:pt x="2400437" y="2237315"/>
                  <a:pt x="2402815" y="2243856"/>
                </a:cubicBezTo>
                <a:cubicBezTo>
                  <a:pt x="2405540" y="2251288"/>
                  <a:pt x="2403558" y="2260009"/>
                  <a:pt x="2397166" y="2268433"/>
                </a:cubicBezTo>
                <a:cubicBezTo>
                  <a:pt x="2387752" y="2280920"/>
                  <a:pt x="2382995" y="2304308"/>
                  <a:pt x="2392756" y="2323137"/>
                </a:cubicBezTo>
                <a:cubicBezTo>
                  <a:pt x="2397711" y="2332651"/>
                  <a:pt x="2410545" y="2348309"/>
                  <a:pt x="2441465" y="2348309"/>
                </a:cubicBezTo>
                <a:cubicBezTo>
                  <a:pt x="2442505" y="2348309"/>
                  <a:pt x="2443546" y="2348309"/>
                  <a:pt x="2444685" y="2348259"/>
                </a:cubicBezTo>
                <a:cubicBezTo>
                  <a:pt x="2459006" y="2348755"/>
                  <a:pt x="2469659" y="2346079"/>
                  <a:pt x="2477587" y="2342065"/>
                </a:cubicBezTo>
                <a:lnTo>
                  <a:pt x="2477587" y="2330520"/>
                </a:lnTo>
                <a:cubicBezTo>
                  <a:pt x="2469510" y="2336070"/>
                  <a:pt x="2458411" y="2338745"/>
                  <a:pt x="2444685" y="2338349"/>
                </a:cubicBezTo>
                <a:cubicBezTo>
                  <a:pt x="2423527" y="2339043"/>
                  <a:pt x="2408612" y="2332205"/>
                  <a:pt x="2401527" y="2318529"/>
                </a:cubicBezTo>
                <a:cubicBezTo>
                  <a:pt x="2393648" y="2303366"/>
                  <a:pt x="2397464" y="2284487"/>
                  <a:pt x="2405094" y="2274429"/>
                </a:cubicBezTo>
                <a:cubicBezTo>
                  <a:pt x="2413518" y="2263230"/>
                  <a:pt x="2416045" y="2251189"/>
                  <a:pt x="2412130" y="2240437"/>
                </a:cubicBezTo>
                <a:cubicBezTo>
                  <a:pt x="2408612" y="2230824"/>
                  <a:pt x="2399991" y="2223342"/>
                  <a:pt x="2389585" y="2220963"/>
                </a:cubicBezTo>
                <a:cubicBezTo>
                  <a:pt x="2381657" y="2219130"/>
                  <a:pt x="2345485" y="2218981"/>
                  <a:pt x="2286767" y="2219080"/>
                </a:cubicBezTo>
                <a:cubicBezTo>
                  <a:pt x="2285677" y="2189400"/>
                  <a:pt x="2284141" y="2129245"/>
                  <a:pt x="2286916" y="2117204"/>
                </a:cubicBezTo>
                <a:cubicBezTo>
                  <a:pt x="2288501" y="2110267"/>
                  <a:pt x="2293407" y="2104519"/>
                  <a:pt x="2299749" y="2102190"/>
                </a:cubicBezTo>
                <a:cubicBezTo>
                  <a:pt x="2307033" y="2099564"/>
                  <a:pt x="2315556" y="2101496"/>
                  <a:pt x="2323732" y="2107690"/>
                </a:cubicBezTo>
                <a:cubicBezTo>
                  <a:pt x="2335971" y="2116956"/>
                  <a:pt x="2358913" y="2121614"/>
                  <a:pt x="2377346" y="2112051"/>
                </a:cubicBezTo>
                <a:cubicBezTo>
                  <a:pt x="2387008" y="2107046"/>
                  <a:pt x="2403112" y="2093717"/>
                  <a:pt x="2401973" y="2061162"/>
                </a:cubicBezTo>
                <a:cubicBezTo>
                  <a:pt x="2403112" y="2028260"/>
                  <a:pt x="2387008" y="2014931"/>
                  <a:pt x="2377346" y="2009927"/>
                </a:cubicBezTo>
                <a:cubicBezTo>
                  <a:pt x="2358913" y="2000363"/>
                  <a:pt x="2335971" y="2005021"/>
                  <a:pt x="2323732" y="2014287"/>
                </a:cubicBezTo>
                <a:cubicBezTo>
                  <a:pt x="2315556" y="2020481"/>
                  <a:pt x="2307033" y="2022413"/>
                  <a:pt x="2299749" y="2019787"/>
                </a:cubicBezTo>
                <a:cubicBezTo>
                  <a:pt x="2293407" y="2017458"/>
                  <a:pt x="2288501" y="2011711"/>
                  <a:pt x="2286916" y="2004773"/>
                </a:cubicBezTo>
                <a:cubicBezTo>
                  <a:pt x="2284042" y="1992386"/>
                  <a:pt x="2285727" y="1929407"/>
                  <a:pt x="2286817" y="1900618"/>
                </a:cubicBezTo>
                <a:cubicBezTo>
                  <a:pt x="2345534" y="1900717"/>
                  <a:pt x="2381657" y="1900568"/>
                  <a:pt x="2389585" y="1898735"/>
                </a:cubicBezTo>
                <a:cubicBezTo>
                  <a:pt x="2399991" y="1896356"/>
                  <a:pt x="2408612" y="1888924"/>
                  <a:pt x="2412130" y="1879261"/>
                </a:cubicBezTo>
                <a:cubicBezTo>
                  <a:pt x="2416045" y="1868558"/>
                  <a:pt x="2413518" y="1856468"/>
                  <a:pt x="2405094" y="1845270"/>
                </a:cubicBezTo>
                <a:cubicBezTo>
                  <a:pt x="2397464" y="1835211"/>
                  <a:pt x="2393648" y="1816332"/>
                  <a:pt x="2401527" y="1801169"/>
                </a:cubicBezTo>
                <a:cubicBezTo>
                  <a:pt x="2408612" y="1787493"/>
                  <a:pt x="2423626" y="1780755"/>
                  <a:pt x="2444983" y="1781349"/>
                </a:cubicBezTo>
                <a:cubicBezTo>
                  <a:pt x="2458609" y="1781002"/>
                  <a:pt x="2469609" y="1783628"/>
                  <a:pt x="2477587" y="1789178"/>
                </a:cubicBezTo>
                <a:lnTo>
                  <a:pt x="2477587" y="1777633"/>
                </a:lnTo>
                <a:cubicBezTo>
                  <a:pt x="2469709" y="1773619"/>
                  <a:pt x="2459154" y="1770943"/>
                  <a:pt x="2444983" y="1771439"/>
                </a:cubicBezTo>
                <a:cubicBezTo>
                  <a:pt x="2411437" y="1770250"/>
                  <a:pt x="2397860" y="1786750"/>
                  <a:pt x="2392756" y="1796611"/>
                </a:cubicBezTo>
                <a:cubicBezTo>
                  <a:pt x="2382995" y="1815390"/>
                  <a:pt x="2387752" y="1838778"/>
                  <a:pt x="2397166" y="1851265"/>
                </a:cubicBezTo>
                <a:cubicBezTo>
                  <a:pt x="2403558" y="1859689"/>
                  <a:pt x="2405540" y="1868410"/>
                  <a:pt x="2402815" y="1875892"/>
                </a:cubicBezTo>
                <a:cubicBezTo>
                  <a:pt x="2400437" y="1882383"/>
                  <a:pt x="2394540" y="1887437"/>
                  <a:pt x="2387405" y="1889072"/>
                </a:cubicBezTo>
                <a:cubicBezTo>
                  <a:pt x="2380022" y="1890757"/>
                  <a:pt x="2332304" y="1890807"/>
                  <a:pt x="2286767" y="1890708"/>
                </a:cubicBezTo>
                <a:cubicBezTo>
                  <a:pt x="2285677" y="1861027"/>
                  <a:pt x="2284141" y="1800872"/>
                  <a:pt x="2286916" y="1788782"/>
                </a:cubicBezTo>
                <a:cubicBezTo>
                  <a:pt x="2288501" y="1781845"/>
                  <a:pt x="2293407" y="1776097"/>
                  <a:pt x="2299749" y="1773768"/>
                </a:cubicBezTo>
                <a:cubicBezTo>
                  <a:pt x="2307033" y="1771142"/>
                  <a:pt x="2315556" y="1773074"/>
                  <a:pt x="2323732" y="1779268"/>
                </a:cubicBezTo>
                <a:cubicBezTo>
                  <a:pt x="2335971" y="1788534"/>
                  <a:pt x="2358913" y="1793192"/>
                  <a:pt x="2377346" y="1783628"/>
                </a:cubicBezTo>
                <a:cubicBezTo>
                  <a:pt x="2387008" y="1778624"/>
                  <a:pt x="2403112" y="1765295"/>
                  <a:pt x="2401973" y="1732740"/>
                </a:cubicBezTo>
                <a:cubicBezTo>
                  <a:pt x="2403112" y="1699838"/>
                  <a:pt x="2387008" y="1686509"/>
                  <a:pt x="2377346" y="1681504"/>
                </a:cubicBezTo>
                <a:cubicBezTo>
                  <a:pt x="2358913" y="1671941"/>
                  <a:pt x="2335971" y="1676599"/>
                  <a:pt x="2323732" y="1685865"/>
                </a:cubicBezTo>
                <a:cubicBezTo>
                  <a:pt x="2315556" y="1692059"/>
                  <a:pt x="2307033" y="1693991"/>
                  <a:pt x="2299749" y="1691365"/>
                </a:cubicBezTo>
                <a:cubicBezTo>
                  <a:pt x="2293407" y="1689036"/>
                  <a:pt x="2288501" y="1683288"/>
                  <a:pt x="2286916" y="1676351"/>
                </a:cubicBezTo>
                <a:cubicBezTo>
                  <a:pt x="2284091" y="1664162"/>
                  <a:pt x="2285677" y="1602719"/>
                  <a:pt x="2286767" y="1573385"/>
                </a:cubicBezTo>
                <a:cubicBezTo>
                  <a:pt x="2335277" y="1573286"/>
                  <a:pt x="2381211" y="1572245"/>
                  <a:pt x="2389585" y="1570313"/>
                </a:cubicBezTo>
                <a:cubicBezTo>
                  <a:pt x="2399991" y="1567934"/>
                  <a:pt x="2408612" y="1560501"/>
                  <a:pt x="2412130" y="1550839"/>
                </a:cubicBezTo>
                <a:cubicBezTo>
                  <a:pt x="2416045" y="1540136"/>
                  <a:pt x="2413518" y="1528046"/>
                  <a:pt x="2405094" y="1516847"/>
                </a:cubicBezTo>
                <a:cubicBezTo>
                  <a:pt x="2397464" y="1506788"/>
                  <a:pt x="2393648" y="1487910"/>
                  <a:pt x="2401527" y="1472747"/>
                </a:cubicBezTo>
                <a:cubicBezTo>
                  <a:pt x="2408612" y="1459071"/>
                  <a:pt x="2423626" y="1452332"/>
                  <a:pt x="2444983" y="1452927"/>
                </a:cubicBezTo>
                <a:cubicBezTo>
                  <a:pt x="2458609" y="1452531"/>
                  <a:pt x="2469609" y="1455206"/>
                  <a:pt x="2477587" y="1460756"/>
                </a:cubicBezTo>
                <a:lnTo>
                  <a:pt x="2477587" y="1449211"/>
                </a:lnTo>
                <a:cubicBezTo>
                  <a:pt x="2469709" y="1445197"/>
                  <a:pt x="2459154" y="1442521"/>
                  <a:pt x="2444983" y="1443017"/>
                </a:cubicBezTo>
                <a:cubicBezTo>
                  <a:pt x="2411437" y="1441877"/>
                  <a:pt x="2397860" y="1458278"/>
                  <a:pt x="2392756" y="1468188"/>
                </a:cubicBezTo>
                <a:cubicBezTo>
                  <a:pt x="2382995" y="1486968"/>
                  <a:pt x="2387752" y="1510356"/>
                  <a:pt x="2397166" y="1522843"/>
                </a:cubicBezTo>
                <a:cubicBezTo>
                  <a:pt x="2403558" y="1531267"/>
                  <a:pt x="2405540" y="1539988"/>
                  <a:pt x="2402815" y="1547420"/>
                </a:cubicBezTo>
                <a:cubicBezTo>
                  <a:pt x="2400437" y="1553961"/>
                  <a:pt x="2394540" y="1559015"/>
                  <a:pt x="2387405" y="1560650"/>
                </a:cubicBezTo>
                <a:cubicBezTo>
                  <a:pt x="2379774" y="1562384"/>
                  <a:pt x="2335971" y="1563376"/>
                  <a:pt x="2289046" y="1563524"/>
                </a:cubicBezTo>
                <a:cubicBezTo>
                  <a:pt x="2289839" y="1542168"/>
                  <a:pt x="2292069" y="1472846"/>
                  <a:pt x="2288700" y="1458130"/>
                </a:cubicBezTo>
                <a:cubicBezTo>
                  <a:pt x="2286371" y="1447972"/>
                  <a:pt x="2279037" y="1439499"/>
                  <a:pt x="2269573" y="1436030"/>
                </a:cubicBezTo>
                <a:cubicBezTo>
                  <a:pt x="2259019" y="1432215"/>
                  <a:pt x="2247176" y="1434643"/>
                  <a:pt x="2236225" y="1442967"/>
                </a:cubicBezTo>
                <a:cubicBezTo>
                  <a:pt x="2226414" y="1450350"/>
                  <a:pt x="2207981" y="1454116"/>
                  <a:pt x="2193166" y="1446436"/>
                </a:cubicBezTo>
                <a:cubicBezTo>
                  <a:pt x="2179837" y="1439499"/>
                  <a:pt x="2173147" y="1424931"/>
                  <a:pt x="2173841" y="1403971"/>
                </a:cubicBezTo>
                <a:cubicBezTo>
                  <a:pt x="2173147" y="1383358"/>
                  <a:pt x="2179837" y="1368790"/>
                  <a:pt x="2193166" y="1361853"/>
                </a:cubicBezTo>
                <a:cubicBezTo>
                  <a:pt x="2207981" y="1354172"/>
                  <a:pt x="2226414" y="1357938"/>
                  <a:pt x="2236225" y="1365321"/>
                </a:cubicBezTo>
                <a:cubicBezTo>
                  <a:pt x="2247226" y="1373596"/>
                  <a:pt x="2259019" y="1376074"/>
                  <a:pt x="2269573" y="1372258"/>
                </a:cubicBezTo>
                <a:cubicBezTo>
                  <a:pt x="2279037" y="1368790"/>
                  <a:pt x="2286371" y="1360317"/>
                  <a:pt x="2288700" y="1350109"/>
                </a:cubicBezTo>
                <a:cubicBezTo>
                  <a:pt x="2292119" y="1335145"/>
                  <a:pt x="2289740" y="1263792"/>
                  <a:pt x="2288997" y="1243724"/>
                </a:cubicBezTo>
                <a:cubicBezTo>
                  <a:pt x="2333890" y="1243625"/>
                  <a:pt x="2380170" y="1243674"/>
                  <a:pt x="2387405" y="1245359"/>
                </a:cubicBezTo>
                <a:cubicBezTo>
                  <a:pt x="2394540" y="1246994"/>
                  <a:pt x="2400437" y="1252048"/>
                  <a:pt x="2402815" y="1258589"/>
                </a:cubicBezTo>
                <a:cubicBezTo>
                  <a:pt x="2405540" y="1266021"/>
                  <a:pt x="2403558" y="1274742"/>
                  <a:pt x="2397166" y="1283166"/>
                </a:cubicBezTo>
                <a:cubicBezTo>
                  <a:pt x="2387752" y="1295653"/>
                  <a:pt x="2382995" y="1319041"/>
                  <a:pt x="2392756" y="1337820"/>
                </a:cubicBezTo>
                <a:cubicBezTo>
                  <a:pt x="2397860" y="1347731"/>
                  <a:pt x="2411288" y="1364132"/>
                  <a:pt x="2444685" y="1362992"/>
                </a:cubicBezTo>
                <a:cubicBezTo>
                  <a:pt x="2458956" y="1363488"/>
                  <a:pt x="2469659" y="1360762"/>
                  <a:pt x="2477587" y="1356699"/>
                </a:cubicBezTo>
                <a:lnTo>
                  <a:pt x="2477587" y="1345253"/>
                </a:lnTo>
                <a:cubicBezTo>
                  <a:pt x="2469560" y="1350852"/>
                  <a:pt x="2458460" y="1353478"/>
                  <a:pt x="2444685" y="1353082"/>
                </a:cubicBezTo>
                <a:cubicBezTo>
                  <a:pt x="2423478" y="1353776"/>
                  <a:pt x="2408612" y="1346938"/>
                  <a:pt x="2401527" y="1333262"/>
                </a:cubicBezTo>
                <a:cubicBezTo>
                  <a:pt x="2393648" y="1318099"/>
                  <a:pt x="2397464" y="1299221"/>
                  <a:pt x="2405094" y="1289162"/>
                </a:cubicBezTo>
                <a:cubicBezTo>
                  <a:pt x="2413518" y="1277963"/>
                  <a:pt x="2416045" y="1265873"/>
                  <a:pt x="2412130" y="1255170"/>
                </a:cubicBezTo>
                <a:cubicBezTo>
                  <a:pt x="2408612" y="1245507"/>
                  <a:pt x="2399991" y="1238075"/>
                  <a:pt x="2389585" y="1235696"/>
                </a:cubicBezTo>
                <a:cubicBezTo>
                  <a:pt x="2381657" y="1233863"/>
                  <a:pt x="2345485" y="1233714"/>
                  <a:pt x="2286767" y="1233813"/>
                </a:cubicBezTo>
                <a:cubicBezTo>
                  <a:pt x="2285677" y="1204133"/>
                  <a:pt x="2284141" y="1143978"/>
                  <a:pt x="2286916" y="1131937"/>
                </a:cubicBezTo>
                <a:cubicBezTo>
                  <a:pt x="2288501" y="1125000"/>
                  <a:pt x="2293407" y="1119252"/>
                  <a:pt x="2299749" y="1116923"/>
                </a:cubicBezTo>
                <a:cubicBezTo>
                  <a:pt x="2307033" y="1114297"/>
                  <a:pt x="2315556" y="1116230"/>
                  <a:pt x="2323732" y="1122423"/>
                </a:cubicBezTo>
                <a:cubicBezTo>
                  <a:pt x="2335971" y="1131689"/>
                  <a:pt x="2358913" y="1136347"/>
                  <a:pt x="2377346" y="1126784"/>
                </a:cubicBezTo>
                <a:cubicBezTo>
                  <a:pt x="2387008" y="1121779"/>
                  <a:pt x="2403112" y="1108401"/>
                  <a:pt x="2401973" y="1075895"/>
                </a:cubicBezTo>
                <a:cubicBezTo>
                  <a:pt x="2403112" y="1042994"/>
                  <a:pt x="2387008" y="1029664"/>
                  <a:pt x="2377346" y="1024660"/>
                </a:cubicBezTo>
                <a:cubicBezTo>
                  <a:pt x="2358913" y="1015096"/>
                  <a:pt x="2335971" y="1019754"/>
                  <a:pt x="2323732" y="1029020"/>
                </a:cubicBezTo>
                <a:cubicBezTo>
                  <a:pt x="2315556" y="1035214"/>
                  <a:pt x="2306984" y="1037147"/>
                  <a:pt x="2299749" y="1034520"/>
                </a:cubicBezTo>
                <a:cubicBezTo>
                  <a:pt x="2293407" y="1032191"/>
                  <a:pt x="2288501" y="1026444"/>
                  <a:pt x="2286916" y="1019507"/>
                </a:cubicBezTo>
                <a:cubicBezTo>
                  <a:pt x="2284042" y="1007119"/>
                  <a:pt x="2285727" y="944140"/>
                  <a:pt x="2286817" y="915351"/>
                </a:cubicBezTo>
                <a:cubicBezTo>
                  <a:pt x="2345485" y="915450"/>
                  <a:pt x="2381657" y="915301"/>
                  <a:pt x="2389585" y="913468"/>
                </a:cubicBezTo>
                <a:cubicBezTo>
                  <a:pt x="2399991" y="911089"/>
                  <a:pt x="2408612" y="903657"/>
                  <a:pt x="2412130" y="893994"/>
                </a:cubicBezTo>
                <a:cubicBezTo>
                  <a:pt x="2416045" y="883291"/>
                  <a:pt x="2413518" y="871201"/>
                  <a:pt x="2405094" y="860003"/>
                </a:cubicBezTo>
                <a:cubicBezTo>
                  <a:pt x="2397464" y="849944"/>
                  <a:pt x="2393648" y="831065"/>
                  <a:pt x="2401527" y="815903"/>
                </a:cubicBezTo>
                <a:cubicBezTo>
                  <a:pt x="2408612" y="802226"/>
                  <a:pt x="2423527" y="795389"/>
                  <a:pt x="2444983" y="796082"/>
                </a:cubicBezTo>
                <a:cubicBezTo>
                  <a:pt x="2458560" y="795686"/>
                  <a:pt x="2469560" y="798312"/>
                  <a:pt x="2477587" y="803862"/>
                </a:cubicBezTo>
                <a:lnTo>
                  <a:pt x="2477587" y="792415"/>
                </a:lnTo>
                <a:cubicBezTo>
                  <a:pt x="2469709" y="788402"/>
                  <a:pt x="2459105" y="785726"/>
                  <a:pt x="2444983" y="786172"/>
                </a:cubicBezTo>
                <a:cubicBezTo>
                  <a:pt x="2411586" y="785082"/>
                  <a:pt x="2397860" y="801434"/>
                  <a:pt x="2392756" y="811344"/>
                </a:cubicBezTo>
                <a:cubicBezTo>
                  <a:pt x="2382995" y="830124"/>
                  <a:pt x="2387752" y="853512"/>
                  <a:pt x="2397166" y="865998"/>
                </a:cubicBezTo>
                <a:cubicBezTo>
                  <a:pt x="2403558" y="874422"/>
                  <a:pt x="2405540" y="883143"/>
                  <a:pt x="2402815" y="890575"/>
                </a:cubicBezTo>
                <a:cubicBezTo>
                  <a:pt x="2400437" y="897116"/>
                  <a:pt x="2394540" y="902170"/>
                  <a:pt x="2387405" y="903805"/>
                </a:cubicBezTo>
                <a:cubicBezTo>
                  <a:pt x="2380022" y="905490"/>
                  <a:pt x="2332304" y="905540"/>
                  <a:pt x="2286767" y="905441"/>
                </a:cubicBezTo>
                <a:cubicBezTo>
                  <a:pt x="2285677" y="875760"/>
                  <a:pt x="2284141" y="815556"/>
                  <a:pt x="2286916" y="803515"/>
                </a:cubicBezTo>
                <a:cubicBezTo>
                  <a:pt x="2288501" y="796578"/>
                  <a:pt x="2293407" y="790830"/>
                  <a:pt x="2299749" y="788501"/>
                </a:cubicBezTo>
                <a:cubicBezTo>
                  <a:pt x="2307033" y="785875"/>
                  <a:pt x="2315556" y="787807"/>
                  <a:pt x="2323732" y="794001"/>
                </a:cubicBezTo>
                <a:cubicBezTo>
                  <a:pt x="2335971" y="803267"/>
                  <a:pt x="2358913" y="807925"/>
                  <a:pt x="2377346" y="798362"/>
                </a:cubicBezTo>
                <a:cubicBezTo>
                  <a:pt x="2387008" y="793357"/>
                  <a:pt x="2403112" y="779978"/>
                  <a:pt x="2401973" y="747473"/>
                </a:cubicBezTo>
                <a:cubicBezTo>
                  <a:pt x="2403112" y="714571"/>
                  <a:pt x="2387008" y="701242"/>
                  <a:pt x="2377346" y="696237"/>
                </a:cubicBezTo>
                <a:cubicBezTo>
                  <a:pt x="2358913" y="686674"/>
                  <a:pt x="2335971" y="691332"/>
                  <a:pt x="2323732" y="700598"/>
                </a:cubicBezTo>
                <a:cubicBezTo>
                  <a:pt x="2315556" y="706792"/>
                  <a:pt x="2307033" y="708724"/>
                  <a:pt x="2299749" y="706098"/>
                </a:cubicBezTo>
                <a:cubicBezTo>
                  <a:pt x="2293407" y="703769"/>
                  <a:pt x="2288501" y="698021"/>
                  <a:pt x="2286916" y="691084"/>
                </a:cubicBezTo>
                <a:cubicBezTo>
                  <a:pt x="2284091" y="678845"/>
                  <a:pt x="2285677" y="617402"/>
                  <a:pt x="2286767" y="588118"/>
                </a:cubicBezTo>
                <a:cubicBezTo>
                  <a:pt x="2335277" y="588019"/>
                  <a:pt x="2381211" y="586978"/>
                  <a:pt x="2389585" y="585046"/>
                </a:cubicBezTo>
                <a:cubicBezTo>
                  <a:pt x="2399991" y="582667"/>
                  <a:pt x="2408612" y="575185"/>
                  <a:pt x="2412130" y="565572"/>
                </a:cubicBezTo>
                <a:cubicBezTo>
                  <a:pt x="2416045" y="554869"/>
                  <a:pt x="2413518" y="542779"/>
                  <a:pt x="2405094" y="531580"/>
                </a:cubicBezTo>
                <a:cubicBezTo>
                  <a:pt x="2397464" y="521522"/>
                  <a:pt x="2393648" y="502643"/>
                  <a:pt x="2401527" y="487480"/>
                </a:cubicBezTo>
                <a:cubicBezTo>
                  <a:pt x="2408612" y="473804"/>
                  <a:pt x="2423527" y="466966"/>
                  <a:pt x="2444983" y="467660"/>
                </a:cubicBezTo>
                <a:cubicBezTo>
                  <a:pt x="2458560" y="467214"/>
                  <a:pt x="2469609" y="469890"/>
                  <a:pt x="2477587" y="475489"/>
                </a:cubicBezTo>
                <a:lnTo>
                  <a:pt x="2477587" y="463993"/>
                </a:lnTo>
                <a:cubicBezTo>
                  <a:pt x="2469709" y="459980"/>
                  <a:pt x="2459105" y="457304"/>
                  <a:pt x="2444983" y="457750"/>
                </a:cubicBezTo>
                <a:cubicBezTo>
                  <a:pt x="2411586" y="456610"/>
                  <a:pt x="2397860" y="473011"/>
                  <a:pt x="2392756" y="482922"/>
                </a:cubicBezTo>
                <a:cubicBezTo>
                  <a:pt x="2382995" y="501701"/>
                  <a:pt x="2387752" y="525089"/>
                  <a:pt x="2397166" y="537576"/>
                </a:cubicBezTo>
                <a:cubicBezTo>
                  <a:pt x="2403558" y="546000"/>
                  <a:pt x="2405540" y="554721"/>
                  <a:pt x="2402815" y="562153"/>
                </a:cubicBezTo>
                <a:cubicBezTo>
                  <a:pt x="2400437" y="568694"/>
                  <a:pt x="2394540" y="573748"/>
                  <a:pt x="2387405" y="575383"/>
                </a:cubicBezTo>
                <a:cubicBezTo>
                  <a:pt x="2379774" y="577118"/>
                  <a:pt x="2335971" y="578059"/>
                  <a:pt x="2289046" y="578208"/>
                </a:cubicBezTo>
                <a:cubicBezTo>
                  <a:pt x="2289839" y="556901"/>
                  <a:pt x="2292069" y="487579"/>
                  <a:pt x="2288700" y="472863"/>
                </a:cubicBezTo>
                <a:cubicBezTo>
                  <a:pt x="2286371" y="462705"/>
                  <a:pt x="2279037" y="454232"/>
                  <a:pt x="2269573" y="450763"/>
                </a:cubicBezTo>
                <a:cubicBezTo>
                  <a:pt x="2259068" y="446898"/>
                  <a:pt x="2247176" y="449376"/>
                  <a:pt x="2236225" y="457651"/>
                </a:cubicBezTo>
                <a:cubicBezTo>
                  <a:pt x="2226414" y="465083"/>
                  <a:pt x="2207981" y="468849"/>
                  <a:pt x="2193166" y="461119"/>
                </a:cubicBezTo>
                <a:cubicBezTo>
                  <a:pt x="2179837" y="454232"/>
                  <a:pt x="2173147" y="439664"/>
                  <a:pt x="2173841" y="418704"/>
                </a:cubicBezTo>
                <a:cubicBezTo>
                  <a:pt x="2173147" y="398091"/>
                  <a:pt x="2179837" y="383523"/>
                  <a:pt x="2193166" y="376586"/>
                </a:cubicBezTo>
                <a:cubicBezTo>
                  <a:pt x="2207981" y="368905"/>
                  <a:pt x="2226414" y="372622"/>
                  <a:pt x="2236225" y="380054"/>
                </a:cubicBezTo>
                <a:cubicBezTo>
                  <a:pt x="2247226" y="388329"/>
                  <a:pt x="2259019" y="390807"/>
                  <a:pt x="2269573" y="386991"/>
                </a:cubicBezTo>
                <a:cubicBezTo>
                  <a:pt x="2279037" y="383523"/>
                  <a:pt x="2286371" y="375050"/>
                  <a:pt x="2288700" y="364842"/>
                </a:cubicBezTo>
                <a:cubicBezTo>
                  <a:pt x="2292119" y="349878"/>
                  <a:pt x="2289740" y="278525"/>
                  <a:pt x="2288997" y="258457"/>
                </a:cubicBezTo>
                <a:cubicBezTo>
                  <a:pt x="2333890" y="258358"/>
                  <a:pt x="2380170" y="258407"/>
                  <a:pt x="2387405" y="260092"/>
                </a:cubicBezTo>
                <a:cubicBezTo>
                  <a:pt x="2394540" y="261727"/>
                  <a:pt x="2400437" y="266781"/>
                  <a:pt x="2402815" y="273272"/>
                </a:cubicBezTo>
                <a:cubicBezTo>
                  <a:pt x="2405540" y="280755"/>
                  <a:pt x="2403558" y="289475"/>
                  <a:pt x="2397166" y="297899"/>
                </a:cubicBezTo>
                <a:cubicBezTo>
                  <a:pt x="2387752" y="310386"/>
                  <a:pt x="2382995" y="333774"/>
                  <a:pt x="2392756" y="352554"/>
                </a:cubicBezTo>
                <a:close/>
                <a:moveTo>
                  <a:pt x="1629278" y="258407"/>
                </a:moveTo>
                <a:cubicBezTo>
                  <a:pt x="1668522" y="258407"/>
                  <a:pt x="1705091" y="258605"/>
                  <a:pt x="1711483" y="260092"/>
                </a:cubicBezTo>
                <a:cubicBezTo>
                  <a:pt x="1718618" y="261727"/>
                  <a:pt x="1724515" y="266781"/>
                  <a:pt x="1726893" y="273272"/>
                </a:cubicBezTo>
                <a:cubicBezTo>
                  <a:pt x="1729618" y="280755"/>
                  <a:pt x="1727587" y="289475"/>
                  <a:pt x="1721244" y="297899"/>
                </a:cubicBezTo>
                <a:cubicBezTo>
                  <a:pt x="1711830" y="310386"/>
                  <a:pt x="1707023" y="333774"/>
                  <a:pt x="1716785" y="352554"/>
                </a:cubicBezTo>
                <a:cubicBezTo>
                  <a:pt x="1721938" y="362414"/>
                  <a:pt x="1735366" y="378815"/>
                  <a:pt x="1768714" y="377725"/>
                </a:cubicBezTo>
                <a:cubicBezTo>
                  <a:pt x="1802309" y="378766"/>
                  <a:pt x="1815837" y="362414"/>
                  <a:pt x="1820990" y="352554"/>
                </a:cubicBezTo>
                <a:cubicBezTo>
                  <a:pt x="1830752" y="333774"/>
                  <a:pt x="1825995" y="310386"/>
                  <a:pt x="1816531" y="297899"/>
                </a:cubicBezTo>
                <a:cubicBezTo>
                  <a:pt x="1810188" y="289475"/>
                  <a:pt x="1808156" y="280755"/>
                  <a:pt x="1810882" y="273272"/>
                </a:cubicBezTo>
                <a:cubicBezTo>
                  <a:pt x="1813260" y="266781"/>
                  <a:pt x="1819206" y="261727"/>
                  <a:pt x="1826292" y="260092"/>
                </a:cubicBezTo>
                <a:cubicBezTo>
                  <a:pt x="1833328" y="258457"/>
                  <a:pt x="1876883" y="258358"/>
                  <a:pt x="1920389" y="258457"/>
                </a:cubicBezTo>
                <a:cubicBezTo>
                  <a:pt x="1919646" y="278475"/>
                  <a:pt x="1917267" y="349878"/>
                  <a:pt x="1920686" y="364842"/>
                </a:cubicBezTo>
                <a:cubicBezTo>
                  <a:pt x="1923015" y="375050"/>
                  <a:pt x="1930349" y="383523"/>
                  <a:pt x="1939813" y="386991"/>
                </a:cubicBezTo>
                <a:cubicBezTo>
                  <a:pt x="1950367" y="390807"/>
                  <a:pt x="1962210" y="388329"/>
                  <a:pt x="1973160" y="380054"/>
                </a:cubicBezTo>
                <a:cubicBezTo>
                  <a:pt x="1983021" y="372622"/>
                  <a:pt x="2001454" y="368905"/>
                  <a:pt x="2016270" y="376586"/>
                </a:cubicBezTo>
                <a:cubicBezTo>
                  <a:pt x="2029599" y="383523"/>
                  <a:pt x="2036239" y="398091"/>
                  <a:pt x="2035545" y="419051"/>
                </a:cubicBezTo>
                <a:cubicBezTo>
                  <a:pt x="2036239" y="439664"/>
                  <a:pt x="2029599" y="454232"/>
                  <a:pt x="2016270" y="461119"/>
                </a:cubicBezTo>
                <a:cubicBezTo>
                  <a:pt x="2001454" y="468849"/>
                  <a:pt x="1983021" y="465083"/>
                  <a:pt x="1973160" y="457651"/>
                </a:cubicBezTo>
                <a:cubicBezTo>
                  <a:pt x="1962210" y="449376"/>
                  <a:pt x="1950367" y="446898"/>
                  <a:pt x="1939813" y="450763"/>
                </a:cubicBezTo>
                <a:cubicBezTo>
                  <a:pt x="1930349" y="454182"/>
                  <a:pt x="1923015" y="462705"/>
                  <a:pt x="1920686" y="472863"/>
                </a:cubicBezTo>
                <a:cubicBezTo>
                  <a:pt x="1917317" y="487579"/>
                  <a:pt x="1919547" y="556851"/>
                  <a:pt x="1920339" y="578208"/>
                </a:cubicBezTo>
                <a:cubicBezTo>
                  <a:pt x="1875100" y="578009"/>
                  <a:pt x="1833725" y="577068"/>
                  <a:pt x="1826292" y="575383"/>
                </a:cubicBezTo>
                <a:cubicBezTo>
                  <a:pt x="1819157" y="573748"/>
                  <a:pt x="1813260" y="568694"/>
                  <a:pt x="1810882" y="562153"/>
                </a:cubicBezTo>
                <a:cubicBezTo>
                  <a:pt x="1808156" y="554721"/>
                  <a:pt x="1810188" y="546000"/>
                  <a:pt x="1816531" y="537576"/>
                </a:cubicBezTo>
                <a:cubicBezTo>
                  <a:pt x="1825995" y="525089"/>
                  <a:pt x="1830752" y="501701"/>
                  <a:pt x="1820990" y="482922"/>
                </a:cubicBezTo>
                <a:cubicBezTo>
                  <a:pt x="1815837" y="473011"/>
                  <a:pt x="1802309" y="456610"/>
                  <a:pt x="1769061" y="457750"/>
                </a:cubicBezTo>
                <a:cubicBezTo>
                  <a:pt x="1735664" y="456610"/>
                  <a:pt x="1721938" y="473011"/>
                  <a:pt x="1716785" y="482922"/>
                </a:cubicBezTo>
                <a:cubicBezTo>
                  <a:pt x="1707023" y="501701"/>
                  <a:pt x="1711830" y="525089"/>
                  <a:pt x="1721244" y="537576"/>
                </a:cubicBezTo>
                <a:cubicBezTo>
                  <a:pt x="1727587" y="546000"/>
                  <a:pt x="1729618" y="554721"/>
                  <a:pt x="1726893" y="562153"/>
                </a:cubicBezTo>
                <a:cubicBezTo>
                  <a:pt x="1724515" y="568694"/>
                  <a:pt x="1718618" y="573748"/>
                  <a:pt x="1711483" y="575383"/>
                </a:cubicBezTo>
                <a:cubicBezTo>
                  <a:pt x="1705091" y="576820"/>
                  <a:pt x="1668572" y="577068"/>
                  <a:pt x="1629377" y="577018"/>
                </a:cubicBezTo>
                <a:cubicBezTo>
                  <a:pt x="1630170" y="554374"/>
                  <a:pt x="1632251" y="487332"/>
                  <a:pt x="1628981" y="472863"/>
                </a:cubicBezTo>
                <a:cubicBezTo>
                  <a:pt x="1626652" y="462705"/>
                  <a:pt x="1619318" y="454232"/>
                  <a:pt x="1609854" y="450763"/>
                </a:cubicBezTo>
                <a:cubicBezTo>
                  <a:pt x="1599300" y="446898"/>
                  <a:pt x="1587457" y="449376"/>
                  <a:pt x="1576507" y="457651"/>
                </a:cubicBezTo>
                <a:cubicBezTo>
                  <a:pt x="1566696" y="465083"/>
                  <a:pt x="1548263" y="468849"/>
                  <a:pt x="1533447" y="461119"/>
                </a:cubicBezTo>
                <a:cubicBezTo>
                  <a:pt x="1520118" y="454232"/>
                  <a:pt x="1513429" y="439664"/>
                  <a:pt x="1514122" y="418704"/>
                </a:cubicBezTo>
                <a:cubicBezTo>
                  <a:pt x="1513429" y="398091"/>
                  <a:pt x="1520118" y="383523"/>
                  <a:pt x="1533447" y="376586"/>
                </a:cubicBezTo>
                <a:cubicBezTo>
                  <a:pt x="1548213" y="368905"/>
                  <a:pt x="1566696" y="372622"/>
                  <a:pt x="1576507" y="380054"/>
                </a:cubicBezTo>
                <a:cubicBezTo>
                  <a:pt x="1587457" y="388329"/>
                  <a:pt x="1599300" y="390807"/>
                  <a:pt x="1609854" y="386991"/>
                </a:cubicBezTo>
                <a:cubicBezTo>
                  <a:pt x="1619318" y="383523"/>
                  <a:pt x="1626652" y="375050"/>
                  <a:pt x="1628981" y="364842"/>
                </a:cubicBezTo>
                <a:cubicBezTo>
                  <a:pt x="1632400" y="349878"/>
                  <a:pt x="1630021" y="278475"/>
                  <a:pt x="1629278" y="258407"/>
                </a:cubicBezTo>
                <a:close/>
                <a:moveTo>
                  <a:pt x="1807710" y="747126"/>
                </a:moveTo>
                <a:cubicBezTo>
                  <a:pt x="1806620" y="779978"/>
                  <a:pt x="1822675" y="793357"/>
                  <a:pt x="1832387" y="798362"/>
                </a:cubicBezTo>
                <a:cubicBezTo>
                  <a:pt x="1850820" y="807925"/>
                  <a:pt x="1873762" y="803267"/>
                  <a:pt x="1885951" y="794001"/>
                </a:cubicBezTo>
                <a:cubicBezTo>
                  <a:pt x="1894176" y="787807"/>
                  <a:pt x="1902650" y="785825"/>
                  <a:pt x="1909934" y="788501"/>
                </a:cubicBezTo>
                <a:cubicBezTo>
                  <a:pt x="1916276" y="790830"/>
                  <a:pt x="1921231" y="796578"/>
                  <a:pt x="1922817" y="803515"/>
                </a:cubicBezTo>
                <a:cubicBezTo>
                  <a:pt x="1925592" y="815556"/>
                  <a:pt x="1924056" y="875760"/>
                  <a:pt x="1922965" y="905441"/>
                </a:cubicBezTo>
                <a:cubicBezTo>
                  <a:pt x="1878618" y="905540"/>
                  <a:pt x="1833477" y="905441"/>
                  <a:pt x="1826292" y="903805"/>
                </a:cubicBezTo>
                <a:cubicBezTo>
                  <a:pt x="1819206" y="902170"/>
                  <a:pt x="1813260" y="897116"/>
                  <a:pt x="1810882" y="890575"/>
                </a:cubicBezTo>
                <a:cubicBezTo>
                  <a:pt x="1808156" y="883143"/>
                  <a:pt x="1810188" y="874422"/>
                  <a:pt x="1816531" y="865998"/>
                </a:cubicBezTo>
                <a:cubicBezTo>
                  <a:pt x="1825995" y="853512"/>
                  <a:pt x="1830752" y="830124"/>
                  <a:pt x="1820990" y="811344"/>
                </a:cubicBezTo>
                <a:cubicBezTo>
                  <a:pt x="1815837" y="801434"/>
                  <a:pt x="1802309" y="785082"/>
                  <a:pt x="1769061" y="786172"/>
                </a:cubicBezTo>
                <a:cubicBezTo>
                  <a:pt x="1735664" y="785082"/>
                  <a:pt x="1721938" y="801434"/>
                  <a:pt x="1716785" y="811344"/>
                </a:cubicBezTo>
                <a:cubicBezTo>
                  <a:pt x="1707023" y="830124"/>
                  <a:pt x="1711830" y="853512"/>
                  <a:pt x="1721244" y="865998"/>
                </a:cubicBezTo>
                <a:cubicBezTo>
                  <a:pt x="1727587" y="874422"/>
                  <a:pt x="1729618" y="883143"/>
                  <a:pt x="1726893" y="890575"/>
                </a:cubicBezTo>
                <a:cubicBezTo>
                  <a:pt x="1724515" y="897116"/>
                  <a:pt x="1718618" y="902170"/>
                  <a:pt x="1711483" y="903805"/>
                </a:cubicBezTo>
                <a:cubicBezTo>
                  <a:pt x="1704744" y="905342"/>
                  <a:pt x="1669712" y="906283"/>
                  <a:pt x="1629328" y="906580"/>
                </a:cubicBezTo>
                <a:cubicBezTo>
                  <a:pt x="1630121" y="885125"/>
                  <a:pt x="1632350" y="816002"/>
                  <a:pt x="1628981" y="801285"/>
                </a:cubicBezTo>
                <a:cubicBezTo>
                  <a:pt x="1626652" y="791127"/>
                  <a:pt x="1619318" y="782654"/>
                  <a:pt x="1609854" y="779185"/>
                </a:cubicBezTo>
                <a:cubicBezTo>
                  <a:pt x="1599300" y="775370"/>
                  <a:pt x="1587457" y="777798"/>
                  <a:pt x="1576507" y="786073"/>
                </a:cubicBezTo>
                <a:cubicBezTo>
                  <a:pt x="1566696" y="793506"/>
                  <a:pt x="1548263" y="797271"/>
                  <a:pt x="1533447" y="789542"/>
                </a:cubicBezTo>
                <a:cubicBezTo>
                  <a:pt x="1520118" y="782654"/>
                  <a:pt x="1513429" y="768086"/>
                  <a:pt x="1514122" y="747126"/>
                </a:cubicBezTo>
                <a:cubicBezTo>
                  <a:pt x="1513429" y="726513"/>
                  <a:pt x="1520118" y="711945"/>
                  <a:pt x="1533447" y="705008"/>
                </a:cubicBezTo>
                <a:cubicBezTo>
                  <a:pt x="1548263" y="697328"/>
                  <a:pt x="1566696" y="701044"/>
                  <a:pt x="1576507" y="708476"/>
                </a:cubicBezTo>
                <a:cubicBezTo>
                  <a:pt x="1587457" y="716751"/>
                  <a:pt x="1599300" y="719229"/>
                  <a:pt x="1609854" y="715414"/>
                </a:cubicBezTo>
                <a:cubicBezTo>
                  <a:pt x="1619318" y="711945"/>
                  <a:pt x="1626652" y="703472"/>
                  <a:pt x="1628981" y="693264"/>
                </a:cubicBezTo>
                <a:cubicBezTo>
                  <a:pt x="1632400" y="678350"/>
                  <a:pt x="1630021" y="607096"/>
                  <a:pt x="1629278" y="586929"/>
                </a:cubicBezTo>
                <a:cubicBezTo>
                  <a:pt x="1677095" y="586929"/>
                  <a:pt x="1706577" y="586681"/>
                  <a:pt x="1713663" y="585046"/>
                </a:cubicBezTo>
                <a:cubicBezTo>
                  <a:pt x="1724069" y="582667"/>
                  <a:pt x="1732691" y="575185"/>
                  <a:pt x="1736209" y="565572"/>
                </a:cubicBezTo>
                <a:cubicBezTo>
                  <a:pt x="1740123" y="554869"/>
                  <a:pt x="1737596" y="542779"/>
                  <a:pt x="1729123" y="531580"/>
                </a:cubicBezTo>
                <a:cubicBezTo>
                  <a:pt x="1721542" y="521522"/>
                  <a:pt x="1717726" y="502643"/>
                  <a:pt x="1725605" y="487480"/>
                </a:cubicBezTo>
                <a:cubicBezTo>
                  <a:pt x="1732691" y="473804"/>
                  <a:pt x="1747605" y="466966"/>
                  <a:pt x="1769061" y="467660"/>
                </a:cubicBezTo>
                <a:cubicBezTo>
                  <a:pt x="1790169" y="466966"/>
                  <a:pt x="1805084" y="473804"/>
                  <a:pt x="1812170" y="487480"/>
                </a:cubicBezTo>
                <a:cubicBezTo>
                  <a:pt x="1820049" y="502643"/>
                  <a:pt x="1816233" y="521522"/>
                  <a:pt x="1808652" y="531580"/>
                </a:cubicBezTo>
                <a:cubicBezTo>
                  <a:pt x="1800179" y="542779"/>
                  <a:pt x="1797652" y="554869"/>
                  <a:pt x="1801566" y="565572"/>
                </a:cubicBezTo>
                <a:cubicBezTo>
                  <a:pt x="1805084" y="575185"/>
                  <a:pt x="1813706" y="582667"/>
                  <a:pt x="1824112" y="585046"/>
                </a:cubicBezTo>
                <a:cubicBezTo>
                  <a:pt x="1832288" y="586929"/>
                  <a:pt x="1875942" y="587920"/>
                  <a:pt x="1922916" y="588118"/>
                </a:cubicBezTo>
                <a:cubicBezTo>
                  <a:pt x="1924006" y="617402"/>
                  <a:pt x="1925592" y="678845"/>
                  <a:pt x="1922817" y="691084"/>
                </a:cubicBezTo>
                <a:cubicBezTo>
                  <a:pt x="1921231" y="698021"/>
                  <a:pt x="1916276" y="703769"/>
                  <a:pt x="1909934" y="706098"/>
                </a:cubicBezTo>
                <a:cubicBezTo>
                  <a:pt x="1902650" y="708724"/>
                  <a:pt x="1894176" y="706792"/>
                  <a:pt x="1885951" y="700598"/>
                </a:cubicBezTo>
                <a:cubicBezTo>
                  <a:pt x="1873762" y="691332"/>
                  <a:pt x="1850770" y="686674"/>
                  <a:pt x="1832387" y="696237"/>
                </a:cubicBezTo>
                <a:cubicBezTo>
                  <a:pt x="1822675" y="701242"/>
                  <a:pt x="1806620" y="714571"/>
                  <a:pt x="1807710" y="747126"/>
                </a:cubicBezTo>
                <a:close/>
                <a:moveTo>
                  <a:pt x="1807710" y="1732393"/>
                </a:moveTo>
                <a:cubicBezTo>
                  <a:pt x="1806620" y="1765295"/>
                  <a:pt x="1822675" y="1778624"/>
                  <a:pt x="1832387" y="1783628"/>
                </a:cubicBezTo>
                <a:cubicBezTo>
                  <a:pt x="1850820" y="1793192"/>
                  <a:pt x="1873762" y="1788534"/>
                  <a:pt x="1885951" y="1779268"/>
                </a:cubicBezTo>
                <a:cubicBezTo>
                  <a:pt x="1894176" y="1773074"/>
                  <a:pt x="1902650" y="1771142"/>
                  <a:pt x="1909934" y="1773768"/>
                </a:cubicBezTo>
                <a:cubicBezTo>
                  <a:pt x="1916276" y="1776097"/>
                  <a:pt x="1921231" y="1781845"/>
                  <a:pt x="1922817" y="1788782"/>
                </a:cubicBezTo>
                <a:cubicBezTo>
                  <a:pt x="1925592" y="1800872"/>
                  <a:pt x="1924056" y="1861027"/>
                  <a:pt x="1922965" y="1890708"/>
                </a:cubicBezTo>
                <a:cubicBezTo>
                  <a:pt x="1878618" y="1890807"/>
                  <a:pt x="1833477" y="1890708"/>
                  <a:pt x="1826292" y="1889072"/>
                </a:cubicBezTo>
                <a:cubicBezTo>
                  <a:pt x="1819206" y="1887437"/>
                  <a:pt x="1813260" y="1882383"/>
                  <a:pt x="1810882" y="1875892"/>
                </a:cubicBezTo>
                <a:cubicBezTo>
                  <a:pt x="1808156" y="1868410"/>
                  <a:pt x="1810188" y="1859689"/>
                  <a:pt x="1816531" y="1851265"/>
                </a:cubicBezTo>
                <a:cubicBezTo>
                  <a:pt x="1825995" y="1838778"/>
                  <a:pt x="1830752" y="1815390"/>
                  <a:pt x="1820990" y="1796611"/>
                </a:cubicBezTo>
                <a:cubicBezTo>
                  <a:pt x="1815837" y="1786750"/>
                  <a:pt x="1802458" y="1770299"/>
                  <a:pt x="1769061" y="1771439"/>
                </a:cubicBezTo>
                <a:cubicBezTo>
                  <a:pt x="1735465" y="1770299"/>
                  <a:pt x="1721938" y="1786750"/>
                  <a:pt x="1716785" y="1796611"/>
                </a:cubicBezTo>
                <a:cubicBezTo>
                  <a:pt x="1707023" y="1815390"/>
                  <a:pt x="1711830" y="1838778"/>
                  <a:pt x="1721244" y="1851265"/>
                </a:cubicBezTo>
                <a:cubicBezTo>
                  <a:pt x="1727587" y="1859689"/>
                  <a:pt x="1729618" y="1868410"/>
                  <a:pt x="1726893" y="1875892"/>
                </a:cubicBezTo>
                <a:cubicBezTo>
                  <a:pt x="1724515" y="1882383"/>
                  <a:pt x="1718618" y="1887437"/>
                  <a:pt x="1711483" y="1889072"/>
                </a:cubicBezTo>
                <a:cubicBezTo>
                  <a:pt x="1704744" y="1890608"/>
                  <a:pt x="1669712" y="1891550"/>
                  <a:pt x="1629328" y="1891847"/>
                </a:cubicBezTo>
                <a:cubicBezTo>
                  <a:pt x="1630121" y="1870392"/>
                  <a:pt x="1632350" y="1801269"/>
                  <a:pt x="1628981" y="1786602"/>
                </a:cubicBezTo>
                <a:cubicBezTo>
                  <a:pt x="1626652" y="1776394"/>
                  <a:pt x="1619318" y="1767921"/>
                  <a:pt x="1609854" y="1764452"/>
                </a:cubicBezTo>
                <a:cubicBezTo>
                  <a:pt x="1599300" y="1760637"/>
                  <a:pt x="1587457" y="1763065"/>
                  <a:pt x="1576507" y="1771389"/>
                </a:cubicBezTo>
                <a:cubicBezTo>
                  <a:pt x="1566696" y="1778773"/>
                  <a:pt x="1548263" y="1782538"/>
                  <a:pt x="1533447" y="1774858"/>
                </a:cubicBezTo>
                <a:cubicBezTo>
                  <a:pt x="1520118" y="1767921"/>
                  <a:pt x="1513429" y="1753353"/>
                  <a:pt x="1514122" y="1732393"/>
                </a:cubicBezTo>
                <a:cubicBezTo>
                  <a:pt x="1513429" y="1711780"/>
                  <a:pt x="1520118" y="1697212"/>
                  <a:pt x="1533447" y="1690275"/>
                </a:cubicBezTo>
                <a:cubicBezTo>
                  <a:pt x="1548213" y="1682595"/>
                  <a:pt x="1566696" y="1686360"/>
                  <a:pt x="1576507" y="1693743"/>
                </a:cubicBezTo>
                <a:cubicBezTo>
                  <a:pt x="1587457" y="1702068"/>
                  <a:pt x="1599300" y="1704496"/>
                  <a:pt x="1609854" y="1700681"/>
                </a:cubicBezTo>
                <a:cubicBezTo>
                  <a:pt x="1619318" y="1697212"/>
                  <a:pt x="1626652" y="1688739"/>
                  <a:pt x="1628981" y="1678531"/>
                </a:cubicBezTo>
                <a:cubicBezTo>
                  <a:pt x="1632400" y="1663617"/>
                  <a:pt x="1630021" y="1592363"/>
                  <a:pt x="1629278" y="1572196"/>
                </a:cubicBezTo>
                <a:cubicBezTo>
                  <a:pt x="1677095" y="1572245"/>
                  <a:pt x="1706577" y="1571948"/>
                  <a:pt x="1713663" y="1570313"/>
                </a:cubicBezTo>
                <a:cubicBezTo>
                  <a:pt x="1724069" y="1567934"/>
                  <a:pt x="1732691" y="1560501"/>
                  <a:pt x="1736209" y="1550839"/>
                </a:cubicBezTo>
                <a:cubicBezTo>
                  <a:pt x="1740123" y="1540136"/>
                  <a:pt x="1737596" y="1528046"/>
                  <a:pt x="1729123" y="1516847"/>
                </a:cubicBezTo>
                <a:cubicBezTo>
                  <a:pt x="1721542" y="1506788"/>
                  <a:pt x="1717726" y="1487910"/>
                  <a:pt x="1725605" y="1472747"/>
                </a:cubicBezTo>
                <a:cubicBezTo>
                  <a:pt x="1732691" y="1459071"/>
                  <a:pt x="1747704" y="1452332"/>
                  <a:pt x="1769061" y="1452927"/>
                </a:cubicBezTo>
                <a:cubicBezTo>
                  <a:pt x="1790169" y="1452184"/>
                  <a:pt x="1805084" y="1459071"/>
                  <a:pt x="1812170" y="1472747"/>
                </a:cubicBezTo>
                <a:cubicBezTo>
                  <a:pt x="1820049" y="1487910"/>
                  <a:pt x="1816233" y="1506788"/>
                  <a:pt x="1808652" y="1516847"/>
                </a:cubicBezTo>
                <a:cubicBezTo>
                  <a:pt x="1800179" y="1528046"/>
                  <a:pt x="1797652" y="1540136"/>
                  <a:pt x="1801566" y="1550839"/>
                </a:cubicBezTo>
                <a:cubicBezTo>
                  <a:pt x="1805084" y="1560501"/>
                  <a:pt x="1813706" y="1567934"/>
                  <a:pt x="1824112" y="1570313"/>
                </a:cubicBezTo>
                <a:cubicBezTo>
                  <a:pt x="1832288" y="1572196"/>
                  <a:pt x="1875942" y="1573236"/>
                  <a:pt x="1922916" y="1573385"/>
                </a:cubicBezTo>
                <a:cubicBezTo>
                  <a:pt x="1924006" y="1602669"/>
                  <a:pt x="1925592" y="1664162"/>
                  <a:pt x="1922817" y="1676351"/>
                </a:cubicBezTo>
                <a:cubicBezTo>
                  <a:pt x="1921231" y="1683288"/>
                  <a:pt x="1916276" y="1689036"/>
                  <a:pt x="1909934" y="1691365"/>
                </a:cubicBezTo>
                <a:cubicBezTo>
                  <a:pt x="1902699" y="1693991"/>
                  <a:pt x="1894176" y="1692059"/>
                  <a:pt x="1885951" y="1685865"/>
                </a:cubicBezTo>
                <a:cubicBezTo>
                  <a:pt x="1873762" y="1676599"/>
                  <a:pt x="1850770" y="1671941"/>
                  <a:pt x="1832387" y="1681504"/>
                </a:cubicBezTo>
                <a:cubicBezTo>
                  <a:pt x="1822675" y="1686509"/>
                  <a:pt x="1806620" y="1699838"/>
                  <a:pt x="1807710" y="1732393"/>
                </a:cubicBezTo>
                <a:close/>
                <a:moveTo>
                  <a:pt x="1483054" y="1796611"/>
                </a:moveTo>
                <a:cubicBezTo>
                  <a:pt x="1477901" y="1786750"/>
                  <a:pt x="1464472" y="1770299"/>
                  <a:pt x="1431125" y="1771439"/>
                </a:cubicBezTo>
                <a:cubicBezTo>
                  <a:pt x="1397579" y="1770250"/>
                  <a:pt x="1383952" y="1786701"/>
                  <a:pt x="1378849" y="1796611"/>
                </a:cubicBezTo>
                <a:cubicBezTo>
                  <a:pt x="1369087" y="1815390"/>
                  <a:pt x="1373844" y="1838778"/>
                  <a:pt x="1383308" y="1851265"/>
                </a:cubicBezTo>
                <a:cubicBezTo>
                  <a:pt x="1389651" y="1859689"/>
                  <a:pt x="1391682" y="1868410"/>
                  <a:pt x="1388957" y="1875892"/>
                </a:cubicBezTo>
                <a:cubicBezTo>
                  <a:pt x="1386579" y="1882383"/>
                  <a:pt x="1380633" y="1887437"/>
                  <a:pt x="1373497" y="1889072"/>
                </a:cubicBezTo>
                <a:cubicBezTo>
                  <a:pt x="1365569" y="1890906"/>
                  <a:pt x="1310518" y="1890757"/>
                  <a:pt x="1262008" y="1890708"/>
                </a:cubicBezTo>
                <a:cubicBezTo>
                  <a:pt x="1242535" y="1890658"/>
                  <a:pt x="1225340" y="1890608"/>
                  <a:pt x="1210525" y="1890658"/>
                </a:cubicBezTo>
                <a:cubicBezTo>
                  <a:pt x="1209484" y="1860977"/>
                  <a:pt x="1207948" y="1800823"/>
                  <a:pt x="1210674" y="1788782"/>
                </a:cubicBezTo>
                <a:cubicBezTo>
                  <a:pt x="1212259" y="1781845"/>
                  <a:pt x="1217214" y="1776097"/>
                  <a:pt x="1223557" y="1773768"/>
                </a:cubicBezTo>
                <a:cubicBezTo>
                  <a:pt x="1230791" y="1771142"/>
                  <a:pt x="1239314" y="1773074"/>
                  <a:pt x="1247539" y="1779268"/>
                </a:cubicBezTo>
                <a:cubicBezTo>
                  <a:pt x="1259778" y="1788534"/>
                  <a:pt x="1282720" y="1793192"/>
                  <a:pt x="1301153" y="1783628"/>
                </a:cubicBezTo>
                <a:cubicBezTo>
                  <a:pt x="1310816" y="1778624"/>
                  <a:pt x="1326920" y="1765295"/>
                  <a:pt x="1325780" y="1732740"/>
                </a:cubicBezTo>
                <a:cubicBezTo>
                  <a:pt x="1326920" y="1699838"/>
                  <a:pt x="1310816" y="1686509"/>
                  <a:pt x="1301153" y="1681504"/>
                </a:cubicBezTo>
                <a:cubicBezTo>
                  <a:pt x="1282720" y="1671941"/>
                  <a:pt x="1259778" y="1676599"/>
                  <a:pt x="1247539" y="1685865"/>
                </a:cubicBezTo>
                <a:cubicBezTo>
                  <a:pt x="1239314" y="1692059"/>
                  <a:pt x="1230791" y="1693991"/>
                  <a:pt x="1223557" y="1691365"/>
                </a:cubicBezTo>
                <a:cubicBezTo>
                  <a:pt x="1217214" y="1689036"/>
                  <a:pt x="1212259" y="1683288"/>
                  <a:pt x="1210674" y="1676351"/>
                </a:cubicBezTo>
                <a:cubicBezTo>
                  <a:pt x="1207849" y="1663815"/>
                  <a:pt x="1209583" y="1599547"/>
                  <a:pt x="1210674" y="1571254"/>
                </a:cubicBezTo>
                <a:cubicBezTo>
                  <a:pt x="1273107" y="1570362"/>
                  <a:pt x="1362299" y="1571204"/>
                  <a:pt x="1373497" y="1573781"/>
                </a:cubicBezTo>
                <a:cubicBezTo>
                  <a:pt x="1380633" y="1575416"/>
                  <a:pt x="1386579" y="1580470"/>
                  <a:pt x="1388957" y="1587011"/>
                </a:cubicBezTo>
                <a:cubicBezTo>
                  <a:pt x="1391682" y="1594444"/>
                  <a:pt x="1389651" y="1603165"/>
                  <a:pt x="1383308" y="1611588"/>
                </a:cubicBezTo>
                <a:cubicBezTo>
                  <a:pt x="1373844" y="1624075"/>
                  <a:pt x="1369087" y="1647463"/>
                  <a:pt x="1378849" y="1666243"/>
                </a:cubicBezTo>
                <a:cubicBezTo>
                  <a:pt x="1383804" y="1675806"/>
                  <a:pt x="1396687" y="1691464"/>
                  <a:pt x="1427557" y="1691464"/>
                </a:cubicBezTo>
                <a:cubicBezTo>
                  <a:pt x="1428598" y="1691464"/>
                  <a:pt x="1429688" y="1691415"/>
                  <a:pt x="1430778" y="1691415"/>
                </a:cubicBezTo>
                <a:cubicBezTo>
                  <a:pt x="1464373" y="1692604"/>
                  <a:pt x="1477901" y="1676153"/>
                  <a:pt x="1483054" y="1666243"/>
                </a:cubicBezTo>
                <a:cubicBezTo>
                  <a:pt x="1492815" y="1647463"/>
                  <a:pt x="1488009" y="1624075"/>
                  <a:pt x="1478594" y="1611588"/>
                </a:cubicBezTo>
                <a:cubicBezTo>
                  <a:pt x="1472252" y="1603165"/>
                  <a:pt x="1470220" y="1594444"/>
                  <a:pt x="1472946" y="1587011"/>
                </a:cubicBezTo>
                <a:cubicBezTo>
                  <a:pt x="1475324" y="1580470"/>
                  <a:pt x="1481221" y="1575416"/>
                  <a:pt x="1488356" y="1573781"/>
                </a:cubicBezTo>
                <a:cubicBezTo>
                  <a:pt x="1496334" y="1571948"/>
                  <a:pt x="1551335" y="1572047"/>
                  <a:pt x="1599895" y="1572196"/>
                </a:cubicBezTo>
                <a:lnTo>
                  <a:pt x="1619368" y="1572196"/>
                </a:lnTo>
                <a:cubicBezTo>
                  <a:pt x="1620458" y="1600985"/>
                  <a:pt x="1622143" y="1663963"/>
                  <a:pt x="1619318" y="1676351"/>
                </a:cubicBezTo>
                <a:cubicBezTo>
                  <a:pt x="1617733" y="1683288"/>
                  <a:pt x="1612778" y="1689036"/>
                  <a:pt x="1606435" y="1691365"/>
                </a:cubicBezTo>
                <a:cubicBezTo>
                  <a:pt x="1599201" y="1693991"/>
                  <a:pt x="1590678" y="1692059"/>
                  <a:pt x="1582453" y="1685865"/>
                </a:cubicBezTo>
                <a:cubicBezTo>
                  <a:pt x="1570214" y="1676599"/>
                  <a:pt x="1547272" y="1671941"/>
                  <a:pt x="1528839" y="1681504"/>
                </a:cubicBezTo>
                <a:cubicBezTo>
                  <a:pt x="1519176" y="1686509"/>
                  <a:pt x="1503122" y="1699838"/>
                  <a:pt x="1504212" y="1732393"/>
                </a:cubicBezTo>
                <a:cubicBezTo>
                  <a:pt x="1503122" y="1765295"/>
                  <a:pt x="1519176" y="1778624"/>
                  <a:pt x="1528839" y="1783628"/>
                </a:cubicBezTo>
                <a:cubicBezTo>
                  <a:pt x="1547272" y="1793192"/>
                  <a:pt x="1570214" y="1788534"/>
                  <a:pt x="1582453" y="1779268"/>
                </a:cubicBezTo>
                <a:cubicBezTo>
                  <a:pt x="1590678" y="1773074"/>
                  <a:pt x="1599201" y="1771142"/>
                  <a:pt x="1606435" y="1773768"/>
                </a:cubicBezTo>
                <a:cubicBezTo>
                  <a:pt x="1612778" y="1776097"/>
                  <a:pt x="1617733" y="1781845"/>
                  <a:pt x="1619318" y="1788782"/>
                </a:cubicBezTo>
                <a:cubicBezTo>
                  <a:pt x="1622093" y="1801021"/>
                  <a:pt x="1620508" y="1862662"/>
                  <a:pt x="1619418" y="1891897"/>
                </a:cubicBezTo>
                <a:cubicBezTo>
                  <a:pt x="1562087" y="1892194"/>
                  <a:pt x="1497770" y="1891253"/>
                  <a:pt x="1488356" y="1889072"/>
                </a:cubicBezTo>
                <a:cubicBezTo>
                  <a:pt x="1481221" y="1887437"/>
                  <a:pt x="1475324" y="1882383"/>
                  <a:pt x="1472946" y="1875892"/>
                </a:cubicBezTo>
                <a:cubicBezTo>
                  <a:pt x="1470220" y="1868410"/>
                  <a:pt x="1472252" y="1859689"/>
                  <a:pt x="1478594" y="1851265"/>
                </a:cubicBezTo>
                <a:cubicBezTo>
                  <a:pt x="1488009" y="1838778"/>
                  <a:pt x="1492815" y="1815390"/>
                  <a:pt x="1483054" y="1796611"/>
                </a:cubicBezTo>
                <a:close/>
                <a:moveTo>
                  <a:pt x="1200615" y="1890708"/>
                </a:moveTo>
                <a:cubicBezTo>
                  <a:pt x="1171627" y="1890856"/>
                  <a:pt x="1153541" y="1891302"/>
                  <a:pt x="1148240" y="1892541"/>
                </a:cubicBezTo>
                <a:cubicBezTo>
                  <a:pt x="1137834" y="1894920"/>
                  <a:pt x="1129212" y="1902402"/>
                  <a:pt x="1125694" y="1912014"/>
                </a:cubicBezTo>
                <a:cubicBezTo>
                  <a:pt x="1121779" y="1922767"/>
                  <a:pt x="1124307" y="1934808"/>
                  <a:pt x="1132730" y="1946006"/>
                </a:cubicBezTo>
                <a:cubicBezTo>
                  <a:pt x="1140361" y="1956065"/>
                  <a:pt x="1144176" y="1974944"/>
                  <a:pt x="1136298" y="1990106"/>
                </a:cubicBezTo>
                <a:cubicBezTo>
                  <a:pt x="1129212" y="2003783"/>
                  <a:pt x="1114347" y="2010521"/>
                  <a:pt x="1092842" y="2009927"/>
                </a:cubicBezTo>
                <a:cubicBezTo>
                  <a:pt x="1071684" y="2010571"/>
                  <a:pt x="1056818" y="2003783"/>
                  <a:pt x="1049683" y="1990106"/>
                </a:cubicBezTo>
                <a:cubicBezTo>
                  <a:pt x="1041805" y="1974944"/>
                  <a:pt x="1045669" y="1956065"/>
                  <a:pt x="1053251" y="1946006"/>
                </a:cubicBezTo>
                <a:cubicBezTo>
                  <a:pt x="1061724" y="1934808"/>
                  <a:pt x="1064202" y="1922767"/>
                  <a:pt x="1060287" y="1912014"/>
                </a:cubicBezTo>
                <a:cubicBezTo>
                  <a:pt x="1056818" y="1902402"/>
                  <a:pt x="1048147" y="1894920"/>
                  <a:pt x="1037791" y="1892541"/>
                </a:cubicBezTo>
                <a:cubicBezTo>
                  <a:pt x="1029367" y="1890608"/>
                  <a:pt x="989182" y="1890559"/>
                  <a:pt x="924022" y="1890708"/>
                </a:cubicBezTo>
                <a:cubicBezTo>
                  <a:pt x="906382" y="1890708"/>
                  <a:pt x="887850" y="1890708"/>
                  <a:pt x="871053" y="1890708"/>
                </a:cubicBezTo>
                <a:cubicBezTo>
                  <a:pt x="869963" y="1861027"/>
                  <a:pt x="868476" y="1800872"/>
                  <a:pt x="871201" y="1788782"/>
                </a:cubicBezTo>
                <a:cubicBezTo>
                  <a:pt x="872787" y="1781845"/>
                  <a:pt x="877742" y="1776097"/>
                  <a:pt x="884084" y="1773768"/>
                </a:cubicBezTo>
                <a:cubicBezTo>
                  <a:pt x="891319" y="1771142"/>
                  <a:pt x="899842" y="1773074"/>
                  <a:pt x="908067" y="1779268"/>
                </a:cubicBezTo>
                <a:cubicBezTo>
                  <a:pt x="920306" y="1788534"/>
                  <a:pt x="943248" y="1793192"/>
                  <a:pt x="961681" y="1783628"/>
                </a:cubicBezTo>
                <a:cubicBezTo>
                  <a:pt x="971343" y="1778624"/>
                  <a:pt x="987447" y="1765295"/>
                  <a:pt x="986308" y="1732740"/>
                </a:cubicBezTo>
                <a:cubicBezTo>
                  <a:pt x="987447" y="1699838"/>
                  <a:pt x="971343" y="1686509"/>
                  <a:pt x="961681" y="1681504"/>
                </a:cubicBezTo>
                <a:cubicBezTo>
                  <a:pt x="943248" y="1671941"/>
                  <a:pt x="920306" y="1676599"/>
                  <a:pt x="908067" y="1685865"/>
                </a:cubicBezTo>
                <a:cubicBezTo>
                  <a:pt x="899842" y="1692059"/>
                  <a:pt x="891319" y="1693991"/>
                  <a:pt x="884084" y="1691365"/>
                </a:cubicBezTo>
                <a:cubicBezTo>
                  <a:pt x="877742" y="1689036"/>
                  <a:pt x="872787" y="1683288"/>
                  <a:pt x="871201" y="1676351"/>
                </a:cubicBezTo>
                <a:cubicBezTo>
                  <a:pt x="868377" y="1663963"/>
                  <a:pt x="870062" y="1600985"/>
                  <a:pt x="871152" y="1572196"/>
                </a:cubicBezTo>
                <a:cubicBezTo>
                  <a:pt x="886265" y="1572245"/>
                  <a:pt x="903954" y="1572196"/>
                  <a:pt x="924022" y="1572196"/>
                </a:cubicBezTo>
                <a:cubicBezTo>
                  <a:pt x="972582" y="1572047"/>
                  <a:pt x="1027633" y="1571948"/>
                  <a:pt x="1035561" y="1573781"/>
                </a:cubicBezTo>
                <a:cubicBezTo>
                  <a:pt x="1042696" y="1575416"/>
                  <a:pt x="1048643" y="1580470"/>
                  <a:pt x="1051021" y="1587011"/>
                </a:cubicBezTo>
                <a:cubicBezTo>
                  <a:pt x="1053697" y="1594444"/>
                  <a:pt x="1051715" y="1603165"/>
                  <a:pt x="1045372" y="1611588"/>
                </a:cubicBezTo>
                <a:cubicBezTo>
                  <a:pt x="1035908" y="1624075"/>
                  <a:pt x="1031151" y="1647463"/>
                  <a:pt x="1040913" y="1666243"/>
                </a:cubicBezTo>
                <a:cubicBezTo>
                  <a:pt x="1046016" y="1676153"/>
                  <a:pt x="1059742" y="1692604"/>
                  <a:pt x="1092842" y="1691415"/>
                </a:cubicBezTo>
                <a:cubicBezTo>
                  <a:pt x="1126437" y="1692604"/>
                  <a:pt x="1139965" y="1676153"/>
                  <a:pt x="1145118" y="1666243"/>
                </a:cubicBezTo>
                <a:cubicBezTo>
                  <a:pt x="1154830" y="1647463"/>
                  <a:pt x="1150073" y="1624075"/>
                  <a:pt x="1140658" y="1611588"/>
                </a:cubicBezTo>
                <a:cubicBezTo>
                  <a:pt x="1134316" y="1603165"/>
                  <a:pt x="1132284" y="1594444"/>
                  <a:pt x="1135009" y="1587011"/>
                </a:cubicBezTo>
                <a:cubicBezTo>
                  <a:pt x="1137388" y="1580470"/>
                  <a:pt x="1143284" y="1575416"/>
                  <a:pt x="1150420" y="1573781"/>
                </a:cubicBezTo>
                <a:cubicBezTo>
                  <a:pt x="1155325" y="1572641"/>
                  <a:pt x="1174997" y="1571898"/>
                  <a:pt x="1200763" y="1571403"/>
                </a:cubicBezTo>
                <a:cubicBezTo>
                  <a:pt x="1200020" y="1590331"/>
                  <a:pt x="1197543" y="1663369"/>
                  <a:pt x="1201011" y="1678531"/>
                </a:cubicBezTo>
                <a:cubicBezTo>
                  <a:pt x="1203340" y="1688739"/>
                  <a:pt x="1210674" y="1697212"/>
                  <a:pt x="1220187" y="1700681"/>
                </a:cubicBezTo>
                <a:cubicBezTo>
                  <a:pt x="1230692" y="1704496"/>
                  <a:pt x="1242535" y="1702068"/>
                  <a:pt x="1253485" y="1693743"/>
                </a:cubicBezTo>
                <a:cubicBezTo>
                  <a:pt x="1263296" y="1686311"/>
                  <a:pt x="1281729" y="1682595"/>
                  <a:pt x="1296595" y="1690275"/>
                </a:cubicBezTo>
                <a:cubicBezTo>
                  <a:pt x="1309924" y="1697212"/>
                  <a:pt x="1316564" y="1711780"/>
                  <a:pt x="1315870" y="1732740"/>
                </a:cubicBezTo>
                <a:cubicBezTo>
                  <a:pt x="1316564" y="1753353"/>
                  <a:pt x="1309924" y="1767921"/>
                  <a:pt x="1296595" y="1774858"/>
                </a:cubicBezTo>
                <a:cubicBezTo>
                  <a:pt x="1281779" y="1782538"/>
                  <a:pt x="1263346" y="1778773"/>
                  <a:pt x="1253485" y="1771389"/>
                </a:cubicBezTo>
                <a:cubicBezTo>
                  <a:pt x="1242535" y="1763065"/>
                  <a:pt x="1230692" y="1760637"/>
                  <a:pt x="1220187" y="1764452"/>
                </a:cubicBezTo>
                <a:cubicBezTo>
                  <a:pt x="1210674" y="1767921"/>
                  <a:pt x="1203340" y="1776394"/>
                  <a:pt x="1201011" y="1786602"/>
                </a:cubicBezTo>
                <a:cubicBezTo>
                  <a:pt x="1197741" y="1801021"/>
                  <a:pt x="1199822" y="1868013"/>
                  <a:pt x="1200615" y="1890708"/>
                </a:cubicBezTo>
                <a:close/>
                <a:moveTo>
                  <a:pt x="861142" y="1890658"/>
                </a:moveTo>
                <a:cubicBezTo>
                  <a:pt x="836367" y="1890509"/>
                  <a:pt x="816943" y="1890113"/>
                  <a:pt x="812484" y="1889072"/>
                </a:cubicBezTo>
                <a:cubicBezTo>
                  <a:pt x="805348" y="1887437"/>
                  <a:pt x="799452" y="1882383"/>
                  <a:pt x="797073" y="1875892"/>
                </a:cubicBezTo>
                <a:cubicBezTo>
                  <a:pt x="794348" y="1868410"/>
                  <a:pt x="796330" y="1859689"/>
                  <a:pt x="802722" y="1851265"/>
                </a:cubicBezTo>
                <a:cubicBezTo>
                  <a:pt x="812137" y="1838778"/>
                  <a:pt x="816894" y="1815390"/>
                  <a:pt x="807132" y="1796611"/>
                </a:cubicBezTo>
                <a:cubicBezTo>
                  <a:pt x="802028" y="1786750"/>
                  <a:pt x="788352" y="1770299"/>
                  <a:pt x="755203" y="1771439"/>
                </a:cubicBezTo>
                <a:cubicBezTo>
                  <a:pt x="721657" y="1770349"/>
                  <a:pt x="708080" y="1786750"/>
                  <a:pt x="702976" y="1796611"/>
                </a:cubicBezTo>
                <a:cubicBezTo>
                  <a:pt x="693215" y="1815390"/>
                  <a:pt x="697972" y="1838778"/>
                  <a:pt x="707386" y="1851265"/>
                </a:cubicBezTo>
                <a:cubicBezTo>
                  <a:pt x="713779" y="1859689"/>
                  <a:pt x="715761" y="1868410"/>
                  <a:pt x="713035" y="1875892"/>
                </a:cubicBezTo>
                <a:cubicBezTo>
                  <a:pt x="710657" y="1882383"/>
                  <a:pt x="704760" y="1887437"/>
                  <a:pt x="697625" y="1889072"/>
                </a:cubicBezTo>
                <a:cubicBezTo>
                  <a:pt x="687418" y="1891401"/>
                  <a:pt x="620524" y="1892293"/>
                  <a:pt x="567802" y="1891699"/>
                </a:cubicBezTo>
                <a:cubicBezTo>
                  <a:pt x="566712" y="1862414"/>
                  <a:pt x="565126" y="1800971"/>
                  <a:pt x="567901" y="1788782"/>
                </a:cubicBezTo>
                <a:cubicBezTo>
                  <a:pt x="569487" y="1781845"/>
                  <a:pt x="574442" y="1776097"/>
                  <a:pt x="580784" y="1773768"/>
                </a:cubicBezTo>
                <a:cubicBezTo>
                  <a:pt x="588019" y="1771142"/>
                  <a:pt x="596541" y="1773074"/>
                  <a:pt x="604767" y="1779268"/>
                </a:cubicBezTo>
                <a:cubicBezTo>
                  <a:pt x="617006" y="1788534"/>
                  <a:pt x="639948" y="1793192"/>
                  <a:pt x="658331" y="1783628"/>
                </a:cubicBezTo>
                <a:cubicBezTo>
                  <a:pt x="668043" y="1778624"/>
                  <a:pt x="684098" y="1765295"/>
                  <a:pt x="683008" y="1732740"/>
                </a:cubicBezTo>
                <a:cubicBezTo>
                  <a:pt x="684098" y="1699838"/>
                  <a:pt x="668043" y="1686509"/>
                  <a:pt x="658331" y="1681504"/>
                </a:cubicBezTo>
                <a:cubicBezTo>
                  <a:pt x="639948" y="1671941"/>
                  <a:pt x="617006" y="1676599"/>
                  <a:pt x="604767" y="1685865"/>
                </a:cubicBezTo>
                <a:cubicBezTo>
                  <a:pt x="596541" y="1692059"/>
                  <a:pt x="588019" y="1693991"/>
                  <a:pt x="580784" y="1691365"/>
                </a:cubicBezTo>
                <a:cubicBezTo>
                  <a:pt x="574442" y="1689036"/>
                  <a:pt x="569487" y="1683288"/>
                  <a:pt x="567901" y="1676351"/>
                </a:cubicBezTo>
                <a:cubicBezTo>
                  <a:pt x="565077" y="1663963"/>
                  <a:pt x="566761" y="1600885"/>
                  <a:pt x="567852" y="1572146"/>
                </a:cubicBezTo>
                <a:cubicBezTo>
                  <a:pt x="578604" y="1572146"/>
                  <a:pt x="589753" y="1572146"/>
                  <a:pt x="600506" y="1572196"/>
                </a:cubicBezTo>
                <a:cubicBezTo>
                  <a:pt x="655061" y="1572295"/>
                  <a:pt x="691431" y="1572245"/>
                  <a:pt x="699855" y="1570313"/>
                </a:cubicBezTo>
                <a:cubicBezTo>
                  <a:pt x="710211" y="1567934"/>
                  <a:pt x="718833" y="1560501"/>
                  <a:pt x="722351" y="1550839"/>
                </a:cubicBezTo>
                <a:cubicBezTo>
                  <a:pt x="726265" y="1540136"/>
                  <a:pt x="723788" y="1528046"/>
                  <a:pt x="715315" y="1516847"/>
                </a:cubicBezTo>
                <a:cubicBezTo>
                  <a:pt x="707733" y="1506788"/>
                  <a:pt x="703868" y="1487910"/>
                  <a:pt x="711747" y="1472747"/>
                </a:cubicBezTo>
                <a:cubicBezTo>
                  <a:pt x="718833" y="1459071"/>
                  <a:pt x="733748" y="1452332"/>
                  <a:pt x="755203" y="1452927"/>
                </a:cubicBezTo>
                <a:cubicBezTo>
                  <a:pt x="776411" y="1452382"/>
                  <a:pt x="791276" y="1459071"/>
                  <a:pt x="798362" y="1472747"/>
                </a:cubicBezTo>
                <a:cubicBezTo>
                  <a:pt x="806240" y="1487910"/>
                  <a:pt x="802425" y="1506788"/>
                  <a:pt x="794794" y="1516847"/>
                </a:cubicBezTo>
                <a:cubicBezTo>
                  <a:pt x="786370" y="1528046"/>
                  <a:pt x="783843" y="1540136"/>
                  <a:pt x="787758" y="1550839"/>
                </a:cubicBezTo>
                <a:cubicBezTo>
                  <a:pt x="791276" y="1560501"/>
                  <a:pt x="799898" y="1567934"/>
                  <a:pt x="810254" y="1570313"/>
                </a:cubicBezTo>
                <a:cubicBezTo>
                  <a:pt x="815506" y="1571502"/>
                  <a:pt x="833047" y="1571997"/>
                  <a:pt x="861242" y="1572146"/>
                </a:cubicBezTo>
                <a:cubicBezTo>
                  <a:pt x="860498" y="1592214"/>
                  <a:pt x="858120" y="1663617"/>
                  <a:pt x="861539" y="1678531"/>
                </a:cubicBezTo>
                <a:cubicBezTo>
                  <a:pt x="863868" y="1688739"/>
                  <a:pt x="871201" y="1697212"/>
                  <a:pt x="880665" y="1700681"/>
                </a:cubicBezTo>
                <a:cubicBezTo>
                  <a:pt x="891220" y="1704496"/>
                  <a:pt x="903062" y="1702068"/>
                  <a:pt x="914013" y="1693743"/>
                </a:cubicBezTo>
                <a:cubicBezTo>
                  <a:pt x="923874" y="1686360"/>
                  <a:pt x="942307" y="1682595"/>
                  <a:pt x="957073" y="1690275"/>
                </a:cubicBezTo>
                <a:cubicBezTo>
                  <a:pt x="970451" y="1697212"/>
                  <a:pt x="977091" y="1711780"/>
                  <a:pt x="976398" y="1732740"/>
                </a:cubicBezTo>
                <a:cubicBezTo>
                  <a:pt x="977091" y="1753353"/>
                  <a:pt x="970451" y="1767921"/>
                  <a:pt x="957122" y="1774858"/>
                </a:cubicBezTo>
                <a:cubicBezTo>
                  <a:pt x="942307" y="1782538"/>
                  <a:pt x="923874" y="1778773"/>
                  <a:pt x="914013" y="1771389"/>
                </a:cubicBezTo>
                <a:cubicBezTo>
                  <a:pt x="903062" y="1763065"/>
                  <a:pt x="891220" y="1760637"/>
                  <a:pt x="880715" y="1764452"/>
                </a:cubicBezTo>
                <a:cubicBezTo>
                  <a:pt x="871201" y="1767921"/>
                  <a:pt x="863868" y="1776394"/>
                  <a:pt x="861539" y="1786602"/>
                </a:cubicBezTo>
                <a:cubicBezTo>
                  <a:pt x="858269" y="1801021"/>
                  <a:pt x="860350" y="1867964"/>
                  <a:pt x="861142" y="1890658"/>
                </a:cubicBezTo>
                <a:close/>
                <a:moveTo>
                  <a:pt x="683008" y="1075895"/>
                </a:moveTo>
                <a:cubicBezTo>
                  <a:pt x="684098" y="1042994"/>
                  <a:pt x="668043" y="1029664"/>
                  <a:pt x="658331" y="1024660"/>
                </a:cubicBezTo>
                <a:cubicBezTo>
                  <a:pt x="639948" y="1015096"/>
                  <a:pt x="617006" y="1019754"/>
                  <a:pt x="604767" y="1029020"/>
                </a:cubicBezTo>
                <a:cubicBezTo>
                  <a:pt x="596541" y="1035214"/>
                  <a:pt x="588019" y="1037147"/>
                  <a:pt x="580784" y="1034520"/>
                </a:cubicBezTo>
                <a:cubicBezTo>
                  <a:pt x="574442" y="1032191"/>
                  <a:pt x="569487" y="1026444"/>
                  <a:pt x="567901" y="1019507"/>
                </a:cubicBezTo>
                <a:cubicBezTo>
                  <a:pt x="565126" y="1007267"/>
                  <a:pt x="566712" y="945527"/>
                  <a:pt x="567802" y="916292"/>
                </a:cubicBezTo>
                <a:cubicBezTo>
                  <a:pt x="621416" y="916936"/>
                  <a:pt x="688855" y="915995"/>
                  <a:pt x="699855" y="913468"/>
                </a:cubicBezTo>
                <a:cubicBezTo>
                  <a:pt x="710211" y="911089"/>
                  <a:pt x="718833" y="903657"/>
                  <a:pt x="722351" y="893994"/>
                </a:cubicBezTo>
                <a:cubicBezTo>
                  <a:pt x="726265" y="883291"/>
                  <a:pt x="723788" y="871201"/>
                  <a:pt x="715315" y="860003"/>
                </a:cubicBezTo>
                <a:cubicBezTo>
                  <a:pt x="707733" y="849944"/>
                  <a:pt x="703868" y="831065"/>
                  <a:pt x="711747" y="815903"/>
                </a:cubicBezTo>
                <a:cubicBezTo>
                  <a:pt x="718833" y="802226"/>
                  <a:pt x="733797" y="795389"/>
                  <a:pt x="755203" y="796082"/>
                </a:cubicBezTo>
                <a:cubicBezTo>
                  <a:pt x="776361" y="795339"/>
                  <a:pt x="791276" y="802226"/>
                  <a:pt x="798362" y="815903"/>
                </a:cubicBezTo>
                <a:cubicBezTo>
                  <a:pt x="806240" y="831065"/>
                  <a:pt x="802425" y="849944"/>
                  <a:pt x="794794" y="860003"/>
                </a:cubicBezTo>
                <a:cubicBezTo>
                  <a:pt x="786370" y="871201"/>
                  <a:pt x="783843" y="883291"/>
                  <a:pt x="787758" y="893994"/>
                </a:cubicBezTo>
                <a:cubicBezTo>
                  <a:pt x="791276" y="903657"/>
                  <a:pt x="799898" y="911089"/>
                  <a:pt x="810254" y="913468"/>
                </a:cubicBezTo>
                <a:cubicBezTo>
                  <a:pt x="815506" y="914657"/>
                  <a:pt x="833047" y="915153"/>
                  <a:pt x="861242" y="915301"/>
                </a:cubicBezTo>
                <a:cubicBezTo>
                  <a:pt x="860498" y="935369"/>
                  <a:pt x="858120" y="1006722"/>
                  <a:pt x="861539" y="1021687"/>
                </a:cubicBezTo>
                <a:cubicBezTo>
                  <a:pt x="863868" y="1031894"/>
                  <a:pt x="871201" y="1040367"/>
                  <a:pt x="880665" y="1043836"/>
                </a:cubicBezTo>
                <a:cubicBezTo>
                  <a:pt x="891220" y="1047651"/>
                  <a:pt x="903062" y="1045223"/>
                  <a:pt x="914013" y="1036899"/>
                </a:cubicBezTo>
                <a:cubicBezTo>
                  <a:pt x="923874" y="1029466"/>
                  <a:pt x="942257" y="1025750"/>
                  <a:pt x="957122" y="1033430"/>
                </a:cubicBezTo>
                <a:cubicBezTo>
                  <a:pt x="970451" y="1040367"/>
                  <a:pt x="977091" y="1054935"/>
                  <a:pt x="976398" y="1075895"/>
                </a:cubicBezTo>
                <a:cubicBezTo>
                  <a:pt x="977091" y="1096508"/>
                  <a:pt x="970451" y="1111076"/>
                  <a:pt x="957122" y="1117964"/>
                </a:cubicBezTo>
                <a:cubicBezTo>
                  <a:pt x="942257" y="1125694"/>
                  <a:pt x="923874" y="1121928"/>
                  <a:pt x="914013" y="1114545"/>
                </a:cubicBezTo>
                <a:cubicBezTo>
                  <a:pt x="903062" y="1106220"/>
                  <a:pt x="891220" y="1103792"/>
                  <a:pt x="880665" y="1107608"/>
                </a:cubicBezTo>
                <a:cubicBezTo>
                  <a:pt x="871201" y="1111076"/>
                  <a:pt x="863868" y="1119549"/>
                  <a:pt x="861539" y="1129707"/>
                </a:cubicBezTo>
                <a:cubicBezTo>
                  <a:pt x="858269" y="1144176"/>
                  <a:pt x="860350" y="1211169"/>
                  <a:pt x="861142" y="1233863"/>
                </a:cubicBezTo>
                <a:cubicBezTo>
                  <a:pt x="833047" y="1234012"/>
                  <a:pt x="815506" y="1234507"/>
                  <a:pt x="810303" y="1235696"/>
                </a:cubicBezTo>
                <a:cubicBezTo>
                  <a:pt x="799898" y="1238075"/>
                  <a:pt x="791276" y="1245507"/>
                  <a:pt x="787758" y="1255170"/>
                </a:cubicBezTo>
                <a:cubicBezTo>
                  <a:pt x="783843" y="1265873"/>
                  <a:pt x="786370" y="1277963"/>
                  <a:pt x="794794" y="1289162"/>
                </a:cubicBezTo>
                <a:cubicBezTo>
                  <a:pt x="802425" y="1299221"/>
                  <a:pt x="806240" y="1318099"/>
                  <a:pt x="798362" y="1333262"/>
                </a:cubicBezTo>
                <a:cubicBezTo>
                  <a:pt x="791276" y="1346938"/>
                  <a:pt x="776361" y="1353825"/>
                  <a:pt x="754906" y="1353082"/>
                </a:cubicBezTo>
                <a:cubicBezTo>
                  <a:pt x="733797" y="1353776"/>
                  <a:pt x="718833" y="1346938"/>
                  <a:pt x="711747" y="1333262"/>
                </a:cubicBezTo>
                <a:cubicBezTo>
                  <a:pt x="703868" y="1318099"/>
                  <a:pt x="707733" y="1299221"/>
                  <a:pt x="715315" y="1289162"/>
                </a:cubicBezTo>
                <a:cubicBezTo>
                  <a:pt x="723788" y="1277963"/>
                  <a:pt x="726265" y="1265873"/>
                  <a:pt x="722351" y="1255170"/>
                </a:cubicBezTo>
                <a:cubicBezTo>
                  <a:pt x="718833" y="1245507"/>
                  <a:pt x="710211" y="1238075"/>
                  <a:pt x="699855" y="1235696"/>
                </a:cubicBezTo>
                <a:cubicBezTo>
                  <a:pt x="691431" y="1233764"/>
                  <a:pt x="655011" y="1233714"/>
                  <a:pt x="600506" y="1233813"/>
                </a:cubicBezTo>
                <a:cubicBezTo>
                  <a:pt x="589703" y="1233863"/>
                  <a:pt x="578555" y="1233913"/>
                  <a:pt x="567753" y="1233863"/>
                </a:cubicBezTo>
                <a:cubicBezTo>
                  <a:pt x="566662" y="1204232"/>
                  <a:pt x="565126" y="1143978"/>
                  <a:pt x="567901" y="1131937"/>
                </a:cubicBezTo>
                <a:cubicBezTo>
                  <a:pt x="569487" y="1125000"/>
                  <a:pt x="574442" y="1119252"/>
                  <a:pt x="580784" y="1116923"/>
                </a:cubicBezTo>
                <a:cubicBezTo>
                  <a:pt x="588019" y="1114248"/>
                  <a:pt x="596541" y="1116230"/>
                  <a:pt x="604767" y="1122423"/>
                </a:cubicBezTo>
                <a:cubicBezTo>
                  <a:pt x="617006" y="1131689"/>
                  <a:pt x="639948" y="1136347"/>
                  <a:pt x="658331" y="1126784"/>
                </a:cubicBezTo>
                <a:cubicBezTo>
                  <a:pt x="668043" y="1121779"/>
                  <a:pt x="684098" y="1108401"/>
                  <a:pt x="683008" y="1075895"/>
                </a:cubicBezTo>
                <a:close/>
                <a:moveTo>
                  <a:pt x="683008" y="747473"/>
                </a:moveTo>
                <a:cubicBezTo>
                  <a:pt x="684098" y="714571"/>
                  <a:pt x="668043" y="701242"/>
                  <a:pt x="658331" y="696237"/>
                </a:cubicBezTo>
                <a:cubicBezTo>
                  <a:pt x="639948" y="686674"/>
                  <a:pt x="617006" y="691332"/>
                  <a:pt x="604767" y="700598"/>
                </a:cubicBezTo>
                <a:cubicBezTo>
                  <a:pt x="596541" y="706792"/>
                  <a:pt x="588019" y="708724"/>
                  <a:pt x="580784" y="706098"/>
                </a:cubicBezTo>
                <a:cubicBezTo>
                  <a:pt x="574442" y="703769"/>
                  <a:pt x="569487" y="698021"/>
                  <a:pt x="567901" y="691084"/>
                </a:cubicBezTo>
                <a:cubicBezTo>
                  <a:pt x="565077" y="678697"/>
                  <a:pt x="566761" y="615618"/>
                  <a:pt x="567852" y="586829"/>
                </a:cubicBezTo>
                <a:cubicBezTo>
                  <a:pt x="578604" y="586829"/>
                  <a:pt x="589703" y="586879"/>
                  <a:pt x="600506" y="586879"/>
                </a:cubicBezTo>
                <a:cubicBezTo>
                  <a:pt x="655011" y="587028"/>
                  <a:pt x="691431" y="586978"/>
                  <a:pt x="699855" y="585046"/>
                </a:cubicBezTo>
                <a:cubicBezTo>
                  <a:pt x="710211" y="582667"/>
                  <a:pt x="718833" y="575185"/>
                  <a:pt x="722351" y="565572"/>
                </a:cubicBezTo>
                <a:cubicBezTo>
                  <a:pt x="726265" y="554820"/>
                  <a:pt x="723788" y="542779"/>
                  <a:pt x="715315" y="531580"/>
                </a:cubicBezTo>
                <a:cubicBezTo>
                  <a:pt x="707733" y="521522"/>
                  <a:pt x="703868" y="502643"/>
                  <a:pt x="711747" y="487480"/>
                </a:cubicBezTo>
                <a:cubicBezTo>
                  <a:pt x="718833" y="473804"/>
                  <a:pt x="733748" y="466917"/>
                  <a:pt x="755203" y="467660"/>
                </a:cubicBezTo>
                <a:cubicBezTo>
                  <a:pt x="776312" y="466966"/>
                  <a:pt x="791276" y="473804"/>
                  <a:pt x="798362" y="487480"/>
                </a:cubicBezTo>
                <a:cubicBezTo>
                  <a:pt x="806240" y="502643"/>
                  <a:pt x="802425" y="521522"/>
                  <a:pt x="794794" y="531580"/>
                </a:cubicBezTo>
                <a:cubicBezTo>
                  <a:pt x="786370" y="542779"/>
                  <a:pt x="783843" y="554820"/>
                  <a:pt x="787758" y="565572"/>
                </a:cubicBezTo>
                <a:cubicBezTo>
                  <a:pt x="791276" y="575185"/>
                  <a:pt x="799898" y="582667"/>
                  <a:pt x="810254" y="585046"/>
                </a:cubicBezTo>
                <a:cubicBezTo>
                  <a:pt x="815506" y="586235"/>
                  <a:pt x="833047" y="586730"/>
                  <a:pt x="861242" y="586879"/>
                </a:cubicBezTo>
                <a:cubicBezTo>
                  <a:pt x="860498" y="606947"/>
                  <a:pt x="858120" y="678300"/>
                  <a:pt x="861539" y="693264"/>
                </a:cubicBezTo>
                <a:cubicBezTo>
                  <a:pt x="863868" y="703472"/>
                  <a:pt x="871201" y="711945"/>
                  <a:pt x="880665" y="715414"/>
                </a:cubicBezTo>
                <a:cubicBezTo>
                  <a:pt x="891220" y="719229"/>
                  <a:pt x="903062" y="716801"/>
                  <a:pt x="914013" y="708476"/>
                </a:cubicBezTo>
                <a:cubicBezTo>
                  <a:pt x="923874" y="701044"/>
                  <a:pt x="942257" y="697328"/>
                  <a:pt x="957122" y="705008"/>
                </a:cubicBezTo>
                <a:cubicBezTo>
                  <a:pt x="970451" y="711945"/>
                  <a:pt x="977091" y="726513"/>
                  <a:pt x="976398" y="747473"/>
                </a:cubicBezTo>
                <a:cubicBezTo>
                  <a:pt x="977091" y="768086"/>
                  <a:pt x="970451" y="782654"/>
                  <a:pt x="957122" y="789542"/>
                </a:cubicBezTo>
                <a:cubicBezTo>
                  <a:pt x="942257" y="797271"/>
                  <a:pt x="923874" y="793506"/>
                  <a:pt x="914013" y="786073"/>
                </a:cubicBezTo>
                <a:cubicBezTo>
                  <a:pt x="903062" y="777798"/>
                  <a:pt x="891220" y="775370"/>
                  <a:pt x="880665" y="779185"/>
                </a:cubicBezTo>
                <a:cubicBezTo>
                  <a:pt x="871201" y="782654"/>
                  <a:pt x="863868" y="791127"/>
                  <a:pt x="861539" y="801285"/>
                </a:cubicBezTo>
                <a:cubicBezTo>
                  <a:pt x="858269" y="815754"/>
                  <a:pt x="860350" y="882697"/>
                  <a:pt x="861142" y="905391"/>
                </a:cubicBezTo>
                <a:cubicBezTo>
                  <a:pt x="836367" y="905243"/>
                  <a:pt x="816943" y="904846"/>
                  <a:pt x="812484" y="903805"/>
                </a:cubicBezTo>
                <a:cubicBezTo>
                  <a:pt x="805348" y="902170"/>
                  <a:pt x="799452" y="897116"/>
                  <a:pt x="797073" y="890575"/>
                </a:cubicBezTo>
                <a:cubicBezTo>
                  <a:pt x="794348" y="883143"/>
                  <a:pt x="796330" y="874422"/>
                  <a:pt x="802722" y="865998"/>
                </a:cubicBezTo>
                <a:cubicBezTo>
                  <a:pt x="812137" y="853512"/>
                  <a:pt x="816894" y="830124"/>
                  <a:pt x="807132" y="811344"/>
                </a:cubicBezTo>
                <a:cubicBezTo>
                  <a:pt x="802028" y="801434"/>
                  <a:pt x="788402" y="785082"/>
                  <a:pt x="755203" y="786172"/>
                </a:cubicBezTo>
                <a:cubicBezTo>
                  <a:pt x="721707" y="785131"/>
                  <a:pt x="708080" y="801434"/>
                  <a:pt x="702976" y="811344"/>
                </a:cubicBezTo>
                <a:cubicBezTo>
                  <a:pt x="693215" y="830124"/>
                  <a:pt x="697972" y="853512"/>
                  <a:pt x="707386" y="865998"/>
                </a:cubicBezTo>
                <a:cubicBezTo>
                  <a:pt x="713779" y="874422"/>
                  <a:pt x="715761" y="883143"/>
                  <a:pt x="713035" y="890575"/>
                </a:cubicBezTo>
                <a:cubicBezTo>
                  <a:pt x="710657" y="897116"/>
                  <a:pt x="704760" y="902170"/>
                  <a:pt x="697625" y="903805"/>
                </a:cubicBezTo>
                <a:cubicBezTo>
                  <a:pt x="687418" y="906134"/>
                  <a:pt x="620524" y="907026"/>
                  <a:pt x="567802" y="906432"/>
                </a:cubicBezTo>
                <a:cubicBezTo>
                  <a:pt x="566712" y="877147"/>
                  <a:pt x="565126" y="815704"/>
                  <a:pt x="567901" y="803515"/>
                </a:cubicBezTo>
                <a:cubicBezTo>
                  <a:pt x="569487" y="796578"/>
                  <a:pt x="574442" y="790830"/>
                  <a:pt x="580784" y="788501"/>
                </a:cubicBezTo>
                <a:cubicBezTo>
                  <a:pt x="588019" y="785825"/>
                  <a:pt x="596541" y="787807"/>
                  <a:pt x="604767" y="794001"/>
                </a:cubicBezTo>
                <a:cubicBezTo>
                  <a:pt x="617006" y="803267"/>
                  <a:pt x="639948" y="807925"/>
                  <a:pt x="658331" y="798362"/>
                </a:cubicBezTo>
                <a:cubicBezTo>
                  <a:pt x="668043" y="793357"/>
                  <a:pt x="684098" y="779978"/>
                  <a:pt x="683008" y="747473"/>
                </a:cubicBezTo>
                <a:close/>
                <a:moveTo>
                  <a:pt x="1040913" y="680976"/>
                </a:moveTo>
                <a:cubicBezTo>
                  <a:pt x="1046016" y="690886"/>
                  <a:pt x="1059643" y="707287"/>
                  <a:pt x="1092842" y="706148"/>
                </a:cubicBezTo>
                <a:cubicBezTo>
                  <a:pt x="1126437" y="707188"/>
                  <a:pt x="1139965" y="690886"/>
                  <a:pt x="1145118" y="680976"/>
                </a:cubicBezTo>
                <a:cubicBezTo>
                  <a:pt x="1154830" y="662196"/>
                  <a:pt x="1150073" y="638808"/>
                  <a:pt x="1140658" y="626321"/>
                </a:cubicBezTo>
                <a:cubicBezTo>
                  <a:pt x="1134316" y="617898"/>
                  <a:pt x="1132284" y="609177"/>
                  <a:pt x="1135009" y="601744"/>
                </a:cubicBezTo>
                <a:cubicBezTo>
                  <a:pt x="1137388" y="595204"/>
                  <a:pt x="1143284" y="590149"/>
                  <a:pt x="1150420" y="588514"/>
                </a:cubicBezTo>
                <a:cubicBezTo>
                  <a:pt x="1155276" y="587375"/>
                  <a:pt x="1174997" y="586582"/>
                  <a:pt x="1200763" y="586136"/>
                </a:cubicBezTo>
                <a:cubicBezTo>
                  <a:pt x="1200020" y="605064"/>
                  <a:pt x="1197543" y="678102"/>
                  <a:pt x="1201011" y="693264"/>
                </a:cubicBezTo>
                <a:cubicBezTo>
                  <a:pt x="1203340" y="703472"/>
                  <a:pt x="1210674" y="711945"/>
                  <a:pt x="1220187" y="715414"/>
                </a:cubicBezTo>
                <a:cubicBezTo>
                  <a:pt x="1230692" y="719229"/>
                  <a:pt x="1242535" y="716751"/>
                  <a:pt x="1253485" y="708476"/>
                </a:cubicBezTo>
                <a:cubicBezTo>
                  <a:pt x="1263296" y="701044"/>
                  <a:pt x="1281729" y="697328"/>
                  <a:pt x="1296595" y="705008"/>
                </a:cubicBezTo>
                <a:cubicBezTo>
                  <a:pt x="1309924" y="711945"/>
                  <a:pt x="1316564" y="726513"/>
                  <a:pt x="1315870" y="747473"/>
                </a:cubicBezTo>
                <a:cubicBezTo>
                  <a:pt x="1316564" y="768086"/>
                  <a:pt x="1309924" y="782654"/>
                  <a:pt x="1296595" y="789542"/>
                </a:cubicBezTo>
                <a:cubicBezTo>
                  <a:pt x="1281729" y="797271"/>
                  <a:pt x="1263296" y="793506"/>
                  <a:pt x="1253485" y="786073"/>
                </a:cubicBezTo>
                <a:cubicBezTo>
                  <a:pt x="1242535" y="777798"/>
                  <a:pt x="1230692" y="775370"/>
                  <a:pt x="1220187" y="779185"/>
                </a:cubicBezTo>
                <a:cubicBezTo>
                  <a:pt x="1210674" y="782654"/>
                  <a:pt x="1203340" y="791127"/>
                  <a:pt x="1201011" y="801285"/>
                </a:cubicBezTo>
                <a:cubicBezTo>
                  <a:pt x="1197741" y="815754"/>
                  <a:pt x="1199822" y="882746"/>
                  <a:pt x="1200615" y="905441"/>
                </a:cubicBezTo>
                <a:cubicBezTo>
                  <a:pt x="1171627" y="905589"/>
                  <a:pt x="1153541" y="906035"/>
                  <a:pt x="1148240" y="907274"/>
                </a:cubicBezTo>
                <a:cubicBezTo>
                  <a:pt x="1137834" y="909653"/>
                  <a:pt x="1129212" y="917085"/>
                  <a:pt x="1125694" y="926748"/>
                </a:cubicBezTo>
                <a:cubicBezTo>
                  <a:pt x="1121779" y="937450"/>
                  <a:pt x="1124307" y="949541"/>
                  <a:pt x="1132730" y="960739"/>
                </a:cubicBezTo>
                <a:cubicBezTo>
                  <a:pt x="1140361" y="970798"/>
                  <a:pt x="1144176" y="989677"/>
                  <a:pt x="1136298" y="1004839"/>
                </a:cubicBezTo>
                <a:cubicBezTo>
                  <a:pt x="1129212" y="1018516"/>
                  <a:pt x="1114297" y="1025403"/>
                  <a:pt x="1092842" y="1024660"/>
                </a:cubicBezTo>
                <a:cubicBezTo>
                  <a:pt x="1071733" y="1025403"/>
                  <a:pt x="1056818" y="1018516"/>
                  <a:pt x="1049683" y="1004839"/>
                </a:cubicBezTo>
                <a:cubicBezTo>
                  <a:pt x="1041805" y="989677"/>
                  <a:pt x="1045669" y="970798"/>
                  <a:pt x="1053251" y="960739"/>
                </a:cubicBezTo>
                <a:cubicBezTo>
                  <a:pt x="1061724" y="949541"/>
                  <a:pt x="1064202" y="937450"/>
                  <a:pt x="1060287" y="926748"/>
                </a:cubicBezTo>
                <a:cubicBezTo>
                  <a:pt x="1056818" y="917085"/>
                  <a:pt x="1048147" y="909653"/>
                  <a:pt x="1037791" y="907274"/>
                </a:cubicBezTo>
                <a:cubicBezTo>
                  <a:pt x="1029367" y="905342"/>
                  <a:pt x="989182" y="905292"/>
                  <a:pt x="924022" y="905391"/>
                </a:cubicBezTo>
                <a:cubicBezTo>
                  <a:pt x="906382" y="905441"/>
                  <a:pt x="887850" y="905490"/>
                  <a:pt x="871053" y="905441"/>
                </a:cubicBezTo>
                <a:cubicBezTo>
                  <a:pt x="869963" y="875760"/>
                  <a:pt x="868476" y="815556"/>
                  <a:pt x="871201" y="803515"/>
                </a:cubicBezTo>
                <a:cubicBezTo>
                  <a:pt x="872787" y="796578"/>
                  <a:pt x="877742" y="790830"/>
                  <a:pt x="884084" y="788501"/>
                </a:cubicBezTo>
                <a:cubicBezTo>
                  <a:pt x="891368" y="785825"/>
                  <a:pt x="899842" y="787807"/>
                  <a:pt x="908067" y="794001"/>
                </a:cubicBezTo>
                <a:cubicBezTo>
                  <a:pt x="920306" y="803267"/>
                  <a:pt x="943248" y="807925"/>
                  <a:pt x="961681" y="798362"/>
                </a:cubicBezTo>
                <a:cubicBezTo>
                  <a:pt x="971343" y="793357"/>
                  <a:pt x="987447" y="779978"/>
                  <a:pt x="986308" y="747473"/>
                </a:cubicBezTo>
                <a:cubicBezTo>
                  <a:pt x="987447" y="714571"/>
                  <a:pt x="971343" y="701242"/>
                  <a:pt x="961681" y="696237"/>
                </a:cubicBezTo>
                <a:cubicBezTo>
                  <a:pt x="943248" y="686674"/>
                  <a:pt x="920306" y="691332"/>
                  <a:pt x="908067" y="700598"/>
                </a:cubicBezTo>
                <a:cubicBezTo>
                  <a:pt x="899842" y="706792"/>
                  <a:pt x="891319" y="708724"/>
                  <a:pt x="884084" y="706098"/>
                </a:cubicBezTo>
                <a:cubicBezTo>
                  <a:pt x="877742" y="703769"/>
                  <a:pt x="872787" y="698021"/>
                  <a:pt x="871201" y="691084"/>
                </a:cubicBezTo>
                <a:cubicBezTo>
                  <a:pt x="868377" y="678697"/>
                  <a:pt x="870062" y="615718"/>
                  <a:pt x="871152" y="586929"/>
                </a:cubicBezTo>
                <a:cubicBezTo>
                  <a:pt x="886265" y="586929"/>
                  <a:pt x="903954" y="586929"/>
                  <a:pt x="924072" y="586879"/>
                </a:cubicBezTo>
                <a:cubicBezTo>
                  <a:pt x="972632" y="586780"/>
                  <a:pt x="1027633" y="586681"/>
                  <a:pt x="1035561" y="588514"/>
                </a:cubicBezTo>
                <a:cubicBezTo>
                  <a:pt x="1042696" y="590149"/>
                  <a:pt x="1048643" y="595204"/>
                  <a:pt x="1051021" y="601744"/>
                </a:cubicBezTo>
                <a:cubicBezTo>
                  <a:pt x="1053697" y="609177"/>
                  <a:pt x="1051715" y="617898"/>
                  <a:pt x="1045372" y="626321"/>
                </a:cubicBezTo>
                <a:cubicBezTo>
                  <a:pt x="1035908" y="638808"/>
                  <a:pt x="1031151" y="662196"/>
                  <a:pt x="1040913" y="680976"/>
                </a:cubicBezTo>
                <a:close/>
                <a:moveTo>
                  <a:pt x="1378849" y="680976"/>
                </a:moveTo>
                <a:cubicBezTo>
                  <a:pt x="1383804" y="690539"/>
                  <a:pt x="1396687" y="706197"/>
                  <a:pt x="1427557" y="706197"/>
                </a:cubicBezTo>
                <a:cubicBezTo>
                  <a:pt x="1428598" y="706197"/>
                  <a:pt x="1429688" y="706197"/>
                  <a:pt x="1430778" y="706197"/>
                </a:cubicBezTo>
                <a:cubicBezTo>
                  <a:pt x="1464225" y="707238"/>
                  <a:pt x="1477901" y="690936"/>
                  <a:pt x="1483054" y="681025"/>
                </a:cubicBezTo>
                <a:cubicBezTo>
                  <a:pt x="1492815" y="662246"/>
                  <a:pt x="1488009" y="638858"/>
                  <a:pt x="1478594" y="626371"/>
                </a:cubicBezTo>
                <a:cubicBezTo>
                  <a:pt x="1472252" y="617947"/>
                  <a:pt x="1470220" y="609226"/>
                  <a:pt x="1472946" y="601794"/>
                </a:cubicBezTo>
                <a:cubicBezTo>
                  <a:pt x="1475324" y="595253"/>
                  <a:pt x="1481221" y="590199"/>
                  <a:pt x="1488356" y="588564"/>
                </a:cubicBezTo>
                <a:cubicBezTo>
                  <a:pt x="1496334" y="586730"/>
                  <a:pt x="1551335" y="586829"/>
                  <a:pt x="1599895" y="586929"/>
                </a:cubicBezTo>
                <a:cubicBezTo>
                  <a:pt x="1606683" y="586978"/>
                  <a:pt x="1613125" y="586978"/>
                  <a:pt x="1619368" y="586978"/>
                </a:cubicBezTo>
                <a:cubicBezTo>
                  <a:pt x="1620458" y="615767"/>
                  <a:pt x="1622143" y="678746"/>
                  <a:pt x="1619318" y="691134"/>
                </a:cubicBezTo>
                <a:cubicBezTo>
                  <a:pt x="1617733" y="698071"/>
                  <a:pt x="1612778" y="703819"/>
                  <a:pt x="1606435" y="706148"/>
                </a:cubicBezTo>
                <a:cubicBezTo>
                  <a:pt x="1599201" y="708774"/>
                  <a:pt x="1590678" y="706841"/>
                  <a:pt x="1582453" y="700647"/>
                </a:cubicBezTo>
                <a:cubicBezTo>
                  <a:pt x="1570214" y="691382"/>
                  <a:pt x="1547272" y="686724"/>
                  <a:pt x="1528839" y="696287"/>
                </a:cubicBezTo>
                <a:cubicBezTo>
                  <a:pt x="1519176" y="701292"/>
                  <a:pt x="1503122" y="714621"/>
                  <a:pt x="1504212" y="747176"/>
                </a:cubicBezTo>
                <a:cubicBezTo>
                  <a:pt x="1503122" y="780028"/>
                  <a:pt x="1519176" y="793406"/>
                  <a:pt x="1528839" y="798411"/>
                </a:cubicBezTo>
                <a:cubicBezTo>
                  <a:pt x="1547272" y="807974"/>
                  <a:pt x="1570214" y="803317"/>
                  <a:pt x="1582453" y="794051"/>
                </a:cubicBezTo>
                <a:cubicBezTo>
                  <a:pt x="1590678" y="787857"/>
                  <a:pt x="1599201" y="785875"/>
                  <a:pt x="1606435" y="788551"/>
                </a:cubicBezTo>
                <a:cubicBezTo>
                  <a:pt x="1612778" y="790879"/>
                  <a:pt x="1617733" y="796627"/>
                  <a:pt x="1619318" y="803564"/>
                </a:cubicBezTo>
                <a:cubicBezTo>
                  <a:pt x="1622093" y="815803"/>
                  <a:pt x="1620508" y="877445"/>
                  <a:pt x="1619418" y="906679"/>
                </a:cubicBezTo>
                <a:cubicBezTo>
                  <a:pt x="1562087" y="906927"/>
                  <a:pt x="1497770" y="906035"/>
                  <a:pt x="1488356" y="903855"/>
                </a:cubicBezTo>
                <a:cubicBezTo>
                  <a:pt x="1481221" y="902220"/>
                  <a:pt x="1475324" y="897166"/>
                  <a:pt x="1472946" y="890625"/>
                </a:cubicBezTo>
                <a:cubicBezTo>
                  <a:pt x="1470220" y="883192"/>
                  <a:pt x="1472252" y="874471"/>
                  <a:pt x="1478594" y="866048"/>
                </a:cubicBezTo>
                <a:cubicBezTo>
                  <a:pt x="1488009" y="853561"/>
                  <a:pt x="1492815" y="830173"/>
                  <a:pt x="1483054" y="811393"/>
                </a:cubicBezTo>
                <a:cubicBezTo>
                  <a:pt x="1477901" y="801483"/>
                  <a:pt x="1464373" y="785131"/>
                  <a:pt x="1431125" y="786222"/>
                </a:cubicBezTo>
                <a:cubicBezTo>
                  <a:pt x="1397678" y="785131"/>
                  <a:pt x="1383952" y="801483"/>
                  <a:pt x="1378849" y="811393"/>
                </a:cubicBezTo>
                <a:cubicBezTo>
                  <a:pt x="1369087" y="830173"/>
                  <a:pt x="1373844" y="853561"/>
                  <a:pt x="1383308" y="866048"/>
                </a:cubicBezTo>
                <a:cubicBezTo>
                  <a:pt x="1389651" y="874471"/>
                  <a:pt x="1391682" y="883192"/>
                  <a:pt x="1388957" y="890625"/>
                </a:cubicBezTo>
                <a:cubicBezTo>
                  <a:pt x="1386579" y="897166"/>
                  <a:pt x="1380633" y="902220"/>
                  <a:pt x="1373497" y="903855"/>
                </a:cubicBezTo>
                <a:cubicBezTo>
                  <a:pt x="1365569" y="905688"/>
                  <a:pt x="1310518" y="905540"/>
                  <a:pt x="1261958" y="905441"/>
                </a:cubicBezTo>
                <a:cubicBezTo>
                  <a:pt x="1242535" y="905441"/>
                  <a:pt x="1225340" y="905391"/>
                  <a:pt x="1210525" y="905441"/>
                </a:cubicBezTo>
                <a:cubicBezTo>
                  <a:pt x="1209484" y="875760"/>
                  <a:pt x="1207948" y="815605"/>
                  <a:pt x="1210674" y="803564"/>
                </a:cubicBezTo>
                <a:cubicBezTo>
                  <a:pt x="1212259" y="796627"/>
                  <a:pt x="1217214" y="790879"/>
                  <a:pt x="1223557" y="788551"/>
                </a:cubicBezTo>
                <a:cubicBezTo>
                  <a:pt x="1230791" y="785875"/>
                  <a:pt x="1239314" y="787857"/>
                  <a:pt x="1247539" y="794051"/>
                </a:cubicBezTo>
                <a:cubicBezTo>
                  <a:pt x="1259778" y="803317"/>
                  <a:pt x="1282720" y="807974"/>
                  <a:pt x="1301153" y="798411"/>
                </a:cubicBezTo>
                <a:cubicBezTo>
                  <a:pt x="1310816" y="793406"/>
                  <a:pt x="1326920" y="780028"/>
                  <a:pt x="1325780" y="747522"/>
                </a:cubicBezTo>
                <a:cubicBezTo>
                  <a:pt x="1326920" y="714621"/>
                  <a:pt x="1310816" y="701292"/>
                  <a:pt x="1301153" y="696287"/>
                </a:cubicBezTo>
                <a:cubicBezTo>
                  <a:pt x="1282720" y="686724"/>
                  <a:pt x="1259778" y="691382"/>
                  <a:pt x="1247539" y="700647"/>
                </a:cubicBezTo>
                <a:cubicBezTo>
                  <a:pt x="1239314" y="706841"/>
                  <a:pt x="1230791" y="708774"/>
                  <a:pt x="1223557" y="706148"/>
                </a:cubicBezTo>
                <a:cubicBezTo>
                  <a:pt x="1217214" y="703819"/>
                  <a:pt x="1212259" y="698071"/>
                  <a:pt x="1210674" y="691134"/>
                </a:cubicBezTo>
                <a:cubicBezTo>
                  <a:pt x="1207849" y="678597"/>
                  <a:pt x="1209583" y="614330"/>
                  <a:pt x="1210674" y="586037"/>
                </a:cubicBezTo>
                <a:cubicBezTo>
                  <a:pt x="1273107" y="585145"/>
                  <a:pt x="1362299" y="585987"/>
                  <a:pt x="1373497" y="588564"/>
                </a:cubicBezTo>
                <a:cubicBezTo>
                  <a:pt x="1380633" y="590199"/>
                  <a:pt x="1386579" y="595253"/>
                  <a:pt x="1388957" y="601794"/>
                </a:cubicBezTo>
                <a:cubicBezTo>
                  <a:pt x="1391682" y="609226"/>
                  <a:pt x="1389651" y="617947"/>
                  <a:pt x="1383308" y="626371"/>
                </a:cubicBezTo>
                <a:cubicBezTo>
                  <a:pt x="1373844" y="638858"/>
                  <a:pt x="1369087" y="662246"/>
                  <a:pt x="1378849" y="681025"/>
                </a:cubicBezTo>
                <a:close/>
                <a:moveTo>
                  <a:pt x="1504212" y="1075548"/>
                </a:moveTo>
                <a:cubicBezTo>
                  <a:pt x="1503122" y="1108401"/>
                  <a:pt x="1519176" y="1121779"/>
                  <a:pt x="1528839" y="1126784"/>
                </a:cubicBezTo>
                <a:cubicBezTo>
                  <a:pt x="1547272" y="1136347"/>
                  <a:pt x="1570214" y="1131689"/>
                  <a:pt x="1582453" y="1122423"/>
                </a:cubicBezTo>
                <a:cubicBezTo>
                  <a:pt x="1590678" y="1116230"/>
                  <a:pt x="1599201" y="1114248"/>
                  <a:pt x="1606435" y="1116923"/>
                </a:cubicBezTo>
                <a:cubicBezTo>
                  <a:pt x="1612778" y="1119252"/>
                  <a:pt x="1617733" y="1125000"/>
                  <a:pt x="1619318" y="1131937"/>
                </a:cubicBezTo>
                <a:cubicBezTo>
                  <a:pt x="1622044" y="1143978"/>
                  <a:pt x="1620557" y="1204133"/>
                  <a:pt x="1619467" y="1233813"/>
                </a:cubicBezTo>
                <a:lnTo>
                  <a:pt x="1599895" y="1233813"/>
                </a:lnTo>
                <a:cubicBezTo>
                  <a:pt x="1551335" y="1233913"/>
                  <a:pt x="1496334" y="1234061"/>
                  <a:pt x="1488356" y="1232228"/>
                </a:cubicBezTo>
                <a:cubicBezTo>
                  <a:pt x="1481221" y="1230593"/>
                  <a:pt x="1475324" y="1225539"/>
                  <a:pt x="1472946" y="1218998"/>
                </a:cubicBezTo>
                <a:cubicBezTo>
                  <a:pt x="1470220" y="1211565"/>
                  <a:pt x="1472252" y="1202844"/>
                  <a:pt x="1478594" y="1194421"/>
                </a:cubicBezTo>
                <a:cubicBezTo>
                  <a:pt x="1488009" y="1181934"/>
                  <a:pt x="1492815" y="1158546"/>
                  <a:pt x="1483054" y="1139766"/>
                </a:cubicBezTo>
                <a:cubicBezTo>
                  <a:pt x="1477901" y="1129856"/>
                  <a:pt x="1464373" y="1113554"/>
                  <a:pt x="1431125" y="1114594"/>
                </a:cubicBezTo>
                <a:cubicBezTo>
                  <a:pt x="1397678" y="1113554"/>
                  <a:pt x="1384002" y="1129856"/>
                  <a:pt x="1378849" y="1139766"/>
                </a:cubicBezTo>
                <a:cubicBezTo>
                  <a:pt x="1369087" y="1158546"/>
                  <a:pt x="1373844" y="1181934"/>
                  <a:pt x="1383308" y="1194421"/>
                </a:cubicBezTo>
                <a:cubicBezTo>
                  <a:pt x="1389651" y="1202844"/>
                  <a:pt x="1391682" y="1211565"/>
                  <a:pt x="1388957" y="1218998"/>
                </a:cubicBezTo>
                <a:cubicBezTo>
                  <a:pt x="1386579" y="1225539"/>
                  <a:pt x="1380633" y="1230593"/>
                  <a:pt x="1373497" y="1232228"/>
                </a:cubicBezTo>
                <a:cubicBezTo>
                  <a:pt x="1362299" y="1234804"/>
                  <a:pt x="1273058" y="1235647"/>
                  <a:pt x="1210574" y="1234755"/>
                </a:cubicBezTo>
                <a:cubicBezTo>
                  <a:pt x="1209484" y="1205421"/>
                  <a:pt x="1207899" y="1144127"/>
                  <a:pt x="1210674" y="1131937"/>
                </a:cubicBezTo>
                <a:cubicBezTo>
                  <a:pt x="1212259" y="1125000"/>
                  <a:pt x="1217214" y="1119252"/>
                  <a:pt x="1223557" y="1116923"/>
                </a:cubicBezTo>
                <a:cubicBezTo>
                  <a:pt x="1230791" y="1114248"/>
                  <a:pt x="1239314" y="1116230"/>
                  <a:pt x="1247539" y="1122423"/>
                </a:cubicBezTo>
                <a:cubicBezTo>
                  <a:pt x="1259778" y="1131689"/>
                  <a:pt x="1282720" y="1136347"/>
                  <a:pt x="1301153" y="1126784"/>
                </a:cubicBezTo>
                <a:cubicBezTo>
                  <a:pt x="1310816" y="1121779"/>
                  <a:pt x="1326920" y="1108401"/>
                  <a:pt x="1325780" y="1075895"/>
                </a:cubicBezTo>
                <a:cubicBezTo>
                  <a:pt x="1326920" y="1042994"/>
                  <a:pt x="1310816" y="1029664"/>
                  <a:pt x="1301153" y="1024660"/>
                </a:cubicBezTo>
                <a:cubicBezTo>
                  <a:pt x="1282720" y="1015096"/>
                  <a:pt x="1259778" y="1019754"/>
                  <a:pt x="1247539" y="1029020"/>
                </a:cubicBezTo>
                <a:cubicBezTo>
                  <a:pt x="1239314" y="1035214"/>
                  <a:pt x="1230841" y="1037147"/>
                  <a:pt x="1223557" y="1034520"/>
                </a:cubicBezTo>
                <a:cubicBezTo>
                  <a:pt x="1217214" y="1032191"/>
                  <a:pt x="1212259" y="1026444"/>
                  <a:pt x="1210674" y="1019507"/>
                </a:cubicBezTo>
                <a:cubicBezTo>
                  <a:pt x="1207849" y="1007119"/>
                  <a:pt x="1209534" y="944041"/>
                  <a:pt x="1210674" y="915301"/>
                </a:cubicBezTo>
                <a:cubicBezTo>
                  <a:pt x="1227025" y="915252"/>
                  <a:pt x="1244913" y="915301"/>
                  <a:pt x="1262008" y="915301"/>
                </a:cubicBezTo>
                <a:cubicBezTo>
                  <a:pt x="1327118" y="915450"/>
                  <a:pt x="1367353" y="915400"/>
                  <a:pt x="1375777" y="913468"/>
                </a:cubicBezTo>
                <a:cubicBezTo>
                  <a:pt x="1386133" y="911089"/>
                  <a:pt x="1394804" y="903657"/>
                  <a:pt x="1398322" y="893994"/>
                </a:cubicBezTo>
                <a:cubicBezTo>
                  <a:pt x="1402187" y="883291"/>
                  <a:pt x="1399710" y="871201"/>
                  <a:pt x="1391236" y="860003"/>
                </a:cubicBezTo>
                <a:cubicBezTo>
                  <a:pt x="1383655" y="849944"/>
                  <a:pt x="1379840" y="831065"/>
                  <a:pt x="1387718" y="815903"/>
                </a:cubicBezTo>
                <a:cubicBezTo>
                  <a:pt x="1394804" y="802226"/>
                  <a:pt x="1409719" y="795339"/>
                  <a:pt x="1431174" y="796082"/>
                </a:cubicBezTo>
                <a:cubicBezTo>
                  <a:pt x="1452333" y="795438"/>
                  <a:pt x="1467198" y="802226"/>
                  <a:pt x="1474283" y="815903"/>
                </a:cubicBezTo>
                <a:cubicBezTo>
                  <a:pt x="1482162" y="831065"/>
                  <a:pt x="1478347" y="849944"/>
                  <a:pt x="1470765" y="860003"/>
                </a:cubicBezTo>
                <a:cubicBezTo>
                  <a:pt x="1462292" y="871201"/>
                  <a:pt x="1459765" y="883291"/>
                  <a:pt x="1463680" y="893994"/>
                </a:cubicBezTo>
                <a:cubicBezTo>
                  <a:pt x="1467198" y="903657"/>
                  <a:pt x="1475820" y="911089"/>
                  <a:pt x="1486225" y="913468"/>
                </a:cubicBezTo>
                <a:cubicBezTo>
                  <a:pt x="1496383" y="915797"/>
                  <a:pt x="1561344" y="916788"/>
                  <a:pt x="1619467" y="916540"/>
                </a:cubicBezTo>
                <a:cubicBezTo>
                  <a:pt x="1620557" y="945825"/>
                  <a:pt x="1622143" y="1007267"/>
                  <a:pt x="1619368" y="1019507"/>
                </a:cubicBezTo>
                <a:cubicBezTo>
                  <a:pt x="1617782" y="1026444"/>
                  <a:pt x="1612827" y="1032191"/>
                  <a:pt x="1606485" y="1034520"/>
                </a:cubicBezTo>
                <a:cubicBezTo>
                  <a:pt x="1599250" y="1037147"/>
                  <a:pt x="1590728" y="1035214"/>
                  <a:pt x="1582502" y="1029020"/>
                </a:cubicBezTo>
                <a:cubicBezTo>
                  <a:pt x="1570263" y="1019754"/>
                  <a:pt x="1547321" y="1015096"/>
                  <a:pt x="1528888" y="1024660"/>
                </a:cubicBezTo>
                <a:cubicBezTo>
                  <a:pt x="1519226" y="1029664"/>
                  <a:pt x="1503171" y="1042994"/>
                  <a:pt x="1504262" y="1075548"/>
                </a:cubicBezTo>
                <a:close/>
                <a:moveTo>
                  <a:pt x="1504212" y="1403971"/>
                </a:moveTo>
                <a:cubicBezTo>
                  <a:pt x="1503122" y="1436872"/>
                  <a:pt x="1519176" y="1450202"/>
                  <a:pt x="1528839" y="1455206"/>
                </a:cubicBezTo>
                <a:cubicBezTo>
                  <a:pt x="1547272" y="1464769"/>
                  <a:pt x="1570214" y="1460112"/>
                  <a:pt x="1582453" y="1450846"/>
                </a:cubicBezTo>
                <a:cubicBezTo>
                  <a:pt x="1590678" y="1444652"/>
                  <a:pt x="1599201" y="1442719"/>
                  <a:pt x="1606435" y="1445346"/>
                </a:cubicBezTo>
                <a:cubicBezTo>
                  <a:pt x="1612778" y="1447675"/>
                  <a:pt x="1617733" y="1453422"/>
                  <a:pt x="1619318" y="1460359"/>
                </a:cubicBezTo>
                <a:cubicBezTo>
                  <a:pt x="1622044" y="1472450"/>
                  <a:pt x="1620557" y="1532654"/>
                  <a:pt x="1619467" y="1562285"/>
                </a:cubicBezTo>
                <a:lnTo>
                  <a:pt x="1599944" y="1562285"/>
                </a:lnTo>
                <a:cubicBezTo>
                  <a:pt x="1534735" y="1562137"/>
                  <a:pt x="1494599" y="1562186"/>
                  <a:pt x="1486176" y="1564119"/>
                </a:cubicBezTo>
                <a:cubicBezTo>
                  <a:pt x="1475770" y="1566497"/>
                  <a:pt x="1467148" y="1573930"/>
                  <a:pt x="1463630" y="1583592"/>
                </a:cubicBezTo>
                <a:cubicBezTo>
                  <a:pt x="1459716" y="1594295"/>
                  <a:pt x="1462243" y="1606386"/>
                  <a:pt x="1470716" y="1617584"/>
                </a:cubicBezTo>
                <a:cubicBezTo>
                  <a:pt x="1478297" y="1627643"/>
                  <a:pt x="1482112" y="1646522"/>
                  <a:pt x="1474234" y="1661684"/>
                </a:cubicBezTo>
                <a:cubicBezTo>
                  <a:pt x="1467148" y="1675360"/>
                  <a:pt x="1452134" y="1682099"/>
                  <a:pt x="1430778" y="1681504"/>
                </a:cubicBezTo>
                <a:cubicBezTo>
                  <a:pt x="1409669" y="1682149"/>
                  <a:pt x="1394755" y="1675360"/>
                  <a:pt x="1387669" y="1661684"/>
                </a:cubicBezTo>
                <a:cubicBezTo>
                  <a:pt x="1379790" y="1646522"/>
                  <a:pt x="1383606" y="1627643"/>
                  <a:pt x="1391187" y="1617584"/>
                </a:cubicBezTo>
                <a:cubicBezTo>
                  <a:pt x="1399660" y="1606386"/>
                  <a:pt x="1402138" y="1594295"/>
                  <a:pt x="1398273" y="1583592"/>
                </a:cubicBezTo>
                <a:cubicBezTo>
                  <a:pt x="1394755" y="1573930"/>
                  <a:pt x="1386083" y="1566497"/>
                  <a:pt x="1375727" y="1564119"/>
                </a:cubicBezTo>
                <a:cubicBezTo>
                  <a:pt x="1363785" y="1561393"/>
                  <a:pt x="1276279" y="1560452"/>
                  <a:pt x="1213052" y="1561344"/>
                </a:cubicBezTo>
                <a:cubicBezTo>
                  <a:pt x="1213845" y="1537807"/>
                  <a:pt x="1215876" y="1472400"/>
                  <a:pt x="1212606" y="1458130"/>
                </a:cubicBezTo>
                <a:cubicBezTo>
                  <a:pt x="1210277" y="1447972"/>
                  <a:pt x="1202944" y="1439499"/>
                  <a:pt x="1193479" y="1436030"/>
                </a:cubicBezTo>
                <a:cubicBezTo>
                  <a:pt x="1182925" y="1432215"/>
                  <a:pt x="1171082" y="1434643"/>
                  <a:pt x="1160132" y="1442967"/>
                </a:cubicBezTo>
                <a:cubicBezTo>
                  <a:pt x="1150321" y="1450350"/>
                  <a:pt x="1131838" y="1454116"/>
                  <a:pt x="1117072" y="1446436"/>
                </a:cubicBezTo>
                <a:cubicBezTo>
                  <a:pt x="1103743" y="1439499"/>
                  <a:pt x="1097054" y="1424931"/>
                  <a:pt x="1097747" y="1403971"/>
                </a:cubicBezTo>
                <a:cubicBezTo>
                  <a:pt x="1097054" y="1383358"/>
                  <a:pt x="1103743" y="1368790"/>
                  <a:pt x="1117072" y="1361853"/>
                </a:cubicBezTo>
                <a:cubicBezTo>
                  <a:pt x="1131888" y="1354172"/>
                  <a:pt x="1150321" y="1357938"/>
                  <a:pt x="1160132" y="1365321"/>
                </a:cubicBezTo>
                <a:cubicBezTo>
                  <a:pt x="1171082" y="1373646"/>
                  <a:pt x="1182925" y="1376074"/>
                  <a:pt x="1193479" y="1372258"/>
                </a:cubicBezTo>
                <a:cubicBezTo>
                  <a:pt x="1202944" y="1368790"/>
                  <a:pt x="1210277" y="1360317"/>
                  <a:pt x="1212606" y="1350109"/>
                </a:cubicBezTo>
                <a:cubicBezTo>
                  <a:pt x="1215975" y="1335393"/>
                  <a:pt x="1213746" y="1265873"/>
                  <a:pt x="1212953" y="1244665"/>
                </a:cubicBezTo>
                <a:cubicBezTo>
                  <a:pt x="1276229" y="1245557"/>
                  <a:pt x="1363785" y="1244616"/>
                  <a:pt x="1375727" y="1241890"/>
                </a:cubicBezTo>
                <a:cubicBezTo>
                  <a:pt x="1386083" y="1239512"/>
                  <a:pt x="1394755" y="1232079"/>
                  <a:pt x="1398273" y="1222417"/>
                </a:cubicBezTo>
                <a:cubicBezTo>
                  <a:pt x="1402138" y="1211714"/>
                  <a:pt x="1399660" y="1199624"/>
                  <a:pt x="1391187" y="1188425"/>
                </a:cubicBezTo>
                <a:cubicBezTo>
                  <a:pt x="1383606" y="1178366"/>
                  <a:pt x="1379790" y="1159487"/>
                  <a:pt x="1387669" y="1144325"/>
                </a:cubicBezTo>
                <a:cubicBezTo>
                  <a:pt x="1394755" y="1130649"/>
                  <a:pt x="1409669" y="1123811"/>
                  <a:pt x="1431125" y="1124505"/>
                </a:cubicBezTo>
                <a:cubicBezTo>
                  <a:pt x="1452233" y="1123761"/>
                  <a:pt x="1467148" y="1130649"/>
                  <a:pt x="1474234" y="1144325"/>
                </a:cubicBezTo>
                <a:cubicBezTo>
                  <a:pt x="1482112" y="1159487"/>
                  <a:pt x="1478297" y="1178366"/>
                  <a:pt x="1470716" y="1188425"/>
                </a:cubicBezTo>
                <a:cubicBezTo>
                  <a:pt x="1462243" y="1199624"/>
                  <a:pt x="1459716" y="1211714"/>
                  <a:pt x="1463630" y="1222417"/>
                </a:cubicBezTo>
                <a:cubicBezTo>
                  <a:pt x="1467148" y="1232079"/>
                  <a:pt x="1475770" y="1239512"/>
                  <a:pt x="1486176" y="1241890"/>
                </a:cubicBezTo>
                <a:cubicBezTo>
                  <a:pt x="1494599" y="1243823"/>
                  <a:pt x="1534785" y="1243872"/>
                  <a:pt x="1599895" y="1243724"/>
                </a:cubicBezTo>
                <a:lnTo>
                  <a:pt x="1619368" y="1243724"/>
                </a:lnTo>
                <a:cubicBezTo>
                  <a:pt x="1620458" y="1272463"/>
                  <a:pt x="1622143" y="1335541"/>
                  <a:pt x="1619318" y="1347929"/>
                </a:cubicBezTo>
                <a:cubicBezTo>
                  <a:pt x="1617733" y="1354866"/>
                  <a:pt x="1612778" y="1360614"/>
                  <a:pt x="1606435" y="1362943"/>
                </a:cubicBezTo>
                <a:cubicBezTo>
                  <a:pt x="1599201" y="1365569"/>
                  <a:pt x="1590678" y="1363636"/>
                  <a:pt x="1582453" y="1357443"/>
                </a:cubicBezTo>
                <a:cubicBezTo>
                  <a:pt x="1570214" y="1348177"/>
                  <a:pt x="1547272" y="1343519"/>
                  <a:pt x="1528839" y="1353082"/>
                </a:cubicBezTo>
                <a:cubicBezTo>
                  <a:pt x="1519176" y="1358087"/>
                  <a:pt x="1503122" y="1371416"/>
                  <a:pt x="1504212" y="1403971"/>
                </a:cubicBezTo>
                <a:close/>
                <a:moveTo>
                  <a:pt x="1132730" y="1617584"/>
                </a:moveTo>
                <a:cubicBezTo>
                  <a:pt x="1140361" y="1627643"/>
                  <a:pt x="1144176" y="1646522"/>
                  <a:pt x="1136298" y="1661684"/>
                </a:cubicBezTo>
                <a:cubicBezTo>
                  <a:pt x="1129212" y="1675360"/>
                  <a:pt x="1114297" y="1682099"/>
                  <a:pt x="1092842" y="1681504"/>
                </a:cubicBezTo>
                <a:cubicBezTo>
                  <a:pt x="1071684" y="1682149"/>
                  <a:pt x="1056769" y="1675360"/>
                  <a:pt x="1049683" y="1661684"/>
                </a:cubicBezTo>
                <a:cubicBezTo>
                  <a:pt x="1041805" y="1646522"/>
                  <a:pt x="1045669" y="1627643"/>
                  <a:pt x="1053251" y="1617584"/>
                </a:cubicBezTo>
                <a:cubicBezTo>
                  <a:pt x="1061724" y="1606386"/>
                  <a:pt x="1064202" y="1594295"/>
                  <a:pt x="1060287" y="1583592"/>
                </a:cubicBezTo>
                <a:cubicBezTo>
                  <a:pt x="1056769" y="1573930"/>
                  <a:pt x="1048147" y="1566497"/>
                  <a:pt x="1037791" y="1564119"/>
                </a:cubicBezTo>
                <a:cubicBezTo>
                  <a:pt x="1029367" y="1562186"/>
                  <a:pt x="989182" y="1562137"/>
                  <a:pt x="924022" y="1562285"/>
                </a:cubicBezTo>
                <a:cubicBezTo>
                  <a:pt x="906382" y="1562285"/>
                  <a:pt x="887850" y="1562335"/>
                  <a:pt x="871053" y="1562285"/>
                </a:cubicBezTo>
                <a:cubicBezTo>
                  <a:pt x="869963" y="1532604"/>
                  <a:pt x="868476" y="1472400"/>
                  <a:pt x="871201" y="1460359"/>
                </a:cubicBezTo>
                <a:cubicBezTo>
                  <a:pt x="872787" y="1453422"/>
                  <a:pt x="877742" y="1447675"/>
                  <a:pt x="884084" y="1445346"/>
                </a:cubicBezTo>
                <a:cubicBezTo>
                  <a:pt x="891319" y="1442670"/>
                  <a:pt x="899842" y="1444652"/>
                  <a:pt x="908067" y="1450846"/>
                </a:cubicBezTo>
                <a:cubicBezTo>
                  <a:pt x="920306" y="1460112"/>
                  <a:pt x="943248" y="1464769"/>
                  <a:pt x="961681" y="1455206"/>
                </a:cubicBezTo>
                <a:cubicBezTo>
                  <a:pt x="971343" y="1450202"/>
                  <a:pt x="987447" y="1436872"/>
                  <a:pt x="986308" y="1404318"/>
                </a:cubicBezTo>
                <a:cubicBezTo>
                  <a:pt x="987447" y="1371416"/>
                  <a:pt x="971343" y="1358087"/>
                  <a:pt x="961681" y="1353082"/>
                </a:cubicBezTo>
                <a:cubicBezTo>
                  <a:pt x="943248" y="1343519"/>
                  <a:pt x="920306" y="1348177"/>
                  <a:pt x="908067" y="1357443"/>
                </a:cubicBezTo>
                <a:cubicBezTo>
                  <a:pt x="899842" y="1363636"/>
                  <a:pt x="891319" y="1365569"/>
                  <a:pt x="884084" y="1362943"/>
                </a:cubicBezTo>
                <a:cubicBezTo>
                  <a:pt x="877742" y="1360614"/>
                  <a:pt x="872787" y="1354866"/>
                  <a:pt x="871201" y="1347929"/>
                </a:cubicBezTo>
                <a:cubicBezTo>
                  <a:pt x="868377" y="1335541"/>
                  <a:pt x="870062" y="1272513"/>
                  <a:pt x="871152" y="1243724"/>
                </a:cubicBezTo>
                <a:cubicBezTo>
                  <a:pt x="887949" y="1243674"/>
                  <a:pt x="906382" y="1243724"/>
                  <a:pt x="924022" y="1243724"/>
                </a:cubicBezTo>
                <a:cubicBezTo>
                  <a:pt x="989182" y="1243872"/>
                  <a:pt x="1029367" y="1243823"/>
                  <a:pt x="1037791" y="1241890"/>
                </a:cubicBezTo>
                <a:cubicBezTo>
                  <a:pt x="1048147" y="1239512"/>
                  <a:pt x="1056818" y="1232079"/>
                  <a:pt x="1060287" y="1222417"/>
                </a:cubicBezTo>
                <a:cubicBezTo>
                  <a:pt x="1064202" y="1211714"/>
                  <a:pt x="1061724" y="1199624"/>
                  <a:pt x="1053251" y="1188425"/>
                </a:cubicBezTo>
                <a:cubicBezTo>
                  <a:pt x="1045669" y="1178366"/>
                  <a:pt x="1041805" y="1159487"/>
                  <a:pt x="1049683" y="1144325"/>
                </a:cubicBezTo>
                <a:cubicBezTo>
                  <a:pt x="1056818" y="1130649"/>
                  <a:pt x="1071684" y="1123761"/>
                  <a:pt x="1093189" y="1124505"/>
                </a:cubicBezTo>
                <a:cubicBezTo>
                  <a:pt x="1114248" y="1123811"/>
                  <a:pt x="1129212" y="1130649"/>
                  <a:pt x="1136298" y="1144325"/>
                </a:cubicBezTo>
                <a:cubicBezTo>
                  <a:pt x="1144176" y="1159487"/>
                  <a:pt x="1140361" y="1178366"/>
                  <a:pt x="1132730" y="1188425"/>
                </a:cubicBezTo>
                <a:cubicBezTo>
                  <a:pt x="1124307" y="1199624"/>
                  <a:pt x="1121779" y="1211714"/>
                  <a:pt x="1125694" y="1222417"/>
                </a:cubicBezTo>
                <a:cubicBezTo>
                  <a:pt x="1129212" y="1232079"/>
                  <a:pt x="1137834" y="1239512"/>
                  <a:pt x="1148240" y="1241890"/>
                </a:cubicBezTo>
                <a:cubicBezTo>
                  <a:pt x="1153740" y="1243129"/>
                  <a:pt x="1175245" y="1244021"/>
                  <a:pt x="1203043" y="1244516"/>
                </a:cubicBezTo>
                <a:cubicBezTo>
                  <a:pt x="1204133" y="1273603"/>
                  <a:pt x="1205718" y="1335640"/>
                  <a:pt x="1202944" y="1347929"/>
                </a:cubicBezTo>
                <a:cubicBezTo>
                  <a:pt x="1201358" y="1354866"/>
                  <a:pt x="1196403" y="1360614"/>
                  <a:pt x="1190060" y="1362943"/>
                </a:cubicBezTo>
                <a:cubicBezTo>
                  <a:pt x="1182826" y="1365569"/>
                  <a:pt x="1174303" y="1363636"/>
                  <a:pt x="1166078" y="1357443"/>
                </a:cubicBezTo>
                <a:cubicBezTo>
                  <a:pt x="1153839" y="1348177"/>
                  <a:pt x="1130897" y="1343519"/>
                  <a:pt x="1112464" y="1353082"/>
                </a:cubicBezTo>
                <a:cubicBezTo>
                  <a:pt x="1102802" y="1358087"/>
                  <a:pt x="1086747" y="1371416"/>
                  <a:pt x="1087837" y="1403971"/>
                </a:cubicBezTo>
                <a:cubicBezTo>
                  <a:pt x="1086747" y="1436872"/>
                  <a:pt x="1102802" y="1450202"/>
                  <a:pt x="1112464" y="1455206"/>
                </a:cubicBezTo>
                <a:cubicBezTo>
                  <a:pt x="1130897" y="1464769"/>
                  <a:pt x="1153839" y="1460112"/>
                  <a:pt x="1166078" y="1450846"/>
                </a:cubicBezTo>
                <a:cubicBezTo>
                  <a:pt x="1174303" y="1444652"/>
                  <a:pt x="1182826" y="1442670"/>
                  <a:pt x="1190060" y="1445346"/>
                </a:cubicBezTo>
                <a:cubicBezTo>
                  <a:pt x="1196403" y="1447675"/>
                  <a:pt x="1201358" y="1453422"/>
                  <a:pt x="1202944" y="1460359"/>
                </a:cubicBezTo>
                <a:cubicBezTo>
                  <a:pt x="1205669" y="1472301"/>
                  <a:pt x="1204182" y="1531564"/>
                  <a:pt x="1203092" y="1561493"/>
                </a:cubicBezTo>
                <a:cubicBezTo>
                  <a:pt x="1175294" y="1561988"/>
                  <a:pt x="1153740" y="1562880"/>
                  <a:pt x="1148240" y="1564119"/>
                </a:cubicBezTo>
                <a:cubicBezTo>
                  <a:pt x="1137834" y="1566497"/>
                  <a:pt x="1129212" y="1573930"/>
                  <a:pt x="1125694" y="1583592"/>
                </a:cubicBezTo>
                <a:cubicBezTo>
                  <a:pt x="1121779" y="1594295"/>
                  <a:pt x="1124307" y="1606386"/>
                  <a:pt x="1132730" y="1617584"/>
                </a:cubicBezTo>
                <a:close/>
                <a:moveTo>
                  <a:pt x="986308" y="1075895"/>
                </a:moveTo>
                <a:cubicBezTo>
                  <a:pt x="987447" y="1042994"/>
                  <a:pt x="971343" y="1029664"/>
                  <a:pt x="961681" y="1024660"/>
                </a:cubicBezTo>
                <a:cubicBezTo>
                  <a:pt x="943248" y="1015096"/>
                  <a:pt x="920306" y="1019754"/>
                  <a:pt x="908067" y="1029020"/>
                </a:cubicBezTo>
                <a:cubicBezTo>
                  <a:pt x="899842" y="1035214"/>
                  <a:pt x="891319" y="1037147"/>
                  <a:pt x="884084" y="1034520"/>
                </a:cubicBezTo>
                <a:cubicBezTo>
                  <a:pt x="877742" y="1032191"/>
                  <a:pt x="872787" y="1026444"/>
                  <a:pt x="871201" y="1019507"/>
                </a:cubicBezTo>
                <a:cubicBezTo>
                  <a:pt x="868377" y="1007119"/>
                  <a:pt x="870062" y="944140"/>
                  <a:pt x="871152" y="915351"/>
                </a:cubicBezTo>
                <a:cubicBezTo>
                  <a:pt x="886265" y="915400"/>
                  <a:pt x="903954" y="915351"/>
                  <a:pt x="924072" y="915301"/>
                </a:cubicBezTo>
                <a:cubicBezTo>
                  <a:pt x="972632" y="915202"/>
                  <a:pt x="1027633" y="915103"/>
                  <a:pt x="1035561" y="916936"/>
                </a:cubicBezTo>
                <a:cubicBezTo>
                  <a:pt x="1042696" y="918572"/>
                  <a:pt x="1048643" y="923626"/>
                  <a:pt x="1051021" y="930167"/>
                </a:cubicBezTo>
                <a:cubicBezTo>
                  <a:pt x="1053697" y="937599"/>
                  <a:pt x="1051715" y="946320"/>
                  <a:pt x="1045372" y="954744"/>
                </a:cubicBezTo>
                <a:cubicBezTo>
                  <a:pt x="1035908" y="967230"/>
                  <a:pt x="1031151" y="990618"/>
                  <a:pt x="1040913" y="1009398"/>
                </a:cubicBezTo>
                <a:cubicBezTo>
                  <a:pt x="1046016" y="1019308"/>
                  <a:pt x="1059692" y="1035710"/>
                  <a:pt x="1092842" y="1034570"/>
                </a:cubicBezTo>
                <a:cubicBezTo>
                  <a:pt x="1126437" y="1035660"/>
                  <a:pt x="1139965" y="1019308"/>
                  <a:pt x="1145118" y="1009398"/>
                </a:cubicBezTo>
                <a:cubicBezTo>
                  <a:pt x="1154830" y="990618"/>
                  <a:pt x="1150073" y="967230"/>
                  <a:pt x="1140658" y="954744"/>
                </a:cubicBezTo>
                <a:cubicBezTo>
                  <a:pt x="1134316" y="946320"/>
                  <a:pt x="1132284" y="937599"/>
                  <a:pt x="1135009" y="930167"/>
                </a:cubicBezTo>
                <a:cubicBezTo>
                  <a:pt x="1137388" y="923626"/>
                  <a:pt x="1143284" y="918572"/>
                  <a:pt x="1150420" y="916936"/>
                </a:cubicBezTo>
                <a:cubicBezTo>
                  <a:pt x="1154978" y="915896"/>
                  <a:pt x="1175195" y="915499"/>
                  <a:pt x="1200714" y="915351"/>
                </a:cubicBezTo>
                <a:cubicBezTo>
                  <a:pt x="1199971" y="935468"/>
                  <a:pt x="1197592" y="1006772"/>
                  <a:pt x="1201011" y="1021687"/>
                </a:cubicBezTo>
                <a:cubicBezTo>
                  <a:pt x="1203340" y="1031894"/>
                  <a:pt x="1210674" y="1040367"/>
                  <a:pt x="1220187" y="1043836"/>
                </a:cubicBezTo>
                <a:cubicBezTo>
                  <a:pt x="1230692" y="1047651"/>
                  <a:pt x="1242535" y="1045223"/>
                  <a:pt x="1253485" y="1036899"/>
                </a:cubicBezTo>
                <a:cubicBezTo>
                  <a:pt x="1263296" y="1029466"/>
                  <a:pt x="1281729" y="1025750"/>
                  <a:pt x="1296595" y="1033430"/>
                </a:cubicBezTo>
                <a:cubicBezTo>
                  <a:pt x="1309924" y="1040367"/>
                  <a:pt x="1316564" y="1054935"/>
                  <a:pt x="1315870" y="1075895"/>
                </a:cubicBezTo>
                <a:cubicBezTo>
                  <a:pt x="1316564" y="1096508"/>
                  <a:pt x="1309924" y="1111076"/>
                  <a:pt x="1296595" y="1117964"/>
                </a:cubicBezTo>
                <a:cubicBezTo>
                  <a:pt x="1281729" y="1125694"/>
                  <a:pt x="1263296" y="1121928"/>
                  <a:pt x="1253485" y="1114545"/>
                </a:cubicBezTo>
                <a:cubicBezTo>
                  <a:pt x="1242535" y="1106220"/>
                  <a:pt x="1230692" y="1103792"/>
                  <a:pt x="1220138" y="1107608"/>
                </a:cubicBezTo>
                <a:cubicBezTo>
                  <a:pt x="1210674" y="1111076"/>
                  <a:pt x="1203340" y="1119549"/>
                  <a:pt x="1201011" y="1129707"/>
                </a:cubicBezTo>
                <a:cubicBezTo>
                  <a:pt x="1197691" y="1144325"/>
                  <a:pt x="1199871" y="1212705"/>
                  <a:pt x="1200664" y="1234606"/>
                </a:cubicBezTo>
                <a:cubicBezTo>
                  <a:pt x="1174947" y="1234111"/>
                  <a:pt x="1155276" y="1233368"/>
                  <a:pt x="1150420" y="1232228"/>
                </a:cubicBezTo>
                <a:cubicBezTo>
                  <a:pt x="1143284" y="1230593"/>
                  <a:pt x="1137388" y="1225539"/>
                  <a:pt x="1135009" y="1218998"/>
                </a:cubicBezTo>
                <a:cubicBezTo>
                  <a:pt x="1132284" y="1211565"/>
                  <a:pt x="1134316" y="1202844"/>
                  <a:pt x="1140658" y="1194421"/>
                </a:cubicBezTo>
                <a:cubicBezTo>
                  <a:pt x="1150073" y="1181934"/>
                  <a:pt x="1154830" y="1158546"/>
                  <a:pt x="1145118" y="1139766"/>
                </a:cubicBezTo>
                <a:cubicBezTo>
                  <a:pt x="1139965" y="1129856"/>
                  <a:pt x="1126338" y="1113554"/>
                  <a:pt x="1093189" y="1114594"/>
                </a:cubicBezTo>
                <a:cubicBezTo>
                  <a:pt x="1059593" y="1113554"/>
                  <a:pt x="1046016" y="1129856"/>
                  <a:pt x="1040913" y="1139766"/>
                </a:cubicBezTo>
                <a:cubicBezTo>
                  <a:pt x="1031151" y="1158546"/>
                  <a:pt x="1035908" y="1181934"/>
                  <a:pt x="1045372" y="1194421"/>
                </a:cubicBezTo>
                <a:cubicBezTo>
                  <a:pt x="1051715" y="1202844"/>
                  <a:pt x="1053697" y="1211565"/>
                  <a:pt x="1051021" y="1218998"/>
                </a:cubicBezTo>
                <a:cubicBezTo>
                  <a:pt x="1048643" y="1225539"/>
                  <a:pt x="1042696" y="1230593"/>
                  <a:pt x="1035561" y="1232228"/>
                </a:cubicBezTo>
                <a:cubicBezTo>
                  <a:pt x="1027633" y="1234061"/>
                  <a:pt x="972632" y="1233962"/>
                  <a:pt x="924072" y="1233813"/>
                </a:cubicBezTo>
                <a:cubicBezTo>
                  <a:pt x="903954" y="1233813"/>
                  <a:pt x="886215" y="1233764"/>
                  <a:pt x="871053" y="1233813"/>
                </a:cubicBezTo>
                <a:cubicBezTo>
                  <a:pt x="869963" y="1204133"/>
                  <a:pt x="868476" y="1143978"/>
                  <a:pt x="871201" y="1131937"/>
                </a:cubicBezTo>
                <a:cubicBezTo>
                  <a:pt x="872787" y="1125000"/>
                  <a:pt x="877742" y="1119252"/>
                  <a:pt x="884084" y="1116923"/>
                </a:cubicBezTo>
                <a:cubicBezTo>
                  <a:pt x="891319" y="1114248"/>
                  <a:pt x="899842" y="1116230"/>
                  <a:pt x="908067" y="1122423"/>
                </a:cubicBezTo>
                <a:cubicBezTo>
                  <a:pt x="920306" y="1131689"/>
                  <a:pt x="943248" y="1136347"/>
                  <a:pt x="961681" y="1126784"/>
                </a:cubicBezTo>
                <a:cubicBezTo>
                  <a:pt x="971343" y="1121779"/>
                  <a:pt x="987447" y="1108401"/>
                  <a:pt x="986308" y="1075895"/>
                </a:cubicBezTo>
                <a:close/>
                <a:moveTo>
                  <a:pt x="569834" y="1350109"/>
                </a:moveTo>
                <a:cubicBezTo>
                  <a:pt x="573253" y="1335194"/>
                  <a:pt x="570874" y="1263940"/>
                  <a:pt x="570131" y="1243773"/>
                </a:cubicBezTo>
                <a:cubicBezTo>
                  <a:pt x="579496" y="1243773"/>
                  <a:pt x="589654" y="1243773"/>
                  <a:pt x="600506" y="1243724"/>
                </a:cubicBezTo>
                <a:cubicBezTo>
                  <a:pt x="642326" y="1243625"/>
                  <a:pt x="689697" y="1243525"/>
                  <a:pt x="697625" y="1245359"/>
                </a:cubicBezTo>
                <a:cubicBezTo>
                  <a:pt x="704760" y="1246994"/>
                  <a:pt x="710657" y="1252048"/>
                  <a:pt x="713035" y="1258589"/>
                </a:cubicBezTo>
                <a:cubicBezTo>
                  <a:pt x="715761" y="1266021"/>
                  <a:pt x="713779" y="1274742"/>
                  <a:pt x="707386" y="1283166"/>
                </a:cubicBezTo>
                <a:cubicBezTo>
                  <a:pt x="697972" y="1295653"/>
                  <a:pt x="693215" y="1319041"/>
                  <a:pt x="702976" y="1337820"/>
                </a:cubicBezTo>
                <a:cubicBezTo>
                  <a:pt x="707932" y="1347384"/>
                  <a:pt x="720815" y="1363042"/>
                  <a:pt x="751685" y="1363042"/>
                </a:cubicBezTo>
                <a:cubicBezTo>
                  <a:pt x="752725" y="1363042"/>
                  <a:pt x="753816" y="1363042"/>
                  <a:pt x="754906" y="1363042"/>
                </a:cubicBezTo>
                <a:cubicBezTo>
                  <a:pt x="788452" y="1364181"/>
                  <a:pt x="802028" y="1347780"/>
                  <a:pt x="807132" y="1337870"/>
                </a:cubicBezTo>
                <a:cubicBezTo>
                  <a:pt x="816894" y="1319090"/>
                  <a:pt x="812137" y="1295702"/>
                  <a:pt x="802722" y="1283216"/>
                </a:cubicBezTo>
                <a:cubicBezTo>
                  <a:pt x="796330" y="1274792"/>
                  <a:pt x="794348" y="1266071"/>
                  <a:pt x="797073" y="1258638"/>
                </a:cubicBezTo>
                <a:cubicBezTo>
                  <a:pt x="799452" y="1252098"/>
                  <a:pt x="805348" y="1247044"/>
                  <a:pt x="812484" y="1245408"/>
                </a:cubicBezTo>
                <a:cubicBezTo>
                  <a:pt x="816993" y="1244368"/>
                  <a:pt x="836417" y="1243971"/>
                  <a:pt x="861242" y="1243823"/>
                </a:cubicBezTo>
                <a:cubicBezTo>
                  <a:pt x="860498" y="1263940"/>
                  <a:pt x="858120" y="1335244"/>
                  <a:pt x="861539" y="1350159"/>
                </a:cubicBezTo>
                <a:cubicBezTo>
                  <a:pt x="863868" y="1360366"/>
                  <a:pt x="871201" y="1368839"/>
                  <a:pt x="880715" y="1372308"/>
                </a:cubicBezTo>
                <a:cubicBezTo>
                  <a:pt x="891220" y="1376123"/>
                  <a:pt x="903062" y="1373695"/>
                  <a:pt x="914013" y="1365371"/>
                </a:cubicBezTo>
                <a:cubicBezTo>
                  <a:pt x="923874" y="1357938"/>
                  <a:pt x="942307" y="1354222"/>
                  <a:pt x="957122" y="1361902"/>
                </a:cubicBezTo>
                <a:cubicBezTo>
                  <a:pt x="970451" y="1368839"/>
                  <a:pt x="977091" y="1383407"/>
                  <a:pt x="976398" y="1404367"/>
                </a:cubicBezTo>
                <a:cubicBezTo>
                  <a:pt x="977091" y="1424980"/>
                  <a:pt x="970451" y="1439548"/>
                  <a:pt x="957073" y="1446485"/>
                </a:cubicBezTo>
                <a:cubicBezTo>
                  <a:pt x="942307" y="1454166"/>
                  <a:pt x="923874" y="1450400"/>
                  <a:pt x="914013" y="1443017"/>
                </a:cubicBezTo>
                <a:cubicBezTo>
                  <a:pt x="903062" y="1434692"/>
                  <a:pt x="891220" y="1432264"/>
                  <a:pt x="880665" y="1436080"/>
                </a:cubicBezTo>
                <a:cubicBezTo>
                  <a:pt x="871201" y="1439548"/>
                  <a:pt x="863868" y="1448021"/>
                  <a:pt x="861539" y="1458179"/>
                </a:cubicBezTo>
                <a:cubicBezTo>
                  <a:pt x="858269" y="1472648"/>
                  <a:pt x="860350" y="1539591"/>
                  <a:pt x="861142" y="1562285"/>
                </a:cubicBezTo>
                <a:cubicBezTo>
                  <a:pt x="836367" y="1562137"/>
                  <a:pt x="816943" y="1561740"/>
                  <a:pt x="812484" y="1560700"/>
                </a:cubicBezTo>
                <a:cubicBezTo>
                  <a:pt x="805348" y="1559065"/>
                  <a:pt x="799452" y="1554010"/>
                  <a:pt x="797073" y="1547470"/>
                </a:cubicBezTo>
                <a:cubicBezTo>
                  <a:pt x="794348" y="1540037"/>
                  <a:pt x="796330" y="1531316"/>
                  <a:pt x="802722" y="1522892"/>
                </a:cubicBezTo>
                <a:cubicBezTo>
                  <a:pt x="812137" y="1510406"/>
                  <a:pt x="816894" y="1487018"/>
                  <a:pt x="807132" y="1468238"/>
                </a:cubicBezTo>
                <a:cubicBezTo>
                  <a:pt x="802028" y="1458328"/>
                  <a:pt x="788402" y="1441877"/>
                  <a:pt x="755203" y="1443066"/>
                </a:cubicBezTo>
                <a:cubicBezTo>
                  <a:pt x="721707" y="1441927"/>
                  <a:pt x="708080" y="1458328"/>
                  <a:pt x="702976" y="1468238"/>
                </a:cubicBezTo>
                <a:cubicBezTo>
                  <a:pt x="693215" y="1487018"/>
                  <a:pt x="697972" y="1510406"/>
                  <a:pt x="707386" y="1522892"/>
                </a:cubicBezTo>
                <a:cubicBezTo>
                  <a:pt x="713779" y="1531316"/>
                  <a:pt x="715761" y="1540037"/>
                  <a:pt x="713035" y="1547470"/>
                </a:cubicBezTo>
                <a:cubicBezTo>
                  <a:pt x="710657" y="1554010"/>
                  <a:pt x="704760" y="1559065"/>
                  <a:pt x="697625" y="1560700"/>
                </a:cubicBezTo>
                <a:cubicBezTo>
                  <a:pt x="689697" y="1562533"/>
                  <a:pt x="642326" y="1562434"/>
                  <a:pt x="600555" y="1562335"/>
                </a:cubicBezTo>
                <a:cubicBezTo>
                  <a:pt x="589654" y="1562285"/>
                  <a:pt x="579546" y="1562285"/>
                  <a:pt x="570230" y="1562285"/>
                </a:cubicBezTo>
                <a:cubicBezTo>
                  <a:pt x="571023" y="1539542"/>
                  <a:pt x="573104" y="1472648"/>
                  <a:pt x="569834" y="1458179"/>
                </a:cubicBezTo>
                <a:cubicBezTo>
                  <a:pt x="567505" y="1448021"/>
                  <a:pt x="560171" y="1439548"/>
                  <a:pt x="550657" y="1436080"/>
                </a:cubicBezTo>
                <a:cubicBezTo>
                  <a:pt x="540153" y="1432264"/>
                  <a:pt x="528310" y="1434692"/>
                  <a:pt x="517310" y="1443017"/>
                </a:cubicBezTo>
                <a:cubicBezTo>
                  <a:pt x="507499" y="1450400"/>
                  <a:pt x="489066" y="1454166"/>
                  <a:pt x="474250" y="1446485"/>
                </a:cubicBezTo>
                <a:cubicBezTo>
                  <a:pt x="460921" y="1439548"/>
                  <a:pt x="454281" y="1424980"/>
                  <a:pt x="454975" y="1404020"/>
                </a:cubicBezTo>
                <a:cubicBezTo>
                  <a:pt x="454281" y="1383407"/>
                  <a:pt x="460921" y="1368839"/>
                  <a:pt x="474250" y="1361902"/>
                </a:cubicBezTo>
                <a:cubicBezTo>
                  <a:pt x="489066" y="1354222"/>
                  <a:pt x="507499" y="1357988"/>
                  <a:pt x="517310" y="1365371"/>
                </a:cubicBezTo>
                <a:cubicBezTo>
                  <a:pt x="528310" y="1373695"/>
                  <a:pt x="540153" y="1376123"/>
                  <a:pt x="550657" y="1372308"/>
                </a:cubicBezTo>
                <a:cubicBezTo>
                  <a:pt x="560171" y="1368839"/>
                  <a:pt x="567505" y="1360366"/>
                  <a:pt x="569834" y="1350159"/>
                </a:cubicBezTo>
                <a:close/>
                <a:moveTo>
                  <a:pt x="1920686" y="1458130"/>
                </a:moveTo>
                <a:cubicBezTo>
                  <a:pt x="1917317" y="1472846"/>
                  <a:pt x="1919547" y="1542118"/>
                  <a:pt x="1920339" y="1563475"/>
                </a:cubicBezTo>
                <a:cubicBezTo>
                  <a:pt x="1875100" y="1563276"/>
                  <a:pt x="1833725" y="1562335"/>
                  <a:pt x="1826292" y="1560650"/>
                </a:cubicBezTo>
                <a:cubicBezTo>
                  <a:pt x="1819157" y="1559015"/>
                  <a:pt x="1813260" y="1553961"/>
                  <a:pt x="1810882" y="1547420"/>
                </a:cubicBezTo>
                <a:cubicBezTo>
                  <a:pt x="1808156" y="1539988"/>
                  <a:pt x="1810188" y="1531267"/>
                  <a:pt x="1816531" y="1522843"/>
                </a:cubicBezTo>
                <a:cubicBezTo>
                  <a:pt x="1825995" y="1510356"/>
                  <a:pt x="1830752" y="1486968"/>
                  <a:pt x="1820990" y="1468188"/>
                </a:cubicBezTo>
                <a:cubicBezTo>
                  <a:pt x="1815837" y="1458278"/>
                  <a:pt x="1802458" y="1441877"/>
                  <a:pt x="1769061" y="1443017"/>
                </a:cubicBezTo>
                <a:cubicBezTo>
                  <a:pt x="1735465" y="1441927"/>
                  <a:pt x="1721938" y="1458328"/>
                  <a:pt x="1716785" y="1468188"/>
                </a:cubicBezTo>
                <a:cubicBezTo>
                  <a:pt x="1707023" y="1486968"/>
                  <a:pt x="1711830" y="1510356"/>
                  <a:pt x="1721244" y="1522843"/>
                </a:cubicBezTo>
                <a:cubicBezTo>
                  <a:pt x="1727587" y="1531267"/>
                  <a:pt x="1729618" y="1539988"/>
                  <a:pt x="1726893" y="1547420"/>
                </a:cubicBezTo>
                <a:cubicBezTo>
                  <a:pt x="1724515" y="1553961"/>
                  <a:pt x="1718618" y="1559015"/>
                  <a:pt x="1711483" y="1560650"/>
                </a:cubicBezTo>
                <a:cubicBezTo>
                  <a:pt x="1705091" y="1562137"/>
                  <a:pt x="1668572" y="1562335"/>
                  <a:pt x="1629377" y="1562285"/>
                </a:cubicBezTo>
                <a:cubicBezTo>
                  <a:pt x="1630170" y="1539641"/>
                  <a:pt x="1632251" y="1472599"/>
                  <a:pt x="1628981" y="1458130"/>
                </a:cubicBezTo>
                <a:cubicBezTo>
                  <a:pt x="1626652" y="1447972"/>
                  <a:pt x="1619318" y="1439499"/>
                  <a:pt x="1609854" y="1436030"/>
                </a:cubicBezTo>
                <a:cubicBezTo>
                  <a:pt x="1599300" y="1432215"/>
                  <a:pt x="1587457" y="1434643"/>
                  <a:pt x="1576507" y="1442967"/>
                </a:cubicBezTo>
                <a:cubicBezTo>
                  <a:pt x="1566696" y="1450350"/>
                  <a:pt x="1548263" y="1454116"/>
                  <a:pt x="1533447" y="1446436"/>
                </a:cubicBezTo>
                <a:cubicBezTo>
                  <a:pt x="1520118" y="1439499"/>
                  <a:pt x="1513429" y="1424931"/>
                  <a:pt x="1514122" y="1403971"/>
                </a:cubicBezTo>
                <a:cubicBezTo>
                  <a:pt x="1513429" y="1383358"/>
                  <a:pt x="1520118" y="1368790"/>
                  <a:pt x="1533447" y="1361853"/>
                </a:cubicBezTo>
                <a:cubicBezTo>
                  <a:pt x="1548263" y="1354172"/>
                  <a:pt x="1566696" y="1357938"/>
                  <a:pt x="1576507" y="1365321"/>
                </a:cubicBezTo>
                <a:cubicBezTo>
                  <a:pt x="1587457" y="1373596"/>
                  <a:pt x="1599300" y="1376074"/>
                  <a:pt x="1609854" y="1372258"/>
                </a:cubicBezTo>
                <a:cubicBezTo>
                  <a:pt x="1619318" y="1368790"/>
                  <a:pt x="1626652" y="1360317"/>
                  <a:pt x="1628981" y="1350109"/>
                </a:cubicBezTo>
                <a:cubicBezTo>
                  <a:pt x="1632400" y="1335145"/>
                  <a:pt x="1630021" y="1263742"/>
                  <a:pt x="1629278" y="1243724"/>
                </a:cubicBezTo>
                <a:cubicBezTo>
                  <a:pt x="1668522" y="1243674"/>
                  <a:pt x="1705091" y="1243872"/>
                  <a:pt x="1711483" y="1245359"/>
                </a:cubicBezTo>
                <a:cubicBezTo>
                  <a:pt x="1718618" y="1246994"/>
                  <a:pt x="1724515" y="1252048"/>
                  <a:pt x="1726893" y="1258589"/>
                </a:cubicBezTo>
                <a:cubicBezTo>
                  <a:pt x="1729618" y="1266021"/>
                  <a:pt x="1727587" y="1274742"/>
                  <a:pt x="1721244" y="1283166"/>
                </a:cubicBezTo>
                <a:cubicBezTo>
                  <a:pt x="1711830" y="1295653"/>
                  <a:pt x="1707023" y="1319041"/>
                  <a:pt x="1716785" y="1337820"/>
                </a:cubicBezTo>
                <a:cubicBezTo>
                  <a:pt x="1721938" y="1347731"/>
                  <a:pt x="1735267" y="1364132"/>
                  <a:pt x="1768714" y="1362992"/>
                </a:cubicBezTo>
                <a:cubicBezTo>
                  <a:pt x="1802062" y="1364132"/>
                  <a:pt x="1815837" y="1347731"/>
                  <a:pt x="1820990" y="1337820"/>
                </a:cubicBezTo>
                <a:cubicBezTo>
                  <a:pt x="1830752" y="1319041"/>
                  <a:pt x="1825995" y="1295653"/>
                  <a:pt x="1816531" y="1283166"/>
                </a:cubicBezTo>
                <a:cubicBezTo>
                  <a:pt x="1810188" y="1274742"/>
                  <a:pt x="1808156" y="1266021"/>
                  <a:pt x="1810882" y="1258589"/>
                </a:cubicBezTo>
                <a:cubicBezTo>
                  <a:pt x="1813260" y="1252048"/>
                  <a:pt x="1819206" y="1246994"/>
                  <a:pt x="1826292" y="1245359"/>
                </a:cubicBezTo>
                <a:cubicBezTo>
                  <a:pt x="1833328" y="1243773"/>
                  <a:pt x="1876883" y="1243625"/>
                  <a:pt x="1920389" y="1243724"/>
                </a:cubicBezTo>
                <a:cubicBezTo>
                  <a:pt x="1919646" y="1263742"/>
                  <a:pt x="1917267" y="1335145"/>
                  <a:pt x="1920686" y="1350109"/>
                </a:cubicBezTo>
                <a:cubicBezTo>
                  <a:pt x="1923015" y="1360317"/>
                  <a:pt x="1930349" y="1368790"/>
                  <a:pt x="1939813" y="1372258"/>
                </a:cubicBezTo>
                <a:cubicBezTo>
                  <a:pt x="1950367" y="1376074"/>
                  <a:pt x="1962210" y="1373646"/>
                  <a:pt x="1973160" y="1365321"/>
                </a:cubicBezTo>
                <a:cubicBezTo>
                  <a:pt x="1983021" y="1357889"/>
                  <a:pt x="2001454" y="1354172"/>
                  <a:pt x="2016270" y="1361853"/>
                </a:cubicBezTo>
                <a:cubicBezTo>
                  <a:pt x="2029599" y="1368790"/>
                  <a:pt x="2036239" y="1383358"/>
                  <a:pt x="2035545" y="1404318"/>
                </a:cubicBezTo>
                <a:cubicBezTo>
                  <a:pt x="2036239" y="1424931"/>
                  <a:pt x="2029599" y="1439499"/>
                  <a:pt x="2016220" y="1446436"/>
                </a:cubicBezTo>
                <a:cubicBezTo>
                  <a:pt x="2001454" y="1454116"/>
                  <a:pt x="1983021" y="1450350"/>
                  <a:pt x="1973160" y="1442967"/>
                </a:cubicBezTo>
                <a:cubicBezTo>
                  <a:pt x="1962210" y="1434643"/>
                  <a:pt x="1950367" y="1432215"/>
                  <a:pt x="1939813" y="1436030"/>
                </a:cubicBezTo>
                <a:cubicBezTo>
                  <a:pt x="1930349" y="1439499"/>
                  <a:pt x="1923015" y="1447972"/>
                  <a:pt x="1920686" y="1458130"/>
                </a:cubicBezTo>
                <a:close/>
                <a:moveTo>
                  <a:pt x="1920290" y="1233813"/>
                </a:moveTo>
                <a:cubicBezTo>
                  <a:pt x="1865536" y="1233714"/>
                  <a:pt x="1831743" y="1233962"/>
                  <a:pt x="1824112" y="1235696"/>
                </a:cubicBezTo>
                <a:cubicBezTo>
                  <a:pt x="1813706" y="1238075"/>
                  <a:pt x="1805084" y="1245507"/>
                  <a:pt x="1801566" y="1255170"/>
                </a:cubicBezTo>
                <a:cubicBezTo>
                  <a:pt x="1797652" y="1265873"/>
                  <a:pt x="1800179" y="1277963"/>
                  <a:pt x="1808652" y="1289162"/>
                </a:cubicBezTo>
                <a:cubicBezTo>
                  <a:pt x="1816233" y="1299221"/>
                  <a:pt x="1820049" y="1318099"/>
                  <a:pt x="1812170" y="1333262"/>
                </a:cubicBezTo>
                <a:cubicBezTo>
                  <a:pt x="1805084" y="1346938"/>
                  <a:pt x="1790169" y="1353726"/>
                  <a:pt x="1768714" y="1353082"/>
                </a:cubicBezTo>
                <a:cubicBezTo>
                  <a:pt x="1747605" y="1353776"/>
                  <a:pt x="1732691" y="1346938"/>
                  <a:pt x="1725605" y="1333262"/>
                </a:cubicBezTo>
                <a:cubicBezTo>
                  <a:pt x="1717726" y="1318099"/>
                  <a:pt x="1721542" y="1299221"/>
                  <a:pt x="1729123" y="1289162"/>
                </a:cubicBezTo>
                <a:cubicBezTo>
                  <a:pt x="1737596" y="1277963"/>
                  <a:pt x="1740123" y="1265873"/>
                  <a:pt x="1736209" y="1255170"/>
                </a:cubicBezTo>
                <a:cubicBezTo>
                  <a:pt x="1732691" y="1245507"/>
                  <a:pt x="1724069" y="1238075"/>
                  <a:pt x="1713663" y="1235696"/>
                </a:cubicBezTo>
                <a:cubicBezTo>
                  <a:pt x="1706577" y="1234061"/>
                  <a:pt x="1677144" y="1233764"/>
                  <a:pt x="1629377" y="1233813"/>
                </a:cubicBezTo>
                <a:cubicBezTo>
                  <a:pt x="1630170" y="1211070"/>
                  <a:pt x="1632251" y="1144176"/>
                  <a:pt x="1628981" y="1129707"/>
                </a:cubicBezTo>
                <a:cubicBezTo>
                  <a:pt x="1626652" y="1119549"/>
                  <a:pt x="1619318" y="1111076"/>
                  <a:pt x="1609854" y="1107608"/>
                </a:cubicBezTo>
                <a:cubicBezTo>
                  <a:pt x="1599300" y="1103743"/>
                  <a:pt x="1587457" y="1106220"/>
                  <a:pt x="1576507" y="1114545"/>
                </a:cubicBezTo>
                <a:cubicBezTo>
                  <a:pt x="1566696" y="1121928"/>
                  <a:pt x="1548263" y="1125694"/>
                  <a:pt x="1533447" y="1117964"/>
                </a:cubicBezTo>
                <a:cubicBezTo>
                  <a:pt x="1520118" y="1111076"/>
                  <a:pt x="1513429" y="1096508"/>
                  <a:pt x="1514122" y="1075548"/>
                </a:cubicBezTo>
                <a:cubicBezTo>
                  <a:pt x="1513429" y="1054935"/>
                  <a:pt x="1520118" y="1040367"/>
                  <a:pt x="1533447" y="1033430"/>
                </a:cubicBezTo>
                <a:cubicBezTo>
                  <a:pt x="1548263" y="1025750"/>
                  <a:pt x="1566696" y="1029466"/>
                  <a:pt x="1576507" y="1036899"/>
                </a:cubicBezTo>
                <a:cubicBezTo>
                  <a:pt x="1587457" y="1045223"/>
                  <a:pt x="1599300" y="1047651"/>
                  <a:pt x="1609854" y="1043836"/>
                </a:cubicBezTo>
                <a:cubicBezTo>
                  <a:pt x="1619318" y="1040367"/>
                  <a:pt x="1626652" y="1031894"/>
                  <a:pt x="1628981" y="1021687"/>
                </a:cubicBezTo>
                <a:cubicBezTo>
                  <a:pt x="1632301" y="1007020"/>
                  <a:pt x="1630121" y="937896"/>
                  <a:pt x="1629328" y="916441"/>
                </a:cubicBezTo>
                <a:cubicBezTo>
                  <a:pt x="1670554" y="916144"/>
                  <a:pt x="1706330" y="915153"/>
                  <a:pt x="1713663" y="913468"/>
                </a:cubicBezTo>
                <a:cubicBezTo>
                  <a:pt x="1724069" y="911089"/>
                  <a:pt x="1732691" y="903657"/>
                  <a:pt x="1736209" y="893994"/>
                </a:cubicBezTo>
                <a:cubicBezTo>
                  <a:pt x="1740123" y="883291"/>
                  <a:pt x="1737596" y="871201"/>
                  <a:pt x="1729123" y="860003"/>
                </a:cubicBezTo>
                <a:cubicBezTo>
                  <a:pt x="1721542" y="849944"/>
                  <a:pt x="1717726" y="831065"/>
                  <a:pt x="1725605" y="815903"/>
                </a:cubicBezTo>
                <a:cubicBezTo>
                  <a:pt x="1732691" y="802226"/>
                  <a:pt x="1747605" y="795339"/>
                  <a:pt x="1769061" y="796082"/>
                </a:cubicBezTo>
                <a:cubicBezTo>
                  <a:pt x="1790169" y="795339"/>
                  <a:pt x="1805084" y="802226"/>
                  <a:pt x="1812170" y="815903"/>
                </a:cubicBezTo>
                <a:cubicBezTo>
                  <a:pt x="1820049" y="831065"/>
                  <a:pt x="1816233" y="849944"/>
                  <a:pt x="1808652" y="860003"/>
                </a:cubicBezTo>
                <a:cubicBezTo>
                  <a:pt x="1800179" y="871201"/>
                  <a:pt x="1797652" y="883291"/>
                  <a:pt x="1801566" y="893994"/>
                </a:cubicBezTo>
                <a:cubicBezTo>
                  <a:pt x="1805084" y="903657"/>
                  <a:pt x="1813706" y="911089"/>
                  <a:pt x="1824112" y="913468"/>
                </a:cubicBezTo>
                <a:cubicBezTo>
                  <a:pt x="1831743" y="915202"/>
                  <a:pt x="1865586" y="915450"/>
                  <a:pt x="1920389" y="915351"/>
                </a:cubicBezTo>
                <a:cubicBezTo>
                  <a:pt x="1919646" y="935518"/>
                  <a:pt x="1917267" y="1006772"/>
                  <a:pt x="1920686" y="1021687"/>
                </a:cubicBezTo>
                <a:cubicBezTo>
                  <a:pt x="1923015" y="1031894"/>
                  <a:pt x="1930349" y="1040367"/>
                  <a:pt x="1939813" y="1043836"/>
                </a:cubicBezTo>
                <a:cubicBezTo>
                  <a:pt x="1950367" y="1047651"/>
                  <a:pt x="1962210" y="1045223"/>
                  <a:pt x="1973160" y="1036899"/>
                </a:cubicBezTo>
                <a:cubicBezTo>
                  <a:pt x="1983021" y="1029466"/>
                  <a:pt x="2001454" y="1025750"/>
                  <a:pt x="2016270" y="1033430"/>
                </a:cubicBezTo>
                <a:cubicBezTo>
                  <a:pt x="2029599" y="1040367"/>
                  <a:pt x="2036239" y="1054935"/>
                  <a:pt x="2035545" y="1075895"/>
                </a:cubicBezTo>
                <a:cubicBezTo>
                  <a:pt x="2036239" y="1096508"/>
                  <a:pt x="2029599" y="1111076"/>
                  <a:pt x="2016270" y="1117964"/>
                </a:cubicBezTo>
                <a:cubicBezTo>
                  <a:pt x="2001454" y="1125694"/>
                  <a:pt x="1983021" y="1121928"/>
                  <a:pt x="1973160" y="1114545"/>
                </a:cubicBezTo>
                <a:cubicBezTo>
                  <a:pt x="1962210" y="1106220"/>
                  <a:pt x="1950367" y="1103792"/>
                  <a:pt x="1939813" y="1107608"/>
                </a:cubicBezTo>
                <a:cubicBezTo>
                  <a:pt x="1930349" y="1111076"/>
                  <a:pt x="1923015" y="1119549"/>
                  <a:pt x="1920686" y="1129707"/>
                </a:cubicBezTo>
                <a:cubicBezTo>
                  <a:pt x="1917416" y="1144176"/>
                  <a:pt x="1919497" y="1211070"/>
                  <a:pt x="1920290" y="1233813"/>
                </a:cubicBezTo>
                <a:close/>
                <a:moveTo>
                  <a:pt x="1212606" y="364842"/>
                </a:moveTo>
                <a:cubicBezTo>
                  <a:pt x="1215975" y="350126"/>
                  <a:pt x="1213746" y="280606"/>
                  <a:pt x="1212953" y="259398"/>
                </a:cubicBezTo>
                <a:cubicBezTo>
                  <a:pt x="1276229" y="260290"/>
                  <a:pt x="1363785" y="259349"/>
                  <a:pt x="1375727" y="256623"/>
                </a:cubicBezTo>
                <a:cubicBezTo>
                  <a:pt x="1386083" y="254245"/>
                  <a:pt x="1394755" y="246763"/>
                  <a:pt x="1398273" y="237150"/>
                </a:cubicBezTo>
                <a:cubicBezTo>
                  <a:pt x="1402138" y="226397"/>
                  <a:pt x="1399660" y="214357"/>
                  <a:pt x="1391187" y="203158"/>
                </a:cubicBezTo>
                <a:cubicBezTo>
                  <a:pt x="1383606" y="193099"/>
                  <a:pt x="1379790" y="174220"/>
                  <a:pt x="1387669" y="159058"/>
                </a:cubicBezTo>
                <a:cubicBezTo>
                  <a:pt x="1394755" y="145382"/>
                  <a:pt x="1409669" y="138494"/>
                  <a:pt x="1431125" y="139238"/>
                </a:cubicBezTo>
                <a:cubicBezTo>
                  <a:pt x="1452283" y="138544"/>
                  <a:pt x="1467148" y="145382"/>
                  <a:pt x="1474234" y="159058"/>
                </a:cubicBezTo>
                <a:cubicBezTo>
                  <a:pt x="1482112" y="174220"/>
                  <a:pt x="1478297" y="193099"/>
                  <a:pt x="1470716" y="203158"/>
                </a:cubicBezTo>
                <a:cubicBezTo>
                  <a:pt x="1462243" y="214357"/>
                  <a:pt x="1459716" y="226397"/>
                  <a:pt x="1463630" y="237150"/>
                </a:cubicBezTo>
                <a:cubicBezTo>
                  <a:pt x="1467148" y="246763"/>
                  <a:pt x="1475770" y="254245"/>
                  <a:pt x="1486176" y="256623"/>
                </a:cubicBezTo>
                <a:cubicBezTo>
                  <a:pt x="1494599" y="258556"/>
                  <a:pt x="1534785" y="258605"/>
                  <a:pt x="1599895" y="258457"/>
                </a:cubicBezTo>
                <a:lnTo>
                  <a:pt x="1619368" y="258457"/>
                </a:lnTo>
                <a:cubicBezTo>
                  <a:pt x="1620458" y="287196"/>
                  <a:pt x="1622143" y="350274"/>
                  <a:pt x="1619318" y="362662"/>
                </a:cubicBezTo>
                <a:cubicBezTo>
                  <a:pt x="1617733" y="369599"/>
                  <a:pt x="1612778" y="375347"/>
                  <a:pt x="1606435" y="377676"/>
                </a:cubicBezTo>
                <a:cubicBezTo>
                  <a:pt x="1599201" y="380302"/>
                  <a:pt x="1590678" y="378369"/>
                  <a:pt x="1582453" y="372126"/>
                </a:cubicBezTo>
                <a:cubicBezTo>
                  <a:pt x="1570214" y="362910"/>
                  <a:pt x="1547272" y="358252"/>
                  <a:pt x="1528839" y="367815"/>
                </a:cubicBezTo>
                <a:cubicBezTo>
                  <a:pt x="1519176" y="372820"/>
                  <a:pt x="1503122" y="386149"/>
                  <a:pt x="1504212" y="418704"/>
                </a:cubicBezTo>
                <a:cubicBezTo>
                  <a:pt x="1503122" y="451556"/>
                  <a:pt x="1519176" y="464935"/>
                  <a:pt x="1528839" y="469939"/>
                </a:cubicBezTo>
                <a:cubicBezTo>
                  <a:pt x="1547272" y="479503"/>
                  <a:pt x="1570214" y="474845"/>
                  <a:pt x="1582453" y="465579"/>
                </a:cubicBezTo>
                <a:cubicBezTo>
                  <a:pt x="1590678" y="459385"/>
                  <a:pt x="1599201" y="457452"/>
                  <a:pt x="1606435" y="460079"/>
                </a:cubicBezTo>
                <a:cubicBezTo>
                  <a:pt x="1612778" y="462358"/>
                  <a:pt x="1617733" y="468155"/>
                  <a:pt x="1619318" y="475092"/>
                </a:cubicBezTo>
                <a:cubicBezTo>
                  <a:pt x="1622044" y="487133"/>
                  <a:pt x="1620557" y="547338"/>
                  <a:pt x="1619467" y="577018"/>
                </a:cubicBezTo>
                <a:cubicBezTo>
                  <a:pt x="1612927" y="577018"/>
                  <a:pt x="1606336" y="577018"/>
                  <a:pt x="1599895" y="576969"/>
                </a:cubicBezTo>
                <a:cubicBezTo>
                  <a:pt x="1534785" y="576820"/>
                  <a:pt x="1494599" y="576919"/>
                  <a:pt x="1486176" y="578852"/>
                </a:cubicBezTo>
                <a:cubicBezTo>
                  <a:pt x="1475770" y="581230"/>
                  <a:pt x="1467148" y="588663"/>
                  <a:pt x="1463630" y="598325"/>
                </a:cubicBezTo>
                <a:cubicBezTo>
                  <a:pt x="1459716" y="609028"/>
                  <a:pt x="1462243" y="621119"/>
                  <a:pt x="1470716" y="632317"/>
                </a:cubicBezTo>
                <a:cubicBezTo>
                  <a:pt x="1478297" y="642376"/>
                  <a:pt x="1482112" y="661255"/>
                  <a:pt x="1474234" y="676417"/>
                </a:cubicBezTo>
                <a:cubicBezTo>
                  <a:pt x="1467148" y="690093"/>
                  <a:pt x="1452233" y="696931"/>
                  <a:pt x="1430778" y="696237"/>
                </a:cubicBezTo>
                <a:cubicBezTo>
                  <a:pt x="1409620" y="696882"/>
                  <a:pt x="1394755" y="690093"/>
                  <a:pt x="1387669" y="676417"/>
                </a:cubicBezTo>
                <a:cubicBezTo>
                  <a:pt x="1379790" y="661255"/>
                  <a:pt x="1383606" y="642376"/>
                  <a:pt x="1391187" y="632317"/>
                </a:cubicBezTo>
                <a:cubicBezTo>
                  <a:pt x="1399660" y="621119"/>
                  <a:pt x="1402138" y="609028"/>
                  <a:pt x="1398273" y="598325"/>
                </a:cubicBezTo>
                <a:cubicBezTo>
                  <a:pt x="1394755" y="588663"/>
                  <a:pt x="1386083" y="581230"/>
                  <a:pt x="1375727" y="578852"/>
                </a:cubicBezTo>
                <a:cubicBezTo>
                  <a:pt x="1363785" y="576126"/>
                  <a:pt x="1276279" y="575185"/>
                  <a:pt x="1213052" y="576077"/>
                </a:cubicBezTo>
                <a:cubicBezTo>
                  <a:pt x="1213845" y="552540"/>
                  <a:pt x="1215876" y="487133"/>
                  <a:pt x="1212606" y="472863"/>
                </a:cubicBezTo>
                <a:cubicBezTo>
                  <a:pt x="1210277" y="462705"/>
                  <a:pt x="1202944" y="454232"/>
                  <a:pt x="1193479" y="450763"/>
                </a:cubicBezTo>
                <a:cubicBezTo>
                  <a:pt x="1182925" y="446898"/>
                  <a:pt x="1171082" y="449376"/>
                  <a:pt x="1160132" y="457651"/>
                </a:cubicBezTo>
                <a:cubicBezTo>
                  <a:pt x="1150321" y="465083"/>
                  <a:pt x="1131838" y="468800"/>
                  <a:pt x="1117072" y="461119"/>
                </a:cubicBezTo>
                <a:cubicBezTo>
                  <a:pt x="1103743" y="454232"/>
                  <a:pt x="1097054" y="439664"/>
                  <a:pt x="1097747" y="418704"/>
                </a:cubicBezTo>
                <a:cubicBezTo>
                  <a:pt x="1097054" y="398091"/>
                  <a:pt x="1103743" y="383523"/>
                  <a:pt x="1117072" y="376586"/>
                </a:cubicBezTo>
                <a:cubicBezTo>
                  <a:pt x="1131888" y="368905"/>
                  <a:pt x="1150321" y="372622"/>
                  <a:pt x="1160132" y="380054"/>
                </a:cubicBezTo>
                <a:cubicBezTo>
                  <a:pt x="1171082" y="388379"/>
                  <a:pt x="1182925" y="390807"/>
                  <a:pt x="1193479" y="386991"/>
                </a:cubicBezTo>
                <a:cubicBezTo>
                  <a:pt x="1202944" y="383523"/>
                  <a:pt x="1210277" y="375050"/>
                  <a:pt x="1212606" y="364842"/>
                </a:cubicBezTo>
                <a:close/>
                <a:moveTo>
                  <a:pt x="871152" y="258457"/>
                </a:moveTo>
                <a:cubicBezTo>
                  <a:pt x="887949" y="258407"/>
                  <a:pt x="906382" y="258457"/>
                  <a:pt x="924022" y="258457"/>
                </a:cubicBezTo>
                <a:cubicBezTo>
                  <a:pt x="989182" y="258605"/>
                  <a:pt x="1029367" y="258556"/>
                  <a:pt x="1037791" y="256623"/>
                </a:cubicBezTo>
                <a:cubicBezTo>
                  <a:pt x="1048147" y="254245"/>
                  <a:pt x="1056818" y="246763"/>
                  <a:pt x="1060287" y="237150"/>
                </a:cubicBezTo>
                <a:cubicBezTo>
                  <a:pt x="1064202" y="226397"/>
                  <a:pt x="1061724" y="214357"/>
                  <a:pt x="1053251" y="203158"/>
                </a:cubicBezTo>
                <a:cubicBezTo>
                  <a:pt x="1045669" y="193099"/>
                  <a:pt x="1041805" y="174220"/>
                  <a:pt x="1049683" y="159058"/>
                </a:cubicBezTo>
                <a:cubicBezTo>
                  <a:pt x="1056818" y="145382"/>
                  <a:pt x="1071684" y="138494"/>
                  <a:pt x="1093189" y="139238"/>
                </a:cubicBezTo>
                <a:cubicBezTo>
                  <a:pt x="1114248" y="138494"/>
                  <a:pt x="1129212" y="145382"/>
                  <a:pt x="1136298" y="159058"/>
                </a:cubicBezTo>
                <a:cubicBezTo>
                  <a:pt x="1144176" y="174220"/>
                  <a:pt x="1140361" y="193099"/>
                  <a:pt x="1132730" y="203158"/>
                </a:cubicBezTo>
                <a:cubicBezTo>
                  <a:pt x="1124307" y="214357"/>
                  <a:pt x="1121779" y="226397"/>
                  <a:pt x="1125694" y="237150"/>
                </a:cubicBezTo>
                <a:cubicBezTo>
                  <a:pt x="1129212" y="246763"/>
                  <a:pt x="1137834" y="254245"/>
                  <a:pt x="1148240" y="256623"/>
                </a:cubicBezTo>
                <a:cubicBezTo>
                  <a:pt x="1153740" y="257862"/>
                  <a:pt x="1175245" y="258754"/>
                  <a:pt x="1203043" y="259249"/>
                </a:cubicBezTo>
                <a:cubicBezTo>
                  <a:pt x="1204133" y="288336"/>
                  <a:pt x="1205718" y="350373"/>
                  <a:pt x="1202944" y="362662"/>
                </a:cubicBezTo>
                <a:cubicBezTo>
                  <a:pt x="1201358" y="369599"/>
                  <a:pt x="1196403" y="375347"/>
                  <a:pt x="1190060" y="377676"/>
                </a:cubicBezTo>
                <a:cubicBezTo>
                  <a:pt x="1182826" y="380302"/>
                  <a:pt x="1174303" y="378369"/>
                  <a:pt x="1166078" y="372126"/>
                </a:cubicBezTo>
                <a:cubicBezTo>
                  <a:pt x="1153839" y="362910"/>
                  <a:pt x="1130897" y="358252"/>
                  <a:pt x="1112464" y="367815"/>
                </a:cubicBezTo>
                <a:cubicBezTo>
                  <a:pt x="1102802" y="372820"/>
                  <a:pt x="1086747" y="386149"/>
                  <a:pt x="1087837" y="418704"/>
                </a:cubicBezTo>
                <a:cubicBezTo>
                  <a:pt x="1086747" y="451556"/>
                  <a:pt x="1102802" y="464935"/>
                  <a:pt x="1112464" y="469939"/>
                </a:cubicBezTo>
                <a:cubicBezTo>
                  <a:pt x="1130897" y="479503"/>
                  <a:pt x="1153839" y="474845"/>
                  <a:pt x="1166078" y="465579"/>
                </a:cubicBezTo>
                <a:cubicBezTo>
                  <a:pt x="1174303" y="459385"/>
                  <a:pt x="1182826" y="457403"/>
                  <a:pt x="1190060" y="460079"/>
                </a:cubicBezTo>
                <a:cubicBezTo>
                  <a:pt x="1196403" y="462358"/>
                  <a:pt x="1201358" y="468155"/>
                  <a:pt x="1202944" y="475092"/>
                </a:cubicBezTo>
                <a:cubicBezTo>
                  <a:pt x="1205669" y="487034"/>
                  <a:pt x="1204182" y="546297"/>
                  <a:pt x="1203092" y="576226"/>
                </a:cubicBezTo>
                <a:cubicBezTo>
                  <a:pt x="1175294" y="576721"/>
                  <a:pt x="1153740" y="577563"/>
                  <a:pt x="1148240" y="578852"/>
                </a:cubicBezTo>
                <a:cubicBezTo>
                  <a:pt x="1137834" y="581230"/>
                  <a:pt x="1129212" y="588663"/>
                  <a:pt x="1125694" y="598325"/>
                </a:cubicBezTo>
                <a:cubicBezTo>
                  <a:pt x="1121779" y="609028"/>
                  <a:pt x="1124307" y="621119"/>
                  <a:pt x="1132730" y="632317"/>
                </a:cubicBezTo>
                <a:cubicBezTo>
                  <a:pt x="1140361" y="642376"/>
                  <a:pt x="1144176" y="661255"/>
                  <a:pt x="1136298" y="676417"/>
                </a:cubicBezTo>
                <a:cubicBezTo>
                  <a:pt x="1129212" y="690093"/>
                  <a:pt x="1114297" y="696981"/>
                  <a:pt x="1092842" y="696237"/>
                </a:cubicBezTo>
                <a:cubicBezTo>
                  <a:pt x="1071684" y="696882"/>
                  <a:pt x="1056769" y="690093"/>
                  <a:pt x="1049683" y="676417"/>
                </a:cubicBezTo>
                <a:cubicBezTo>
                  <a:pt x="1041805" y="661255"/>
                  <a:pt x="1045669" y="642376"/>
                  <a:pt x="1053251" y="632317"/>
                </a:cubicBezTo>
                <a:cubicBezTo>
                  <a:pt x="1061724" y="621119"/>
                  <a:pt x="1064202" y="609028"/>
                  <a:pt x="1060287" y="598325"/>
                </a:cubicBezTo>
                <a:cubicBezTo>
                  <a:pt x="1056818" y="588663"/>
                  <a:pt x="1048147" y="581230"/>
                  <a:pt x="1037791" y="578852"/>
                </a:cubicBezTo>
                <a:cubicBezTo>
                  <a:pt x="1029367" y="576919"/>
                  <a:pt x="989182" y="576870"/>
                  <a:pt x="924022" y="576969"/>
                </a:cubicBezTo>
                <a:cubicBezTo>
                  <a:pt x="906382" y="577018"/>
                  <a:pt x="887850" y="577068"/>
                  <a:pt x="871053" y="577018"/>
                </a:cubicBezTo>
                <a:cubicBezTo>
                  <a:pt x="869963" y="547338"/>
                  <a:pt x="868476" y="487133"/>
                  <a:pt x="871201" y="475092"/>
                </a:cubicBezTo>
                <a:cubicBezTo>
                  <a:pt x="872787" y="468155"/>
                  <a:pt x="877742" y="462358"/>
                  <a:pt x="884084" y="460079"/>
                </a:cubicBezTo>
                <a:cubicBezTo>
                  <a:pt x="891319" y="457452"/>
                  <a:pt x="899842" y="459385"/>
                  <a:pt x="908067" y="465579"/>
                </a:cubicBezTo>
                <a:cubicBezTo>
                  <a:pt x="920306" y="474845"/>
                  <a:pt x="943248" y="479503"/>
                  <a:pt x="961681" y="469939"/>
                </a:cubicBezTo>
                <a:cubicBezTo>
                  <a:pt x="971343" y="464935"/>
                  <a:pt x="987447" y="451556"/>
                  <a:pt x="986308" y="419051"/>
                </a:cubicBezTo>
                <a:cubicBezTo>
                  <a:pt x="987447" y="386149"/>
                  <a:pt x="971343" y="372820"/>
                  <a:pt x="961681" y="367815"/>
                </a:cubicBezTo>
                <a:cubicBezTo>
                  <a:pt x="943248" y="358252"/>
                  <a:pt x="920306" y="362910"/>
                  <a:pt x="908067" y="372126"/>
                </a:cubicBezTo>
                <a:cubicBezTo>
                  <a:pt x="899842" y="378369"/>
                  <a:pt x="891319" y="380302"/>
                  <a:pt x="884084" y="377676"/>
                </a:cubicBezTo>
                <a:cubicBezTo>
                  <a:pt x="877742" y="375347"/>
                  <a:pt x="872787" y="369599"/>
                  <a:pt x="871201" y="362662"/>
                </a:cubicBezTo>
                <a:cubicBezTo>
                  <a:pt x="868377" y="350274"/>
                  <a:pt x="870062" y="287196"/>
                  <a:pt x="871152" y="258457"/>
                </a:cubicBezTo>
                <a:close/>
                <a:moveTo>
                  <a:pt x="569834" y="364842"/>
                </a:moveTo>
                <a:cubicBezTo>
                  <a:pt x="573253" y="349927"/>
                  <a:pt x="570874" y="278673"/>
                  <a:pt x="570131" y="258506"/>
                </a:cubicBezTo>
                <a:cubicBezTo>
                  <a:pt x="579496" y="258506"/>
                  <a:pt x="589654" y="258506"/>
                  <a:pt x="600506" y="258457"/>
                </a:cubicBezTo>
                <a:cubicBezTo>
                  <a:pt x="642326" y="258358"/>
                  <a:pt x="689697" y="258258"/>
                  <a:pt x="697625" y="260092"/>
                </a:cubicBezTo>
                <a:cubicBezTo>
                  <a:pt x="704760" y="261727"/>
                  <a:pt x="710657" y="266781"/>
                  <a:pt x="713035" y="273272"/>
                </a:cubicBezTo>
                <a:cubicBezTo>
                  <a:pt x="715761" y="280755"/>
                  <a:pt x="713779" y="289475"/>
                  <a:pt x="707386" y="297899"/>
                </a:cubicBezTo>
                <a:cubicBezTo>
                  <a:pt x="697972" y="310386"/>
                  <a:pt x="693215" y="333774"/>
                  <a:pt x="702976" y="352554"/>
                </a:cubicBezTo>
                <a:cubicBezTo>
                  <a:pt x="707932" y="362117"/>
                  <a:pt x="720815" y="377775"/>
                  <a:pt x="751685" y="377775"/>
                </a:cubicBezTo>
                <a:cubicBezTo>
                  <a:pt x="752725" y="377775"/>
                  <a:pt x="753816" y="377725"/>
                  <a:pt x="754906" y="377725"/>
                </a:cubicBezTo>
                <a:cubicBezTo>
                  <a:pt x="788452" y="378766"/>
                  <a:pt x="802028" y="362414"/>
                  <a:pt x="807132" y="352554"/>
                </a:cubicBezTo>
                <a:cubicBezTo>
                  <a:pt x="816894" y="333774"/>
                  <a:pt x="812137" y="310386"/>
                  <a:pt x="802722" y="297899"/>
                </a:cubicBezTo>
                <a:cubicBezTo>
                  <a:pt x="796330" y="289475"/>
                  <a:pt x="794348" y="280755"/>
                  <a:pt x="797073" y="273272"/>
                </a:cubicBezTo>
                <a:cubicBezTo>
                  <a:pt x="799452" y="266781"/>
                  <a:pt x="805348" y="261727"/>
                  <a:pt x="812484" y="260092"/>
                </a:cubicBezTo>
                <a:cubicBezTo>
                  <a:pt x="816993" y="259051"/>
                  <a:pt x="836417" y="258655"/>
                  <a:pt x="861242" y="258506"/>
                </a:cubicBezTo>
                <a:cubicBezTo>
                  <a:pt x="860498" y="278624"/>
                  <a:pt x="858120" y="349927"/>
                  <a:pt x="861539" y="364842"/>
                </a:cubicBezTo>
                <a:cubicBezTo>
                  <a:pt x="863868" y="375050"/>
                  <a:pt x="871201" y="383523"/>
                  <a:pt x="880665" y="386991"/>
                </a:cubicBezTo>
                <a:cubicBezTo>
                  <a:pt x="891220" y="390807"/>
                  <a:pt x="903062" y="388329"/>
                  <a:pt x="914013" y="380054"/>
                </a:cubicBezTo>
                <a:cubicBezTo>
                  <a:pt x="923874" y="372622"/>
                  <a:pt x="942307" y="368905"/>
                  <a:pt x="957122" y="376586"/>
                </a:cubicBezTo>
                <a:cubicBezTo>
                  <a:pt x="970451" y="383523"/>
                  <a:pt x="977091" y="398091"/>
                  <a:pt x="976398" y="419051"/>
                </a:cubicBezTo>
                <a:cubicBezTo>
                  <a:pt x="977091" y="439664"/>
                  <a:pt x="970451" y="454232"/>
                  <a:pt x="957122" y="461119"/>
                </a:cubicBezTo>
                <a:cubicBezTo>
                  <a:pt x="942307" y="468849"/>
                  <a:pt x="923874" y="465083"/>
                  <a:pt x="914013" y="457651"/>
                </a:cubicBezTo>
                <a:cubicBezTo>
                  <a:pt x="903062" y="449376"/>
                  <a:pt x="891220" y="446948"/>
                  <a:pt x="880665" y="450763"/>
                </a:cubicBezTo>
                <a:cubicBezTo>
                  <a:pt x="871201" y="454232"/>
                  <a:pt x="863868" y="462705"/>
                  <a:pt x="861539" y="472863"/>
                </a:cubicBezTo>
                <a:cubicBezTo>
                  <a:pt x="858269" y="487332"/>
                  <a:pt x="860350" y="554275"/>
                  <a:pt x="861142" y="576969"/>
                </a:cubicBezTo>
                <a:cubicBezTo>
                  <a:pt x="836367" y="576820"/>
                  <a:pt x="816943" y="576424"/>
                  <a:pt x="812484" y="575383"/>
                </a:cubicBezTo>
                <a:cubicBezTo>
                  <a:pt x="805348" y="573748"/>
                  <a:pt x="799452" y="568694"/>
                  <a:pt x="797073" y="562153"/>
                </a:cubicBezTo>
                <a:cubicBezTo>
                  <a:pt x="794348" y="554721"/>
                  <a:pt x="796330" y="546000"/>
                  <a:pt x="802722" y="537576"/>
                </a:cubicBezTo>
                <a:cubicBezTo>
                  <a:pt x="812137" y="525089"/>
                  <a:pt x="816894" y="501701"/>
                  <a:pt x="807132" y="482922"/>
                </a:cubicBezTo>
                <a:cubicBezTo>
                  <a:pt x="802028" y="473011"/>
                  <a:pt x="788402" y="456660"/>
                  <a:pt x="755203" y="457750"/>
                </a:cubicBezTo>
                <a:cubicBezTo>
                  <a:pt x="721707" y="456660"/>
                  <a:pt x="708080" y="473011"/>
                  <a:pt x="702976" y="482922"/>
                </a:cubicBezTo>
                <a:cubicBezTo>
                  <a:pt x="693215" y="501701"/>
                  <a:pt x="697972" y="525089"/>
                  <a:pt x="707386" y="537576"/>
                </a:cubicBezTo>
                <a:cubicBezTo>
                  <a:pt x="713779" y="546000"/>
                  <a:pt x="715761" y="554721"/>
                  <a:pt x="713035" y="562153"/>
                </a:cubicBezTo>
                <a:cubicBezTo>
                  <a:pt x="710657" y="568694"/>
                  <a:pt x="704760" y="573748"/>
                  <a:pt x="697625" y="575383"/>
                </a:cubicBezTo>
                <a:cubicBezTo>
                  <a:pt x="689697" y="577217"/>
                  <a:pt x="642326" y="577068"/>
                  <a:pt x="600506" y="576969"/>
                </a:cubicBezTo>
                <a:lnTo>
                  <a:pt x="570230" y="576969"/>
                </a:lnTo>
                <a:cubicBezTo>
                  <a:pt x="571023" y="554225"/>
                  <a:pt x="573104" y="487282"/>
                  <a:pt x="569834" y="472863"/>
                </a:cubicBezTo>
                <a:cubicBezTo>
                  <a:pt x="567505" y="462705"/>
                  <a:pt x="560171" y="454182"/>
                  <a:pt x="550657" y="450763"/>
                </a:cubicBezTo>
                <a:cubicBezTo>
                  <a:pt x="540153" y="446898"/>
                  <a:pt x="528310" y="449376"/>
                  <a:pt x="517310" y="457651"/>
                </a:cubicBezTo>
                <a:cubicBezTo>
                  <a:pt x="507499" y="465083"/>
                  <a:pt x="489066" y="468849"/>
                  <a:pt x="474250" y="461119"/>
                </a:cubicBezTo>
                <a:cubicBezTo>
                  <a:pt x="460921" y="454232"/>
                  <a:pt x="454281" y="439664"/>
                  <a:pt x="454975" y="418704"/>
                </a:cubicBezTo>
                <a:cubicBezTo>
                  <a:pt x="454281" y="398091"/>
                  <a:pt x="460921" y="383523"/>
                  <a:pt x="474250" y="376586"/>
                </a:cubicBezTo>
                <a:cubicBezTo>
                  <a:pt x="489066" y="368905"/>
                  <a:pt x="507499" y="372622"/>
                  <a:pt x="517310" y="380054"/>
                </a:cubicBezTo>
                <a:cubicBezTo>
                  <a:pt x="528310" y="388329"/>
                  <a:pt x="540153" y="390807"/>
                  <a:pt x="550657" y="386991"/>
                </a:cubicBezTo>
                <a:cubicBezTo>
                  <a:pt x="560171" y="383523"/>
                  <a:pt x="567505" y="375050"/>
                  <a:pt x="569834" y="364842"/>
                </a:cubicBezTo>
                <a:close/>
                <a:moveTo>
                  <a:pt x="264601" y="475092"/>
                </a:moveTo>
                <a:cubicBezTo>
                  <a:pt x="266187" y="468155"/>
                  <a:pt x="271092" y="462358"/>
                  <a:pt x="277484" y="460079"/>
                </a:cubicBezTo>
                <a:cubicBezTo>
                  <a:pt x="284719" y="457452"/>
                  <a:pt x="293241" y="459385"/>
                  <a:pt x="301417" y="465579"/>
                </a:cubicBezTo>
                <a:cubicBezTo>
                  <a:pt x="313656" y="474845"/>
                  <a:pt x="336648" y="479503"/>
                  <a:pt x="355031" y="469939"/>
                </a:cubicBezTo>
                <a:cubicBezTo>
                  <a:pt x="364743" y="464935"/>
                  <a:pt x="380798" y="451556"/>
                  <a:pt x="379707" y="419051"/>
                </a:cubicBezTo>
                <a:cubicBezTo>
                  <a:pt x="380798" y="386149"/>
                  <a:pt x="364743" y="372820"/>
                  <a:pt x="355031" y="367815"/>
                </a:cubicBezTo>
                <a:cubicBezTo>
                  <a:pt x="336648" y="358252"/>
                  <a:pt x="313656" y="362910"/>
                  <a:pt x="301417" y="372126"/>
                </a:cubicBezTo>
                <a:cubicBezTo>
                  <a:pt x="293241" y="378320"/>
                  <a:pt x="284719" y="380302"/>
                  <a:pt x="277484" y="377676"/>
                </a:cubicBezTo>
                <a:cubicBezTo>
                  <a:pt x="271092" y="375347"/>
                  <a:pt x="266187" y="369599"/>
                  <a:pt x="264601" y="362662"/>
                </a:cubicBezTo>
                <a:cubicBezTo>
                  <a:pt x="261777" y="350274"/>
                  <a:pt x="263461" y="287147"/>
                  <a:pt x="264601" y="258407"/>
                </a:cubicBezTo>
                <a:cubicBezTo>
                  <a:pt x="273520" y="258407"/>
                  <a:pt x="282687" y="258457"/>
                  <a:pt x="291557" y="258457"/>
                </a:cubicBezTo>
                <a:cubicBezTo>
                  <a:pt x="346062" y="258605"/>
                  <a:pt x="382433" y="258556"/>
                  <a:pt x="390856" y="256623"/>
                </a:cubicBezTo>
                <a:cubicBezTo>
                  <a:pt x="401212" y="254245"/>
                  <a:pt x="409834" y="246763"/>
                  <a:pt x="413352" y="237150"/>
                </a:cubicBezTo>
                <a:cubicBezTo>
                  <a:pt x="417267" y="226397"/>
                  <a:pt x="414789" y="214357"/>
                  <a:pt x="406316" y="203158"/>
                </a:cubicBezTo>
                <a:cubicBezTo>
                  <a:pt x="398735" y="193099"/>
                  <a:pt x="394870" y="174220"/>
                  <a:pt x="402748" y="159058"/>
                </a:cubicBezTo>
                <a:cubicBezTo>
                  <a:pt x="409834" y="145382"/>
                  <a:pt x="424749" y="138494"/>
                  <a:pt x="446254" y="139238"/>
                </a:cubicBezTo>
                <a:cubicBezTo>
                  <a:pt x="467363" y="138494"/>
                  <a:pt x="482277" y="145382"/>
                  <a:pt x="489363" y="159058"/>
                </a:cubicBezTo>
                <a:cubicBezTo>
                  <a:pt x="497242" y="174220"/>
                  <a:pt x="493426" y="193099"/>
                  <a:pt x="485796" y="203158"/>
                </a:cubicBezTo>
                <a:cubicBezTo>
                  <a:pt x="477372" y="214357"/>
                  <a:pt x="474845" y="226397"/>
                  <a:pt x="478759" y="237150"/>
                </a:cubicBezTo>
                <a:cubicBezTo>
                  <a:pt x="482277" y="246763"/>
                  <a:pt x="490899" y="254245"/>
                  <a:pt x="501305" y="256623"/>
                </a:cubicBezTo>
                <a:cubicBezTo>
                  <a:pt x="507400" y="258011"/>
                  <a:pt x="528360" y="258457"/>
                  <a:pt x="560270" y="258506"/>
                </a:cubicBezTo>
                <a:cubicBezTo>
                  <a:pt x="561360" y="287295"/>
                  <a:pt x="563045" y="350274"/>
                  <a:pt x="560221" y="362662"/>
                </a:cubicBezTo>
                <a:cubicBezTo>
                  <a:pt x="558635" y="369599"/>
                  <a:pt x="553680" y="375347"/>
                  <a:pt x="547338" y="377676"/>
                </a:cubicBezTo>
                <a:cubicBezTo>
                  <a:pt x="540054" y="380302"/>
                  <a:pt x="531580" y="378369"/>
                  <a:pt x="523355" y="372126"/>
                </a:cubicBezTo>
                <a:cubicBezTo>
                  <a:pt x="511116" y="362910"/>
                  <a:pt x="488174" y="358252"/>
                  <a:pt x="469741" y="367815"/>
                </a:cubicBezTo>
                <a:cubicBezTo>
                  <a:pt x="460079" y="372820"/>
                  <a:pt x="443975" y="386149"/>
                  <a:pt x="445114" y="418704"/>
                </a:cubicBezTo>
                <a:cubicBezTo>
                  <a:pt x="443975" y="451556"/>
                  <a:pt x="460079" y="464935"/>
                  <a:pt x="469741" y="469939"/>
                </a:cubicBezTo>
                <a:cubicBezTo>
                  <a:pt x="488174" y="479503"/>
                  <a:pt x="511116" y="474845"/>
                  <a:pt x="523355" y="465579"/>
                </a:cubicBezTo>
                <a:cubicBezTo>
                  <a:pt x="531580" y="459385"/>
                  <a:pt x="540054" y="457452"/>
                  <a:pt x="547338" y="460079"/>
                </a:cubicBezTo>
                <a:cubicBezTo>
                  <a:pt x="553680" y="462358"/>
                  <a:pt x="558635" y="468155"/>
                  <a:pt x="560221" y="475092"/>
                </a:cubicBezTo>
                <a:cubicBezTo>
                  <a:pt x="562946" y="487133"/>
                  <a:pt x="561410" y="547288"/>
                  <a:pt x="560369" y="576969"/>
                </a:cubicBezTo>
                <a:cubicBezTo>
                  <a:pt x="528409" y="577018"/>
                  <a:pt x="507400" y="577415"/>
                  <a:pt x="501305" y="578852"/>
                </a:cubicBezTo>
                <a:cubicBezTo>
                  <a:pt x="490899" y="581230"/>
                  <a:pt x="482277" y="588663"/>
                  <a:pt x="478759" y="598325"/>
                </a:cubicBezTo>
                <a:cubicBezTo>
                  <a:pt x="474845" y="609028"/>
                  <a:pt x="477372" y="621119"/>
                  <a:pt x="485796" y="632317"/>
                </a:cubicBezTo>
                <a:cubicBezTo>
                  <a:pt x="493426" y="642376"/>
                  <a:pt x="497242" y="661255"/>
                  <a:pt x="489363" y="676417"/>
                </a:cubicBezTo>
                <a:cubicBezTo>
                  <a:pt x="482277" y="690093"/>
                  <a:pt x="467313" y="696931"/>
                  <a:pt x="445907" y="696237"/>
                </a:cubicBezTo>
                <a:cubicBezTo>
                  <a:pt x="424799" y="696882"/>
                  <a:pt x="409834" y="690093"/>
                  <a:pt x="402748" y="676417"/>
                </a:cubicBezTo>
                <a:cubicBezTo>
                  <a:pt x="394870" y="661255"/>
                  <a:pt x="398735" y="642376"/>
                  <a:pt x="406316" y="632317"/>
                </a:cubicBezTo>
                <a:cubicBezTo>
                  <a:pt x="414789" y="621119"/>
                  <a:pt x="417267" y="609028"/>
                  <a:pt x="413352" y="598325"/>
                </a:cubicBezTo>
                <a:cubicBezTo>
                  <a:pt x="409834" y="588663"/>
                  <a:pt x="401212" y="581230"/>
                  <a:pt x="390856" y="578852"/>
                </a:cubicBezTo>
                <a:cubicBezTo>
                  <a:pt x="382433" y="576919"/>
                  <a:pt x="346062" y="576870"/>
                  <a:pt x="291557" y="576969"/>
                </a:cubicBezTo>
                <a:cubicBezTo>
                  <a:pt x="282637" y="577018"/>
                  <a:pt x="273471" y="577018"/>
                  <a:pt x="264502" y="577018"/>
                </a:cubicBezTo>
                <a:cubicBezTo>
                  <a:pt x="263412" y="547387"/>
                  <a:pt x="261876" y="487133"/>
                  <a:pt x="264651" y="475092"/>
                </a:cubicBezTo>
                <a:close/>
                <a:moveTo>
                  <a:pt x="264601" y="803515"/>
                </a:moveTo>
                <a:cubicBezTo>
                  <a:pt x="266187" y="796578"/>
                  <a:pt x="271092" y="790830"/>
                  <a:pt x="277484" y="788501"/>
                </a:cubicBezTo>
                <a:cubicBezTo>
                  <a:pt x="284719" y="785825"/>
                  <a:pt x="293241" y="787807"/>
                  <a:pt x="301417" y="794001"/>
                </a:cubicBezTo>
                <a:cubicBezTo>
                  <a:pt x="313656" y="803267"/>
                  <a:pt x="336648" y="807925"/>
                  <a:pt x="355031" y="798362"/>
                </a:cubicBezTo>
                <a:cubicBezTo>
                  <a:pt x="364743" y="793357"/>
                  <a:pt x="380798" y="779978"/>
                  <a:pt x="379707" y="747473"/>
                </a:cubicBezTo>
                <a:cubicBezTo>
                  <a:pt x="380798" y="714571"/>
                  <a:pt x="364743" y="701242"/>
                  <a:pt x="355031" y="696237"/>
                </a:cubicBezTo>
                <a:cubicBezTo>
                  <a:pt x="336648" y="686674"/>
                  <a:pt x="313656" y="691332"/>
                  <a:pt x="301417" y="700598"/>
                </a:cubicBezTo>
                <a:cubicBezTo>
                  <a:pt x="293241" y="706792"/>
                  <a:pt x="284719" y="708724"/>
                  <a:pt x="277484" y="706098"/>
                </a:cubicBezTo>
                <a:cubicBezTo>
                  <a:pt x="271092" y="703769"/>
                  <a:pt x="266187" y="698021"/>
                  <a:pt x="264601" y="691084"/>
                </a:cubicBezTo>
                <a:cubicBezTo>
                  <a:pt x="261777" y="678697"/>
                  <a:pt x="263461" y="615718"/>
                  <a:pt x="264601" y="586929"/>
                </a:cubicBezTo>
                <a:cubicBezTo>
                  <a:pt x="272975" y="586929"/>
                  <a:pt x="281993" y="586929"/>
                  <a:pt x="291557" y="586879"/>
                </a:cubicBezTo>
                <a:cubicBezTo>
                  <a:pt x="333328" y="586780"/>
                  <a:pt x="380698" y="586681"/>
                  <a:pt x="388627" y="588514"/>
                </a:cubicBezTo>
                <a:cubicBezTo>
                  <a:pt x="395762" y="590149"/>
                  <a:pt x="401708" y="595204"/>
                  <a:pt x="404086" y="601744"/>
                </a:cubicBezTo>
                <a:cubicBezTo>
                  <a:pt x="406762" y="609177"/>
                  <a:pt x="404780" y="617898"/>
                  <a:pt x="398438" y="626321"/>
                </a:cubicBezTo>
                <a:cubicBezTo>
                  <a:pt x="388973" y="638808"/>
                  <a:pt x="384217" y="662196"/>
                  <a:pt x="393978" y="680976"/>
                </a:cubicBezTo>
                <a:cubicBezTo>
                  <a:pt x="399082" y="690886"/>
                  <a:pt x="412758" y="707287"/>
                  <a:pt x="445907" y="706148"/>
                </a:cubicBezTo>
                <a:cubicBezTo>
                  <a:pt x="479503" y="707188"/>
                  <a:pt x="493030" y="690886"/>
                  <a:pt x="498183" y="680976"/>
                </a:cubicBezTo>
                <a:cubicBezTo>
                  <a:pt x="507895" y="662196"/>
                  <a:pt x="503138" y="638808"/>
                  <a:pt x="493724" y="626321"/>
                </a:cubicBezTo>
                <a:cubicBezTo>
                  <a:pt x="487381" y="617898"/>
                  <a:pt x="485350" y="609177"/>
                  <a:pt x="488075" y="601744"/>
                </a:cubicBezTo>
                <a:cubicBezTo>
                  <a:pt x="490453" y="595204"/>
                  <a:pt x="496350" y="590149"/>
                  <a:pt x="503485" y="588514"/>
                </a:cubicBezTo>
                <a:cubicBezTo>
                  <a:pt x="508738" y="587325"/>
                  <a:pt x="531283" y="586929"/>
                  <a:pt x="557991" y="586879"/>
                </a:cubicBezTo>
                <a:cubicBezTo>
                  <a:pt x="557248" y="606947"/>
                  <a:pt x="554869" y="678300"/>
                  <a:pt x="558288" y="693264"/>
                </a:cubicBezTo>
                <a:cubicBezTo>
                  <a:pt x="560617" y="703472"/>
                  <a:pt x="567951" y="711945"/>
                  <a:pt x="577415" y="715414"/>
                </a:cubicBezTo>
                <a:cubicBezTo>
                  <a:pt x="587969" y="719229"/>
                  <a:pt x="599812" y="716801"/>
                  <a:pt x="610763" y="708476"/>
                </a:cubicBezTo>
                <a:cubicBezTo>
                  <a:pt x="620574" y="701044"/>
                  <a:pt x="639007" y="697328"/>
                  <a:pt x="653822" y="705008"/>
                </a:cubicBezTo>
                <a:cubicBezTo>
                  <a:pt x="667151" y="711945"/>
                  <a:pt x="673841" y="726513"/>
                  <a:pt x="673147" y="747473"/>
                </a:cubicBezTo>
                <a:cubicBezTo>
                  <a:pt x="673841" y="768086"/>
                  <a:pt x="667151" y="782654"/>
                  <a:pt x="653822" y="789542"/>
                </a:cubicBezTo>
                <a:cubicBezTo>
                  <a:pt x="639007" y="797271"/>
                  <a:pt x="620574" y="793506"/>
                  <a:pt x="610763" y="786073"/>
                </a:cubicBezTo>
                <a:cubicBezTo>
                  <a:pt x="599812" y="777798"/>
                  <a:pt x="587969" y="775370"/>
                  <a:pt x="577415" y="779185"/>
                </a:cubicBezTo>
                <a:cubicBezTo>
                  <a:pt x="567951" y="782654"/>
                  <a:pt x="560617" y="791127"/>
                  <a:pt x="558288" y="801285"/>
                </a:cubicBezTo>
                <a:cubicBezTo>
                  <a:pt x="554968" y="815952"/>
                  <a:pt x="557149" y="884580"/>
                  <a:pt x="557941" y="906283"/>
                </a:cubicBezTo>
                <a:cubicBezTo>
                  <a:pt x="530788" y="905887"/>
                  <a:pt x="508985" y="905044"/>
                  <a:pt x="503485" y="903805"/>
                </a:cubicBezTo>
                <a:cubicBezTo>
                  <a:pt x="496350" y="902170"/>
                  <a:pt x="490453" y="897116"/>
                  <a:pt x="488075" y="890575"/>
                </a:cubicBezTo>
                <a:cubicBezTo>
                  <a:pt x="485350" y="883143"/>
                  <a:pt x="487381" y="874422"/>
                  <a:pt x="493724" y="865998"/>
                </a:cubicBezTo>
                <a:cubicBezTo>
                  <a:pt x="503138" y="853512"/>
                  <a:pt x="507895" y="830124"/>
                  <a:pt x="498183" y="811344"/>
                </a:cubicBezTo>
                <a:cubicBezTo>
                  <a:pt x="493030" y="801434"/>
                  <a:pt x="479404" y="785082"/>
                  <a:pt x="446254" y="786172"/>
                </a:cubicBezTo>
                <a:cubicBezTo>
                  <a:pt x="412659" y="785131"/>
                  <a:pt x="399082" y="801434"/>
                  <a:pt x="393978" y="811344"/>
                </a:cubicBezTo>
                <a:cubicBezTo>
                  <a:pt x="384217" y="830124"/>
                  <a:pt x="388973" y="853512"/>
                  <a:pt x="398438" y="865998"/>
                </a:cubicBezTo>
                <a:cubicBezTo>
                  <a:pt x="404780" y="874422"/>
                  <a:pt x="406762" y="883143"/>
                  <a:pt x="404037" y="890575"/>
                </a:cubicBezTo>
                <a:cubicBezTo>
                  <a:pt x="401708" y="897116"/>
                  <a:pt x="395762" y="902170"/>
                  <a:pt x="388627" y="903805"/>
                </a:cubicBezTo>
                <a:cubicBezTo>
                  <a:pt x="380698" y="905639"/>
                  <a:pt x="333328" y="905540"/>
                  <a:pt x="291557" y="905391"/>
                </a:cubicBezTo>
                <a:lnTo>
                  <a:pt x="264502" y="905391"/>
                </a:lnTo>
                <a:cubicBezTo>
                  <a:pt x="263412" y="875661"/>
                  <a:pt x="261876" y="815556"/>
                  <a:pt x="264651" y="803515"/>
                </a:cubicBezTo>
                <a:close/>
                <a:moveTo>
                  <a:pt x="264601" y="1131937"/>
                </a:moveTo>
                <a:cubicBezTo>
                  <a:pt x="266187" y="1125000"/>
                  <a:pt x="271092" y="1119252"/>
                  <a:pt x="277484" y="1116923"/>
                </a:cubicBezTo>
                <a:cubicBezTo>
                  <a:pt x="284719" y="1114248"/>
                  <a:pt x="293241" y="1116230"/>
                  <a:pt x="301417" y="1122423"/>
                </a:cubicBezTo>
                <a:cubicBezTo>
                  <a:pt x="313656" y="1131689"/>
                  <a:pt x="336648" y="1136347"/>
                  <a:pt x="355031" y="1126784"/>
                </a:cubicBezTo>
                <a:cubicBezTo>
                  <a:pt x="364743" y="1121779"/>
                  <a:pt x="380798" y="1108401"/>
                  <a:pt x="379707" y="1075895"/>
                </a:cubicBezTo>
                <a:cubicBezTo>
                  <a:pt x="380798" y="1042994"/>
                  <a:pt x="364743" y="1029664"/>
                  <a:pt x="355031" y="1024660"/>
                </a:cubicBezTo>
                <a:cubicBezTo>
                  <a:pt x="336648" y="1015096"/>
                  <a:pt x="313656" y="1019754"/>
                  <a:pt x="301417" y="1029020"/>
                </a:cubicBezTo>
                <a:cubicBezTo>
                  <a:pt x="293241" y="1035214"/>
                  <a:pt x="284719" y="1037147"/>
                  <a:pt x="277484" y="1034520"/>
                </a:cubicBezTo>
                <a:cubicBezTo>
                  <a:pt x="271092" y="1032191"/>
                  <a:pt x="266187" y="1026444"/>
                  <a:pt x="264601" y="1019507"/>
                </a:cubicBezTo>
                <a:cubicBezTo>
                  <a:pt x="261777" y="1007119"/>
                  <a:pt x="263461" y="944041"/>
                  <a:pt x="264601" y="915301"/>
                </a:cubicBezTo>
                <a:lnTo>
                  <a:pt x="291507" y="915301"/>
                </a:lnTo>
                <a:cubicBezTo>
                  <a:pt x="346062" y="915450"/>
                  <a:pt x="382433" y="915400"/>
                  <a:pt x="390856" y="913468"/>
                </a:cubicBezTo>
                <a:cubicBezTo>
                  <a:pt x="401212" y="911089"/>
                  <a:pt x="409834" y="903657"/>
                  <a:pt x="413352" y="893994"/>
                </a:cubicBezTo>
                <a:cubicBezTo>
                  <a:pt x="417267" y="883291"/>
                  <a:pt x="414789" y="871201"/>
                  <a:pt x="406316" y="860003"/>
                </a:cubicBezTo>
                <a:cubicBezTo>
                  <a:pt x="398735" y="849944"/>
                  <a:pt x="394870" y="831065"/>
                  <a:pt x="402748" y="815903"/>
                </a:cubicBezTo>
                <a:cubicBezTo>
                  <a:pt x="409834" y="802226"/>
                  <a:pt x="424749" y="795339"/>
                  <a:pt x="446254" y="796082"/>
                </a:cubicBezTo>
                <a:cubicBezTo>
                  <a:pt x="467363" y="795339"/>
                  <a:pt x="482277" y="802226"/>
                  <a:pt x="489363" y="815903"/>
                </a:cubicBezTo>
                <a:cubicBezTo>
                  <a:pt x="497242" y="831065"/>
                  <a:pt x="493426" y="849944"/>
                  <a:pt x="485796" y="860003"/>
                </a:cubicBezTo>
                <a:cubicBezTo>
                  <a:pt x="477372" y="871201"/>
                  <a:pt x="474845" y="883291"/>
                  <a:pt x="478759" y="893994"/>
                </a:cubicBezTo>
                <a:cubicBezTo>
                  <a:pt x="482277" y="903657"/>
                  <a:pt x="490899" y="911089"/>
                  <a:pt x="501305" y="913468"/>
                </a:cubicBezTo>
                <a:cubicBezTo>
                  <a:pt x="507251" y="914855"/>
                  <a:pt x="529896" y="915747"/>
                  <a:pt x="557941" y="916193"/>
                </a:cubicBezTo>
                <a:cubicBezTo>
                  <a:pt x="557149" y="937302"/>
                  <a:pt x="554919" y="1006921"/>
                  <a:pt x="558288" y="1021687"/>
                </a:cubicBezTo>
                <a:cubicBezTo>
                  <a:pt x="560617" y="1031894"/>
                  <a:pt x="567951" y="1040367"/>
                  <a:pt x="577415" y="1043836"/>
                </a:cubicBezTo>
                <a:cubicBezTo>
                  <a:pt x="587969" y="1047651"/>
                  <a:pt x="599812" y="1045223"/>
                  <a:pt x="610763" y="1036899"/>
                </a:cubicBezTo>
                <a:cubicBezTo>
                  <a:pt x="620574" y="1029466"/>
                  <a:pt x="639007" y="1025750"/>
                  <a:pt x="653822" y="1033430"/>
                </a:cubicBezTo>
                <a:cubicBezTo>
                  <a:pt x="667151" y="1040367"/>
                  <a:pt x="673841" y="1054935"/>
                  <a:pt x="673147" y="1075895"/>
                </a:cubicBezTo>
                <a:cubicBezTo>
                  <a:pt x="673841" y="1096508"/>
                  <a:pt x="667151" y="1111076"/>
                  <a:pt x="653822" y="1117964"/>
                </a:cubicBezTo>
                <a:cubicBezTo>
                  <a:pt x="639007" y="1125694"/>
                  <a:pt x="620574" y="1121928"/>
                  <a:pt x="610763" y="1114545"/>
                </a:cubicBezTo>
                <a:cubicBezTo>
                  <a:pt x="599812" y="1106220"/>
                  <a:pt x="587969" y="1103792"/>
                  <a:pt x="577415" y="1107608"/>
                </a:cubicBezTo>
                <a:cubicBezTo>
                  <a:pt x="567951" y="1111076"/>
                  <a:pt x="560617" y="1119549"/>
                  <a:pt x="558288" y="1129707"/>
                </a:cubicBezTo>
                <a:cubicBezTo>
                  <a:pt x="554968" y="1144176"/>
                  <a:pt x="557099" y="1211218"/>
                  <a:pt x="557892" y="1233863"/>
                </a:cubicBezTo>
                <a:cubicBezTo>
                  <a:pt x="531234" y="1233813"/>
                  <a:pt x="508738" y="1233417"/>
                  <a:pt x="503485" y="1232228"/>
                </a:cubicBezTo>
                <a:cubicBezTo>
                  <a:pt x="496350" y="1230593"/>
                  <a:pt x="490453" y="1225539"/>
                  <a:pt x="488075" y="1218998"/>
                </a:cubicBezTo>
                <a:cubicBezTo>
                  <a:pt x="485350" y="1211565"/>
                  <a:pt x="487381" y="1202844"/>
                  <a:pt x="493724" y="1194421"/>
                </a:cubicBezTo>
                <a:cubicBezTo>
                  <a:pt x="503138" y="1181934"/>
                  <a:pt x="507895" y="1158546"/>
                  <a:pt x="498183" y="1139766"/>
                </a:cubicBezTo>
                <a:cubicBezTo>
                  <a:pt x="493030" y="1129856"/>
                  <a:pt x="479404" y="1113554"/>
                  <a:pt x="446254" y="1114594"/>
                </a:cubicBezTo>
                <a:cubicBezTo>
                  <a:pt x="412659" y="1113554"/>
                  <a:pt x="399082" y="1129856"/>
                  <a:pt x="393978" y="1139766"/>
                </a:cubicBezTo>
                <a:cubicBezTo>
                  <a:pt x="384217" y="1158546"/>
                  <a:pt x="388973" y="1181934"/>
                  <a:pt x="398438" y="1194421"/>
                </a:cubicBezTo>
                <a:cubicBezTo>
                  <a:pt x="404780" y="1202844"/>
                  <a:pt x="406762" y="1211565"/>
                  <a:pt x="404086" y="1218998"/>
                </a:cubicBezTo>
                <a:cubicBezTo>
                  <a:pt x="401708" y="1225539"/>
                  <a:pt x="395762" y="1230593"/>
                  <a:pt x="388627" y="1232228"/>
                </a:cubicBezTo>
                <a:cubicBezTo>
                  <a:pt x="380698" y="1234061"/>
                  <a:pt x="333377" y="1233962"/>
                  <a:pt x="291557" y="1233813"/>
                </a:cubicBezTo>
                <a:lnTo>
                  <a:pt x="264502" y="1233813"/>
                </a:lnTo>
                <a:cubicBezTo>
                  <a:pt x="263412" y="1204083"/>
                  <a:pt x="261876" y="1143978"/>
                  <a:pt x="264651" y="1131937"/>
                </a:cubicBezTo>
                <a:close/>
                <a:moveTo>
                  <a:pt x="264601" y="1460359"/>
                </a:moveTo>
                <a:cubicBezTo>
                  <a:pt x="266187" y="1453422"/>
                  <a:pt x="271092" y="1447675"/>
                  <a:pt x="277484" y="1445346"/>
                </a:cubicBezTo>
                <a:cubicBezTo>
                  <a:pt x="284719" y="1442670"/>
                  <a:pt x="293241" y="1444652"/>
                  <a:pt x="301417" y="1450846"/>
                </a:cubicBezTo>
                <a:cubicBezTo>
                  <a:pt x="313656" y="1460112"/>
                  <a:pt x="336598" y="1464769"/>
                  <a:pt x="355031" y="1455206"/>
                </a:cubicBezTo>
                <a:cubicBezTo>
                  <a:pt x="364743" y="1450202"/>
                  <a:pt x="380798" y="1436872"/>
                  <a:pt x="379707" y="1404318"/>
                </a:cubicBezTo>
                <a:cubicBezTo>
                  <a:pt x="380798" y="1371416"/>
                  <a:pt x="364743" y="1358087"/>
                  <a:pt x="355031" y="1353082"/>
                </a:cubicBezTo>
                <a:cubicBezTo>
                  <a:pt x="336648" y="1343519"/>
                  <a:pt x="313706" y="1348177"/>
                  <a:pt x="301417" y="1357443"/>
                </a:cubicBezTo>
                <a:cubicBezTo>
                  <a:pt x="293241" y="1363636"/>
                  <a:pt x="284719" y="1365569"/>
                  <a:pt x="277484" y="1362943"/>
                </a:cubicBezTo>
                <a:cubicBezTo>
                  <a:pt x="271092" y="1360614"/>
                  <a:pt x="266187" y="1354866"/>
                  <a:pt x="264601" y="1347929"/>
                </a:cubicBezTo>
                <a:cubicBezTo>
                  <a:pt x="261777" y="1335541"/>
                  <a:pt x="263461" y="1272463"/>
                  <a:pt x="264601" y="1243724"/>
                </a:cubicBezTo>
                <a:lnTo>
                  <a:pt x="291557" y="1243724"/>
                </a:lnTo>
                <a:cubicBezTo>
                  <a:pt x="346062" y="1243872"/>
                  <a:pt x="382433" y="1243823"/>
                  <a:pt x="390856" y="1241890"/>
                </a:cubicBezTo>
                <a:cubicBezTo>
                  <a:pt x="401212" y="1239512"/>
                  <a:pt x="409834" y="1232079"/>
                  <a:pt x="413352" y="1222417"/>
                </a:cubicBezTo>
                <a:cubicBezTo>
                  <a:pt x="417267" y="1211714"/>
                  <a:pt x="414789" y="1199624"/>
                  <a:pt x="406316" y="1188425"/>
                </a:cubicBezTo>
                <a:cubicBezTo>
                  <a:pt x="398735" y="1178366"/>
                  <a:pt x="394870" y="1159487"/>
                  <a:pt x="402748" y="1144325"/>
                </a:cubicBezTo>
                <a:cubicBezTo>
                  <a:pt x="409834" y="1130649"/>
                  <a:pt x="424749" y="1123761"/>
                  <a:pt x="446254" y="1124505"/>
                </a:cubicBezTo>
                <a:cubicBezTo>
                  <a:pt x="467363" y="1123811"/>
                  <a:pt x="482277" y="1130649"/>
                  <a:pt x="489363" y="1144325"/>
                </a:cubicBezTo>
                <a:cubicBezTo>
                  <a:pt x="497242" y="1159487"/>
                  <a:pt x="493426" y="1178366"/>
                  <a:pt x="485796" y="1188425"/>
                </a:cubicBezTo>
                <a:cubicBezTo>
                  <a:pt x="477372" y="1199624"/>
                  <a:pt x="474845" y="1211714"/>
                  <a:pt x="478759" y="1222417"/>
                </a:cubicBezTo>
                <a:cubicBezTo>
                  <a:pt x="482277" y="1232079"/>
                  <a:pt x="490899" y="1239512"/>
                  <a:pt x="501305" y="1241890"/>
                </a:cubicBezTo>
                <a:cubicBezTo>
                  <a:pt x="507400" y="1243278"/>
                  <a:pt x="528360" y="1243724"/>
                  <a:pt x="560270" y="1243773"/>
                </a:cubicBezTo>
                <a:cubicBezTo>
                  <a:pt x="561360" y="1272562"/>
                  <a:pt x="563045" y="1335541"/>
                  <a:pt x="560221" y="1347929"/>
                </a:cubicBezTo>
                <a:cubicBezTo>
                  <a:pt x="558635" y="1354866"/>
                  <a:pt x="553680" y="1360614"/>
                  <a:pt x="547338" y="1362943"/>
                </a:cubicBezTo>
                <a:cubicBezTo>
                  <a:pt x="540054" y="1365569"/>
                  <a:pt x="531580" y="1363636"/>
                  <a:pt x="523355" y="1357443"/>
                </a:cubicBezTo>
                <a:cubicBezTo>
                  <a:pt x="511116" y="1348177"/>
                  <a:pt x="488174" y="1343519"/>
                  <a:pt x="469741" y="1353082"/>
                </a:cubicBezTo>
                <a:cubicBezTo>
                  <a:pt x="460079" y="1358087"/>
                  <a:pt x="443975" y="1371416"/>
                  <a:pt x="445114" y="1403971"/>
                </a:cubicBezTo>
                <a:cubicBezTo>
                  <a:pt x="443975" y="1436872"/>
                  <a:pt x="460079" y="1450202"/>
                  <a:pt x="469741" y="1455206"/>
                </a:cubicBezTo>
                <a:cubicBezTo>
                  <a:pt x="488174" y="1464769"/>
                  <a:pt x="511116" y="1460112"/>
                  <a:pt x="523355" y="1450846"/>
                </a:cubicBezTo>
                <a:cubicBezTo>
                  <a:pt x="531580" y="1444652"/>
                  <a:pt x="540054" y="1442670"/>
                  <a:pt x="547338" y="1445346"/>
                </a:cubicBezTo>
                <a:cubicBezTo>
                  <a:pt x="553680" y="1447675"/>
                  <a:pt x="558635" y="1453422"/>
                  <a:pt x="560221" y="1460359"/>
                </a:cubicBezTo>
                <a:cubicBezTo>
                  <a:pt x="562946" y="1472400"/>
                  <a:pt x="561410" y="1532555"/>
                  <a:pt x="560369" y="1562236"/>
                </a:cubicBezTo>
                <a:cubicBezTo>
                  <a:pt x="528409" y="1562285"/>
                  <a:pt x="507400" y="1562731"/>
                  <a:pt x="501305" y="1564119"/>
                </a:cubicBezTo>
                <a:cubicBezTo>
                  <a:pt x="490899" y="1566497"/>
                  <a:pt x="482277" y="1573930"/>
                  <a:pt x="478759" y="1583592"/>
                </a:cubicBezTo>
                <a:cubicBezTo>
                  <a:pt x="474845" y="1594295"/>
                  <a:pt x="477372" y="1606386"/>
                  <a:pt x="485796" y="1617584"/>
                </a:cubicBezTo>
                <a:cubicBezTo>
                  <a:pt x="493426" y="1627643"/>
                  <a:pt x="497242" y="1646522"/>
                  <a:pt x="489363" y="1661684"/>
                </a:cubicBezTo>
                <a:cubicBezTo>
                  <a:pt x="482277" y="1675360"/>
                  <a:pt x="467313" y="1682099"/>
                  <a:pt x="445907" y="1681504"/>
                </a:cubicBezTo>
                <a:cubicBezTo>
                  <a:pt x="424749" y="1682149"/>
                  <a:pt x="409834" y="1675360"/>
                  <a:pt x="402748" y="1661684"/>
                </a:cubicBezTo>
                <a:cubicBezTo>
                  <a:pt x="394870" y="1646522"/>
                  <a:pt x="398735" y="1627643"/>
                  <a:pt x="406316" y="1617584"/>
                </a:cubicBezTo>
                <a:cubicBezTo>
                  <a:pt x="414789" y="1606386"/>
                  <a:pt x="417267" y="1594295"/>
                  <a:pt x="413352" y="1583592"/>
                </a:cubicBezTo>
                <a:cubicBezTo>
                  <a:pt x="409834" y="1573930"/>
                  <a:pt x="401212" y="1566497"/>
                  <a:pt x="390856" y="1564119"/>
                </a:cubicBezTo>
                <a:cubicBezTo>
                  <a:pt x="382433" y="1562186"/>
                  <a:pt x="346062" y="1562137"/>
                  <a:pt x="291557" y="1562285"/>
                </a:cubicBezTo>
                <a:lnTo>
                  <a:pt x="264502" y="1562285"/>
                </a:lnTo>
                <a:cubicBezTo>
                  <a:pt x="263412" y="1532654"/>
                  <a:pt x="261876" y="1472450"/>
                  <a:pt x="264651" y="1460359"/>
                </a:cubicBezTo>
                <a:close/>
                <a:moveTo>
                  <a:pt x="264601" y="1788782"/>
                </a:moveTo>
                <a:cubicBezTo>
                  <a:pt x="266187" y="1781845"/>
                  <a:pt x="271092" y="1776097"/>
                  <a:pt x="277484" y="1773768"/>
                </a:cubicBezTo>
                <a:cubicBezTo>
                  <a:pt x="284719" y="1771142"/>
                  <a:pt x="293241" y="1773074"/>
                  <a:pt x="301417" y="1779268"/>
                </a:cubicBezTo>
                <a:cubicBezTo>
                  <a:pt x="313656" y="1788534"/>
                  <a:pt x="336648" y="1793192"/>
                  <a:pt x="355031" y="1783628"/>
                </a:cubicBezTo>
                <a:cubicBezTo>
                  <a:pt x="364743" y="1778624"/>
                  <a:pt x="380798" y="1765295"/>
                  <a:pt x="379707" y="1732740"/>
                </a:cubicBezTo>
                <a:cubicBezTo>
                  <a:pt x="380798" y="1699838"/>
                  <a:pt x="364743" y="1686509"/>
                  <a:pt x="355031" y="1681504"/>
                </a:cubicBezTo>
                <a:cubicBezTo>
                  <a:pt x="336598" y="1671941"/>
                  <a:pt x="313656" y="1676599"/>
                  <a:pt x="301417" y="1685865"/>
                </a:cubicBezTo>
                <a:cubicBezTo>
                  <a:pt x="293241" y="1692059"/>
                  <a:pt x="284719" y="1693991"/>
                  <a:pt x="277484" y="1691365"/>
                </a:cubicBezTo>
                <a:cubicBezTo>
                  <a:pt x="271092" y="1689036"/>
                  <a:pt x="266187" y="1683288"/>
                  <a:pt x="264601" y="1676351"/>
                </a:cubicBezTo>
                <a:cubicBezTo>
                  <a:pt x="261777" y="1663963"/>
                  <a:pt x="263461" y="1600985"/>
                  <a:pt x="264601" y="1572196"/>
                </a:cubicBezTo>
                <a:lnTo>
                  <a:pt x="291557" y="1572196"/>
                </a:lnTo>
                <a:cubicBezTo>
                  <a:pt x="333328" y="1572096"/>
                  <a:pt x="380698" y="1571948"/>
                  <a:pt x="388627" y="1573781"/>
                </a:cubicBezTo>
                <a:cubicBezTo>
                  <a:pt x="395762" y="1575416"/>
                  <a:pt x="401658" y="1580470"/>
                  <a:pt x="404037" y="1587011"/>
                </a:cubicBezTo>
                <a:cubicBezTo>
                  <a:pt x="406762" y="1594444"/>
                  <a:pt x="404780" y="1603165"/>
                  <a:pt x="398438" y="1611588"/>
                </a:cubicBezTo>
                <a:cubicBezTo>
                  <a:pt x="388973" y="1624075"/>
                  <a:pt x="384217" y="1647463"/>
                  <a:pt x="393978" y="1666243"/>
                </a:cubicBezTo>
                <a:cubicBezTo>
                  <a:pt x="399082" y="1676153"/>
                  <a:pt x="412807" y="1692604"/>
                  <a:pt x="445907" y="1691415"/>
                </a:cubicBezTo>
                <a:cubicBezTo>
                  <a:pt x="479503" y="1692604"/>
                  <a:pt x="493030" y="1676153"/>
                  <a:pt x="498183" y="1666243"/>
                </a:cubicBezTo>
                <a:cubicBezTo>
                  <a:pt x="507895" y="1647463"/>
                  <a:pt x="503138" y="1624075"/>
                  <a:pt x="493724" y="1611588"/>
                </a:cubicBezTo>
                <a:cubicBezTo>
                  <a:pt x="487381" y="1603165"/>
                  <a:pt x="485350" y="1594444"/>
                  <a:pt x="488075" y="1587011"/>
                </a:cubicBezTo>
                <a:cubicBezTo>
                  <a:pt x="490453" y="1580470"/>
                  <a:pt x="496350" y="1575416"/>
                  <a:pt x="503485" y="1573781"/>
                </a:cubicBezTo>
                <a:cubicBezTo>
                  <a:pt x="508738" y="1572592"/>
                  <a:pt x="531283" y="1572196"/>
                  <a:pt x="557991" y="1572146"/>
                </a:cubicBezTo>
                <a:cubicBezTo>
                  <a:pt x="557248" y="1592214"/>
                  <a:pt x="554869" y="1663567"/>
                  <a:pt x="558288" y="1678531"/>
                </a:cubicBezTo>
                <a:cubicBezTo>
                  <a:pt x="560617" y="1688739"/>
                  <a:pt x="567951" y="1697212"/>
                  <a:pt x="577415" y="1700681"/>
                </a:cubicBezTo>
                <a:cubicBezTo>
                  <a:pt x="587969" y="1704496"/>
                  <a:pt x="599812" y="1702068"/>
                  <a:pt x="610763" y="1693743"/>
                </a:cubicBezTo>
                <a:cubicBezTo>
                  <a:pt x="620574" y="1686360"/>
                  <a:pt x="639007" y="1682595"/>
                  <a:pt x="653822" y="1690275"/>
                </a:cubicBezTo>
                <a:cubicBezTo>
                  <a:pt x="667151" y="1697212"/>
                  <a:pt x="673841" y="1711780"/>
                  <a:pt x="673147" y="1732740"/>
                </a:cubicBezTo>
                <a:cubicBezTo>
                  <a:pt x="673841" y="1753353"/>
                  <a:pt x="667151" y="1767921"/>
                  <a:pt x="653822" y="1774858"/>
                </a:cubicBezTo>
                <a:cubicBezTo>
                  <a:pt x="639007" y="1782538"/>
                  <a:pt x="620574" y="1778773"/>
                  <a:pt x="610763" y="1771389"/>
                </a:cubicBezTo>
                <a:cubicBezTo>
                  <a:pt x="599812" y="1763065"/>
                  <a:pt x="587969" y="1760637"/>
                  <a:pt x="577415" y="1764452"/>
                </a:cubicBezTo>
                <a:cubicBezTo>
                  <a:pt x="567951" y="1767921"/>
                  <a:pt x="560617" y="1776394"/>
                  <a:pt x="558288" y="1786602"/>
                </a:cubicBezTo>
                <a:cubicBezTo>
                  <a:pt x="554968" y="1801219"/>
                  <a:pt x="557149" y="1869847"/>
                  <a:pt x="557941" y="1891600"/>
                </a:cubicBezTo>
                <a:cubicBezTo>
                  <a:pt x="530788" y="1891154"/>
                  <a:pt x="508985" y="1890361"/>
                  <a:pt x="503485" y="1889072"/>
                </a:cubicBezTo>
                <a:cubicBezTo>
                  <a:pt x="496350" y="1887437"/>
                  <a:pt x="490453" y="1882383"/>
                  <a:pt x="488075" y="1875892"/>
                </a:cubicBezTo>
                <a:cubicBezTo>
                  <a:pt x="485350" y="1868410"/>
                  <a:pt x="487381" y="1859689"/>
                  <a:pt x="493724" y="1851265"/>
                </a:cubicBezTo>
                <a:cubicBezTo>
                  <a:pt x="503138" y="1838778"/>
                  <a:pt x="507895" y="1815390"/>
                  <a:pt x="498183" y="1796611"/>
                </a:cubicBezTo>
                <a:cubicBezTo>
                  <a:pt x="493030" y="1786750"/>
                  <a:pt x="479304" y="1770299"/>
                  <a:pt x="446254" y="1771439"/>
                </a:cubicBezTo>
                <a:cubicBezTo>
                  <a:pt x="412659" y="1770349"/>
                  <a:pt x="399082" y="1786750"/>
                  <a:pt x="393978" y="1796611"/>
                </a:cubicBezTo>
                <a:cubicBezTo>
                  <a:pt x="384217" y="1815390"/>
                  <a:pt x="388973" y="1838778"/>
                  <a:pt x="398438" y="1851265"/>
                </a:cubicBezTo>
                <a:cubicBezTo>
                  <a:pt x="404780" y="1859689"/>
                  <a:pt x="406762" y="1868410"/>
                  <a:pt x="404037" y="1875892"/>
                </a:cubicBezTo>
                <a:cubicBezTo>
                  <a:pt x="401658" y="1882383"/>
                  <a:pt x="395762" y="1887437"/>
                  <a:pt x="388627" y="1889072"/>
                </a:cubicBezTo>
                <a:cubicBezTo>
                  <a:pt x="380698" y="1890906"/>
                  <a:pt x="333328" y="1890807"/>
                  <a:pt x="291557" y="1890708"/>
                </a:cubicBezTo>
                <a:cubicBezTo>
                  <a:pt x="281944" y="1890658"/>
                  <a:pt x="272926" y="1890658"/>
                  <a:pt x="264502" y="1890658"/>
                </a:cubicBezTo>
                <a:cubicBezTo>
                  <a:pt x="263412" y="1860928"/>
                  <a:pt x="261876" y="1800823"/>
                  <a:pt x="264651" y="1788782"/>
                </a:cubicBezTo>
                <a:close/>
                <a:moveTo>
                  <a:pt x="558239" y="2115024"/>
                </a:moveTo>
                <a:cubicBezTo>
                  <a:pt x="554919" y="2129443"/>
                  <a:pt x="557050" y="2196485"/>
                  <a:pt x="557842" y="2219130"/>
                </a:cubicBezTo>
                <a:cubicBezTo>
                  <a:pt x="531184" y="2219080"/>
                  <a:pt x="508688" y="2218734"/>
                  <a:pt x="503436" y="2217495"/>
                </a:cubicBezTo>
                <a:cubicBezTo>
                  <a:pt x="496300" y="2215860"/>
                  <a:pt x="490404" y="2210806"/>
                  <a:pt x="488025" y="2204314"/>
                </a:cubicBezTo>
                <a:cubicBezTo>
                  <a:pt x="485300" y="2196832"/>
                  <a:pt x="487332" y="2188111"/>
                  <a:pt x="493674" y="2179688"/>
                </a:cubicBezTo>
                <a:cubicBezTo>
                  <a:pt x="503089" y="2167201"/>
                  <a:pt x="507846" y="2143813"/>
                  <a:pt x="498134" y="2125033"/>
                </a:cubicBezTo>
                <a:cubicBezTo>
                  <a:pt x="492980" y="2115173"/>
                  <a:pt x="479354" y="2098722"/>
                  <a:pt x="446205" y="2099911"/>
                </a:cubicBezTo>
                <a:cubicBezTo>
                  <a:pt x="412510" y="2098722"/>
                  <a:pt x="399032" y="2115173"/>
                  <a:pt x="393928" y="2125033"/>
                </a:cubicBezTo>
                <a:cubicBezTo>
                  <a:pt x="384167" y="2143813"/>
                  <a:pt x="388924" y="2167201"/>
                  <a:pt x="398388" y="2179688"/>
                </a:cubicBezTo>
                <a:cubicBezTo>
                  <a:pt x="404731" y="2188111"/>
                  <a:pt x="406713" y="2196832"/>
                  <a:pt x="403987" y="2204314"/>
                </a:cubicBezTo>
                <a:cubicBezTo>
                  <a:pt x="401658" y="2210806"/>
                  <a:pt x="395712" y="2215860"/>
                  <a:pt x="388577" y="2217495"/>
                </a:cubicBezTo>
                <a:cubicBezTo>
                  <a:pt x="380649" y="2219328"/>
                  <a:pt x="333328" y="2219229"/>
                  <a:pt x="291557" y="2219130"/>
                </a:cubicBezTo>
                <a:cubicBezTo>
                  <a:pt x="281944" y="2219080"/>
                  <a:pt x="272876" y="2219080"/>
                  <a:pt x="264452" y="2219080"/>
                </a:cubicBezTo>
                <a:cubicBezTo>
                  <a:pt x="263362" y="2189400"/>
                  <a:pt x="261826" y="2129245"/>
                  <a:pt x="264601" y="2117204"/>
                </a:cubicBezTo>
                <a:cubicBezTo>
                  <a:pt x="266187" y="2110267"/>
                  <a:pt x="271092" y="2104519"/>
                  <a:pt x="277484" y="2102190"/>
                </a:cubicBezTo>
                <a:cubicBezTo>
                  <a:pt x="284719" y="2099564"/>
                  <a:pt x="293241" y="2101496"/>
                  <a:pt x="301417" y="2107690"/>
                </a:cubicBezTo>
                <a:cubicBezTo>
                  <a:pt x="313656" y="2116956"/>
                  <a:pt x="336648" y="2121614"/>
                  <a:pt x="355031" y="2112051"/>
                </a:cubicBezTo>
                <a:cubicBezTo>
                  <a:pt x="364743" y="2107046"/>
                  <a:pt x="380798" y="2093717"/>
                  <a:pt x="379707" y="2061162"/>
                </a:cubicBezTo>
                <a:cubicBezTo>
                  <a:pt x="380798" y="2028260"/>
                  <a:pt x="364743" y="2014931"/>
                  <a:pt x="355031" y="2009927"/>
                </a:cubicBezTo>
                <a:cubicBezTo>
                  <a:pt x="336598" y="2000363"/>
                  <a:pt x="313656" y="2005021"/>
                  <a:pt x="301417" y="2014287"/>
                </a:cubicBezTo>
                <a:cubicBezTo>
                  <a:pt x="293241" y="2020481"/>
                  <a:pt x="284719" y="2022413"/>
                  <a:pt x="277484" y="2019787"/>
                </a:cubicBezTo>
                <a:cubicBezTo>
                  <a:pt x="271092" y="2017458"/>
                  <a:pt x="266187" y="2011711"/>
                  <a:pt x="264601" y="2004773"/>
                </a:cubicBezTo>
                <a:cubicBezTo>
                  <a:pt x="261777" y="1992386"/>
                  <a:pt x="263461" y="1929308"/>
                  <a:pt x="264601" y="1900568"/>
                </a:cubicBezTo>
                <a:cubicBezTo>
                  <a:pt x="273520" y="1900568"/>
                  <a:pt x="282637" y="1900568"/>
                  <a:pt x="291557" y="1900618"/>
                </a:cubicBezTo>
                <a:cubicBezTo>
                  <a:pt x="346062" y="1900717"/>
                  <a:pt x="382433" y="1900618"/>
                  <a:pt x="390856" y="1898735"/>
                </a:cubicBezTo>
                <a:cubicBezTo>
                  <a:pt x="401212" y="1896356"/>
                  <a:pt x="409834" y="1888924"/>
                  <a:pt x="413352" y="1879261"/>
                </a:cubicBezTo>
                <a:cubicBezTo>
                  <a:pt x="417267" y="1868558"/>
                  <a:pt x="414789" y="1856468"/>
                  <a:pt x="406316" y="1845270"/>
                </a:cubicBezTo>
                <a:cubicBezTo>
                  <a:pt x="398735" y="1835211"/>
                  <a:pt x="394870" y="1816332"/>
                  <a:pt x="402748" y="1801169"/>
                </a:cubicBezTo>
                <a:cubicBezTo>
                  <a:pt x="409834" y="1787493"/>
                  <a:pt x="424749" y="1780755"/>
                  <a:pt x="446254" y="1781349"/>
                </a:cubicBezTo>
                <a:cubicBezTo>
                  <a:pt x="467412" y="1780804"/>
                  <a:pt x="482277" y="1787493"/>
                  <a:pt x="489363" y="1801169"/>
                </a:cubicBezTo>
                <a:cubicBezTo>
                  <a:pt x="497242" y="1816332"/>
                  <a:pt x="493426" y="1835211"/>
                  <a:pt x="485796" y="1845270"/>
                </a:cubicBezTo>
                <a:cubicBezTo>
                  <a:pt x="477372" y="1856468"/>
                  <a:pt x="474845" y="1868558"/>
                  <a:pt x="478759" y="1879261"/>
                </a:cubicBezTo>
                <a:cubicBezTo>
                  <a:pt x="482277" y="1888924"/>
                  <a:pt x="490899" y="1896356"/>
                  <a:pt x="501305" y="1898735"/>
                </a:cubicBezTo>
                <a:cubicBezTo>
                  <a:pt x="507251" y="1900122"/>
                  <a:pt x="529896" y="1901014"/>
                  <a:pt x="557941" y="1901460"/>
                </a:cubicBezTo>
                <a:cubicBezTo>
                  <a:pt x="557149" y="1922618"/>
                  <a:pt x="554919" y="1992237"/>
                  <a:pt x="558288" y="2006954"/>
                </a:cubicBezTo>
                <a:cubicBezTo>
                  <a:pt x="560617" y="2017161"/>
                  <a:pt x="567951" y="2025634"/>
                  <a:pt x="577415" y="2029103"/>
                </a:cubicBezTo>
                <a:cubicBezTo>
                  <a:pt x="587969" y="2032918"/>
                  <a:pt x="599812" y="2030490"/>
                  <a:pt x="610763" y="2022166"/>
                </a:cubicBezTo>
                <a:cubicBezTo>
                  <a:pt x="620574" y="2014783"/>
                  <a:pt x="639007" y="2011017"/>
                  <a:pt x="653822" y="2018697"/>
                </a:cubicBezTo>
                <a:cubicBezTo>
                  <a:pt x="667151" y="2025634"/>
                  <a:pt x="673841" y="2040202"/>
                  <a:pt x="673147" y="2061162"/>
                </a:cubicBezTo>
                <a:cubicBezTo>
                  <a:pt x="673841" y="2081775"/>
                  <a:pt x="667151" y="2096343"/>
                  <a:pt x="653822" y="2103280"/>
                </a:cubicBezTo>
                <a:cubicBezTo>
                  <a:pt x="639007" y="2110961"/>
                  <a:pt x="620574" y="2107195"/>
                  <a:pt x="610763" y="2099812"/>
                </a:cubicBezTo>
                <a:cubicBezTo>
                  <a:pt x="599812" y="2091487"/>
                  <a:pt x="587969" y="2089059"/>
                  <a:pt x="577415" y="2092875"/>
                </a:cubicBezTo>
                <a:cubicBezTo>
                  <a:pt x="567951" y="2096343"/>
                  <a:pt x="560617" y="2104816"/>
                  <a:pt x="558288" y="2115024"/>
                </a:cubicBezTo>
                <a:close/>
                <a:moveTo>
                  <a:pt x="861539" y="2115024"/>
                </a:moveTo>
                <a:cubicBezTo>
                  <a:pt x="858269" y="2129443"/>
                  <a:pt x="860350" y="2196436"/>
                  <a:pt x="861142" y="2219130"/>
                </a:cubicBezTo>
                <a:cubicBezTo>
                  <a:pt x="833047" y="2219279"/>
                  <a:pt x="815506" y="2219774"/>
                  <a:pt x="810254" y="2220963"/>
                </a:cubicBezTo>
                <a:cubicBezTo>
                  <a:pt x="799898" y="2223342"/>
                  <a:pt x="791276" y="2230824"/>
                  <a:pt x="787758" y="2240437"/>
                </a:cubicBezTo>
                <a:cubicBezTo>
                  <a:pt x="783843" y="2251189"/>
                  <a:pt x="786370" y="2263230"/>
                  <a:pt x="794794" y="2274429"/>
                </a:cubicBezTo>
                <a:cubicBezTo>
                  <a:pt x="802425" y="2284487"/>
                  <a:pt x="806240" y="2303366"/>
                  <a:pt x="798362" y="2318529"/>
                </a:cubicBezTo>
                <a:cubicBezTo>
                  <a:pt x="791276" y="2332205"/>
                  <a:pt x="776411" y="2338944"/>
                  <a:pt x="754906" y="2338349"/>
                </a:cubicBezTo>
                <a:cubicBezTo>
                  <a:pt x="733797" y="2339043"/>
                  <a:pt x="718833" y="2332205"/>
                  <a:pt x="711747" y="2318529"/>
                </a:cubicBezTo>
                <a:cubicBezTo>
                  <a:pt x="703868" y="2303366"/>
                  <a:pt x="707733" y="2284487"/>
                  <a:pt x="715315" y="2274429"/>
                </a:cubicBezTo>
                <a:cubicBezTo>
                  <a:pt x="723788" y="2263230"/>
                  <a:pt x="726265" y="2251189"/>
                  <a:pt x="722351" y="2240437"/>
                </a:cubicBezTo>
                <a:cubicBezTo>
                  <a:pt x="718833" y="2230824"/>
                  <a:pt x="710211" y="2223342"/>
                  <a:pt x="699855" y="2220963"/>
                </a:cubicBezTo>
                <a:cubicBezTo>
                  <a:pt x="691431" y="2219031"/>
                  <a:pt x="655011" y="2218981"/>
                  <a:pt x="600506" y="2219130"/>
                </a:cubicBezTo>
                <a:cubicBezTo>
                  <a:pt x="589703" y="2219130"/>
                  <a:pt x="578505" y="2219179"/>
                  <a:pt x="567753" y="2219179"/>
                </a:cubicBezTo>
                <a:cubicBezTo>
                  <a:pt x="566662" y="2189499"/>
                  <a:pt x="565126" y="2129295"/>
                  <a:pt x="567901" y="2117204"/>
                </a:cubicBezTo>
                <a:cubicBezTo>
                  <a:pt x="569487" y="2110267"/>
                  <a:pt x="574442" y="2104519"/>
                  <a:pt x="580784" y="2102190"/>
                </a:cubicBezTo>
                <a:cubicBezTo>
                  <a:pt x="588019" y="2099564"/>
                  <a:pt x="596541" y="2101496"/>
                  <a:pt x="604767" y="2107690"/>
                </a:cubicBezTo>
                <a:cubicBezTo>
                  <a:pt x="617006" y="2116956"/>
                  <a:pt x="639948" y="2121614"/>
                  <a:pt x="658331" y="2112051"/>
                </a:cubicBezTo>
                <a:cubicBezTo>
                  <a:pt x="668043" y="2107046"/>
                  <a:pt x="684098" y="2093717"/>
                  <a:pt x="683008" y="2061162"/>
                </a:cubicBezTo>
                <a:cubicBezTo>
                  <a:pt x="684098" y="2028260"/>
                  <a:pt x="668043" y="2014931"/>
                  <a:pt x="658331" y="2009927"/>
                </a:cubicBezTo>
                <a:cubicBezTo>
                  <a:pt x="639948" y="2000363"/>
                  <a:pt x="617006" y="2005021"/>
                  <a:pt x="604767" y="2014287"/>
                </a:cubicBezTo>
                <a:cubicBezTo>
                  <a:pt x="596541" y="2020481"/>
                  <a:pt x="588019" y="2022413"/>
                  <a:pt x="580784" y="2019787"/>
                </a:cubicBezTo>
                <a:cubicBezTo>
                  <a:pt x="574442" y="2017458"/>
                  <a:pt x="569487" y="2011711"/>
                  <a:pt x="567901" y="2004773"/>
                </a:cubicBezTo>
                <a:cubicBezTo>
                  <a:pt x="565126" y="1992534"/>
                  <a:pt x="566712" y="1930794"/>
                  <a:pt x="567802" y="1901609"/>
                </a:cubicBezTo>
                <a:cubicBezTo>
                  <a:pt x="621416" y="1902203"/>
                  <a:pt x="688855" y="1901262"/>
                  <a:pt x="699855" y="1898735"/>
                </a:cubicBezTo>
                <a:cubicBezTo>
                  <a:pt x="710211" y="1896356"/>
                  <a:pt x="718833" y="1888924"/>
                  <a:pt x="722351" y="1879261"/>
                </a:cubicBezTo>
                <a:cubicBezTo>
                  <a:pt x="726265" y="1868558"/>
                  <a:pt x="723788" y="1856468"/>
                  <a:pt x="715315" y="1845270"/>
                </a:cubicBezTo>
                <a:cubicBezTo>
                  <a:pt x="707733" y="1835211"/>
                  <a:pt x="703868" y="1816332"/>
                  <a:pt x="711747" y="1801169"/>
                </a:cubicBezTo>
                <a:cubicBezTo>
                  <a:pt x="718833" y="1787493"/>
                  <a:pt x="733797" y="1780755"/>
                  <a:pt x="755203" y="1781349"/>
                </a:cubicBezTo>
                <a:cubicBezTo>
                  <a:pt x="776411" y="1780804"/>
                  <a:pt x="791276" y="1787493"/>
                  <a:pt x="798362" y="1801169"/>
                </a:cubicBezTo>
                <a:cubicBezTo>
                  <a:pt x="806240" y="1816332"/>
                  <a:pt x="802425" y="1835211"/>
                  <a:pt x="794794" y="1845270"/>
                </a:cubicBezTo>
                <a:cubicBezTo>
                  <a:pt x="786370" y="1856468"/>
                  <a:pt x="783843" y="1868558"/>
                  <a:pt x="787758" y="1879261"/>
                </a:cubicBezTo>
                <a:cubicBezTo>
                  <a:pt x="791276" y="1888924"/>
                  <a:pt x="799898" y="1896356"/>
                  <a:pt x="810254" y="1898735"/>
                </a:cubicBezTo>
                <a:cubicBezTo>
                  <a:pt x="815506" y="1899924"/>
                  <a:pt x="833047" y="1900420"/>
                  <a:pt x="861242" y="1900568"/>
                </a:cubicBezTo>
                <a:cubicBezTo>
                  <a:pt x="860498" y="1920636"/>
                  <a:pt x="858120" y="1992039"/>
                  <a:pt x="861539" y="2006954"/>
                </a:cubicBezTo>
                <a:cubicBezTo>
                  <a:pt x="863868" y="2017161"/>
                  <a:pt x="871201" y="2025634"/>
                  <a:pt x="880665" y="2029103"/>
                </a:cubicBezTo>
                <a:cubicBezTo>
                  <a:pt x="891220" y="2032918"/>
                  <a:pt x="903062" y="2030490"/>
                  <a:pt x="914013" y="2022166"/>
                </a:cubicBezTo>
                <a:cubicBezTo>
                  <a:pt x="923874" y="2014783"/>
                  <a:pt x="942307" y="2011017"/>
                  <a:pt x="957073" y="2018697"/>
                </a:cubicBezTo>
                <a:cubicBezTo>
                  <a:pt x="970451" y="2025634"/>
                  <a:pt x="977091" y="2040202"/>
                  <a:pt x="976398" y="2061162"/>
                </a:cubicBezTo>
                <a:cubicBezTo>
                  <a:pt x="977091" y="2081775"/>
                  <a:pt x="970451" y="2096343"/>
                  <a:pt x="957122" y="2103280"/>
                </a:cubicBezTo>
                <a:cubicBezTo>
                  <a:pt x="942307" y="2110961"/>
                  <a:pt x="923874" y="2107195"/>
                  <a:pt x="914013" y="2099812"/>
                </a:cubicBezTo>
                <a:cubicBezTo>
                  <a:pt x="903062" y="2091487"/>
                  <a:pt x="891220" y="2089059"/>
                  <a:pt x="880715" y="2092875"/>
                </a:cubicBezTo>
                <a:cubicBezTo>
                  <a:pt x="871201" y="2096343"/>
                  <a:pt x="863868" y="2104816"/>
                  <a:pt x="861539" y="2115024"/>
                </a:cubicBezTo>
                <a:close/>
                <a:moveTo>
                  <a:pt x="1201011" y="2115024"/>
                </a:moveTo>
                <a:cubicBezTo>
                  <a:pt x="1197691" y="2129592"/>
                  <a:pt x="1199871" y="2197972"/>
                  <a:pt x="1200664" y="2219873"/>
                </a:cubicBezTo>
                <a:cubicBezTo>
                  <a:pt x="1174947" y="2219427"/>
                  <a:pt x="1155276" y="2218635"/>
                  <a:pt x="1150420" y="2217495"/>
                </a:cubicBezTo>
                <a:cubicBezTo>
                  <a:pt x="1143284" y="2215860"/>
                  <a:pt x="1137388" y="2210806"/>
                  <a:pt x="1135009" y="2204314"/>
                </a:cubicBezTo>
                <a:cubicBezTo>
                  <a:pt x="1132284" y="2196832"/>
                  <a:pt x="1134316" y="2188111"/>
                  <a:pt x="1140658" y="2179688"/>
                </a:cubicBezTo>
                <a:cubicBezTo>
                  <a:pt x="1150073" y="2167201"/>
                  <a:pt x="1154830" y="2143813"/>
                  <a:pt x="1145118" y="2125033"/>
                </a:cubicBezTo>
                <a:cubicBezTo>
                  <a:pt x="1139965" y="2115173"/>
                  <a:pt x="1126338" y="2098722"/>
                  <a:pt x="1093189" y="2099911"/>
                </a:cubicBezTo>
                <a:cubicBezTo>
                  <a:pt x="1059494" y="2098722"/>
                  <a:pt x="1046016" y="2115173"/>
                  <a:pt x="1040913" y="2125033"/>
                </a:cubicBezTo>
                <a:cubicBezTo>
                  <a:pt x="1031151" y="2143813"/>
                  <a:pt x="1035908" y="2167201"/>
                  <a:pt x="1045372" y="2179688"/>
                </a:cubicBezTo>
                <a:cubicBezTo>
                  <a:pt x="1051715" y="2188111"/>
                  <a:pt x="1053697" y="2196832"/>
                  <a:pt x="1051021" y="2204314"/>
                </a:cubicBezTo>
                <a:cubicBezTo>
                  <a:pt x="1048643" y="2210806"/>
                  <a:pt x="1042696" y="2215860"/>
                  <a:pt x="1035561" y="2217495"/>
                </a:cubicBezTo>
                <a:cubicBezTo>
                  <a:pt x="1027633" y="2219328"/>
                  <a:pt x="972632" y="2219229"/>
                  <a:pt x="924072" y="2219130"/>
                </a:cubicBezTo>
                <a:cubicBezTo>
                  <a:pt x="903954" y="2219080"/>
                  <a:pt x="886215" y="2219031"/>
                  <a:pt x="871053" y="2219080"/>
                </a:cubicBezTo>
                <a:cubicBezTo>
                  <a:pt x="869963" y="2189400"/>
                  <a:pt x="868476" y="2129245"/>
                  <a:pt x="871201" y="2117204"/>
                </a:cubicBezTo>
                <a:cubicBezTo>
                  <a:pt x="872787" y="2110267"/>
                  <a:pt x="877742" y="2104519"/>
                  <a:pt x="884084" y="2102190"/>
                </a:cubicBezTo>
                <a:cubicBezTo>
                  <a:pt x="891319" y="2099564"/>
                  <a:pt x="899842" y="2101496"/>
                  <a:pt x="908067" y="2107690"/>
                </a:cubicBezTo>
                <a:cubicBezTo>
                  <a:pt x="920306" y="2116956"/>
                  <a:pt x="943248" y="2121614"/>
                  <a:pt x="961681" y="2112051"/>
                </a:cubicBezTo>
                <a:cubicBezTo>
                  <a:pt x="971343" y="2107046"/>
                  <a:pt x="987447" y="2093717"/>
                  <a:pt x="986308" y="2061162"/>
                </a:cubicBezTo>
                <a:cubicBezTo>
                  <a:pt x="987447" y="2028260"/>
                  <a:pt x="971343" y="2014931"/>
                  <a:pt x="961681" y="2009927"/>
                </a:cubicBezTo>
                <a:cubicBezTo>
                  <a:pt x="943248" y="2000363"/>
                  <a:pt x="920306" y="2005021"/>
                  <a:pt x="908067" y="2014287"/>
                </a:cubicBezTo>
                <a:cubicBezTo>
                  <a:pt x="899842" y="2020481"/>
                  <a:pt x="891319" y="2022413"/>
                  <a:pt x="884084" y="2019787"/>
                </a:cubicBezTo>
                <a:cubicBezTo>
                  <a:pt x="877742" y="2017458"/>
                  <a:pt x="872787" y="2011711"/>
                  <a:pt x="871201" y="2004773"/>
                </a:cubicBezTo>
                <a:cubicBezTo>
                  <a:pt x="868377" y="1992386"/>
                  <a:pt x="870062" y="1929407"/>
                  <a:pt x="871152" y="1900618"/>
                </a:cubicBezTo>
                <a:cubicBezTo>
                  <a:pt x="886265" y="1900618"/>
                  <a:pt x="903954" y="1900618"/>
                  <a:pt x="924022" y="1900618"/>
                </a:cubicBezTo>
                <a:cubicBezTo>
                  <a:pt x="972582" y="1900469"/>
                  <a:pt x="1027633" y="1900370"/>
                  <a:pt x="1035561" y="1902203"/>
                </a:cubicBezTo>
                <a:cubicBezTo>
                  <a:pt x="1042696" y="1903839"/>
                  <a:pt x="1048643" y="1908893"/>
                  <a:pt x="1051021" y="1915433"/>
                </a:cubicBezTo>
                <a:cubicBezTo>
                  <a:pt x="1053697" y="1922866"/>
                  <a:pt x="1051715" y="1931587"/>
                  <a:pt x="1045372" y="1940011"/>
                </a:cubicBezTo>
                <a:cubicBezTo>
                  <a:pt x="1035908" y="1952497"/>
                  <a:pt x="1031151" y="1975885"/>
                  <a:pt x="1040913" y="1994715"/>
                </a:cubicBezTo>
                <a:cubicBezTo>
                  <a:pt x="1046016" y="2004575"/>
                  <a:pt x="1059742" y="2021026"/>
                  <a:pt x="1092842" y="2019837"/>
                </a:cubicBezTo>
                <a:cubicBezTo>
                  <a:pt x="1126289" y="2020976"/>
                  <a:pt x="1139965" y="2004575"/>
                  <a:pt x="1145118" y="1994715"/>
                </a:cubicBezTo>
                <a:cubicBezTo>
                  <a:pt x="1154830" y="1975885"/>
                  <a:pt x="1150073" y="1952497"/>
                  <a:pt x="1140658" y="1940011"/>
                </a:cubicBezTo>
                <a:cubicBezTo>
                  <a:pt x="1134316" y="1931587"/>
                  <a:pt x="1132284" y="1922866"/>
                  <a:pt x="1135009" y="1915433"/>
                </a:cubicBezTo>
                <a:cubicBezTo>
                  <a:pt x="1137388" y="1908893"/>
                  <a:pt x="1143284" y="1903839"/>
                  <a:pt x="1150420" y="1902203"/>
                </a:cubicBezTo>
                <a:cubicBezTo>
                  <a:pt x="1154978" y="1901163"/>
                  <a:pt x="1175195" y="1900766"/>
                  <a:pt x="1200714" y="1900618"/>
                </a:cubicBezTo>
                <a:cubicBezTo>
                  <a:pt x="1199971" y="1920735"/>
                  <a:pt x="1197592" y="1992039"/>
                  <a:pt x="1201011" y="2006954"/>
                </a:cubicBezTo>
                <a:cubicBezTo>
                  <a:pt x="1203340" y="2017161"/>
                  <a:pt x="1210674" y="2025634"/>
                  <a:pt x="1220187" y="2029103"/>
                </a:cubicBezTo>
                <a:cubicBezTo>
                  <a:pt x="1230692" y="2032918"/>
                  <a:pt x="1242535" y="2030490"/>
                  <a:pt x="1253485" y="2022166"/>
                </a:cubicBezTo>
                <a:cubicBezTo>
                  <a:pt x="1263296" y="2014733"/>
                  <a:pt x="1281729" y="2011017"/>
                  <a:pt x="1296595" y="2018697"/>
                </a:cubicBezTo>
                <a:cubicBezTo>
                  <a:pt x="1309924" y="2025634"/>
                  <a:pt x="1316564" y="2040202"/>
                  <a:pt x="1315870" y="2061162"/>
                </a:cubicBezTo>
                <a:cubicBezTo>
                  <a:pt x="1316564" y="2081775"/>
                  <a:pt x="1309924" y="2096343"/>
                  <a:pt x="1296595" y="2103280"/>
                </a:cubicBezTo>
                <a:cubicBezTo>
                  <a:pt x="1281779" y="2110961"/>
                  <a:pt x="1263346" y="2107244"/>
                  <a:pt x="1253485" y="2099812"/>
                </a:cubicBezTo>
                <a:cubicBezTo>
                  <a:pt x="1242535" y="2091487"/>
                  <a:pt x="1230692" y="2089059"/>
                  <a:pt x="1220187" y="2092875"/>
                </a:cubicBezTo>
                <a:cubicBezTo>
                  <a:pt x="1210674" y="2096343"/>
                  <a:pt x="1203340" y="2104816"/>
                  <a:pt x="1201011" y="2115024"/>
                </a:cubicBezTo>
                <a:close/>
                <a:moveTo>
                  <a:pt x="1619467" y="2219080"/>
                </a:moveTo>
                <a:cubicBezTo>
                  <a:pt x="1613174" y="2219080"/>
                  <a:pt x="1606683" y="2219080"/>
                  <a:pt x="1599845" y="2219130"/>
                </a:cubicBezTo>
                <a:cubicBezTo>
                  <a:pt x="1551335" y="2219229"/>
                  <a:pt x="1496334" y="2219328"/>
                  <a:pt x="1488356" y="2217495"/>
                </a:cubicBezTo>
                <a:cubicBezTo>
                  <a:pt x="1481221" y="2215860"/>
                  <a:pt x="1475324" y="2210806"/>
                  <a:pt x="1472946" y="2204314"/>
                </a:cubicBezTo>
                <a:cubicBezTo>
                  <a:pt x="1470220" y="2196832"/>
                  <a:pt x="1472252" y="2188111"/>
                  <a:pt x="1478594" y="2179688"/>
                </a:cubicBezTo>
                <a:cubicBezTo>
                  <a:pt x="1488009" y="2167201"/>
                  <a:pt x="1492815" y="2143813"/>
                  <a:pt x="1483054" y="2125033"/>
                </a:cubicBezTo>
                <a:cubicBezTo>
                  <a:pt x="1477901" y="2115173"/>
                  <a:pt x="1464472" y="2098672"/>
                  <a:pt x="1431125" y="2099911"/>
                </a:cubicBezTo>
                <a:cubicBezTo>
                  <a:pt x="1397728" y="2098672"/>
                  <a:pt x="1383952" y="2115123"/>
                  <a:pt x="1378849" y="2125033"/>
                </a:cubicBezTo>
                <a:cubicBezTo>
                  <a:pt x="1369087" y="2143813"/>
                  <a:pt x="1373844" y="2167201"/>
                  <a:pt x="1383308" y="2179688"/>
                </a:cubicBezTo>
                <a:cubicBezTo>
                  <a:pt x="1389651" y="2188111"/>
                  <a:pt x="1391682" y="2196832"/>
                  <a:pt x="1388957" y="2204314"/>
                </a:cubicBezTo>
                <a:cubicBezTo>
                  <a:pt x="1386579" y="2210806"/>
                  <a:pt x="1380633" y="2215860"/>
                  <a:pt x="1373497" y="2217495"/>
                </a:cubicBezTo>
                <a:cubicBezTo>
                  <a:pt x="1362299" y="2220072"/>
                  <a:pt x="1273058" y="2220914"/>
                  <a:pt x="1210574" y="2220022"/>
                </a:cubicBezTo>
                <a:cubicBezTo>
                  <a:pt x="1209484" y="2190688"/>
                  <a:pt x="1207899" y="2129394"/>
                  <a:pt x="1210674" y="2117204"/>
                </a:cubicBezTo>
                <a:cubicBezTo>
                  <a:pt x="1212259" y="2110267"/>
                  <a:pt x="1217214" y="2104519"/>
                  <a:pt x="1223557" y="2102190"/>
                </a:cubicBezTo>
                <a:cubicBezTo>
                  <a:pt x="1230791" y="2099564"/>
                  <a:pt x="1239314" y="2101496"/>
                  <a:pt x="1247539" y="2107690"/>
                </a:cubicBezTo>
                <a:cubicBezTo>
                  <a:pt x="1259778" y="2116956"/>
                  <a:pt x="1282720" y="2121614"/>
                  <a:pt x="1301153" y="2112051"/>
                </a:cubicBezTo>
                <a:cubicBezTo>
                  <a:pt x="1310816" y="2107046"/>
                  <a:pt x="1326920" y="2093717"/>
                  <a:pt x="1325780" y="2061162"/>
                </a:cubicBezTo>
                <a:cubicBezTo>
                  <a:pt x="1326920" y="2028260"/>
                  <a:pt x="1310816" y="2014931"/>
                  <a:pt x="1301153" y="2009927"/>
                </a:cubicBezTo>
                <a:cubicBezTo>
                  <a:pt x="1282720" y="2000363"/>
                  <a:pt x="1259778" y="2005021"/>
                  <a:pt x="1247539" y="2014287"/>
                </a:cubicBezTo>
                <a:cubicBezTo>
                  <a:pt x="1239314" y="2020481"/>
                  <a:pt x="1230791" y="2022413"/>
                  <a:pt x="1223557" y="2019787"/>
                </a:cubicBezTo>
                <a:cubicBezTo>
                  <a:pt x="1217214" y="2017458"/>
                  <a:pt x="1212259" y="2011711"/>
                  <a:pt x="1210674" y="2004773"/>
                </a:cubicBezTo>
                <a:cubicBezTo>
                  <a:pt x="1207849" y="1992386"/>
                  <a:pt x="1209534" y="1929308"/>
                  <a:pt x="1210674" y="1900568"/>
                </a:cubicBezTo>
                <a:cubicBezTo>
                  <a:pt x="1227025" y="1900519"/>
                  <a:pt x="1244913" y="1900568"/>
                  <a:pt x="1262008" y="1900618"/>
                </a:cubicBezTo>
                <a:cubicBezTo>
                  <a:pt x="1327167" y="1900717"/>
                  <a:pt x="1367353" y="1900618"/>
                  <a:pt x="1375777" y="1898735"/>
                </a:cubicBezTo>
                <a:cubicBezTo>
                  <a:pt x="1386133" y="1896356"/>
                  <a:pt x="1394804" y="1888924"/>
                  <a:pt x="1398322" y="1879261"/>
                </a:cubicBezTo>
                <a:cubicBezTo>
                  <a:pt x="1402187" y="1868558"/>
                  <a:pt x="1399710" y="1856468"/>
                  <a:pt x="1391236" y="1845270"/>
                </a:cubicBezTo>
                <a:cubicBezTo>
                  <a:pt x="1383655" y="1835211"/>
                  <a:pt x="1379840" y="1816332"/>
                  <a:pt x="1387718" y="1801169"/>
                </a:cubicBezTo>
                <a:cubicBezTo>
                  <a:pt x="1394804" y="1787493"/>
                  <a:pt x="1409818" y="1780755"/>
                  <a:pt x="1431174" y="1781349"/>
                </a:cubicBezTo>
                <a:cubicBezTo>
                  <a:pt x="1452333" y="1780804"/>
                  <a:pt x="1467198" y="1787493"/>
                  <a:pt x="1474283" y="1801169"/>
                </a:cubicBezTo>
                <a:cubicBezTo>
                  <a:pt x="1482162" y="1816332"/>
                  <a:pt x="1478347" y="1835211"/>
                  <a:pt x="1470765" y="1845270"/>
                </a:cubicBezTo>
                <a:cubicBezTo>
                  <a:pt x="1462292" y="1856468"/>
                  <a:pt x="1459765" y="1868558"/>
                  <a:pt x="1463680" y="1879261"/>
                </a:cubicBezTo>
                <a:cubicBezTo>
                  <a:pt x="1467198" y="1888924"/>
                  <a:pt x="1475820" y="1896356"/>
                  <a:pt x="1486225" y="1898735"/>
                </a:cubicBezTo>
                <a:cubicBezTo>
                  <a:pt x="1496383" y="1901064"/>
                  <a:pt x="1561344" y="1902104"/>
                  <a:pt x="1619467" y="1901807"/>
                </a:cubicBezTo>
                <a:cubicBezTo>
                  <a:pt x="1620557" y="1931092"/>
                  <a:pt x="1622143" y="1992584"/>
                  <a:pt x="1619368" y="2004773"/>
                </a:cubicBezTo>
                <a:cubicBezTo>
                  <a:pt x="1617782" y="2011711"/>
                  <a:pt x="1612827" y="2017458"/>
                  <a:pt x="1606485" y="2019787"/>
                </a:cubicBezTo>
                <a:cubicBezTo>
                  <a:pt x="1599250" y="2022413"/>
                  <a:pt x="1590728" y="2020481"/>
                  <a:pt x="1582502" y="2014287"/>
                </a:cubicBezTo>
                <a:cubicBezTo>
                  <a:pt x="1570263" y="2005021"/>
                  <a:pt x="1547321" y="2000363"/>
                  <a:pt x="1528888" y="2009927"/>
                </a:cubicBezTo>
                <a:cubicBezTo>
                  <a:pt x="1519226" y="2014931"/>
                  <a:pt x="1503171" y="2028260"/>
                  <a:pt x="1504262" y="2060815"/>
                </a:cubicBezTo>
                <a:cubicBezTo>
                  <a:pt x="1503171" y="2093717"/>
                  <a:pt x="1519226" y="2107046"/>
                  <a:pt x="1528888" y="2112051"/>
                </a:cubicBezTo>
                <a:cubicBezTo>
                  <a:pt x="1547321" y="2121614"/>
                  <a:pt x="1570263" y="2116956"/>
                  <a:pt x="1582502" y="2107690"/>
                </a:cubicBezTo>
                <a:cubicBezTo>
                  <a:pt x="1590728" y="2101496"/>
                  <a:pt x="1599250" y="2099564"/>
                  <a:pt x="1606485" y="2102190"/>
                </a:cubicBezTo>
                <a:cubicBezTo>
                  <a:pt x="1612827" y="2104519"/>
                  <a:pt x="1617782" y="2110267"/>
                  <a:pt x="1619368" y="2117204"/>
                </a:cubicBezTo>
                <a:cubicBezTo>
                  <a:pt x="1622093" y="2129245"/>
                  <a:pt x="1620607" y="2189400"/>
                  <a:pt x="1619517" y="2219080"/>
                </a:cubicBezTo>
                <a:close/>
                <a:moveTo>
                  <a:pt x="1922965" y="2219080"/>
                </a:moveTo>
                <a:cubicBezTo>
                  <a:pt x="1866626" y="2218981"/>
                  <a:pt x="1831891" y="2219179"/>
                  <a:pt x="1824112" y="2220963"/>
                </a:cubicBezTo>
                <a:cubicBezTo>
                  <a:pt x="1813706" y="2223342"/>
                  <a:pt x="1805084" y="2230824"/>
                  <a:pt x="1801566" y="2240437"/>
                </a:cubicBezTo>
                <a:cubicBezTo>
                  <a:pt x="1797652" y="2251189"/>
                  <a:pt x="1800179" y="2263230"/>
                  <a:pt x="1808652" y="2274429"/>
                </a:cubicBezTo>
                <a:cubicBezTo>
                  <a:pt x="1816233" y="2284487"/>
                  <a:pt x="1820049" y="2303366"/>
                  <a:pt x="1812170" y="2318529"/>
                </a:cubicBezTo>
                <a:cubicBezTo>
                  <a:pt x="1805084" y="2332205"/>
                  <a:pt x="1790070" y="2338944"/>
                  <a:pt x="1768714" y="2338349"/>
                </a:cubicBezTo>
                <a:cubicBezTo>
                  <a:pt x="1747605" y="2338993"/>
                  <a:pt x="1732691" y="2332205"/>
                  <a:pt x="1725605" y="2318529"/>
                </a:cubicBezTo>
                <a:cubicBezTo>
                  <a:pt x="1717726" y="2303366"/>
                  <a:pt x="1721542" y="2284487"/>
                  <a:pt x="1729123" y="2274429"/>
                </a:cubicBezTo>
                <a:cubicBezTo>
                  <a:pt x="1737596" y="2263230"/>
                  <a:pt x="1740123" y="2251189"/>
                  <a:pt x="1736209" y="2240437"/>
                </a:cubicBezTo>
                <a:cubicBezTo>
                  <a:pt x="1732691" y="2230824"/>
                  <a:pt x="1724069" y="2223342"/>
                  <a:pt x="1713663" y="2220963"/>
                </a:cubicBezTo>
                <a:cubicBezTo>
                  <a:pt x="1706577" y="2219328"/>
                  <a:pt x="1677144" y="2219031"/>
                  <a:pt x="1629377" y="2219080"/>
                </a:cubicBezTo>
                <a:cubicBezTo>
                  <a:pt x="1630170" y="2196337"/>
                  <a:pt x="1632251" y="2129443"/>
                  <a:pt x="1628981" y="2115024"/>
                </a:cubicBezTo>
                <a:cubicBezTo>
                  <a:pt x="1626652" y="2104816"/>
                  <a:pt x="1619318" y="2096343"/>
                  <a:pt x="1609854" y="2092875"/>
                </a:cubicBezTo>
                <a:cubicBezTo>
                  <a:pt x="1599300" y="2089059"/>
                  <a:pt x="1587457" y="2091487"/>
                  <a:pt x="1576507" y="2099812"/>
                </a:cubicBezTo>
                <a:cubicBezTo>
                  <a:pt x="1566696" y="2107244"/>
                  <a:pt x="1548263" y="2110961"/>
                  <a:pt x="1533447" y="2103280"/>
                </a:cubicBezTo>
                <a:cubicBezTo>
                  <a:pt x="1520118" y="2096343"/>
                  <a:pt x="1513429" y="2081775"/>
                  <a:pt x="1514122" y="2060815"/>
                </a:cubicBezTo>
                <a:cubicBezTo>
                  <a:pt x="1513429" y="2040202"/>
                  <a:pt x="1520118" y="2025634"/>
                  <a:pt x="1533447" y="2018697"/>
                </a:cubicBezTo>
                <a:cubicBezTo>
                  <a:pt x="1548213" y="2011017"/>
                  <a:pt x="1566696" y="2014783"/>
                  <a:pt x="1576507" y="2022166"/>
                </a:cubicBezTo>
                <a:cubicBezTo>
                  <a:pt x="1587457" y="2030490"/>
                  <a:pt x="1599300" y="2032918"/>
                  <a:pt x="1609854" y="2029103"/>
                </a:cubicBezTo>
                <a:cubicBezTo>
                  <a:pt x="1619318" y="2025634"/>
                  <a:pt x="1626652" y="2017161"/>
                  <a:pt x="1628981" y="2006954"/>
                </a:cubicBezTo>
                <a:cubicBezTo>
                  <a:pt x="1632301" y="1992287"/>
                  <a:pt x="1630121" y="1923213"/>
                  <a:pt x="1629328" y="1901757"/>
                </a:cubicBezTo>
                <a:cubicBezTo>
                  <a:pt x="1670554" y="1901411"/>
                  <a:pt x="1706330" y="1900420"/>
                  <a:pt x="1713663" y="1898735"/>
                </a:cubicBezTo>
                <a:cubicBezTo>
                  <a:pt x="1724069" y="1896356"/>
                  <a:pt x="1732691" y="1888924"/>
                  <a:pt x="1736209" y="1879261"/>
                </a:cubicBezTo>
                <a:cubicBezTo>
                  <a:pt x="1740123" y="1868558"/>
                  <a:pt x="1737596" y="1856468"/>
                  <a:pt x="1729123" y="1845270"/>
                </a:cubicBezTo>
                <a:cubicBezTo>
                  <a:pt x="1721542" y="1835211"/>
                  <a:pt x="1717726" y="1816332"/>
                  <a:pt x="1725605" y="1801169"/>
                </a:cubicBezTo>
                <a:cubicBezTo>
                  <a:pt x="1732691" y="1787493"/>
                  <a:pt x="1747704" y="1780755"/>
                  <a:pt x="1769061" y="1781349"/>
                </a:cubicBezTo>
                <a:cubicBezTo>
                  <a:pt x="1790219" y="1780804"/>
                  <a:pt x="1805084" y="1787493"/>
                  <a:pt x="1812170" y="1801169"/>
                </a:cubicBezTo>
                <a:cubicBezTo>
                  <a:pt x="1820049" y="1816332"/>
                  <a:pt x="1816233" y="1835211"/>
                  <a:pt x="1808652" y="1845270"/>
                </a:cubicBezTo>
                <a:cubicBezTo>
                  <a:pt x="1800179" y="1856468"/>
                  <a:pt x="1797652" y="1868558"/>
                  <a:pt x="1801566" y="1879261"/>
                </a:cubicBezTo>
                <a:cubicBezTo>
                  <a:pt x="1805084" y="1888924"/>
                  <a:pt x="1813756" y="1896356"/>
                  <a:pt x="1824112" y="1898735"/>
                </a:cubicBezTo>
                <a:cubicBezTo>
                  <a:pt x="1831891" y="1900519"/>
                  <a:pt x="1866577" y="1900717"/>
                  <a:pt x="1922866" y="1900618"/>
                </a:cubicBezTo>
                <a:cubicBezTo>
                  <a:pt x="1923957" y="1929407"/>
                  <a:pt x="1925641" y="1992386"/>
                  <a:pt x="1922817" y="2004773"/>
                </a:cubicBezTo>
                <a:cubicBezTo>
                  <a:pt x="1921231" y="2011711"/>
                  <a:pt x="1916276" y="2017458"/>
                  <a:pt x="1909934" y="2019787"/>
                </a:cubicBezTo>
                <a:cubicBezTo>
                  <a:pt x="1902699" y="2022413"/>
                  <a:pt x="1894176" y="2020481"/>
                  <a:pt x="1885951" y="2014287"/>
                </a:cubicBezTo>
                <a:cubicBezTo>
                  <a:pt x="1873762" y="2005021"/>
                  <a:pt x="1850770" y="2000363"/>
                  <a:pt x="1832387" y="2009927"/>
                </a:cubicBezTo>
                <a:cubicBezTo>
                  <a:pt x="1822675" y="2014931"/>
                  <a:pt x="1806620" y="2028260"/>
                  <a:pt x="1807710" y="2060815"/>
                </a:cubicBezTo>
                <a:cubicBezTo>
                  <a:pt x="1806620" y="2093717"/>
                  <a:pt x="1822675" y="2107046"/>
                  <a:pt x="1832387" y="2112051"/>
                </a:cubicBezTo>
                <a:cubicBezTo>
                  <a:pt x="1850820" y="2121614"/>
                  <a:pt x="1873762" y="2116956"/>
                  <a:pt x="1885951" y="2107690"/>
                </a:cubicBezTo>
                <a:cubicBezTo>
                  <a:pt x="1894176" y="2101496"/>
                  <a:pt x="1902650" y="2099564"/>
                  <a:pt x="1909934" y="2102190"/>
                </a:cubicBezTo>
                <a:cubicBezTo>
                  <a:pt x="1916276" y="2104519"/>
                  <a:pt x="1921231" y="2110267"/>
                  <a:pt x="1922817" y="2117204"/>
                </a:cubicBezTo>
                <a:cubicBezTo>
                  <a:pt x="1925592" y="2129245"/>
                  <a:pt x="1924056" y="2189400"/>
                  <a:pt x="1922965" y="2219080"/>
                </a:cubicBezTo>
                <a:close/>
                <a:moveTo>
                  <a:pt x="2296330" y="2029103"/>
                </a:moveTo>
                <a:cubicBezTo>
                  <a:pt x="2306835" y="2032918"/>
                  <a:pt x="2318678" y="2030490"/>
                  <a:pt x="2329678" y="2022166"/>
                </a:cubicBezTo>
                <a:cubicBezTo>
                  <a:pt x="2339489" y="2014733"/>
                  <a:pt x="2357922" y="2011017"/>
                  <a:pt x="2372738" y="2018697"/>
                </a:cubicBezTo>
                <a:cubicBezTo>
                  <a:pt x="2386067" y="2025634"/>
                  <a:pt x="2392756" y="2040202"/>
                  <a:pt x="2392062" y="2061162"/>
                </a:cubicBezTo>
                <a:cubicBezTo>
                  <a:pt x="2392756" y="2081775"/>
                  <a:pt x="2386067" y="2096343"/>
                  <a:pt x="2372738" y="2103280"/>
                </a:cubicBezTo>
                <a:cubicBezTo>
                  <a:pt x="2357922" y="2110961"/>
                  <a:pt x="2339489" y="2107244"/>
                  <a:pt x="2329678" y="2099812"/>
                </a:cubicBezTo>
                <a:cubicBezTo>
                  <a:pt x="2318678" y="2091487"/>
                  <a:pt x="2306835" y="2089059"/>
                  <a:pt x="2296330" y="2092875"/>
                </a:cubicBezTo>
                <a:cubicBezTo>
                  <a:pt x="2286866" y="2096343"/>
                  <a:pt x="2279533" y="2104816"/>
                  <a:pt x="2277204" y="2115024"/>
                </a:cubicBezTo>
                <a:cubicBezTo>
                  <a:pt x="2273884" y="2129443"/>
                  <a:pt x="2275965" y="2196386"/>
                  <a:pt x="2276758" y="2219130"/>
                </a:cubicBezTo>
                <a:lnTo>
                  <a:pt x="2275767" y="2219130"/>
                </a:lnTo>
                <a:cubicBezTo>
                  <a:pt x="2227207" y="2219229"/>
                  <a:pt x="2172206" y="2219328"/>
                  <a:pt x="2164278" y="2217495"/>
                </a:cubicBezTo>
                <a:cubicBezTo>
                  <a:pt x="2157142" y="2215860"/>
                  <a:pt x="2151196" y="2210806"/>
                  <a:pt x="2148818" y="2204314"/>
                </a:cubicBezTo>
                <a:cubicBezTo>
                  <a:pt x="2146142" y="2196832"/>
                  <a:pt x="2148124" y="2188111"/>
                  <a:pt x="2154467" y="2179688"/>
                </a:cubicBezTo>
                <a:cubicBezTo>
                  <a:pt x="2163931" y="2167201"/>
                  <a:pt x="2168688" y="2143813"/>
                  <a:pt x="2158926" y="2125033"/>
                </a:cubicBezTo>
                <a:cubicBezTo>
                  <a:pt x="2153823" y="2115173"/>
                  <a:pt x="2140345" y="2098672"/>
                  <a:pt x="2106997" y="2099911"/>
                </a:cubicBezTo>
                <a:cubicBezTo>
                  <a:pt x="2073550" y="2098672"/>
                  <a:pt x="2059874" y="2115123"/>
                  <a:pt x="2054721" y="2125033"/>
                </a:cubicBezTo>
                <a:cubicBezTo>
                  <a:pt x="2045009" y="2143813"/>
                  <a:pt x="2049766" y="2167201"/>
                  <a:pt x="2059181" y="2179688"/>
                </a:cubicBezTo>
                <a:cubicBezTo>
                  <a:pt x="2065523" y="2188111"/>
                  <a:pt x="2067555" y="2196832"/>
                  <a:pt x="2064829" y="2204314"/>
                </a:cubicBezTo>
                <a:cubicBezTo>
                  <a:pt x="2062451" y="2210806"/>
                  <a:pt x="2056554" y="2215860"/>
                  <a:pt x="2049419" y="2217495"/>
                </a:cubicBezTo>
                <a:cubicBezTo>
                  <a:pt x="2041441" y="2219328"/>
                  <a:pt x="1986440" y="2219229"/>
                  <a:pt x="1937930" y="2219130"/>
                </a:cubicBezTo>
                <a:cubicBezTo>
                  <a:pt x="1936196" y="2219130"/>
                  <a:pt x="1934560" y="2219080"/>
                  <a:pt x="1932876" y="2219080"/>
                </a:cubicBezTo>
                <a:cubicBezTo>
                  <a:pt x="1933668" y="2196386"/>
                  <a:pt x="1935750" y="2129443"/>
                  <a:pt x="1932479" y="2115024"/>
                </a:cubicBezTo>
                <a:cubicBezTo>
                  <a:pt x="1930150" y="2104816"/>
                  <a:pt x="1922817" y="2096343"/>
                  <a:pt x="1913353" y="2092875"/>
                </a:cubicBezTo>
                <a:cubicBezTo>
                  <a:pt x="1902798" y="2089059"/>
                  <a:pt x="1890956" y="2091487"/>
                  <a:pt x="1880005" y="2099812"/>
                </a:cubicBezTo>
                <a:cubicBezTo>
                  <a:pt x="1870194" y="2107195"/>
                  <a:pt x="1851761" y="2110961"/>
                  <a:pt x="1836945" y="2103280"/>
                </a:cubicBezTo>
                <a:cubicBezTo>
                  <a:pt x="1823616" y="2096343"/>
                  <a:pt x="1816927" y="2081775"/>
                  <a:pt x="1817621" y="2060815"/>
                </a:cubicBezTo>
                <a:cubicBezTo>
                  <a:pt x="1816927" y="2040202"/>
                  <a:pt x="1823616" y="2025634"/>
                  <a:pt x="1836945" y="2018697"/>
                </a:cubicBezTo>
                <a:cubicBezTo>
                  <a:pt x="1851761" y="2011017"/>
                  <a:pt x="1870194" y="2014783"/>
                  <a:pt x="1880005" y="2022166"/>
                </a:cubicBezTo>
                <a:cubicBezTo>
                  <a:pt x="1890956" y="2030490"/>
                  <a:pt x="1902798" y="2032918"/>
                  <a:pt x="1913353" y="2029103"/>
                </a:cubicBezTo>
                <a:cubicBezTo>
                  <a:pt x="1922817" y="2025634"/>
                  <a:pt x="1930150" y="2017161"/>
                  <a:pt x="1932479" y="2006954"/>
                </a:cubicBezTo>
                <a:cubicBezTo>
                  <a:pt x="1935898" y="1992039"/>
                  <a:pt x="1933520" y="1920735"/>
                  <a:pt x="1932777" y="1900618"/>
                </a:cubicBezTo>
                <a:lnTo>
                  <a:pt x="1937880" y="1900618"/>
                </a:lnTo>
                <a:cubicBezTo>
                  <a:pt x="1986440" y="1900469"/>
                  <a:pt x="2041441" y="1900370"/>
                  <a:pt x="2049419" y="1902203"/>
                </a:cubicBezTo>
                <a:cubicBezTo>
                  <a:pt x="2056554" y="1903839"/>
                  <a:pt x="2062451" y="1908893"/>
                  <a:pt x="2064829" y="1915433"/>
                </a:cubicBezTo>
                <a:cubicBezTo>
                  <a:pt x="2067555" y="1922866"/>
                  <a:pt x="2065523" y="1931587"/>
                  <a:pt x="2059181" y="1940011"/>
                </a:cubicBezTo>
                <a:cubicBezTo>
                  <a:pt x="2049766" y="1952497"/>
                  <a:pt x="2045009" y="1975885"/>
                  <a:pt x="2054721" y="1994715"/>
                </a:cubicBezTo>
                <a:cubicBezTo>
                  <a:pt x="2059874" y="2004575"/>
                  <a:pt x="2073253" y="2020976"/>
                  <a:pt x="2106650" y="2019837"/>
                </a:cubicBezTo>
                <a:cubicBezTo>
                  <a:pt x="2107790" y="2019837"/>
                  <a:pt x="2108830" y="2019837"/>
                  <a:pt x="2109921" y="2019837"/>
                </a:cubicBezTo>
                <a:cubicBezTo>
                  <a:pt x="2141088" y="2019837"/>
                  <a:pt x="2153971" y="2004179"/>
                  <a:pt x="2158926" y="1994665"/>
                </a:cubicBezTo>
                <a:cubicBezTo>
                  <a:pt x="2168688" y="1975836"/>
                  <a:pt x="2163931" y="1952448"/>
                  <a:pt x="2154467" y="1939961"/>
                </a:cubicBezTo>
                <a:cubicBezTo>
                  <a:pt x="2148124" y="1931537"/>
                  <a:pt x="2146142" y="1922816"/>
                  <a:pt x="2148818" y="1915384"/>
                </a:cubicBezTo>
                <a:cubicBezTo>
                  <a:pt x="2151196" y="1908843"/>
                  <a:pt x="2157142" y="1903789"/>
                  <a:pt x="2164278" y="1902154"/>
                </a:cubicBezTo>
                <a:cubicBezTo>
                  <a:pt x="2172206" y="1900321"/>
                  <a:pt x="2227257" y="1900420"/>
                  <a:pt x="2275816" y="1900568"/>
                </a:cubicBezTo>
                <a:lnTo>
                  <a:pt x="2276857" y="1900568"/>
                </a:lnTo>
                <a:cubicBezTo>
                  <a:pt x="2276114" y="1920636"/>
                  <a:pt x="2273785" y="1991989"/>
                  <a:pt x="2277204" y="2006904"/>
                </a:cubicBezTo>
                <a:cubicBezTo>
                  <a:pt x="2279533" y="2017112"/>
                  <a:pt x="2286866" y="2025585"/>
                  <a:pt x="2296330" y="2029053"/>
                </a:cubicBezTo>
                <a:close/>
                <a:moveTo>
                  <a:pt x="2296330" y="1700681"/>
                </a:moveTo>
                <a:cubicBezTo>
                  <a:pt x="2306835" y="1704496"/>
                  <a:pt x="2318678" y="1702068"/>
                  <a:pt x="2329678" y="1693743"/>
                </a:cubicBezTo>
                <a:cubicBezTo>
                  <a:pt x="2339489" y="1686360"/>
                  <a:pt x="2357922" y="1682595"/>
                  <a:pt x="2372738" y="1690275"/>
                </a:cubicBezTo>
                <a:cubicBezTo>
                  <a:pt x="2386067" y="1697212"/>
                  <a:pt x="2392756" y="1711780"/>
                  <a:pt x="2392062" y="1732740"/>
                </a:cubicBezTo>
                <a:cubicBezTo>
                  <a:pt x="2392756" y="1753353"/>
                  <a:pt x="2386067" y="1767921"/>
                  <a:pt x="2372738" y="1774858"/>
                </a:cubicBezTo>
                <a:cubicBezTo>
                  <a:pt x="2357922" y="1782538"/>
                  <a:pt x="2339489" y="1778773"/>
                  <a:pt x="2329678" y="1771389"/>
                </a:cubicBezTo>
                <a:cubicBezTo>
                  <a:pt x="2318678" y="1763065"/>
                  <a:pt x="2306835" y="1760637"/>
                  <a:pt x="2296330" y="1764452"/>
                </a:cubicBezTo>
                <a:cubicBezTo>
                  <a:pt x="2286866" y="1767921"/>
                  <a:pt x="2279533" y="1776394"/>
                  <a:pt x="2277204" y="1786602"/>
                </a:cubicBezTo>
                <a:cubicBezTo>
                  <a:pt x="2273884" y="1801021"/>
                  <a:pt x="2275965" y="1868013"/>
                  <a:pt x="2276758" y="1890708"/>
                </a:cubicBezTo>
                <a:lnTo>
                  <a:pt x="2275816" y="1890708"/>
                </a:lnTo>
                <a:cubicBezTo>
                  <a:pt x="2210608" y="1890559"/>
                  <a:pt x="2170472" y="1890608"/>
                  <a:pt x="2162048" y="1892541"/>
                </a:cubicBezTo>
                <a:cubicBezTo>
                  <a:pt x="2151692" y="1894920"/>
                  <a:pt x="2143020" y="1902402"/>
                  <a:pt x="2139502" y="1912014"/>
                </a:cubicBezTo>
                <a:cubicBezTo>
                  <a:pt x="2135637" y="1922767"/>
                  <a:pt x="2138115" y="1934808"/>
                  <a:pt x="2146588" y="1946006"/>
                </a:cubicBezTo>
                <a:cubicBezTo>
                  <a:pt x="2154169" y="1956065"/>
                  <a:pt x="2158034" y="1974944"/>
                  <a:pt x="2150106" y="1990106"/>
                </a:cubicBezTo>
                <a:cubicBezTo>
                  <a:pt x="2143020" y="2003783"/>
                  <a:pt x="2128007" y="2010521"/>
                  <a:pt x="2106650" y="2009927"/>
                </a:cubicBezTo>
                <a:cubicBezTo>
                  <a:pt x="2085492" y="2010521"/>
                  <a:pt x="2070627" y="2003783"/>
                  <a:pt x="2063541" y="1990106"/>
                </a:cubicBezTo>
                <a:cubicBezTo>
                  <a:pt x="2055662" y="1974944"/>
                  <a:pt x="2059478" y="1956065"/>
                  <a:pt x="2067109" y="1946006"/>
                </a:cubicBezTo>
                <a:cubicBezTo>
                  <a:pt x="2075532" y="1934808"/>
                  <a:pt x="2078059" y="1922767"/>
                  <a:pt x="2074145" y="1912014"/>
                </a:cubicBezTo>
                <a:cubicBezTo>
                  <a:pt x="2070627" y="1902402"/>
                  <a:pt x="2062005" y="1894920"/>
                  <a:pt x="2051599" y="1892541"/>
                </a:cubicBezTo>
                <a:cubicBezTo>
                  <a:pt x="2043176" y="1890608"/>
                  <a:pt x="2003039" y="1890559"/>
                  <a:pt x="1937831" y="1890708"/>
                </a:cubicBezTo>
                <a:lnTo>
                  <a:pt x="1932876" y="1890708"/>
                </a:lnTo>
                <a:cubicBezTo>
                  <a:pt x="1933668" y="1868013"/>
                  <a:pt x="1935799" y="1801021"/>
                  <a:pt x="1932479" y="1786602"/>
                </a:cubicBezTo>
                <a:cubicBezTo>
                  <a:pt x="1930150" y="1776394"/>
                  <a:pt x="1922817" y="1767921"/>
                  <a:pt x="1913353" y="1764452"/>
                </a:cubicBezTo>
                <a:cubicBezTo>
                  <a:pt x="1902798" y="1760637"/>
                  <a:pt x="1890956" y="1763065"/>
                  <a:pt x="1880005" y="1771389"/>
                </a:cubicBezTo>
                <a:cubicBezTo>
                  <a:pt x="1870194" y="1778773"/>
                  <a:pt x="1851761" y="1782538"/>
                  <a:pt x="1836945" y="1774858"/>
                </a:cubicBezTo>
                <a:cubicBezTo>
                  <a:pt x="1823616" y="1767921"/>
                  <a:pt x="1816927" y="1753353"/>
                  <a:pt x="1817621" y="1732393"/>
                </a:cubicBezTo>
                <a:cubicBezTo>
                  <a:pt x="1816927" y="1711780"/>
                  <a:pt x="1823616" y="1697212"/>
                  <a:pt x="1836945" y="1690275"/>
                </a:cubicBezTo>
                <a:cubicBezTo>
                  <a:pt x="1851761" y="1682595"/>
                  <a:pt x="1870194" y="1686360"/>
                  <a:pt x="1880005" y="1693743"/>
                </a:cubicBezTo>
                <a:cubicBezTo>
                  <a:pt x="1890956" y="1702068"/>
                  <a:pt x="1902798" y="1704496"/>
                  <a:pt x="1913353" y="1700681"/>
                </a:cubicBezTo>
                <a:cubicBezTo>
                  <a:pt x="1922817" y="1697212"/>
                  <a:pt x="1930150" y="1688739"/>
                  <a:pt x="1932479" y="1678531"/>
                </a:cubicBezTo>
                <a:cubicBezTo>
                  <a:pt x="1935849" y="1663864"/>
                  <a:pt x="1933619" y="1594989"/>
                  <a:pt x="1932826" y="1573434"/>
                </a:cubicBezTo>
                <a:cubicBezTo>
                  <a:pt x="1986836" y="1573484"/>
                  <a:pt x="2042284" y="1572443"/>
                  <a:pt x="2051599" y="1570313"/>
                </a:cubicBezTo>
                <a:cubicBezTo>
                  <a:pt x="2062005" y="1567934"/>
                  <a:pt x="2070627" y="1560501"/>
                  <a:pt x="2074145" y="1550839"/>
                </a:cubicBezTo>
                <a:cubicBezTo>
                  <a:pt x="2078059" y="1540136"/>
                  <a:pt x="2075532" y="1528046"/>
                  <a:pt x="2067109" y="1516847"/>
                </a:cubicBezTo>
                <a:cubicBezTo>
                  <a:pt x="2059478" y="1506788"/>
                  <a:pt x="2055662" y="1487910"/>
                  <a:pt x="2063541" y="1472747"/>
                </a:cubicBezTo>
                <a:cubicBezTo>
                  <a:pt x="2070627" y="1459071"/>
                  <a:pt x="2085641" y="1452332"/>
                  <a:pt x="2106997" y="1452927"/>
                </a:cubicBezTo>
                <a:cubicBezTo>
                  <a:pt x="2128155" y="1452184"/>
                  <a:pt x="2143020" y="1459071"/>
                  <a:pt x="2150106" y="1472747"/>
                </a:cubicBezTo>
                <a:cubicBezTo>
                  <a:pt x="2158034" y="1487910"/>
                  <a:pt x="2154169" y="1506788"/>
                  <a:pt x="2146588" y="1516847"/>
                </a:cubicBezTo>
                <a:cubicBezTo>
                  <a:pt x="2138115" y="1528046"/>
                  <a:pt x="2135637" y="1540136"/>
                  <a:pt x="2139502" y="1550839"/>
                </a:cubicBezTo>
                <a:cubicBezTo>
                  <a:pt x="2143020" y="1560501"/>
                  <a:pt x="2151692" y="1567934"/>
                  <a:pt x="2162048" y="1570313"/>
                </a:cubicBezTo>
                <a:cubicBezTo>
                  <a:pt x="2171165" y="1572394"/>
                  <a:pt x="2224135" y="1573434"/>
                  <a:pt x="2276807" y="1573434"/>
                </a:cubicBezTo>
                <a:cubicBezTo>
                  <a:pt x="2276015" y="1594989"/>
                  <a:pt x="2273834" y="1663864"/>
                  <a:pt x="2277204" y="1678531"/>
                </a:cubicBezTo>
                <a:cubicBezTo>
                  <a:pt x="2279533" y="1688739"/>
                  <a:pt x="2286866" y="1697212"/>
                  <a:pt x="2296330" y="1700681"/>
                </a:cubicBezTo>
                <a:close/>
                <a:moveTo>
                  <a:pt x="2278988" y="1347929"/>
                </a:moveTo>
                <a:cubicBezTo>
                  <a:pt x="2277402" y="1354866"/>
                  <a:pt x="2272447" y="1360614"/>
                  <a:pt x="2266104" y="1362943"/>
                </a:cubicBezTo>
                <a:cubicBezTo>
                  <a:pt x="2258870" y="1365569"/>
                  <a:pt x="2250347" y="1363636"/>
                  <a:pt x="2242122" y="1357443"/>
                </a:cubicBezTo>
                <a:cubicBezTo>
                  <a:pt x="2229932" y="1348177"/>
                  <a:pt x="2206990" y="1343519"/>
                  <a:pt x="2188558" y="1353082"/>
                </a:cubicBezTo>
                <a:cubicBezTo>
                  <a:pt x="2178846" y="1358087"/>
                  <a:pt x="2162791" y="1371416"/>
                  <a:pt x="2163881" y="1403971"/>
                </a:cubicBezTo>
                <a:cubicBezTo>
                  <a:pt x="2162791" y="1436872"/>
                  <a:pt x="2178846" y="1450202"/>
                  <a:pt x="2188558" y="1455206"/>
                </a:cubicBezTo>
                <a:cubicBezTo>
                  <a:pt x="2206990" y="1464769"/>
                  <a:pt x="2229932" y="1460112"/>
                  <a:pt x="2242122" y="1450846"/>
                </a:cubicBezTo>
                <a:cubicBezTo>
                  <a:pt x="2250347" y="1444652"/>
                  <a:pt x="2258870" y="1442719"/>
                  <a:pt x="2266104" y="1445346"/>
                </a:cubicBezTo>
                <a:cubicBezTo>
                  <a:pt x="2272447" y="1447675"/>
                  <a:pt x="2277402" y="1453422"/>
                  <a:pt x="2278988" y="1460359"/>
                </a:cubicBezTo>
                <a:cubicBezTo>
                  <a:pt x="2281812" y="1472599"/>
                  <a:pt x="2280177" y="1534339"/>
                  <a:pt x="2279087" y="1563524"/>
                </a:cubicBezTo>
                <a:cubicBezTo>
                  <a:pt x="2226414" y="1563574"/>
                  <a:pt x="2172800" y="1562632"/>
                  <a:pt x="2164278" y="1560650"/>
                </a:cubicBezTo>
                <a:cubicBezTo>
                  <a:pt x="2157142" y="1559015"/>
                  <a:pt x="2151196" y="1553961"/>
                  <a:pt x="2148818" y="1547420"/>
                </a:cubicBezTo>
                <a:cubicBezTo>
                  <a:pt x="2146142" y="1539988"/>
                  <a:pt x="2148124" y="1531267"/>
                  <a:pt x="2154467" y="1522843"/>
                </a:cubicBezTo>
                <a:cubicBezTo>
                  <a:pt x="2163931" y="1510356"/>
                  <a:pt x="2168688" y="1486968"/>
                  <a:pt x="2158926" y="1468188"/>
                </a:cubicBezTo>
                <a:cubicBezTo>
                  <a:pt x="2153823" y="1458278"/>
                  <a:pt x="2140444" y="1441877"/>
                  <a:pt x="2106997" y="1443017"/>
                </a:cubicBezTo>
                <a:cubicBezTo>
                  <a:pt x="2073451" y="1441927"/>
                  <a:pt x="2059874" y="1458328"/>
                  <a:pt x="2054721" y="1468188"/>
                </a:cubicBezTo>
                <a:cubicBezTo>
                  <a:pt x="2045009" y="1486968"/>
                  <a:pt x="2049766" y="1510356"/>
                  <a:pt x="2059181" y="1522843"/>
                </a:cubicBezTo>
                <a:cubicBezTo>
                  <a:pt x="2065523" y="1531267"/>
                  <a:pt x="2067555" y="1539988"/>
                  <a:pt x="2064829" y="1547420"/>
                </a:cubicBezTo>
                <a:cubicBezTo>
                  <a:pt x="2062451" y="1553961"/>
                  <a:pt x="2056554" y="1559015"/>
                  <a:pt x="2049419" y="1560650"/>
                </a:cubicBezTo>
                <a:cubicBezTo>
                  <a:pt x="2040648" y="1562682"/>
                  <a:pt x="1984309" y="1563623"/>
                  <a:pt x="1930249" y="1563524"/>
                </a:cubicBezTo>
                <a:cubicBezTo>
                  <a:pt x="1929159" y="1534289"/>
                  <a:pt x="1927574" y="1472599"/>
                  <a:pt x="1930349" y="1460359"/>
                </a:cubicBezTo>
                <a:cubicBezTo>
                  <a:pt x="1931934" y="1453422"/>
                  <a:pt x="1936889" y="1447675"/>
                  <a:pt x="1943232" y="1445346"/>
                </a:cubicBezTo>
                <a:cubicBezTo>
                  <a:pt x="1950466" y="1442719"/>
                  <a:pt x="1958989" y="1444652"/>
                  <a:pt x="1967214" y="1450846"/>
                </a:cubicBezTo>
                <a:cubicBezTo>
                  <a:pt x="1979453" y="1460112"/>
                  <a:pt x="2002395" y="1464769"/>
                  <a:pt x="2020828" y="1455206"/>
                </a:cubicBezTo>
                <a:cubicBezTo>
                  <a:pt x="2030491" y="1450202"/>
                  <a:pt x="2046595" y="1436872"/>
                  <a:pt x="2045455" y="1404318"/>
                </a:cubicBezTo>
                <a:cubicBezTo>
                  <a:pt x="2046595" y="1371416"/>
                  <a:pt x="2030491" y="1358087"/>
                  <a:pt x="2020828" y="1353082"/>
                </a:cubicBezTo>
                <a:cubicBezTo>
                  <a:pt x="2002395" y="1343519"/>
                  <a:pt x="1979453" y="1348177"/>
                  <a:pt x="1967214" y="1357443"/>
                </a:cubicBezTo>
                <a:cubicBezTo>
                  <a:pt x="1958989" y="1363636"/>
                  <a:pt x="1950516" y="1365569"/>
                  <a:pt x="1943232" y="1362943"/>
                </a:cubicBezTo>
                <a:cubicBezTo>
                  <a:pt x="1936889" y="1360614"/>
                  <a:pt x="1931934" y="1354866"/>
                  <a:pt x="1930349" y="1347929"/>
                </a:cubicBezTo>
                <a:cubicBezTo>
                  <a:pt x="1927524" y="1335541"/>
                  <a:pt x="1929209" y="1272513"/>
                  <a:pt x="1930299" y="1243724"/>
                </a:cubicBezTo>
                <a:lnTo>
                  <a:pt x="1937880" y="1243724"/>
                </a:lnTo>
                <a:cubicBezTo>
                  <a:pt x="2002990" y="1243872"/>
                  <a:pt x="2043176" y="1243823"/>
                  <a:pt x="2051599" y="1241890"/>
                </a:cubicBezTo>
                <a:cubicBezTo>
                  <a:pt x="2062005" y="1239512"/>
                  <a:pt x="2070627" y="1232079"/>
                  <a:pt x="2074145" y="1222417"/>
                </a:cubicBezTo>
                <a:cubicBezTo>
                  <a:pt x="2078059" y="1211714"/>
                  <a:pt x="2075532" y="1199624"/>
                  <a:pt x="2067109" y="1188425"/>
                </a:cubicBezTo>
                <a:cubicBezTo>
                  <a:pt x="2059478" y="1178366"/>
                  <a:pt x="2055662" y="1159487"/>
                  <a:pt x="2063541" y="1144325"/>
                </a:cubicBezTo>
                <a:cubicBezTo>
                  <a:pt x="2070627" y="1130649"/>
                  <a:pt x="2085542" y="1123761"/>
                  <a:pt x="2106997" y="1124505"/>
                </a:cubicBezTo>
                <a:cubicBezTo>
                  <a:pt x="2128155" y="1123761"/>
                  <a:pt x="2143020" y="1130649"/>
                  <a:pt x="2150106" y="1144325"/>
                </a:cubicBezTo>
                <a:cubicBezTo>
                  <a:pt x="2158034" y="1159487"/>
                  <a:pt x="2154169" y="1178366"/>
                  <a:pt x="2146588" y="1188425"/>
                </a:cubicBezTo>
                <a:cubicBezTo>
                  <a:pt x="2138115" y="1199624"/>
                  <a:pt x="2135637" y="1211714"/>
                  <a:pt x="2139502" y="1222417"/>
                </a:cubicBezTo>
                <a:cubicBezTo>
                  <a:pt x="2143020" y="1232079"/>
                  <a:pt x="2151692" y="1239512"/>
                  <a:pt x="2162048" y="1241890"/>
                </a:cubicBezTo>
                <a:cubicBezTo>
                  <a:pt x="2170472" y="1243823"/>
                  <a:pt x="2210657" y="1243872"/>
                  <a:pt x="2275816" y="1243724"/>
                </a:cubicBezTo>
                <a:lnTo>
                  <a:pt x="2279037" y="1243724"/>
                </a:lnTo>
                <a:cubicBezTo>
                  <a:pt x="2280127" y="1272513"/>
                  <a:pt x="2281812" y="1335541"/>
                  <a:pt x="2278988" y="1347929"/>
                </a:cubicBezTo>
                <a:close/>
                <a:moveTo>
                  <a:pt x="2296330" y="1043836"/>
                </a:moveTo>
                <a:cubicBezTo>
                  <a:pt x="2306835" y="1047651"/>
                  <a:pt x="2318678" y="1045223"/>
                  <a:pt x="2329678" y="1036899"/>
                </a:cubicBezTo>
                <a:cubicBezTo>
                  <a:pt x="2339489" y="1029466"/>
                  <a:pt x="2357922" y="1025750"/>
                  <a:pt x="2372738" y="1033430"/>
                </a:cubicBezTo>
                <a:cubicBezTo>
                  <a:pt x="2386067" y="1040367"/>
                  <a:pt x="2392756" y="1054935"/>
                  <a:pt x="2392062" y="1075895"/>
                </a:cubicBezTo>
                <a:cubicBezTo>
                  <a:pt x="2392756" y="1096508"/>
                  <a:pt x="2386067" y="1111076"/>
                  <a:pt x="2372738" y="1117964"/>
                </a:cubicBezTo>
                <a:cubicBezTo>
                  <a:pt x="2357922" y="1125694"/>
                  <a:pt x="2339489" y="1121928"/>
                  <a:pt x="2329678" y="1114545"/>
                </a:cubicBezTo>
                <a:cubicBezTo>
                  <a:pt x="2318678" y="1106220"/>
                  <a:pt x="2306835" y="1103792"/>
                  <a:pt x="2296330" y="1107608"/>
                </a:cubicBezTo>
                <a:cubicBezTo>
                  <a:pt x="2286817" y="1111076"/>
                  <a:pt x="2279533" y="1119549"/>
                  <a:pt x="2277204" y="1129707"/>
                </a:cubicBezTo>
                <a:cubicBezTo>
                  <a:pt x="2273884" y="1144176"/>
                  <a:pt x="2275965" y="1211119"/>
                  <a:pt x="2276758" y="1233813"/>
                </a:cubicBezTo>
                <a:lnTo>
                  <a:pt x="2275767" y="1233813"/>
                </a:lnTo>
                <a:cubicBezTo>
                  <a:pt x="2227257" y="1233913"/>
                  <a:pt x="2172206" y="1234061"/>
                  <a:pt x="2164278" y="1232228"/>
                </a:cubicBezTo>
                <a:cubicBezTo>
                  <a:pt x="2157142" y="1230593"/>
                  <a:pt x="2151196" y="1225539"/>
                  <a:pt x="2148818" y="1218998"/>
                </a:cubicBezTo>
                <a:cubicBezTo>
                  <a:pt x="2146142" y="1211565"/>
                  <a:pt x="2148124" y="1202844"/>
                  <a:pt x="2154467" y="1194421"/>
                </a:cubicBezTo>
                <a:cubicBezTo>
                  <a:pt x="2163931" y="1181934"/>
                  <a:pt x="2168688" y="1158546"/>
                  <a:pt x="2158926" y="1139766"/>
                </a:cubicBezTo>
                <a:cubicBezTo>
                  <a:pt x="2153823" y="1129856"/>
                  <a:pt x="2140196" y="1113504"/>
                  <a:pt x="2106997" y="1114594"/>
                </a:cubicBezTo>
                <a:cubicBezTo>
                  <a:pt x="2073550" y="1113554"/>
                  <a:pt x="2059874" y="1129856"/>
                  <a:pt x="2054721" y="1139766"/>
                </a:cubicBezTo>
                <a:cubicBezTo>
                  <a:pt x="2045009" y="1158546"/>
                  <a:pt x="2049766" y="1181934"/>
                  <a:pt x="2059181" y="1194421"/>
                </a:cubicBezTo>
                <a:cubicBezTo>
                  <a:pt x="2065523" y="1202844"/>
                  <a:pt x="2067555" y="1211565"/>
                  <a:pt x="2064829" y="1218998"/>
                </a:cubicBezTo>
                <a:cubicBezTo>
                  <a:pt x="2062451" y="1225539"/>
                  <a:pt x="2056554" y="1230593"/>
                  <a:pt x="2049419" y="1232228"/>
                </a:cubicBezTo>
                <a:cubicBezTo>
                  <a:pt x="2041441" y="1234061"/>
                  <a:pt x="1986440" y="1233962"/>
                  <a:pt x="1937880" y="1233813"/>
                </a:cubicBezTo>
                <a:lnTo>
                  <a:pt x="1930200" y="1233813"/>
                </a:lnTo>
                <a:cubicBezTo>
                  <a:pt x="1929110" y="1204133"/>
                  <a:pt x="1927623" y="1143978"/>
                  <a:pt x="1930349" y="1131937"/>
                </a:cubicBezTo>
                <a:cubicBezTo>
                  <a:pt x="1931934" y="1125000"/>
                  <a:pt x="1936889" y="1119252"/>
                  <a:pt x="1943232" y="1116923"/>
                </a:cubicBezTo>
                <a:cubicBezTo>
                  <a:pt x="1950516" y="1114248"/>
                  <a:pt x="1958989" y="1116230"/>
                  <a:pt x="1967214" y="1122423"/>
                </a:cubicBezTo>
                <a:cubicBezTo>
                  <a:pt x="1979453" y="1131689"/>
                  <a:pt x="2002395" y="1136347"/>
                  <a:pt x="2020828" y="1126784"/>
                </a:cubicBezTo>
                <a:cubicBezTo>
                  <a:pt x="2030491" y="1121779"/>
                  <a:pt x="2046595" y="1108401"/>
                  <a:pt x="2045455" y="1075895"/>
                </a:cubicBezTo>
                <a:cubicBezTo>
                  <a:pt x="2046595" y="1042994"/>
                  <a:pt x="2030491" y="1029664"/>
                  <a:pt x="2020828" y="1024660"/>
                </a:cubicBezTo>
                <a:cubicBezTo>
                  <a:pt x="2002395" y="1015096"/>
                  <a:pt x="1979453" y="1019754"/>
                  <a:pt x="1967214" y="1029020"/>
                </a:cubicBezTo>
                <a:cubicBezTo>
                  <a:pt x="1958989" y="1035214"/>
                  <a:pt x="1950516" y="1037147"/>
                  <a:pt x="1943232" y="1034520"/>
                </a:cubicBezTo>
                <a:cubicBezTo>
                  <a:pt x="1936889" y="1032191"/>
                  <a:pt x="1931934" y="1026444"/>
                  <a:pt x="1930349" y="1019507"/>
                </a:cubicBezTo>
                <a:cubicBezTo>
                  <a:pt x="1927524" y="1007119"/>
                  <a:pt x="1929209" y="944090"/>
                  <a:pt x="1930299" y="915351"/>
                </a:cubicBezTo>
                <a:cubicBezTo>
                  <a:pt x="1932826" y="915351"/>
                  <a:pt x="1935304" y="915351"/>
                  <a:pt x="1937880" y="915301"/>
                </a:cubicBezTo>
                <a:cubicBezTo>
                  <a:pt x="1986440" y="915202"/>
                  <a:pt x="2041441" y="915103"/>
                  <a:pt x="2049419" y="916936"/>
                </a:cubicBezTo>
                <a:cubicBezTo>
                  <a:pt x="2056554" y="918572"/>
                  <a:pt x="2062451" y="923626"/>
                  <a:pt x="2064829" y="930167"/>
                </a:cubicBezTo>
                <a:cubicBezTo>
                  <a:pt x="2067555" y="937599"/>
                  <a:pt x="2065523" y="946320"/>
                  <a:pt x="2059181" y="954744"/>
                </a:cubicBezTo>
                <a:cubicBezTo>
                  <a:pt x="2049766" y="967230"/>
                  <a:pt x="2045009" y="990618"/>
                  <a:pt x="2054721" y="1009398"/>
                </a:cubicBezTo>
                <a:cubicBezTo>
                  <a:pt x="2059874" y="1019308"/>
                  <a:pt x="2073451" y="1035710"/>
                  <a:pt x="2106650" y="1034570"/>
                </a:cubicBezTo>
                <a:cubicBezTo>
                  <a:pt x="2107790" y="1034570"/>
                  <a:pt x="2108830" y="1034619"/>
                  <a:pt x="2109921" y="1034619"/>
                </a:cubicBezTo>
                <a:cubicBezTo>
                  <a:pt x="2141088" y="1034619"/>
                  <a:pt x="2153971" y="1018961"/>
                  <a:pt x="2158926" y="1009398"/>
                </a:cubicBezTo>
                <a:cubicBezTo>
                  <a:pt x="2168688" y="990618"/>
                  <a:pt x="2163931" y="967230"/>
                  <a:pt x="2154467" y="954744"/>
                </a:cubicBezTo>
                <a:cubicBezTo>
                  <a:pt x="2148124" y="946320"/>
                  <a:pt x="2146142" y="937599"/>
                  <a:pt x="2148818" y="930167"/>
                </a:cubicBezTo>
                <a:cubicBezTo>
                  <a:pt x="2151196" y="923626"/>
                  <a:pt x="2157142" y="918572"/>
                  <a:pt x="2164278" y="916936"/>
                </a:cubicBezTo>
                <a:cubicBezTo>
                  <a:pt x="2172206" y="915103"/>
                  <a:pt x="2227257" y="915202"/>
                  <a:pt x="2275767" y="915301"/>
                </a:cubicBezTo>
                <a:lnTo>
                  <a:pt x="2276857" y="915301"/>
                </a:lnTo>
                <a:cubicBezTo>
                  <a:pt x="2276114" y="935419"/>
                  <a:pt x="2273785" y="1006772"/>
                  <a:pt x="2277204" y="1021687"/>
                </a:cubicBezTo>
                <a:cubicBezTo>
                  <a:pt x="2279533" y="1031894"/>
                  <a:pt x="2286866" y="1040367"/>
                  <a:pt x="2296330" y="1043836"/>
                </a:cubicBezTo>
                <a:close/>
                <a:moveTo>
                  <a:pt x="2296330" y="715414"/>
                </a:moveTo>
                <a:cubicBezTo>
                  <a:pt x="2306835" y="719229"/>
                  <a:pt x="2318678" y="716801"/>
                  <a:pt x="2329678" y="708476"/>
                </a:cubicBezTo>
                <a:cubicBezTo>
                  <a:pt x="2339489" y="701044"/>
                  <a:pt x="2357922" y="697328"/>
                  <a:pt x="2372738" y="705008"/>
                </a:cubicBezTo>
                <a:cubicBezTo>
                  <a:pt x="2386067" y="711945"/>
                  <a:pt x="2392756" y="726513"/>
                  <a:pt x="2392062" y="747473"/>
                </a:cubicBezTo>
                <a:cubicBezTo>
                  <a:pt x="2392756" y="768086"/>
                  <a:pt x="2386067" y="782654"/>
                  <a:pt x="2372738" y="789542"/>
                </a:cubicBezTo>
                <a:cubicBezTo>
                  <a:pt x="2357922" y="797271"/>
                  <a:pt x="2339489" y="793506"/>
                  <a:pt x="2329678" y="786073"/>
                </a:cubicBezTo>
                <a:cubicBezTo>
                  <a:pt x="2318678" y="777798"/>
                  <a:pt x="2306835" y="775320"/>
                  <a:pt x="2296330" y="779185"/>
                </a:cubicBezTo>
                <a:cubicBezTo>
                  <a:pt x="2286866" y="782654"/>
                  <a:pt x="2279533" y="791127"/>
                  <a:pt x="2277204" y="801285"/>
                </a:cubicBezTo>
                <a:cubicBezTo>
                  <a:pt x="2273884" y="815754"/>
                  <a:pt x="2275965" y="882746"/>
                  <a:pt x="2276807" y="905391"/>
                </a:cubicBezTo>
                <a:lnTo>
                  <a:pt x="2275816" y="905391"/>
                </a:lnTo>
                <a:cubicBezTo>
                  <a:pt x="2210657" y="905292"/>
                  <a:pt x="2170472" y="905342"/>
                  <a:pt x="2162048" y="907274"/>
                </a:cubicBezTo>
                <a:cubicBezTo>
                  <a:pt x="2151692" y="909653"/>
                  <a:pt x="2143020" y="917085"/>
                  <a:pt x="2139502" y="926748"/>
                </a:cubicBezTo>
                <a:cubicBezTo>
                  <a:pt x="2135637" y="937450"/>
                  <a:pt x="2138115" y="949541"/>
                  <a:pt x="2146588" y="960739"/>
                </a:cubicBezTo>
                <a:cubicBezTo>
                  <a:pt x="2154169" y="970798"/>
                  <a:pt x="2158034" y="989677"/>
                  <a:pt x="2150106" y="1004839"/>
                </a:cubicBezTo>
                <a:cubicBezTo>
                  <a:pt x="2143020" y="1018516"/>
                  <a:pt x="2128106" y="1025353"/>
                  <a:pt x="2106650" y="1024660"/>
                </a:cubicBezTo>
                <a:cubicBezTo>
                  <a:pt x="2085492" y="1025403"/>
                  <a:pt x="2070627" y="1018516"/>
                  <a:pt x="2063541" y="1004839"/>
                </a:cubicBezTo>
                <a:cubicBezTo>
                  <a:pt x="2055662" y="989677"/>
                  <a:pt x="2059478" y="970798"/>
                  <a:pt x="2067109" y="960739"/>
                </a:cubicBezTo>
                <a:cubicBezTo>
                  <a:pt x="2075532" y="949541"/>
                  <a:pt x="2078059" y="937450"/>
                  <a:pt x="2074145" y="926748"/>
                </a:cubicBezTo>
                <a:cubicBezTo>
                  <a:pt x="2070627" y="917085"/>
                  <a:pt x="2062005" y="909653"/>
                  <a:pt x="2051599" y="907274"/>
                </a:cubicBezTo>
                <a:cubicBezTo>
                  <a:pt x="2043176" y="905342"/>
                  <a:pt x="2002990" y="905292"/>
                  <a:pt x="1937880" y="905391"/>
                </a:cubicBezTo>
                <a:cubicBezTo>
                  <a:pt x="1936196" y="905441"/>
                  <a:pt x="1934560" y="905441"/>
                  <a:pt x="1932876" y="905441"/>
                </a:cubicBezTo>
                <a:cubicBezTo>
                  <a:pt x="1933668" y="882746"/>
                  <a:pt x="1935799" y="815754"/>
                  <a:pt x="1932479" y="801285"/>
                </a:cubicBezTo>
                <a:cubicBezTo>
                  <a:pt x="1930150" y="791127"/>
                  <a:pt x="1922817" y="782654"/>
                  <a:pt x="1913353" y="779185"/>
                </a:cubicBezTo>
                <a:cubicBezTo>
                  <a:pt x="1902798" y="775320"/>
                  <a:pt x="1890956" y="777798"/>
                  <a:pt x="1880005" y="786073"/>
                </a:cubicBezTo>
                <a:cubicBezTo>
                  <a:pt x="1870194" y="793506"/>
                  <a:pt x="1851761" y="797271"/>
                  <a:pt x="1836945" y="789542"/>
                </a:cubicBezTo>
                <a:cubicBezTo>
                  <a:pt x="1823616" y="782654"/>
                  <a:pt x="1816927" y="768086"/>
                  <a:pt x="1817621" y="747126"/>
                </a:cubicBezTo>
                <a:cubicBezTo>
                  <a:pt x="1816927" y="726513"/>
                  <a:pt x="1823616" y="711945"/>
                  <a:pt x="1836945" y="705008"/>
                </a:cubicBezTo>
                <a:cubicBezTo>
                  <a:pt x="1851761" y="697328"/>
                  <a:pt x="1870194" y="701044"/>
                  <a:pt x="1880005" y="708476"/>
                </a:cubicBezTo>
                <a:cubicBezTo>
                  <a:pt x="1890956" y="716801"/>
                  <a:pt x="1902798" y="719229"/>
                  <a:pt x="1913353" y="715414"/>
                </a:cubicBezTo>
                <a:cubicBezTo>
                  <a:pt x="1922817" y="711945"/>
                  <a:pt x="1930150" y="703472"/>
                  <a:pt x="1932479" y="693264"/>
                </a:cubicBezTo>
                <a:cubicBezTo>
                  <a:pt x="1935849" y="678597"/>
                  <a:pt x="1933619" y="609722"/>
                  <a:pt x="1932826" y="588118"/>
                </a:cubicBezTo>
                <a:cubicBezTo>
                  <a:pt x="1986836" y="588217"/>
                  <a:pt x="2042284" y="587176"/>
                  <a:pt x="2051599" y="585046"/>
                </a:cubicBezTo>
                <a:cubicBezTo>
                  <a:pt x="2062005" y="582667"/>
                  <a:pt x="2070627" y="575185"/>
                  <a:pt x="2074145" y="565572"/>
                </a:cubicBezTo>
                <a:cubicBezTo>
                  <a:pt x="2078059" y="554820"/>
                  <a:pt x="2075532" y="542779"/>
                  <a:pt x="2067109" y="531580"/>
                </a:cubicBezTo>
                <a:cubicBezTo>
                  <a:pt x="2059478" y="521522"/>
                  <a:pt x="2055662" y="502643"/>
                  <a:pt x="2063541" y="487480"/>
                </a:cubicBezTo>
                <a:cubicBezTo>
                  <a:pt x="2070627" y="473804"/>
                  <a:pt x="2085542" y="466966"/>
                  <a:pt x="2106997" y="467660"/>
                </a:cubicBezTo>
                <a:cubicBezTo>
                  <a:pt x="2128155" y="466966"/>
                  <a:pt x="2143020" y="473804"/>
                  <a:pt x="2150106" y="487480"/>
                </a:cubicBezTo>
                <a:cubicBezTo>
                  <a:pt x="2158034" y="502643"/>
                  <a:pt x="2154169" y="521522"/>
                  <a:pt x="2146588" y="531580"/>
                </a:cubicBezTo>
                <a:cubicBezTo>
                  <a:pt x="2138115" y="542779"/>
                  <a:pt x="2135637" y="554820"/>
                  <a:pt x="2139502" y="565572"/>
                </a:cubicBezTo>
                <a:cubicBezTo>
                  <a:pt x="2143020" y="575185"/>
                  <a:pt x="2151692" y="582667"/>
                  <a:pt x="2162048" y="585046"/>
                </a:cubicBezTo>
                <a:cubicBezTo>
                  <a:pt x="2171165" y="587127"/>
                  <a:pt x="2224135" y="588167"/>
                  <a:pt x="2276807" y="588167"/>
                </a:cubicBezTo>
                <a:cubicBezTo>
                  <a:pt x="2276015" y="609722"/>
                  <a:pt x="2273834" y="678597"/>
                  <a:pt x="2277204" y="693264"/>
                </a:cubicBezTo>
                <a:cubicBezTo>
                  <a:pt x="2279533" y="703472"/>
                  <a:pt x="2286866" y="711945"/>
                  <a:pt x="2296330" y="715414"/>
                </a:cubicBezTo>
                <a:close/>
                <a:moveTo>
                  <a:pt x="2278988" y="362662"/>
                </a:moveTo>
                <a:cubicBezTo>
                  <a:pt x="2277402" y="369599"/>
                  <a:pt x="2272447" y="375347"/>
                  <a:pt x="2266104" y="377676"/>
                </a:cubicBezTo>
                <a:cubicBezTo>
                  <a:pt x="2258870" y="380302"/>
                  <a:pt x="2250347" y="378369"/>
                  <a:pt x="2242122" y="372126"/>
                </a:cubicBezTo>
                <a:cubicBezTo>
                  <a:pt x="2229932" y="362910"/>
                  <a:pt x="2206990" y="358252"/>
                  <a:pt x="2188558" y="367815"/>
                </a:cubicBezTo>
                <a:cubicBezTo>
                  <a:pt x="2178846" y="372820"/>
                  <a:pt x="2162791" y="386149"/>
                  <a:pt x="2163881" y="418704"/>
                </a:cubicBezTo>
                <a:cubicBezTo>
                  <a:pt x="2162791" y="451556"/>
                  <a:pt x="2178846" y="464935"/>
                  <a:pt x="2188558" y="469939"/>
                </a:cubicBezTo>
                <a:cubicBezTo>
                  <a:pt x="2206990" y="479503"/>
                  <a:pt x="2229932" y="474845"/>
                  <a:pt x="2242122" y="465579"/>
                </a:cubicBezTo>
                <a:cubicBezTo>
                  <a:pt x="2250347" y="459385"/>
                  <a:pt x="2258870" y="457452"/>
                  <a:pt x="2266104" y="460079"/>
                </a:cubicBezTo>
                <a:cubicBezTo>
                  <a:pt x="2272447" y="462358"/>
                  <a:pt x="2277402" y="468155"/>
                  <a:pt x="2278988" y="475092"/>
                </a:cubicBezTo>
                <a:cubicBezTo>
                  <a:pt x="2281812" y="487332"/>
                  <a:pt x="2280177" y="549022"/>
                  <a:pt x="2279087" y="578257"/>
                </a:cubicBezTo>
                <a:cubicBezTo>
                  <a:pt x="2226414" y="578257"/>
                  <a:pt x="2172800" y="577316"/>
                  <a:pt x="2164278" y="575383"/>
                </a:cubicBezTo>
                <a:cubicBezTo>
                  <a:pt x="2157142" y="573748"/>
                  <a:pt x="2151196" y="568694"/>
                  <a:pt x="2148818" y="562153"/>
                </a:cubicBezTo>
                <a:cubicBezTo>
                  <a:pt x="2146142" y="554721"/>
                  <a:pt x="2148124" y="546000"/>
                  <a:pt x="2154467" y="537576"/>
                </a:cubicBezTo>
                <a:cubicBezTo>
                  <a:pt x="2163931" y="525089"/>
                  <a:pt x="2168688" y="501701"/>
                  <a:pt x="2158926" y="482872"/>
                </a:cubicBezTo>
                <a:cubicBezTo>
                  <a:pt x="2153823" y="473011"/>
                  <a:pt x="2140196" y="456610"/>
                  <a:pt x="2106997" y="457750"/>
                </a:cubicBezTo>
                <a:cubicBezTo>
                  <a:pt x="2073550" y="456610"/>
                  <a:pt x="2059874" y="473011"/>
                  <a:pt x="2054721" y="482922"/>
                </a:cubicBezTo>
                <a:cubicBezTo>
                  <a:pt x="2045009" y="501701"/>
                  <a:pt x="2049766" y="525089"/>
                  <a:pt x="2059181" y="537576"/>
                </a:cubicBezTo>
                <a:cubicBezTo>
                  <a:pt x="2065523" y="546000"/>
                  <a:pt x="2067555" y="554721"/>
                  <a:pt x="2064829" y="562153"/>
                </a:cubicBezTo>
                <a:cubicBezTo>
                  <a:pt x="2062451" y="568694"/>
                  <a:pt x="2056554" y="573748"/>
                  <a:pt x="2049419" y="575383"/>
                </a:cubicBezTo>
                <a:cubicBezTo>
                  <a:pt x="2040648" y="577415"/>
                  <a:pt x="1984309" y="578356"/>
                  <a:pt x="1930249" y="578257"/>
                </a:cubicBezTo>
                <a:cubicBezTo>
                  <a:pt x="1929159" y="549022"/>
                  <a:pt x="1927574" y="487332"/>
                  <a:pt x="1930349" y="475092"/>
                </a:cubicBezTo>
                <a:cubicBezTo>
                  <a:pt x="1931934" y="468155"/>
                  <a:pt x="1936889" y="462358"/>
                  <a:pt x="1943232" y="460079"/>
                </a:cubicBezTo>
                <a:cubicBezTo>
                  <a:pt x="1950466" y="457452"/>
                  <a:pt x="1958989" y="459385"/>
                  <a:pt x="1967214" y="465579"/>
                </a:cubicBezTo>
                <a:cubicBezTo>
                  <a:pt x="1979453" y="474845"/>
                  <a:pt x="2002395" y="479503"/>
                  <a:pt x="2020828" y="469939"/>
                </a:cubicBezTo>
                <a:cubicBezTo>
                  <a:pt x="2030491" y="464885"/>
                  <a:pt x="2046595" y="451556"/>
                  <a:pt x="2045455" y="419051"/>
                </a:cubicBezTo>
                <a:cubicBezTo>
                  <a:pt x="2046595" y="386149"/>
                  <a:pt x="2030491" y="372820"/>
                  <a:pt x="2020828" y="367815"/>
                </a:cubicBezTo>
                <a:cubicBezTo>
                  <a:pt x="2002395" y="358252"/>
                  <a:pt x="1979453" y="362910"/>
                  <a:pt x="1967214" y="372126"/>
                </a:cubicBezTo>
                <a:cubicBezTo>
                  <a:pt x="1958989" y="378369"/>
                  <a:pt x="1950516" y="380302"/>
                  <a:pt x="1943232" y="377676"/>
                </a:cubicBezTo>
                <a:cubicBezTo>
                  <a:pt x="1936889" y="375347"/>
                  <a:pt x="1931934" y="369599"/>
                  <a:pt x="1930349" y="362662"/>
                </a:cubicBezTo>
                <a:cubicBezTo>
                  <a:pt x="1927524" y="350274"/>
                  <a:pt x="1929209" y="287196"/>
                  <a:pt x="1930299" y="258457"/>
                </a:cubicBezTo>
                <a:lnTo>
                  <a:pt x="1937880" y="258457"/>
                </a:lnTo>
                <a:cubicBezTo>
                  <a:pt x="2003039" y="258605"/>
                  <a:pt x="2043176" y="258556"/>
                  <a:pt x="2051599" y="256623"/>
                </a:cubicBezTo>
                <a:cubicBezTo>
                  <a:pt x="2062005" y="254245"/>
                  <a:pt x="2070627" y="246763"/>
                  <a:pt x="2074145" y="237150"/>
                </a:cubicBezTo>
                <a:cubicBezTo>
                  <a:pt x="2078059" y="226397"/>
                  <a:pt x="2075532" y="214357"/>
                  <a:pt x="2067109" y="203158"/>
                </a:cubicBezTo>
                <a:cubicBezTo>
                  <a:pt x="2059478" y="193099"/>
                  <a:pt x="2055662" y="174220"/>
                  <a:pt x="2063541" y="159058"/>
                </a:cubicBezTo>
                <a:cubicBezTo>
                  <a:pt x="2070627" y="145382"/>
                  <a:pt x="2085542" y="138494"/>
                  <a:pt x="2106997" y="139238"/>
                </a:cubicBezTo>
                <a:cubicBezTo>
                  <a:pt x="2128155" y="138544"/>
                  <a:pt x="2143020" y="145382"/>
                  <a:pt x="2150106" y="159058"/>
                </a:cubicBezTo>
                <a:cubicBezTo>
                  <a:pt x="2158034" y="174220"/>
                  <a:pt x="2154169" y="193099"/>
                  <a:pt x="2146588" y="203158"/>
                </a:cubicBezTo>
                <a:cubicBezTo>
                  <a:pt x="2138115" y="214357"/>
                  <a:pt x="2135637" y="226397"/>
                  <a:pt x="2139502" y="237150"/>
                </a:cubicBezTo>
                <a:cubicBezTo>
                  <a:pt x="2143020" y="246763"/>
                  <a:pt x="2151692" y="254245"/>
                  <a:pt x="2162048" y="256623"/>
                </a:cubicBezTo>
                <a:cubicBezTo>
                  <a:pt x="2170472" y="258556"/>
                  <a:pt x="2210657" y="258605"/>
                  <a:pt x="2275816" y="258457"/>
                </a:cubicBezTo>
                <a:lnTo>
                  <a:pt x="2279037" y="258457"/>
                </a:lnTo>
                <a:cubicBezTo>
                  <a:pt x="2280127" y="287246"/>
                  <a:pt x="2281812" y="350274"/>
                  <a:pt x="2278988" y="362662"/>
                </a:cubicBezTo>
                <a:close/>
                <a:moveTo>
                  <a:pt x="2106997" y="2428333"/>
                </a:moveTo>
                <a:cubicBezTo>
                  <a:pt x="2073451" y="2427095"/>
                  <a:pt x="2059874" y="2443595"/>
                  <a:pt x="2054721" y="2453456"/>
                </a:cubicBezTo>
                <a:cubicBezTo>
                  <a:pt x="2050806" y="2461086"/>
                  <a:pt x="2049221" y="2469460"/>
                  <a:pt x="2049419" y="2477537"/>
                </a:cubicBezTo>
                <a:lnTo>
                  <a:pt x="2059230" y="2477537"/>
                </a:lnTo>
                <a:cubicBezTo>
                  <a:pt x="2059081" y="2470996"/>
                  <a:pt x="2060320" y="2464208"/>
                  <a:pt x="2063541" y="2458014"/>
                </a:cubicBezTo>
                <a:cubicBezTo>
                  <a:pt x="2070627" y="2444338"/>
                  <a:pt x="2085641" y="2437599"/>
                  <a:pt x="2106997" y="2438194"/>
                </a:cubicBezTo>
                <a:cubicBezTo>
                  <a:pt x="2128155" y="2437451"/>
                  <a:pt x="2143020" y="2444338"/>
                  <a:pt x="2150106" y="2458014"/>
                </a:cubicBezTo>
                <a:cubicBezTo>
                  <a:pt x="2153327" y="2464208"/>
                  <a:pt x="2154615" y="2470996"/>
                  <a:pt x="2154417" y="2477537"/>
                </a:cubicBezTo>
                <a:lnTo>
                  <a:pt x="2164278" y="2477537"/>
                </a:lnTo>
                <a:cubicBezTo>
                  <a:pt x="2164476" y="2469460"/>
                  <a:pt x="2162890" y="2461086"/>
                  <a:pt x="2158926" y="2453456"/>
                </a:cubicBezTo>
                <a:cubicBezTo>
                  <a:pt x="2153823" y="2443595"/>
                  <a:pt x="2140444" y="2427095"/>
                  <a:pt x="2106997" y="2428333"/>
                </a:cubicBezTo>
                <a:close/>
                <a:moveTo>
                  <a:pt x="807132" y="2453456"/>
                </a:moveTo>
                <a:cubicBezTo>
                  <a:pt x="802028" y="2443595"/>
                  <a:pt x="788402" y="2427095"/>
                  <a:pt x="755203" y="2428333"/>
                </a:cubicBezTo>
                <a:cubicBezTo>
                  <a:pt x="721707" y="2427144"/>
                  <a:pt x="708080" y="2443595"/>
                  <a:pt x="702976" y="2453456"/>
                </a:cubicBezTo>
                <a:cubicBezTo>
                  <a:pt x="699012" y="2461086"/>
                  <a:pt x="697427" y="2469460"/>
                  <a:pt x="697625" y="2477537"/>
                </a:cubicBezTo>
                <a:lnTo>
                  <a:pt x="707436" y="2477537"/>
                </a:lnTo>
                <a:cubicBezTo>
                  <a:pt x="707287" y="2470947"/>
                  <a:pt x="708526" y="2464208"/>
                  <a:pt x="711747" y="2458014"/>
                </a:cubicBezTo>
                <a:cubicBezTo>
                  <a:pt x="718833" y="2444338"/>
                  <a:pt x="733748" y="2437599"/>
                  <a:pt x="755203" y="2438194"/>
                </a:cubicBezTo>
                <a:cubicBezTo>
                  <a:pt x="776411" y="2437599"/>
                  <a:pt x="791276" y="2444338"/>
                  <a:pt x="798362" y="2458014"/>
                </a:cubicBezTo>
                <a:cubicBezTo>
                  <a:pt x="801583" y="2464208"/>
                  <a:pt x="802821" y="2470996"/>
                  <a:pt x="802673" y="2477537"/>
                </a:cubicBezTo>
                <a:lnTo>
                  <a:pt x="812484" y="2477537"/>
                </a:lnTo>
                <a:cubicBezTo>
                  <a:pt x="812682" y="2469460"/>
                  <a:pt x="811096" y="2461086"/>
                  <a:pt x="807132" y="2453456"/>
                </a:cubicBezTo>
                <a:close/>
                <a:moveTo>
                  <a:pt x="51731" y="1681504"/>
                </a:moveTo>
                <a:cubicBezTo>
                  <a:pt x="34190" y="1672437"/>
                  <a:pt x="12586" y="1676153"/>
                  <a:pt x="0" y="1684577"/>
                </a:cubicBezTo>
                <a:lnTo>
                  <a:pt x="0" y="1696518"/>
                </a:lnTo>
                <a:cubicBezTo>
                  <a:pt x="1387" y="1695676"/>
                  <a:pt x="2775" y="1694784"/>
                  <a:pt x="4113" y="1693743"/>
                </a:cubicBezTo>
                <a:cubicBezTo>
                  <a:pt x="13924" y="1686311"/>
                  <a:pt x="32357" y="1682595"/>
                  <a:pt x="47172" y="1690275"/>
                </a:cubicBezTo>
                <a:cubicBezTo>
                  <a:pt x="60501" y="1697212"/>
                  <a:pt x="67191" y="1711780"/>
                  <a:pt x="66497" y="1732740"/>
                </a:cubicBezTo>
                <a:cubicBezTo>
                  <a:pt x="67191" y="1753353"/>
                  <a:pt x="60501" y="1767921"/>
                  <a:pt x="47172" y="1774858"/>
                </a:cubicBezTo>
                <a:cubicBezTo>
                  <a:pt x="32357" y="1782538"/>
                  <a:pt x="13924" y="1778773"/>
                  <a:pt x="4113" y="1771389"/>
                </a:cubicBezTo>
                <a:cubicBezTo>
                  <a:pt x="2775" y="1770349"/>
                  <a:pt x="1387" y="1769457"/>
                  <a:pt x="0" y="1768615"/>
                </a:cubicBezTo>
                <a:lnTo>
                  <a:pt x="0" y="1780556"/>
                </a:lnTo>
                <a:cubicBezTo>
                  <a:pt x="12586" y="1788980"/>
                  <a:pt x="34190" y="1792696"/>
                  <a:pt x="51731" y="1783628"/>
                </a:cubicBezTo>
                <a:cubicBezTo>
                  <a:pt x="61393" y="1778624"/>
                  <a:pt x="77497" y="1765295"/>
                  <a:pt x="76407" y="1732740"/>
                </a:cubicBezTo>
                <a:cubicBezTo>
                  <a:pt x="77497" y="1699838"/>
                  <a:pt x="61393" y="1686509"/>
                  <a:pt x="51731" y="1681504"/>
                </a:cubicBezTo>
                <a:close/>
                <a:moveTo>
                  <a:pt x="51731" y="2009927"/>
                </a:moveTo>
                <a:cubicBezTo>
                  <a:pt x="34190" y="2000859"/>
                  <a:pt x="12586" y="2004575"/>
                  <a:pt x="0" y="2012999"/>
                </a:cubicBezTo>
                <a:lnTo>
                  <a:pt x="0" y="2024941"/>
                </a:lnTo>
                <a:cubicBezTo>
                  <a:pt x="1387" y="2024098"/>
                  <a:pt x="2775" y="2023206"/>
                  <a:pt x="4113" y="2022166"/>
                </a:cubicBezTo>
                <a:cubicBezTo>
                  <a:pt x="13924" y="2014733"/>
                  <a:pt x="32357" y="2011017"/>
                  <a:pt x="47172" y="2018697"/>
                </a:cubicBezTo>
                <a:cubicBezTo>
                  <a:pt x="60501" y="2025634"/>
                  <a:pt x="67191" y="2040202"/>
                  <a:pt x="66497" y="2061162"/>
                </a:cubicBezTo>
                <a:cubicBezTo>
                  <a:pt x="67191" y="2081775"/>
                  <a:pt x="60501" y="2096343"/>
                  <a:pt x="47172" y="2103280"/>
                </a:cubicBezTo>
                <a:cubicBezTo>
                  <a:pt x="32357" y="2110961"/>
                  <a:pt x="13924" y="2107195"/>
                  <a:pt x="4113" y="2099812"/>
                </a:cubicBezTo>
                <a:cubicBezTo>
                  <a:pt x="2775" y="2098771"/>
                  <a:pt x="1387" y="2097879"/>
                  <a:pt x="0" y="2097037"/>
                </a:cubicBezTo>
                <a:lnTo>
                  <a:pt x="0" y="2108979"/>
                </a:lnTo>
                <a:cubicBezTo>
                  <a:pt x="12586" y="2117402"/>
                  <a:pt x="34190" y="2121119"/>
                  <a:pt x="51731" y="2112051"/>
                </a:cubicBezTo>
                <a:cubicBezTo>
                  <a:pt x="61393" y="2107046"/>
                  <a:pt x="77497" y="2093717"/>
                  <a:pt x="76407" y="2061162"/>
                </a:cubicBezTo>
                <a:cubicBezTo>
                  <a:pt x="77497" y="2028260"/>
                  <a:pt x="61393" y="2014931"/>
                  <a:pt x="51731" y="2009927"/>
                </a:cubicBezTo>
                <a:close/>
                <a:moveTo>
                  <a:pt x="51731" y="696237"/>
                </a:moveTo>
                <a:cubicBezTo>
                  <a:pt x="34190" y="687170"/>
                  <a:pt x="12586" y="690886"/>
                  <a:pt x="0" y="699310"/>
                </a:cubicBezTo>
                <a:lnTo>
                  <a:pt x="0" y="711251"/>
                </a:lnTo>
                <a:cubicBezTo>
                  <a:pt x="1387" y="710409"/>
                  <a:pt x="2775" y="709517"/>
                  <a:pt x="4113" y="708476"/>
                </a:cubicBezTo>
                <a:cubicBezTo>
                  <a:pt x="13924" y="701044"/>
                  <a:pt x="32357" y="697328"/>
                  <a:pt x="47172" y="705008"/>
                </a:cubicBezTo>
                <a:cubicBezTo>
                  <a:pt x="60501" y="711945"/>
                  <a:pt x="67191" y="726513"/>
                  <a:pt x="66497" y="747473"/>
                </a:cubicBezTo>
                <a:cubicBezTo>
                  <a:pt x="67191" y="768086"/>
                  <a:pt x="60501" y="782654"/>
                  <a:pt x="47172" y="789542"/>
                </a:cubicBezTo>
                <a:cubicBezTo>
                  <a:pt x="32357" y="797271"/>
                  <a:pt x="13924" y="793506"/>
                  <a:pt x="4113" y="786073"/>
                </a:cubicBezTo>
                <a:cubicBezTo>
                  <a:pt x="2775" y="785032"/>
                  <a:pt x="1387" y="784140"/>
                  <a:pt x="0" y="783298"/>
                </a:cubicBezTo>
                <a:lnTo>
                  <a:pt x="0" y="795289"/>
                </a:lnTo>
                <a:cubicBezTo>
                  <a:pt x="12586" y="803713"/>
                  <a:pt x="34190" y="807429"/>
                  <a:pt x="51731" y="798362"/>
                </a:cubicBezTo>
                <a:cubicBezTo>
                  <a:pt x="61393" y="793357"/>
                  <a:pt x="77497" y="779978"/>
                  <a:pt x="76407" y="747473"/>
                </a:cubicBezTo>
                <a:cubicBezTo>
                  <a:pt x="77497" y="714571"/>
                  <a:pt x="61393" y="701242"/>
                  <a:pt x="51731" y="696237"/>
                </a:cubicBezTo>
                <a:close/>
                <a:moveTo>
                  <a:pt x="51731" y="1024660"/>
                </a:moveTo>
                <a:cubicBezTo>
                  <a:pt x="34190" y="1015592"/>
                  <a:pt x="12586" y="1019308"/>
                  <a:pt x="0" y="1027732"/>
                </a:cubicBezTo>
                <a:lnTo>
                  <a:pt x="0" y="1039674"/>
                </a:lnTo>
                <a:cubicBezTo>
                  <a:pt x="1387" y="1038831"/>
                  <a:pt x="2775" y="1037939"/>
                  <a:pt x="4113" y="1036899"/>
                </a:cubicBezTo>
                <a:cubicBezTo>
                  <a:pt x="13924" y="1029466"/>
                  <a:pt x="32357" y="1025750"/>
                  <a:pt x="47172" y="1033430"/>
                </a:cubicBezTo>
                <a:cubicBezTo>
                  <a:pt x="60501" y="1040367"/>
                  <a:pt x="67191" y="1054935"/>
                  <a:pt x="66497" y="1075895"/>
                </a:cubicBezTo>
                <a:cubicBezTo>
                  <a:pt x="67191" y="1096508"/>
                  <a:pt x="60501" y="1111076"/>
                  <a:pt x="47172" y="1117964"/>
                </a:cubicBezTo>
                <a:cubicBezTo>
                  <a:pt x="32357" y="1125694"/>
                  <a:pt x="13924" y="1121928"/>
                  <a:pt x="4113" y="1114545"/>
                </a:cubicBezTo>
                <a:cubicBezTo>
                  <a:pt x="2775" y="1113504"/>
                  <a:pt x="1387" y="1112612"/>
                  <a:pt x="0" y="1111770"/>
                </a:cubicBezTo>
                <a:lnTo>
                  <a:pt x="0" y="1123712"/>
                </a:lnTo>
                <a:cubicBezTo>
                  <a:pt x="12586" y="1132135"/>
                  <a:pt x="34190" y="1135852"/>
                  <a:pt x="51731" y="1126784"/>
                </a:cubicBezTo>
                <a:cubicBezTo>
                  <a:pt x="61393" y="1121779"/>
                  <a:pt x="77497" y="1108401"/>
                  <a:pt x="76407" y="1075895"/>
                </a:cubicBezTo>
                <a:cubicBezTo>
                  <a:pt x="77497" y="1042994"/>
                  <a:pt x="61393" y="1029664"/>
                  <a:pt x="51731" y="1024660"/>
                </a:cubicBezTo>
                <a:close/>
                <a:moveTo>
                  <a:pt x="51731" y="39393"/>
                </a:moveTo>
                <a:cubicBezTo>
                  <a:pt x="34190" y="30325"/>
                  <a:pt x="12586" y="34041"/>
                  <a:pt x="0" y="42415"/>
                </a:cubicBezTo>
                <a:lnTo>
                  <a:pt x="0" y="54407"/>
                </a:lnTo>
                <a:cubicBezTo>
                  <a:pt x="1387" y="53564"/>
                  <a:pt x="2775" y="52672"/>
                  <a:pt x="4113" y="51632"/>
                </a:cubicBezTo>
                <a:cubicBezTo>
                  <a:pt x="13924" y="44199"/>
                  <a:pt x="32357" y="40483"/>
                  <a:pt x="47172" y="48163"/>
                </a:cubicBezTo>
                <a:cubicBezTo>
                  <a:pt x="60501" y="55100"/>
                  <a:pt x="67191" y="69619"/>
                  <a:pt x="66497" y="90628"/>
                </a:cubicBezTo>
                <a:cubicBezTo>
                  <a:pt x="67191" y="111241"/>
                  <a:pt x="60501" y="125809"/>
                  <a:pt x="47172" y="132697"/>
                </a:cubicBezTo>
                <a:cubicBezTo>
                  <a:pt x="32357" y="140427"/>
                  <a:pt x="13924" y="136661"/>
                  <a:pt x="4113" y="129228"/>
                </a:cubicBezTo>
                <a:cubicBezTo>
                  <a:pt x="2775" y="128188"/>
                  <a:pt x="1387" y="127296"/>
                  <a:pt x="0" y="126453"/>
                </a:cubicBezTo>
                <a:lnTo>
                  <a:pt x="0" y="138445"/>
                </a:lnTo>
                <a:cubicBezTo>
                  <a:pt x="12586" y="146868"/>
                  <a:pt x="34190" y="150585"/>
                  <a:pt x="51731" y="141517"/>
                </a:cubicBezTo>
                <a:cubicBezTo>
                  <a:pt x="61393" y="136463"/>
                  <a:pt x="77497" y="123134"/>
                  <a:pt x="76407" y="90628"/>
                </a:cubicBezTo>
                <a:cubicBezTo>
                  <a:pt x="77497" y="57727"/>
                  <a:pt x="61393" y="44397"/>
                  <a:pt x="51731" y="39393"/>
                </a:cubicBezTo>
                <a:close/>
                <a:moveTo>
                  <a:pt x="2154417" y="0"/>
                </a:moveTo>
                <a:cubicBezTo>
                  <a:pt x="2154615" y="6590"/>
                  <a:pt x="2153327" y="13379"/>
                  <a:pt x="2150106" y="19573"/>
                </a:cubicBezTo>
                <a:cubicBezTo>
                  <a:pt x="2143020" y="33249"/>
                  <a:pt x="2128106" y="40087"/>
                  <a:pt x="2106650" y="39393"/>
                </a:cubicBezTo>
                <a:cubicBezTo>
                  <a:pt x="2085492" y="40136"/>
                  <a:pt x="2070627" y="33249"/>
                  <a:pt x="2063541" y="19573"/>
                </a:cubicBezTo>
                <a:cubicBezTo>
                  <a:pt x="2060320" y="13379"/>
                  <a:pt x="2059081" y="6590"/>
                  <a:pt x="2059230" y="0"/>
                </a:cubicBezTo>
                <a:lnTo>
                  <a:pt x="2049419" y="0"/>
                </a:lnTo>
                <a:cubicBezTo>
                  <a:pt x="2049221" y="8126"/>
                  <a:pt x="2050757" y="16500"/>
                  <a:pt x="2054721" y="24131"/>
                </a:cubicBezTo>
                <a:cubicBezTo>
                  <a:pt x="2059874" y="33992"/>
                  <a:pt x="2073451" y="50344"/>
                  <a:pt x="2106650" y="49253"/>
                </a:cubicBezTo>
                <a:cubicBezTo>
                  <a:pt x="2107790" y="49303"/>
                  <a:pt x="2108830" y="49353"/>
                  <a:pt x="2109921" y="49353"/>
                </a:cubicBezTo>
                <a:cubicBezTo>
                  <a:pt x="2141088" y="49353"/>
                  <a:pt x="2153971" y="33695"/>
                  <a:pt x="2158926" y="24131"/>
                </a:cubicBezTo>
                <a:cubicBezTo>
                  <a:pt x="2162890" y="16500"/>
                  <a:pt x="2164476" y="8077"/>
                  <a:pt x="2164278" y="0"/>
                </a:cubicBezTo>
                <a:lnTo>
                  <a:pt x="2154417" y="0"/>
                </a:lnTo>
                <a:close/>
                <a:moveTo>
                  <a:pt x="1140609" y="0"/>
                </a:moveTo>
                <a:cubicBezTo>
                  <a:pt x="1140757" y="6590"/>
                  <a:pt x="1139519" y="13379"/>
                  <a:pt x="1136298" y="19573"/>
                </a:cubicBezTo>
                <a:cubicBezTo>
                  <a:pt x="1129212" y="33249"/>
                  <a:pt x="1114297" y="40087"/>
                  <a:pt x="1092842" y="39393"/>
                </a:cubicBezTo>
                <a:cubicBezTo>
                  <a:pt x="1071733" y="40087"/>
                  <a:pt x="1056769" y="33249"/>
                  <a:pt x="1049683" y="19573"/>
                </a:cubicBezTo>
                <a:cubicBezTo>
                  <a:pt x="1046462" y="13379"/>
                  <a:pt x="1045224" y="6590"/>
                  <a:pt x="1045372" y="0"/>
                </a:cubicBezTo>
                <a:lnTo>
                  <a:pt x="1035561" y="0"/>
                </a:lnTo>
                <a:cubicBezTo>
                  <a:pt x="1035363" y="8077"/>
                  <a:pt x="1036949" y="16500"/>
                  <a:pt x="1040913" y="24131"/>
                </a:cubicBezTo>
                <a:cubicBezTo>
                  <a:pt x="1046016" y="33992"/>
                  <a:pt x="1059692" y="50344"/>
                  <a:pt x="1092842" y="49253"/>
                </a:cubicBezTo>
                <a:cubicBezTo>
                  <a:pt x="1126437" y="50393"/>
                  <a:pt x="1139965" y="33992"/>
                  <a:pt x="1145118" y="24131"/>
                </a:cubicBezTo>
                <a:cubicBezTo>
                  <a:pt x="1149082" y="16500"/>
                  <a:pt x="1150618" y="8126"/>
                  <a:pt x="1150420" y="0"/>
                </a:cubicBezTo>
                <a:lnTo>
                  <a:pt x="1140609" y="0"/>
                </a:lnTo>
                <a:close/>
                <a:moveTo>
                  <a:pt x="2477488" y="1550839"/>
                </a:moveTo>
                <a:cubicBezTo>
                  <a:pt x="2477488" y="1550839"/>
                  <a:pt x="2477538" y="1550938"/>
                  <a:pt x="2477538" y="1550988"/>
                </a:cubicBezTo>
                <a:lnTo>
                  <a:pt x="2477538" y="1529780"/>
                </a:lnTo>
                <a:cubicBezTo>
                  <a:pt x="2475110" y="1536965"/>
                  <a:pt x="2475060" y="1544150"/>
                  <a:pt x="2477488" y="1550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8"/>
          <p:cNvSpPr/>
          <p:nvPr/>
        </p:nvSpPr>
        <p:spPr>
          <a:xfrm rot="1825836">
            <a:off x="-1062548" y="3985270"/>
            <a:ext cx="1903846" cy="1727724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8"/>
          <p:cNvSpPr/>
          <p:nvPr/>
        </p:nvSpPr>
        <p:spPr>
          <a:xfrm rot="1825836">
            <a:off x="8525627" y="-408230"/>
            <a:ext cx="1903846" cy="1727724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_1_1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0"/>
          <p:cNvSpPr/>
          <p:nvPr/>
        </p:nvSpPr>
        <p:spPr>
          <a:xfrm rot="5400000">
            <a:off x="6694314" y="-1896004"/>
            <a:ext cx="2477587" cy="2477537"/>
          </a:xfrm>
          <a:custGeom>
            <a:avLst/>
            <a:gdLst/>
            <a:ahLst/>
            <a:cxnLst/>
            <a:rect l="l" t="t" r="r" b="b"/>
            <a:pathLst>
              <a:path w="2477587" h="2477537" extrusionOk="0">
                <a:moveTo>
                  <a:pt x="184577" y="0"/>
                </a:moveTo>
                <a:cubicBezTo>
                  <a:pt x="184725" y="6590"/>
                  <a:pt x="183486" y="13379"/>
                  <a:pt x="180266" y="19573"/>
                </a:cubicBezTo>
                <a:cubicBezTo>
                  <a:pt x="173180" y="33249"/>
                  <a:pt x="158265" y="40087"/>
                  <a:pt x="136810" y="39393"/>
                </a:cubicBezTo>
                <a:cubicBezTo>
                  <a:pt x="115651" y="40037"/>
                  <a:pt x="100786" y="33249"/>
                  <a:pt x="93700" y="19573"/>
                </a:cubicBezTo>
                <a:cubicBezTo>
                  <a:pt x="90480" y="13379"/>
                  <a:pt x="89191" y="6541"/>
                  <a:pt x="89390" y="0"/>
                </a:cubicBezTo>
                <a:lnTo>
                  <a:pt x="79529" y="0"/>
                </a:lnTo>
                <a:cubicBezTo>
                  <a:pt x="79331" y="8077"/>
                  <a:pt x="80916" y="16500"/>
                  <a:pt x="84880" y="24131"/>
                </a:cubicBezTo>
                <a:cubicBezTo>
                  <a:pt x="89984" y="33992"/>
                  <a:pt x="103660" y="50344"/>
                  <a:pt x="136810" y="49253"/>
                </a:cubicBezTo>
                <a:cubicBezTo>
                  <a:pt x="170405" y="50393"/>
                  <a:pt x="183932" y="33992"/>
                  <a:pt x="189086" y="24131"/>
                </a:cubicBezTo>
                <a:cubicBezTo>
                  <a:pt x="193050" y="16500"/>
                  <a:pt x="194586" y="8126"/>
                  <a:pt x="194388" y="0"/>
                </a:cubicBezTo>
                <a:lnTo>
                  <a:pt x="184577" y="0"/>
                </a:lnTo>
                <a:close/>
                <a:moveTo>
                  <a:pt x="189086" y="2453456"/>
                </a:moveTo>
                <a:cubicBezTo>
                  <a:pt x="183932" y="2443595"/>
                  <a:pt x="170256" y="2427095"/>
                  <a:pt x="137156" y="2428333"/>
                </a:cubicBezTo>
                <a:cubicBezTo>
                  <a:pt x="103611" y="2427144"/>
                  <a:pt x="89984" y="2443595"/>
                  <a:pt x="84880" y="2453456"/>
                </a:cubicBezTo>
                <a:cubicBezTo>
                  <a:pt x="80916" y="2461086"/>
                  <a:pt x="79331" y="2469460"/>
                  <a:pt x="79529" y="2477537"/>
                </a:cubicBezTo>
                <a:lnTo>
                  <a:pt x="89390" y="2477537"/>
                </a:lnTo>
                <a:cubicBezTo>
                  <a:pt x="89241" y="2470996"/>
                  <a:pt x="90480" y="2464208"/>
                  <a:pt x="93700" y="2458014"/>
                </a:cubicBezTo>
                <a:cubicBezTo>
                  <a:pt x="100786" y="2444338"/>
                  <a:pt x="115651" y="2437599"/>
                  <a:pt x="137156" y="2438194"/>
                </a:cubicBezTo>
                <a:cubicBezTo>
                  <a:pt x="158216" y="2437500"/>
                  <a:pt x="173180" y="2444338"/>
                  <a:pt x="180266" y="2458014"/>
                </a:cubicBezTo>
                <a:cubicBezTo>
                  <a:pt x="183486" y="2464208"/>
                  <a:pt x="184725" y="2470996"/>
                  <a:pt x="184577" y="2477537"/>
                </a:cubicBezTo>
                <a:lnTo>
                  <a:pt x="194388" y="2477537"/>
                </a:lnTo>
                <a:cubicBezTo>
                  <a:pt x="194586" y="2469460"/>
                  <a:pt x="193000" y="2461086"/>
                  <a:pt x="189086" y="2453456"/>
                </a:cubicBezTo>
                <a:close/>
                <a:moveTo>
                  <a:pt x="1820990" y="2453456"/>
                </a:moveTo>
                <a:cubicBezTo>
                  <a:pt x="1815837" y="2443595"/>
                  <a:pt x="1802458" y="2427095"/>
                  <a:pt x="1769061" y="2428333"/>
                </a:cubicBezTo>
                <a:cubicBezTo>
                  <a:pt x="1735465" y="2427095"/>
                  <a:pt x="1721938" y="2443595"/>
                  <a:pt x="1716785" y="2453456"/>
                </a:cubicBezTo>
                <a:cubicBezTo>
                  <a:pt x="1712821" y="2461086"/>
                  <a:pt x="1711285" y="2469460"/>
                  <a:pt x="1711483" y="2477537"/>
                </a:cubicBezTo>
                <a:lnTo>
                  <a:pt x="1721294" y="2477537"/>
                </a:lnTo>
                <a:cubicBezTo>
                  <a:pt x="1721145" y="2470996"/>
                  <a:pt x="1722384" y="2464208"/>
                  <a:pt x="1725605" y="2458014"/>
                </a:cubicBezTo>
                <a:cubicBezTo>
                  <a:pt x="1732691" y="2444338"/>
                  <a:pt x="1747704" y="2437599"/>
                  <a:pt x="1769061" y="2438194"/>
                </a:cubicBezTo>
                <a:cubicBezTo>
                  <a:pt x="1790169" y="2437451"/>
                  <a:pt x="1805084" y="2444338"/>
                  <a:pt x="1812170" y="2458014"/>
                </a:cubicBezTo>
                <a:cubicBezTo>
                  <a:pt x="1815391" y="2464208"/>
                  <a:pt x="1816630" y="2470996"/>
                  <a:pt x="1816481" y="2477537"/>
                </a:cubicBezTo>
                <a:lnTo>
                  <a:pt x="1826341" y="2477537"/>
                </a:lnTo>
                <a:cubicBezTo>
                  <a:pt x="1826540" y="2469460"/>
                  <a:pt x="1824954" y="2461086"/>
                  <a:pt x="1820990" y="2453456"/>
                </a:cubicBezTo>
                <a:close/>
                <a:moveTo>
                  <a:pt x="2444933" y="2428333"/>
                </a:moveTo>
                <a:cubicBezTo>
                  <a:pt x="2411387" y="2427144"/>
                  <a:pt x="2397810" y="2443595"/>
                  <a:pt x="2392707" y="2453456"/>
                </a:cubicBezTo>
                <a:cubicBezTo>
                  <a:pt x="2388743" y="2461086"/>
                  <a:pt x="2387157" y="2469460"/>
                  <a:pt x="2387355" y="2477537"/>
                </a:cubicBezTo>
                <a:lnTo>
                  <a:pt x="2397166" y="2477537"/>
                </a:lnTo>
                <a:cubicBezTo>
                  <a:pt x="2397018" y="2470996"/>
                  <a:pt x="2398256" y="2464208"/>
                  <a:pt x="2401477" y="2458014"/>
                </a:cubicBezTo>
                <a:cubicBezTo>
                  <a:pt x="2408563" y="2444338"/>
                  <a:pt x="2423577" y="2437550"/>
                  <a:pt x="2444933" y="2438194"/>
                </a:cubicBezTo>
                <a:cubicBezTo>
                  <a:pt x="2458560" y="2437797"/>
                  <a:pt x="2469560" y="2440473"/>
                  <a:pt x="2477538" y="2446023"/>
                </a:cubicBezTo>
                <a:lnTo>
                  <a:pt x="2477538" y="2434478"/>
                </a:lnTo>
                <a:cubicBezTo>
                  <a:pt x="2469659" y="2430464"/>
                  <a:pt x="2459105" y="2427788"/>
                  <a:pt x="2444933" y="2428333"/>
                </a:cubicBezTo>
                <a:close/>
                <a:moveTo>
                  <a:pt x="2392707" y="352554"/>
                </a:moveTo>
                <a:cubicBezTo>
                  <a:pt x="2397810" y="362414"/>
                  <a:pt x="2411239" y="378815"/>
                  <a:pt x="2444636" y="377725"/>
                </a:cubicBezTo>
                <a:cubicBezTo>
                  <a:pt x="2458956" y="378171"/>
                  <a:pt x="2469609" y="375496"/>
                  <a:pt x="2477538" y="371432"/>
                </a:cubicBezTo>
                <a:lnTo>
                  <a:pt x="2477538" y="359986"/>
                </a:lnTo>
                <a:cubicBezTo>
                  <a:pt x="2469510" y="365635"/>
                  <a:pt x="2458361" y="368311"/>
                  <a:pt x="2444636" y="367815"/>
                </a:cubicBezTo>
                <a:cubicBezTo>
                  <a:pt x="2423478" y="368509"/>
                  <a:pt x="2408563" y="361671"/>
                  <a:pt x="2401477" y="347995"/>
                </a:cubicBezTo>
                <a:cubicBezTo>
                  <a:pt x="2393599" y="332832"/>
                  <a:pt x="2397414" y="313954"/>
                  <a:pt x="2405045" y="303895"/>
                </a:cubicBezTo>
                <a:cubicBezTo>
                  <a:pt x="2413468" y="292696"/>
                  <a:pt x="2415995" y="280606"/>
                  <a:pt x="2412081" y="269903"/>
                </a:cubicBezTo>
                <a:cubicBezTo>
                  <a:pt x="2408563" y="260240"/>
                  <a:pt x="2399941" y="252808"/>
                  <a:pt x="2389535" y="250429"/>
                </a:cubicBezTo>
                <a:cubicBezTo>
                  <a:pt x="2381607" y="248596"/>
                  <a:pt x="2345435" y="248447"/>
                  <a:pt x="2286718" y="248547"/>
                </a:cubicBezTo>
                <a:cubicBezTo>
                  <a:pt x="2285627" y="218866"/>
                  <a:pt x="2284091" y="158711"/>
                  <a:pt x="2286866" y="146670"/>
                </a:cubicBezTo>
                <a:cubicBezTo>
                  <a:pt x="2288452" y="139733"/>
                  <a:pt x="2293357" y="133936"/>
                  <a:pt x="2299700" y="131656"/>
                </a:cubicBezTo>
                <a:cubicBezTo>
                  <a:pt x="2306984" y="128981"/>
                  <a:pt x="2315507" y="130963"/>
                  <a:pt x="2323683" y="137156"/>
                </a:cubicBezTo>
                <a:cubicBezTo>
                  <a:pt x="2335922" y="146373"/>
                  <a:pt x="2358863" y="151080"/>
                  <a:pt x="2377296" y="141517"/>
                </a:cubicBezTo>
                <a:cubicBezTo>
                  <a:pt x="2386959" y="136463"/>
                  <a:pt x="2403063" y="123134"/>
                  <a:pt x="2401923" y="90628"/>
                </a:cubicBezTo>
                <a:cubicBezTo>
                  <a:pt x="2403063" y="57727"/>
                  <a:pt x="2386959" y="44397"/>
                  <a:pt x="2377296" y="39343"/>
                </a:cubicBezTo>
                <a:cubicBezTo>
                  <a:pt x="2358863" y="29830"/>
                  <a:pt x="2335922" y="34487"/>
                  <a:pt x="2323683" y="43704"/>
                </a:cubicBezTo>
                <a:cubicBezTo>
                  <a:pt x="2315507" y="49947"/>
                  <a:pt x="2306934" y="51880"/>
                  <a:pt x="2299700" y="49253"/>
                </a:cubicBezTo>
                <a:cubicBezTo>
                  <a:pt x="2293357" y="46925"/>
                  <a:pt x="2288452" y="41177"/>
                  <a:pt x="2286866" y="34240"/>
                </a:cubicBezTo>
                <a:cubicBezTo>
                  <a:pt x="2285677" y="29235"/>
                  <a:pt x="2285281" y="15955"/>
                  <a:pt x="2285281" y="0"/>
                </a:cubicBezTo>
                <a:lnTo>
                  <a:pt x="2275371" y="0"/>
                </a:lnTo>
                <a:cubicBezTo>
                  <a:pt x="2275371" y="16451"/>
                  <a:pt x="2275866" y="30672"/>
                  <a:pt x="2277204" y="36420"/>
                </a:cubicBezTo>
                <a:cubicBezTo>
                  <a:pt x="2279533" y="46627"/>
                  <a:pt x="2286866" y="55100"/>
                  <a:pt x="2296330" y="58569"/>
                </a:cubicBezTo>
                <a:cubicBezTo>
                  <a:pt x="2306835" y="62384"/>
                  <a:pt x="2318678" y="59907"/>
                  <a:pt x="2329678" y="51632"/>
                </a:cubicBezTo>
                <a:cubicBezTo>
                  <a:pt x="2339489" y="44199"/>
                  <a:pt x="2357922" y="40483"/>
                  <a:pt x="2372738" y="48163"/>
                </a:cubicBezTo>
                <a:cubicBezTo>
                  <a:pt x="2386067" y="55100"/>
                  <a:pt x="2392756" y="69619"/>
                  <a:pt x="2392062" y="90628"/>
                </a:cubicBezTo>
                <a:cubicBezTo>
                  <a:pt x="2392756" y="111241"/>
                  <a:pt x="2386067" y="125809"/>
                  <a:pt x="2372738" y="132697"/>
                </a:cubicBezTo>
                <a:cubicBezTo>
                  <a:pt x="2357922" y="140377"/>
                  <a:pt x="2339489" y="136661"/>
                  <a:pt x="2329678" y="129228"/>
                </a:cubicBezTo>
                <a:cubicBezTo>
                  <a:pt x="2318678" y="120953"/>
                  <a:pt x="2306835" y="118476"/>
                  <a:pt x="2296330" y="122341"/>
                </a:cubicBezTo>
                <a:cubicBezTo>
                  <a:pt x="2286866" y="125809"/>
                  <a:pt x="2279533" y="134283"/>
                  <a:pt x="2277204" y="144440"/>
                </a:cubicBezTo>
                <a:cubicBezTo>
                  <a:pt x="2273884" y="158909"/>
                  <a:pt x="2275965" y="225852"/>
                  <a:pt x="2276758" y="248547"/>
                </a:cubicBezTo>
                <a:lnTo>
                  <a:pt x="2275767" y="248547"/>
                </a:lnTo>
                <a:cubicBezTo>
                  <a:pt x="2227257" y="248646"/>
                  <a:pt x="2172206" y="248794"/>
                  <a:pt x="2164278" y="246961"/>
                </a:cubicBezTo>
                <a:cubicBezTo>
                  <a:pt x="2157142" y="245326"/>
                  <a:pt x="2151196" y="240272"/>
                  <a:pt x="2148818" y="233731"/>
                </a:cubicBezTo>
                <a:cubicBezTo>
                  <a:pt x="2146142" y="226298"/>
                  <a:pt x="2148124" y="217577"/>
                  <a:pt x="2154467" y="209154"/>
                </a:cubicBezTo>
                <a:cubicBezTo>
                  <a:pt x="2163931" y="196667"/>
                  <a:pt x="2168688" y="173279"/>
                  <a:pt x="2158926" y="154450"/>
                </a:cubicBezTo>
                <a:cubicBezTo>
                  <a:pt x="2153823" y="144589"/>
                  <a:pt x="2140295" y="128287"/>
                  <a:pt x="2106997" y="129327"/>
                </a:cubicBezTo>
                <a:cubicBezTo>
                  <a:pt x="2073550" y="128237"/>
                  <a:pt x="2059874" y="144589"/>
                  <a:pt x="2054721" y="154499"/>
                </a:cubicBezTo>
                <a:cubicBezTo>
                  <a:pt x="2045009" y="173279"/>
                  <a:pt x="2049766" y="196667"/>
                  <a:pt x="2059181" y="209154"/>
                </a:cubicBezTo>
                <a:cubicBezTo>
                  <a:pt x="2065523" y="217577"/>
                  <a:pt x="2067555" y="226298"/>
                  <a:pt x="2064829" y="233731"/>
                </a:cubicBezTo>
                <a:cubicBezTo>
                  <a:pt x="2062451" y="240272"/>
                  <a:pt x="2056554" y="245326"/>
                  <a:pt x="2049419" y="246961"/>
                </a:cubicBezTo>
                <a:cubicBezTo>
                  <a:pt x="2041441" y="248794"/>
                  <a:pt x="1986440" y="248646"/>
                  <a:pt x="1937880" y="248547"/>
                </a:cubicBezTo>
                <a:lnTo>
                  <a:pt x="1932876" y="248547"/>
                </a:lnTo>
                <a:cubicBezTo>
                  <a:pt x="1933668" y="225852"/>
                  <a:pt x="1935750" y="158909"/>
                  <a:pt x="1932479" y="144440"/>
                </a:cubicBezTo>
                <a:cubicBezTo>
                  <a:pt x="1930150" y="134283"/>
                  <a:pt x="1922817" y="125809"/>
                  <a:pt x="1913353" y="122341"/>
                </a:cubicBezTo>
                <a:cubicBezTo>
                  <a:pt x="1902798" y="118476"/>
                  <a:pt x="1890956" y="120953"/>
                  <a:pt x="1880005" y="129228"/>
                </a:cubicBezTo>
                <a:cubicBezTo>
                  <a:pt x="1870194" y="136661"/>
                  <a:pt x="1851761" y="140377"/>
                  <a:pt x="1836945" y="132697"/>
                </a:cubicBezTo>
                <a:cubicBezTo>
                  <a:pt x="1823616" y="125809"/>
                  <a:pt x="1816927" y="111241"/>
                  <a:pt x="1817621" y="90281"/>
                </a:cubicBezTo>
                <a:cubicBezTo>
                  <a:pt x="1816927" y="69668"/>
                  <a:pt x="1823616" y="55100"/>
                  <a:pt x="1836945" y="48163"/>
                </a:cubicBezTo>
                <a:cubicBezTo>
                  <a:pt x="1851761" y="40483"/>
                  <a:pt x="1870194" y="44199"/>
                  <a:pt x="1880005" y="51632"/>
                </a:cubicBezTo>
                <a:cubicBezTo>
                  <a:pt x="1890956" y="59907"/>
                  <a:pt x="1902798" y="62384"/>
                  <a:pt x="1913353" y="58569"/>
                </a:cubicBezTo>
                <a:cubicBezTo>
                  <a:pt x="1922817" y="55100"/>
                  <a:pt x="1930150" y="46627"/>
                  <a:pt x="1932479" y="36420"/>
                </a:cubicBezTo>
                <a:cubicBezTo>
                  <a:pt x="1933768" y="30622"/>
                  <a:pt x="1934263" y="16401"/>
                  <a:pt x="1934263" y="0"/>
                </a:cubicBezTo>
                <a:lnTo>
                  <a:pt x="1924353" y="0"/>
                </a:lnTo>
                <a:cubicBezTo>
                  <a:pt x="1924353" y="15955"/>
                  <a:pt x="1923957" y="29235"/>
                  <a:pt x="1922817" y="34240"/>
                </a:cubicBezTo>
                <a:cubicBezTo>
                  <a:pt x="1921231" y="41177"/>
                  <a:pt x="1916276" y="46925"/>
                  <a:pt x="1909934" y="49253"/>
                </a:cubicBezTo>
                <a:cubicBezTo>
                  <a:pt x="1902699" y="51880"/>
                  <a:pt x="1894176" y="49947"/>
                  <a:pt x="1885951" y="43704"/>
                </a:cubicBezTo>
                <a:cubicBezTo>
                  <a:pt x="1873762" y="34487"/>
                  <a:pt x="1850770" y="29830"/>
                  <a:pt x="1832387" y="39393"/>
                </a:cubicBezTo>
                <a:cubicBezTo>
                  <a:pt x="1822675" y="44397"/>
                  <a:pt x="1806620" y="57727"/>
                  <a:pt x="1807710" y="90281"/>
                </a:cubicBezTo>
                <a:cubicBezTo>
                  <a:pt x="1806620" y="123134"/>
                  <a:pt x="1822675" y="136463"/>
                  <a:pt x="1832387" y="141517"/>
                </a:cubicBezTo>
                <a:cubicBezTo>
                  <a:pt x="1850820" y="151080"/>
                  <a:pt x="1873762" y="146373"/>
                  <a:pt x="1885951" y="137156"/>
                </a:cubicBezTo>
                <a:cubicBezTo>
                  <a:pt x="1894176" y="130963"/>
                  <a:pt x="1902650" y="128981"/>
                  <a:pt x="1909934" y="131656"/>
                </a:cubicBezTo>
                <a:cubicBezTo>
                  <a:pt x="1916276" y="133936"/>
                  <a:pt x="1921231" y="139733"/>
                  <a:pt x="1922817" y="146670"/>
                </a:cubicBezTo>
                <a:cubicBezTo>
                  <a:pt x="1925592" y="158711"/>
                  <a:pt x="1924056" y="218866"/>
                  <a:pt x="1922965" y="248547"/>
                </a:cubicBezTo>
                <a:cubicBezTo>
                  <a:pt x="1866626" y="248447"/>
                  <a:pt x="1831891" y="248646"/>
                  <a:pt x="1824112" y="250429"/>
                </a:cubicBezTo>
                <a:cubicBezTo>
                  <a:pt x="1813706" y="252808"/>
                  <a:pt x="1805084" y="260240"/>
                  <a:pt x="1801566" y="269903"/>
                </a:cubicBezTo>
                <a:cubicBezTo>
                  <a:pt x="1797652" y="280606"/>
                  <a:pt x="1800179" y="292696"/>
                  <a:pt x="1808652" y="303895"/>
                </a:cubicBezTo>
                <a:cubicBezTo>
                  <a:pt x="1816233" y="313954"/>
                  <a:pt x="1820049" y="332832"/>
                  <a:pt x="1812170" y="347995"/>
                </a:cubicBezTo>
                <a:cubicBezTo>
                  <a:pt x="1805084" y="361671"/>
                  <a:pt x="1790070" y="368509"/>
                  <a:pt x="1768714" y="367815"/>
                </a:cubicBezTo>
                <a:cubicBezTo>
                  <a:pt x="1747605" y="368509"/>
                  <a:pt x="1732691" y="361671"/>
                  <a:pt x="1725605" y="347995"/>
                </a:cubicBezTo>
                <a:cubicBezTo>
                  <a:pt x="1717726" y="332832"/>
                  <a:pt x="1721542" y="313954"/>
                  <a:pt x="1729123" y="303895"/>
                </a:cubicBezTo>
                <a:cubicBezTo>
                  <a:pt x="1737596" y="292696"/>
                  <a:pt x="1740123" y="280606"/>
                  <a:pt x="1736209" y="269903"/>
                </a:cubicBezTo>
                <a:cubicBezTo>
                  <a:pt x="1732691" y="260240"/>
                  <a:pt x="1724069" y="252808"/>
                  <a:pt x="1713663" y="250429"/>
                </a:cubicBezTo>
                <a:cubicBezTo>
                  <a:pt x="1706577" y="248794"/>
                  <a:pt x="1677095" y="248497"/>
                  <a:pt x="1629377" y="248497"/>
                </a:cubicBezTo>
                <a:cubicBezTo>
                  <a:pt x="1630170" y="225803"/>
                  <a:pt x="1632251" y="158860"/>
                  <a:pt x="1628981" y="144440"/>
                </a:cubicBezTo>
                <a:cubicBezTo>
                  <a:pt x="1626652" y="134283"/>
                  <a:pt x="1619318" y="125760"/>
                  <a:pt x="1609854" y="122341"/>
                </a:cubicBezTo>
                <a:cubicBezTo>
                  <a:pt x="1599300" y="118476"/>
                  <a:pt x="1587457" y="120953"/>
                  <a:pt x="1576507" y="129228"/>
                </a:cubicBezTo>
                <a:cubicBezTo>
                  <a:pt x="1566696" y="136661"/>
                  <a:pt x="1548263" y="140377"/>
                  <a:pt x="1533447" y="132697"/>
                </a:cubicBezTo>
                <a:cubicBezTo>
                  <a:pt x="1520118" y="125809"/>
                  <a:pt x="1513429" y="111241"/>
                  <a:pt x="1514122" y="90281"/>
                </a:cubicBezTo>
                <a:cubicBezTo>
                  <a:pt x="1513429" y="69619"/>
                  <a:pt x="1520118" y="55100"/>
                  <a:pt x="1533447" y="48163"/>
                </a:cubicBezTo>
                <a:cubicBezTo>
                  <a:pt x="1548263" y="40483"/>
                  <a:pt x="1566696" y="44199"/>
                  <a:pt x="1576507" y="51632"/>
                </a:cubicBezTo>
                <a:cubicBezTo>
                  <a:pt x="1587457" y="59907"/>
                  <a:pt x="1599300" y="62384"/>
                  <a:pt x="1609854" y="58569"/>
                </a:cubicBezTo>
                <a:cubicBezTo>
                  <a:pt x="1619318" y="55100"/>
                  <a:pt x="1626652" y="46627"/>
                  <a:pt x="1628981" y="36420"/>
                </a:cubicBezTo>
                <a:cubicBezTo>
                  <a:pt x="1630269" y="30622"/>
                  <a:pt x="1630765" y="16401"/>
                  <a:pt x="1630765" y="0"/>
                </a:cubicBezTo>
                <a:lnTo>
                  <a:pt x="1620855" y="0"/>
                </a:lnTo>
                <a:cubicBezTo>
                  <a:pt x="1620855" y="15955"/>
                  <a:pt x="1620458" y="29235"/>
                  <a:pt x="1619318" y="34240"/>
                </a:cubicBezTo>
                <a:cubicBezTo>
                  <a:pt x="1617733" y="41177"/>
                  <a:pt x="1612778" y="46925"/>
                  <a:pt x="1606435" y="49253"/>
                </a:cubicBezTo>
                <a:cubicBezTo>
                  <a:pt x="1599201" y="51880"/>
                  <a:pt x="1590678" y="49947"/>
                  <a:pt x="1582453" y="43704"/>
                </a:cubicBezTo>
                <a:cubicBezTo>
                  <a:pt x="1570214" y="34487"/>
                  <a:pt x="1547272" y="29830"/>
                  <a:pt x="1528839" y="39393"/>
                </a:cubicBezTo>
                <a:cubicBezTo>
                  <a:pt x="1519176" y="44397"/>
                  <a:pt x="1503122" y="57727"/>
                  <a:pt x="1504212" y="90281"/>
                </a:cubicBezTo>
                <a:cubicBezTo>
                  <a:pt x="1503122" y="123134"/>
                  <a:pt x="1519176" y="136463"/>
                  <a:pt x="1528839" y="141517"/>
                </a:cubicBezTo>
                <a:cubicBezTo>
                  <a:pt x="1547272" y="151080"/>
                  <a:pt x="1570214" y="146422"/>
                  <a:pt x="1582453" y="137156"/>
                </a:cubicBezTo>
                <a:cubicBezTo>
                  <a:pt x="1590678" y="130963"/>
                  <a:pt x="1599201" y="128981"/>
                  <a:pt x="1606435" y="131656"/>
                </a:cubicBezTo>
                <a:cubicBezTo>
                  <a:pt x="1612778" y="133936"/>
                  <a:pt x="1617733" y="139733"/>
                  <a:pt x="1619318" y="146670"/>
                </a:cubicBezTo>
                <a:cubicBezTo>
                  <a:pt x="1622044" y="158711"/>
                  <a:pt x="1620557" y="218816"/>
                  <a:pt x="1619467" y="248547"/>
                </a:cubicBezTo>
                <a:lnTo>
                  <a:pt x="1599895" y="248547"/>
                </a:lnTo>
                <a:cubicBezTo>
                  <a:pt x="1551335" y="248646"/>
                  <a:pt x="1496334" y="248794"/>
                  <a:pt x="1488356" y="246961"/>
                </a:cubicBezTo>
                <a:cubicBezTo>
                  <a:pt x="1481221" y="245326"/>
                  <a:pt x="1475324" y="240272"/>
                  <a:pt x="1472946" y="233731"/>
                </a:cubicBezTo>
                <a:cubicBezTo>
                  <a:pt x="1470220" y="226298"/>
                  <a:pt x="1472252" y="217577"/>
                  <a:pt x="1478594" y="209154"/>
                </a:cubicBezTo>
                <a:cubicBezTo>
                  <a:pt x="1488009" y="196667"/>
                  <a:pt x="1492815" y="173279"/>
                  <a:pt x="1483054" y="154499"/>
                </a:cubicBezTo>
                <a:cubicBezTo>
                  <a:pt x="1477901" y="144589"/>
                  <a:pt x="1464373" y="128287"/>
                  <a:pt x="1431125" y="129327"/>
                </a:cubicBezTo>
                <a:cubicBezTo>
                  <a:pt x="1397678" y="128237"/>
                  <a:pt x="1383952" y="144589"/>
                  <a:pt x="1378849" y="154450"/>
                </a:cubicBezTo>
                <a:cubicBezTo>
                  <a:pt x="1369087" y="173279"/>
                  <a:pt x="1373844" y="196667"/>
                  <a:pt x="1383308" y="209154"/>
                </a:cubicBezTo>
                <a:cubicBezTo>
                  <a:pt x="1389651" y="217577"/>
                  <a:pt x="1391682" y="226298"/>
                  <a:pt x="1388957" y="233731"/>
                </a:cubicBezTo>
                <a:cubicBezTo>
                  <a:pt x="1386579" y="240272"/>
                  <a:pt x="1380633" y="245326"/>
                  <a:pt x="1373497" y="246961"/>
                </a:cubicBezTo>
                <a:cubicBezTo>
                  <a:pt x="1362299" y="249538"/>
                  <a:pt x="1273058" y="250380"/>
                  <a:pt x="1210574" y="249488"/>
                </a:cubicBezTo>
                <a:cubicBezTo>
                  <a:pt x="1209484" y="220154"/>
                  <a:pt x="1207899" y="158860"/>
                  <a:pt x="1210674" y="146670"/>
                </a:cubicBezTo>
                <a:cubicBezTo>
                  <a:pt x="1212259" y="139733"/>
                  <a:pt x="1217214" y="133936"/>
                  <a:pt x="1223557" y="131656"/>
                </a:cubicBezTo>
                <a:cubicBezTo>
                  <a:pt x="1230791" y="128981"/>
                  <a:pt x="1239314" y="130963"/>
                  <a:pt x="1247539" y="137156"/>
                </a:cubicBezTo>
                <a:cubicBezTo>
                  <a:pt x="1259778" y="146422"/>
                  <a:pt x="1282720" y="151080"/>
                  <a:pt x="1301153" y="141517"/>
                </a:cubicBezTo>
                <a:cubicBezTo>
                  <a:pt x="1310816" y="136463"/>
                  <a:pt x="1326920" y="123134"/>
                  <a:pt x="1325780" y="90628"/>
                </a:cubicBezTo>
                <a:cubicBezTo>
                  <a:pt x="1326920" y="57727"/>
                  <a:pt x="1310816" y="44397"/>
                  <a:pt x="1301153" y="39393"/>
                </a:cubicBezTo>
                <a:cubicBezTo>
                  <a:pt x="1282720" y="29830"/>
                  <a:pt x="1259778" y="34487"/>
                  <a:pt x="1247539" y="43704"/>
                </a:cubicBezTo>
                <a:cubicBezTo>
                  <a:pt x="1239314" y="49947"/>
                  <a:pt x="1230841" y="51880"/>
                  <a:pt x="1223557" y="49253"/>
                </a:cubicBezTo>
                <a:cubicBezTo>
                  <a:pt x="1217214" y="46925"/>
                  <a:pt x="1212259" y="41177"/>
                  <a:pt x="1210674" y="34240"/>
                </a:cubicBezTo>
                <a:cubicBezTo>
                  <a:pt x="1209534" y="29235"/>
                  <a:pt x="1209137" y="15955"/>
                  <a:pt x="1209137" y="0"/>
                </a:cubicBezTo>
                <a:lnTo>
                  <a:pt x="1199227" y="0"/>
                </a:lnTo>
                <a:cubicBezTo>
                  <a:pt x="1199227" y="16401"/>
                  <a:pt x="1199723" y="30622"/>
                  <a:pt x="1201011" y="36420"/>
                </a:cubicBezTo>
                <a:cubicBezTo>
                  <a:pt x="1203340" y="46627"/>
                  <a:pt x="1210674" y="55100"/>
                  <a:pt x="1220187" y="58569"/>
                </a:cubicBezTo>
                <a:cubicBezTo>
                  <a:pt x="1230692" y="62384"/>
                  <a:pt x="1242535" y="59907"/>
                  <a:pt x="1253485" y="51632"/>
                </a:cubicBezTo>
                <a:cubicBezTo>
                  <a:pt x="1263296" y="44199"/>
                  <a:pt x="1281729" y="40483"/>
                  <a:pt x="1296595" y="48163"/>
                </a:cubicBezTo>
                <a:cubicBezTo>
                  <a:pt x="1309924" y="55100"/>
                  <a:pt x="1316564" y="69619"/>
                  <a:pt x="1315870" y="90628"/>
                </a:cubicBezTo>
                <a:cubicBezTo>
                  <a:pt x="1316564" y="111241"/>
                  <a:pt x="1309924" y="125809"/>
                  <a:pt x="1296595" y="132697"/>
                </a:cubicBezTo>
                <a:cubicBezTo>
                  <a:pt x="1281729" y="140377"/>
                  <a:pt x="1263296" y="136661"/>
                  <a:pt x="1253485" y="129228"/>
                </a:cubicBezTo>
                <a:cubicBezTo>
                  <a:pt x="1242535" y="120953"/>
                  <a:pt x="1230692" y="118476"/>
                  <a:pt x="1220187" y="122341"/>
                </a:cubicBezTo>
                <a:cubicBezTo>
                  <a:pt x="1210674" y="125760"/>
                  <a:pt x="1203340" y="134283"/>
                  <a:pt x="1201011" y="144440"/>
                </a:cubicBezTo>
                <a:cubicBezTo>
                  <a:pt x="1197691" y="159058"/>
                  <a:pt x="1199871" y="227438"/>
                  <a:pt x="1200664" y="249339"/>
                </a:cubicBezTo>
                <a:cubicBezTo>
                  <a:pt x="1174947" y="248844"/>
                  <a:pt x="1155276" y="248051"/>
                  <a:pt x="1150420" y="246961"/>
                </a:cubicBezTo>
                <a:cubicBezTo>
                  <a:pt x="1143284" y="245326"/>
                  <a:pt x="1137388" y="240272"/>
                  <a:pt x="1135009" y="233731"/>
                </a:cubicBezTo>
                <a:cubicBezTo>
                  <a:pt x="1132284" y="226298"/>
                  <a:pt x="1134316" y="217577"/>
                  <a:pt x="1140658" y="209154"/>
                </a:cubicBezTo>
                <a:cubicBezTo>
                  <a:pt x="1150073" y="196667"/>
                  <a:pt x="1154830" y="173279"/>
                  <a:pt x="1145118" y="154450"/>
                </a:cubicBezTo>
                <a:cubicBezTo>
                  <a:pt x="1139965" y="144589"/>
                  <a:pt x="1126338" y="128287"/>
                  <a:pt x="1093189" y="129327"/>
                </a:cubicBezTo>
                <a:cubicBezTo>
                  <a:pt x="1059593" y="128237"/>
                  <a:pt x="1046016" y="144589"/>
                  <a:pt x="1040913" y="154450"/>
                </a:cubicBezTo>
                <a:cubicBezTo>
                  <a:pt x="1031151" y="173279"/>
                  <a:pt x="1035908" y="196667"/>
                  <a:pt x="1045372" y="209154"/>
                </a:cubicBezTo>
                <a:cubicBezTo>
                  <a:pt x="1051715" y="217577"/>
                  <a:pt x="1053697" y="226298"/>
                  <a:pt x="1051021" y="233731"/>
                </a:cubicBezTo>
                <a:cubicBezTo>
                  <a:pt x="1048643" y="240272"/>
                  <a:pt x="1042696" y="245326"/>
                  <a:pt x="1035561" y="246961"/>
                </a:cubicBezTo>
                <a:cubicBezTo>
                  <a:pt x="1027633" y="248794"/>
                  <a:pt x="972632" y="248646"/>
                  <a:pt x="924072" y="248547"/>
                </a:cubicBezTo>
                <a:cubicBezTo>
                  <a:pt x="903954" y="248547"/>
                  <a:pt x="886215" y="248497"/>
                  <a:pt x="871053" y="248547"/>
                </a:cubicBezTo>
                <a:cubicBezTo>
                  <a:pt x="869963" y="218866"/>
                  <a:pt x="868476" y="158711"/>
                  <a:pt x="871201" y="146670"/>
                </a:cubicBezTo>
                <a:cubicBezTo>
                  <a:pt x="872787" y="139733"/>
                  <a:pt x="877742" y="133936"/>
                  <a:pt x="884084" y="131656"/>
                </a:cubicBezTo>
                <a:cubicBezTo>
                  <a:pt x="891368" y="128981"/>
                  <a:pt x="899842" y="130963"/>
                  <a:pt x="908067" y="137156"/>
                </a:cubicBezTo>
                <a:cubicBezTo>
                  <a:pt x="920306" y="146373"/>
                  <a:pt x="943248" y="151080"/>
                  <a:pt x="961681" y="141517"/>
                </a:cubicBezTo>
                <a:cubicBezTo>
                  <a:pt x="971343" y="136463"/>
                  <a:pt x="987447" y="123134"/>
                  <a:pt x="986308" y="90628"/>
                </a:cubicBezTo>
                <a:cubicBezTo>
                  <a:pt x="987447" y="57727"/>
                  <a:pt x="971343" y="44397"/>
                  <a:pt x="961681" y="39393"/>
                </a:cubicBezTo>
                <a:cubicBezTo>
                  <a:pt x="943248" y="29830"/>
                  <a:pt x="920306" y="34487"/>
                  <a:pt x="908067" y="43704"/>
                </a:cubicBezTo>
                <a:cubicBezTo>
                  <a:pt x="899842" y="49947"/>
                  <a:pt x="891319" y="51880"/>
                  <a:pt x="884084" y="49253"/>
                </a:cubicBezTo>
                <a:cubicBezTo>
                  <a:pt x="877742" y="46925"/>
                  <a:pt x="872787" y="41177"/>
                  <a:pt x="871201" y="34240"/>
                </a:cubicBezTo>
                <a:cubicBezTo>
                  <a:pt x="870062" y="29235"/>
                  <a:pt x="869665" y="15906"/>
                  <a:pt x="869665" y="0"/>
                </a:cubicBezTo>
                <a:lnTo>
                  <a:pt x="859755" y="0"/>
                </a:lnTo>
                <a:cubicBezTo>
                  <a:pt x="859755" y="16401"/>
                  <a:pt x="860251" y="30622"/>
                  <a:pt x="861539" y="36420"/>
                </a:cubicBezTo>
                <a:cubicBezTo>
                  <a:pt x="863868" y="46627"/>
                  <a:pt x="871201" y="55100"/>
                  <a:pt x="880665" y="58569"/>
                </a:cubicBezTo>
                <a:cubicBezTo>
                  <a:pt x="891220" y="62384"/>
                  <a:pt x="903062" y="59907"/>
                  <a:pt x="914013" y="51632"/>
                </a:cubicBezTo>
                <a:cubicBezTo>
                  <a:pt x="923874" y="44199"/>
                  <a:pt x="942257" y="40483"/>
                  <a:pt x="957122" y="48163"/>
                </a:cubicBezTo>
                <a:cubicBezTo>
                  <a:pt x="970451" y="55100"/>
                  <a:pt x="977091" y="69619"/>
                  <a:pt x="976398" y="90628"/>
                </a:cubicBezTo>
                <a:cubicBezTo>
                  <a:pt x="977091" y="111241"/>
                  <a:pt x="970451" y="125809"/>
                  <a:pt x="957122" y="132697"/>
                </a:cubicBezTo>
                <a:cubicBezTo>
                  <a:pt x="942257" y="140377"/>
                  <a:pt x="923874" y="136661"/>
                  <a:pt x="914013" y="129228"/>
                </a:cubicBezTo>
                <a:cubicBezTo>
                  <a:pt x="903062" y="120953"/>
                  <a:pt x="891220" y="118476"/>
                  <a:pt x="880665" y="122341"/>
                </a:cubicBezTo>
                <a:cubicBezTo>
                  <a:pt x="871201" y="125760"/>
                  <a:pt x="863868" y="134283"/>
                  <a:pt x="861539" y="144440"/>
                </a:cubicBezTo>
                <a:cubicBezTo>
                  <a:pt x="858269" y="158909"/>
                  <a:pt x="860350" y="225902"/>
                  <a:pt x="861142" y="248596"/>
                </a:cubicBezTo>
                <a:cubicBezTo>
                  <a:pt x="833047" y="248745"/>
                  <a:pt x="815506" y="249240"/>
                  <a:pt x="810303" y="250429"/>
                </a:cubicBezTo>
                <a:cubicBezTo>
                  <a:pt x="799898" y="252808"/>
                  <a:pt x="791276" y="260240"/>
                  <a:pt x="787758" y="269903"/>
                </a:cubicBezTo>
                <a:cubicBezTo>
                  <a:pt x="783843" y="280606"/>
                  <a:pt x="786370" y="292696"/>
                  <a:pt x="794794" y="303895"/>
                </a:cubicBezTo>
                <a:cubicBezTo>
                  <a:pt x="802425" y="313954"/>
                  <a:pt x="806240" y="332832"/>
                  <a:pt x="798362" y="347995"/>
                </a:cubicBezTo>
                <a:cubicBezTo>
                  <a:pt x="791276" y="361671"/>
                  <a:pt x="776312" y="368509"/>
                  <a:pt x="754906" y="367815"/>
                </a:cubicBezTo>
                <a:cubicBezTo>
                  <a:pt x="733748" y="368558"/>
                  <a:pt x="718833" y="361671"/>
                  <a:pt x="711747" y="347995"/>
                </a:cubicBezTo>
                <a:cubicBezTo>
                  <a:pt x="703868" y="332832"/>
                  <a:pt x="707733" y="313954"/>
                  <a:pt x="715315" y="303895"/>
                </a:cubicBezTo>
                <a:cubicBezTo>
                  <a:pt x="723788" y="292696"/>
                  <a:pt x="726265" y="280606"/>
                  <a:pt x="722351" y="269903"/>
                </a:cubicBezTo>
                <a:cubicBezTo>
                  <a:pt x="718833" y="260240"/>
                  <a:pt x="710211" y="252808"/>
                  <a:pt x="699855" y="250429"/>
                </a:cubicBezTo>
                <a:cubicBezTo>
                  <a:pt x="691431" y="248497"/>
                  <a:pt x="655061" y="248447"/>
                  <a:pt x="600506" y="248547"/>
                </a:cubicBezTo>
                <a:cubicBezTo>
                  <a:pt x="589703" y="248596"/>
                  <a:pt x="578505" y="248596"/>
                  <a:pt x="567753" y="248596"/>
                </a:cubicBezTo>
                <a:cubicBezTo>
                  <a:pt x="566662" y="218965"/>
                  <a:pt x="565126" y="158711"/>
                  <a:pt x="567901" y="146670"/>
                </a:cubicBezTo>
                <a:cubicBezTo>
                  <a:pt x="569487" y="139733"/>
                  <a:pt x="574442" y="133936"/>
                  <a:pt x="580784" y="131656"/>
                </a:cubicBezTo>
                <a:cubicBezTo>
                  <a:pt x="588019" y="128981"/>
                  <a:pt x="596541" y="130963"/>
                  <a:pt x="604767" y="137156"/>
                </a:cubicBezTo>
                <a:cubicBezTo>
                  <a:pt x="617006" y="146373"/>
                  <a:pt x="639948" y="151080"/>
                  <a:pt x="658331" y="141517"/>
                </a:cubicBezTo>
                <a:cubicBezTo>
                  <a:pt x="668043" y="136463"/>
                  <a:pt x="684098" y="123134"/>
                  <a:pt x="683008" y="90628"/>
                </a:cubicBezTo>
                <a:cubicBezTo>
                  <a:pt x="684098" y="57727"/>
                  <a:pt x="668043" y="44397"/>
                  <a:pt x="658331" y="39393"/>
                </a:cubicBezTo>
                <a:cubicBezTo>
                  <a:pt x="639948" y="29830"/>
                  <a:pt x="617006" y="34487"/>
                  <a:pt x="604767" y="43704"/>
                </a:cubicBezTo>
                <a:cubicBezTo>
                  <a:pt x="596541" y="49947"/>
                  <a:pt x="588019" y="51880"/>
                  <a:pt x="580784" y="49253"/>
                </a:cubicBezTo>
                <a:cubicBezTo>
                  <a:pt x="574442" y="46925"/>
                  <a:pt x="569487" y="41177"/>
                  <a:pt x="567901" y="34240"/>
                </a:cubicBezTo>
                <a:cubicBezTo>
                  <a:pt x="566761" y="29235"/>
                  <a:pt x="566365" y="15955"/>
                  <a:pt x="566365" y="0"/>
                </a:cubicBezTo>
                <a:lnTo>
                  <a:pt x="556455" y="0"/>
                </a:lnTo>
                <a:cubicBezTo>
                  <a:pt x="556504" y="16401"/>
                  <a:pt x="556950" y="30622"/>
                  <a:pt x="558239" y="36420"/>
                </a:cubicBezTo>
                <a:cubicBezTo>
                  <a:pt x="560568" y="46627"/>
                  <a:pt x="567901" y="55100"/>
                  <a:pt x="577365" y="58569"/>
                </a:cubicBezTo>
                <a:cubicBezTo>
                  <a:pt x="587920" y="62384"/>
                  <a:pt x="599762" y="59907"/>
                  <a:pt x="610713" y="51632"/>
                </a:cubicBezTo>
                <a:cubicBezTo>
                  <a:pt x="620524" y="44199"/>
                  <a:pt x="638957" y="40483"/>
                  <a:pt x="653773" y="48163"/>
                </a:cubicBezTo>
                <a:cubicBezTo>
                  <a:pt x="667102" y="55100"/>
                  <a:pt x="673791" y="69619"/>
                  <a:pt x="673097" y="90628"/>
                </a:cubicBezTo>
                <a:cubicBezTo>
                  <a:pt x="673791" y="111241"/>
                  <a:pt x="667102" y="125809"/>
                  <a:pt x="653773" y="132697"/>
                </a:cubicBezTo>
                <a:cubicBezTo>
                  <a:pt x="638957" y="140377"/>
                  <a:pt x="620524" y="136661"/>
                  <a:pt x="610713" y="129228"/>
                </a:cubicBezTo>
                <a:cubicBezTo>
                  <a:pt x="599762" y="120953"/>
                  <a:pt x="587920" y="118476"/>
                  <a:pt x="577365" y="122341"/>
                </a:cubicBezTo>
                <a:cubicBezTo>
                  <a:pt x="567901" y="125760"/>
                  <a:pt x="560568" y="134283"/>
                  <a:pt x="558239" y="144440"/>
                </a:cubicBezTo>
                <a:cubicBezTo>
                  <a:pt x="554919" y="158909"/>
                  <a:pt x="557050" y="225951"/>
                  <a:pt x="557842" y="248596"/>
                </a:cubicBezTo>
                <a:cubicBezTo>
                  <a:pt x="531184" y="248497"/>
                  <a:pt x="508688" y="248150"/>
                  <a:pt x="503436" y="246961"/>
                </a:cubicBezTo>
                <a:cubicBezTo>
                  <a:pt x="496300" y="245326"/>
                  <a:pt x="490404" y="240272"/>
                  <a:pt x="488025" y="233731"/>
                </a:cubicBezTo>
                <a:cubicBezTo>
                  <a:pt x="485300" y="226298"/>
                  <a:pt x="487332" y="217577"/>
                  <a:pt x="493674" y="209154"/>
                </a:cubicBezTo>
                <a:cubicBezTo>
                  <a:pt x="503089" y="196667"/>
                  <a:pt x="507846" y="173279"/>
                  <a:pt x="498134" y="154450"/>
                </a:cubicBezTo>
                <a:cubicBezTo>
                  <a:pt x="492980" y="144589"/>
                  <a:pt x="479354" y="128287"/>
                  <a:pt x="446205" y="129327"/>
                </a:cubicBezTo>
                <a:cubicBezTo>
                  <a:pt x="412609" y="128237"/>
                  <a:pt x="399032" y="144589"/>
                  <a:pt x="393928" y="154450"/>
                </a:cubicBezTo>
                <a:cubicBezTo>
                  <a:pt x="384167" y="173279"/>
                  <a:pt x="388924" y="196667"/>
                  <a:pt x="398388" y="209154"/>
                </a:cubicBezTo>
                <a:cubicBezTo>
                  <a:pt x="404731" y="217577"/>
                  <a:pt x="406713" y="226298"/>
                  <a:pt x="404037" y="233731"/>
                </a:cubicBezTo>
                <a:cubicBezTo>
                  <a:pt x="401658" y="240272"/>
                  <a:pt x="395712" y="245326"/>
                  <a:pt x="388577" y="246961"/>
                </a:cubicBezTo>
                <a:cubicBezTo>
                  <a:pt x="380649" y="248794"/>
                  <a:pt x="333278" y="248646"/>
                  <a:pt x="291507" y="248547"/>
                </a:cubicBezTo>
                <a:lnTo>
                  <a:pt x="264452" y="248547"/>
                </a:lnTo>
                <a:cubicBezTo>
                  <a:pt x="263362" y="218816"/>
                  <a:pt x="261826" y="158711"/>
                  <a:pt x="264601" y="146670"/>
                </a:cubicBezTo>
                <a:cubicBezTo>
                  <a:pt x="266187" y="139733"/>
                  <a:pt x="271092" y="133936"/>
                  <a:pt x="277484" y="131656"/>
                </a:cubicBezTo>
                <a:cubicBezTo>
                  <a:pt x="284719" y="128981"/>
                  <a:pt x="293241" y="130963"/>
                  <a:pt x="301417" y="137156"/>
                </a:cubicBezTo>
                <a:cubicBezTo>
                  <a:pt x="313656" y="146422"/>
                  <a:pt x="336648" y="151080"/>
                  <a:pt x="355031" y="141517"/>
                </a:cubicBezTo>
                <a:cubicBezTo>
                  <a:pt x="364743" y="136463"/>
                  <a:pt x="380798" y="123134"/>
                  <a:pt x="379707" y="90628"/>
                </a:cubicBezTo>
                <a:cubicBezTo>
                  <a:pt x="380798" y="57727"/>
                  <a:pt x="364743" y="44397"/>
                  <a:pt x="355031" y="39393"/>
                </a:cubicBezTo>
                <a:cubicBezTo>
                  <a:pt x="336648" y="29830"/>
                  <a:pt x="313656" y="34487"/>
                  <a:pt x="301417" y="43704"/>
                </a:cubicBezTo>
                <a:cubicBezTo>
                  <a:pt x="293241" y="49947"/>
                  <a:pt x="284719" y="51880"/>
                  <a:pt x="277484" y="49253"/>
                </a:cubicBezTo>
                <a:cubicBezTo>
                  <a:pt x="271092" y="46925"/>
                  <a:pt x="266187" y="41177"/>
                  <a:pt x="264601" y="34240"/>
                </a:cubicBezTo>
                <a:cubicBezTo>
                  <a:pt x="263461" y="29235"/>
                  <a:pt x="263065" y="15955"/>
                  <a:pt x="263065" y="0"/>
                </a:cubicBezTo>
                <a:lnTo>
                  <a:pt x="253155" y="0"/>
                </a:lnTo>
                <a:cubicBezTo>
                  <a:pt x="253155" y="16401"/>
                  <a:pt x="253650" y="30622"/>
                  <a:pt x="254939" y="36420"/>
                </a:cubicBezTo>
                <a:cubicBezTo>
                  <a:pt x="257267" y="46627"/>
                  <a:pt x="264601" y="55100"/>
                  <a:pt x="274065" y="58569"/>
                </a:cubicBezTo>
                <a:cubicBezTo>
                  <a:pt x="284570" y="62384"/>
                  <a:pt x="296413" y="59907"/>
                  <a:pt x="307413" y="51632"/>
                </a:cubicBezTo>
                <a:cubicBezTo>
                  <a:pt x="317224" y="44199"/>
                  <a:pt x="335657" y="40483"/>
                  <a:pt x="350472" y="48163"/>
                </a:cubicBezTo>
                <a:cubicBezTo>
                  <a:pt x="363802" y="55100"/>
                  <a:pt x="370491" y="69619"/>
                  <a:pt x="369797" y="90628"/>
                </a:cubicBezTo>
                <a:cubicBezTo>
                  <a:pt x="370491" y="111241"/>
                  <a:pt x="363802" y="125809"/>
                  <a:pt x="350472" y="132697"/>
                </a:cubicBezTo>
                <a:cubicBezTo>
                  <a:pt x="335657" y="140427"/>
                  <a:pt x="317224" y="136661"/>
                  <a:pt x="307413" y="129228"/>
                </a:cubicBezTo>
                <a:cubicBezTo>
                  <a:pt x="296413" y="120953"/>
                  <a:pt x="284570" y="118476"/>
                  <a:pt x="274065" y="122341"/>
                </a:cubicBezTo>
                <a:cubicBezTo>
                  <a:pt x="264601" y="125760"/>
                  <a:pt x="257267" y="134283"/>
                  <a:pt x="254939" y="144440"/>
                </a:cubicBezTo>
                <a:cubicBezTo>
                  <a:pt x="251619" y="158860"/>
                  <a:pt x="253700" y="225803"/>
                  <a:pt x="254542" y="248547"/>
                </a:cubicBezTo>
                <a:cubicBezTo>
                  <a:pt x="220699" y="248596"/>
                  <a:pt x="198550" y="248943"/>
                  <a:pt x="192207" y="250429"/>
                </a:cubicBezTo>
                <a:cubicBezTo>
                  <a:pt x="181802" y="252808"/>
                  <a:pt x="173180" y="260240"/>
                  <a:pt x="169662" y="269903"/>
                </a:cubicBezTo>
                <a:cubicBezTo>
                  <a:pt x="165747" y="280606"/>
                  <a:pt x="168274" y="292696"/>
                  <a:pt x="176698" y="303895"/>
                </a:cubicBezTo>
                <a:cubicBezTo>
                  <a:pt x="184329" y="313954"/>
                  <a:pt x="188144" y="332832"/>
                  <a:pt x="180266" y="347995"/>
                </a:cubicBezTo>
                <a:cubicBezTo>
                  <a:pt x="173180" y="361671"/>
                  <a:pt x="158265" y="368509"/>
                  <a:pt x="136810" y="367815"/>
                </a:cubicBezTo>
                <a:cubicBezTo>
                  <a:pt x="115701" y="368558"/>
                  <a:pt x="100786" y="361671"/>
                  <a:pt x="93700" y="347995"/>
                </a:cubicBezTo>
                <a:cubicBezTo>
                  <a:pt x="85822" y="332832"/>
                  <a:pt x="89637" y="313954"/>
                  <a:pt x="97219" y="303895"/>
                </a:cubicBezTo>
                <a:cubicBezTo>
                  <a:pt x="105692" y="292696"/>
                  <a:pt x="108169" y="280606"/>
                  <a:pt x="104304" y="269903"/>
                </a:cubicBezTo>
                <a:cubicBezTo>
                  <a:pt x="100786" y="260240"/>
                  <a:pt x="92115" y="252808"/>
                  <a:pt x="81759" y="250429"/>
                </a:cubicBezTo>
                <a:cubicBezTo>
                  <a:pt x="74277" y="248695"/>
                  <a:pt x="44744" y="248497"/>
                  <a:pt x="0" y="248497"/>
                </a:cubicBezTo>
                <a:lnTo>
                  <a:pt x="0" y="258407"/>
                </a:lnTo>
                <a:cubicBezTo>
                  <a:pt x="36568" y="258358"/>
                  <a:pt x="72691" y="258506"/>
                  <a:pt x="79529" y="260092"/>
                </a:cubicBezTo>
                <a:cubicBezTo>
                  <a:pt x="86664" y="261727"/>
                  <a:pt x="92610" y="266781"/>
                  <a:pt x="94989" y="273272"/>
                </a:cubicBezTo>
                <a:cubicBezTo>
                  <a:pt x="97665" y="280755"/>
                  <a:pt x="95682" y="289475"/>
                  <a:pt x="89340" y="297899"/>
                </a:cubicBezTo>
                <a:cubicBezTo>
                  <a:pt x="79876" y="310386"/>
                  <a:pt x="75119" y="333774"/>
                  <a:pt x="84880" y="352554"/>
                </a:cubicBezTo>
                <a:cubicBezTo>
                  <a:pt x="89984" y="362414"/>
                  <a:pt x="103611" y="378766"/>
                  <a:pt x="136810" y="377725"/>
                </a:cubicBezTo>
                <a:cubicBezTo>
                  <a:pt x="170355" y="378766"/>
                  <a:pt x="183932" y="362414"/>
                  <a:pt x="189086" y="352554"/>
                </a:cubicBezTo>
                <a:cubicBezTo>
                  <a:pt x="198798" y="333774"/>
                  <a:pt x="194041" y="310386"/>
                  <a:pt x="184626" y="297899"/>
                </a:cubicBezTo>
                <a:cubicBezTo>
                  <a:pt x="178284" y="289475"/>
                  <a:pt x="176252" y="280755"/>
                  <a:pt x="178977" y="273272"/>
                </a:cubicBezTo>
                <a:cubicBezTo>
                  <a:pt x="181356" y="266781"/>
                  <a:pt x="187252" y="261727"/>
                  <a:pt x="194388" y="260092"/>
                </a:cubicBezTo>
                <a:cubicBezTo>
                  <a:pt x="200036" y="258804"/>
                  <a:pt x="225456" y="258457"/>
                  <a:pt x="254641" y="258407"/>
                </a:cubicBezTo>
                <a:cubicBezTo>
                  <a:pt x="253898" y="278475"/>
                  <a:pt x="251520" y="349878"/>
                  <a:pt x="254939" y="364842"/>
                </a:cubicBezTo>
                <a:cubicBezTo>
                  <a:pt x="257267" y="375050"/>
                  <a:pt x="264601" y="383523"/>
                  <a:pt x="274065" y="386991"/>
                </a:cubicBezTo>
                <a:cubicBezTo>
                  <a:pt x="284570" y="390807"/>
                  <a:pt x="296413" y="388379"/>
                  <a:pt x="307413" y="380054"/>
                </a:cubicBezTo>
                <a:cubicBezTo>
                  <a:pt x="317224" y="372622"/>
                  <a:pt x="335657" y="368905"/>
                  <a:pt x="350472" y="376586"/>
                </a:cubicBezTo>
                <a:cubicBezTo>
                  <a:pt x="363802" y="383523"/>
                  <a:pt x="370491" y="398091"/>
                  <a:pt x="369797" y="419051"/>
                </a:cubicBezTo>
                <a:cubicBezTo>
                  <a:pt x="370491" y="439664"/>
                  <a:pt x="363802" y="454232"/>
                  <a:pt x="350472" y="461119"/>
                </a:cubicBezTo>
                <a:cubicBezTo>
                  <a:pt x="335657" y="468849"/>
                  <a:pt x="317224" y="465083"/>
                  <a:pt x="307413" y="457651"/>
                </a:cubicBezTo>
                <a:cubicBezTo>
                  <a:pt x="296413" y="449376"/>
                  <a:pt x="284570" y="446898"/>
                  <a:pt x="274065" y="450763"/>
                </a:cubicBezTo>
                <a:cubicBezTo>
                  <a:pt x="264601" y="454232"/>
                  <a:pt x="257267" y="462705"/>
                  <a:pt x="254939" y="472863"/>
                </a:cubicBezTo>
                <a:cubicBezTo>
                  <a:pt x="251619" y="487332"/>
                  <a:pt x="253700" y="554374"/>
                  <a:pt x="254542" y="577018"/>
                </a:cubicBezTo>
                <a:cubicBezTo>
                  <a:pt x="225406" y="576969"/>
                  <a:pt x="200036" y="576672"/>
                  <a:pt x="194388" y="575383"/>
                </a:cubicBezTo>
                <a:cubicBezTo>
                  <a:pt x="187252" y="573748"/>
                  <a:pt x="181356" y="568694"/>
                  <a:pt x="178977" y="562153"/>
                </a:cubicBezTo>
                <a:cubicBezTo>
                  <a:pt x="176252" y="554721"/>
                  <a:pt x="178284" y="546000"/>
                  <a:pt x="184626" y="537576"/>
                </a:cubicBezTo>
                <a:cubicBezTo>
                  <a:pt x="194041" y="525089"/>
                  <a:pt x="198798" y="501701"/>
                  <a:pt x="189086" y="482922"/>
                </a:cubicBezTo>
                <a:cubicBezTo>
                  <a:pt x="183932" y="473011"/>
                  <a:pt x="170355" y="456660"/>
                  <a:pt x="137156" y="457750"/>
                </a:cubicBezTo>
                <a:cubicBezTo>
                  <a:pt x="103561" y="456610"/>
                  <a:pt x="89984" y="473011"/>
                  <a:pt x="84880" y="482922"/>
                </a:cubicBezTo>
                <a:cubicBezTo>
                  <a:pt x="75119" y="501701"/>
                  <a:pt x="79876" y="525089"/>
                  <a:pt x="89340" y="537576"/>
                </a:cubicBezTo>
                <a:cubicBezTo>
                  <a:pt x="95682" y="546000"/>
                  <a:pt x="97665" y="554721"/>
                  <a:pt x="94989" y="562153"/>
                </a:cubicBezTo>
                <a:cubicBezTo>
                  <a:pt x="92610" y="568694"/>
                  <a:pt x="86664" y="573748"/>
                  <a:pt x="79529" y="575383"/>
                </a:cubicBezTo>
                <a:cubicBezTo>
                  <a:pt x="72691" y="576969"/>
                  <a:pt x="36568" y="577068"/>
                  <a:pt x="0" y="577018"/>
                </a:cubicBezTo>
                <a:lnTo>
                  <a:pt x="0" y="586929"/>
                </a:lnTo>
                <a:cubicBezTo>
                  <a:pt x="44744" y="586929"/>
                  <a:pt x="74277" y="586780"/>
                  <a:pt x="81759" y="585046"/>
                </a:cubicBezTo>
                <a:cubicBezTo>
                  <a:pt x="92115" y="582667"/>
                  <a:pt x="100786" y="575185"/>
                  <a:pt x="104304" y="565572"/>
                </a:cubicBezTo>
                <a:cubicBezTo>
                  <a:pt x="108169" y="554820"/>
                  <a:pt x="105692" y="542779"/>
                  <a:pt x="97219" y="531580"/>
                </a:cubicBezTo>
                <a:cubicBezTo>
                  <a:pt x="89637" y="521522"/>
                  <a:pt x="85822" y="502643"/>
                  <a:pt x="93700" y="487480"/>
                </a:cubicBezTo>
                <a:cubicBezTo>
                  <a:pt x="100786" y="473804"/>
                  <a:pt x="115701" y="466917"/>
                  <a:pt x="137156" y="467660"/>
                </a:cubicBezTo>
                <a:cubicBezTo>
                  <a:pt x="158216" y="466917"/>
                  <a:pt x="173180" y="473804"/>
                  <a:pt x="180266" y="487480"/>
                </a:cubicBezTo>
                <a:cubicBezTo>
                  <a:pt x="188144" y="502643"/>
                  <a:pt x="184329" y="521522"/>
                  <a:pt x="176698" y="531580"/>
                </a:cubicBezTo>
                <a:cubicBezTo>
                  <a:pt x="168274" y="542779"/>
                  <a:pt x="165747" y="554820"/>
                  <a:pt x="169662" y="565572"/>
                </a:cubicBezTo>
                <a:cubicBezTo>
                  <a:pt x="173180" y="575185"/>
                  <a:pt x="181802" y="582667"/>
                  <a:pt x="192207" y="585046"/>
                </a:cubicBezTo>
                <a:cubicBezTo>
                  <a:pt x="198550" y="586483"/>
                  <a:pt x="220749" y="586879"/>
                  <a:pt x="254592" y="586929"/>
                </a:cubicBezTo>
                <a:cubicBezTo>
                  <a:pt x="253848" y="607096"/>
                  <a:pt x="251520" y="678350"/>
                  <a:pt x="254939" y="693264"/>
                </a:cubicBezTo>
                <a:cubicBezTo>
                  <a:pt x="257267" y="703472"/>
                  <a:pt x="264601" y="711945"/>
                  <a:pt x="274065" y="715414"/>
                </a:cubicBezTo>
                <a:cubicBezTo>
                  <a:pt x="284570" y="719229"/>
                  <a:pt x="296413" y="716801"/>
                  <a:pt x="307413" y="708476"/>
                </a:cubicBezTo>
                <a:cubicBezTo>
                  <a:pt x="317224" y="701044"/>
                  <a:pt x="335657" y="697328"/>
                  <a:pt x="350472" y="705008"/>
                </a:cubicBezTo>
                <a:cubicBezTo>
                  <a:pt x="363802" y="711945"/>
                  <a:pt x="370491" y="726513"/>
                  <a:pt x="369797" y="747473"/>
                </a:cubicBezTo>
                <a:cubicBezTo>
                  <a:pt x="370491" y="768086"/>
                  <a:pt x="363802" y="782654"/>
                  <a:pt x="350472" y="789542"/>
                </a:cubicBezTo>
                <a:cubicBezTo>
                  <a:pt x="335657" y="797271"/>
                  <a:pt x="317224" y="793506"/>
                  <a:pt x="307413" y="786073"/>
                </a:cubicBezTo>
                <a:cubicBezTo>
                  <a:pt x="296413" y="777798"/>
                  <a:pt x="284570" y="775370"/>
                  <a:pt x="274065" y="779185"/>
                </a:cubicBezTo>
                <a:cubicBezTo>
                  <a:pt x="264601" y="782654"/>
                  <a:pt x="257267" y="791127"/>
                  <a:pt x="254939" y="801285"/>
                </a:cubicBezTo>
                <a:cubicBezTo>
                  <a:pt x="251619" y="815754"/>
                  <a:pt x="253700" y="882647"/>
                  <a:pt x="254542" y="905391"/>
                </a:cubicBezTo>
                <a:cubicBezTo>
                  <a:pt x="220699" y="905441"/>
                  <a:pt x="198550" y="905837"/>
                  <a:pt x="192207" y="907274"/>
                </a:cubicBezTo>
                <a:cubicBezTo>
                  <a:pt x="181802" y="909653"/>
                  <a:pt x="173180" y="917085"/>
                  <a:pt x="169662" y="926748"/>
                </a:cubicBezTo>
                <a:cubicBezTo>
                  <a:pt x="165747" y="937450"/>
                  <a:pt x="168274" y="949541"/>
                  <a:pt x="176698" y="960739"/>
                </a:cubicBezTo>
                <a:cubicBezTo>
                  <a:pt x="184329" y="970798"/>
                  <a:pt x="188144" y="989677"/>
                  <a:pt x="180266" y="1004839"/>
                </a:cubicBezTo>
                <a:cubicBezTo>
                  <a:pt x="173180" y="1018516"/>
                  <a:pt x="158265" y="1025403"/>
                  <a:pt x="136810" y="1024660"/>
                </a:cubicBezTo>
                <a:cubicBezTo>
                  <a:pt x="115701" y="1025403"/>
                  <a:pt x="100786" y="1018516"/>
                  <a:pt x="93700" y="1004839"/>
                </a:cubicBezTo>
                <a:cubicBezTo>
                  <a:pt x="85822" y="989677"/>
                  <a:pt x="89637" y="970798"/>
                  <a:pt x="97219" y="960739"/>
                </a:cubicBezTo>
                <a:cubicBezTo>
                  <a:pt x="105692" y="949541"/>
                  <a:pt x="108169" y="937450"/>
                  <a:pt x="104304" y="926748"/>
                </a:cubicBezTo>
                <a:cubicBezTo>
                  <a:pt x="100786" y="917085"/>
                  <a:pt x="92115" y="909653"/>
                  <a:pt x="81759" y="907274"/>
                </a:cubicBezTo>
                <a:cubicBezTo>
                  <a:pt x="74277" y="905540"/>
                  <a:pt x="44744" y="905342"/>
                  <a:pt x="0" y="905342"/>
                </a:cubicBezTo>
                <a:lnTo>
                  <a:pt x="0" y="915252"/>
                </a:lnTo>
                <a:cubicBezTo>
                  <a:pt x="36618" y="915252"/>
                  <a:pt x="72691" y="915351"/>
                  <a:pt x="79529" y="916936"/>
                </a:cubicBezTo>
                <a:cubicBezTo>
                  <a:pt x="86664" y="918572"/>
                  <a:pt x="92610" y="923626"/>
                  <a:pt x="94989" y="930167"/>
                </a:cubicBezTo>
                <a:cubicBezTo>
                  <a:pt x="97665" y="937599"/>
                  <a:pt x="95682" y="946320"/>
                  <a:pt x="89340" y="954744"/>
                </a:cubicBezTo>
                <a:cubicBezTo>
                  <a:pt x="79876" y="967230"/>
                  <a:pt x="75119" y="990618"/>
                  <a:pt x="84880" y="1009398"/>
                </a:cubicBezTo>
                <a:cubicBezTo>
                  <a:pt x="89984" y="1019308"/>
                  <a:pt x="103660" y="1035660"/>
                  <a:pt x="136810" y="1034570"/>
                </a:cubicBezTo>
                <a:cubicBezTo>
                  <a:pt x="170405" y="1035660"/>
                  <a:pt x="183932" y="1019308"/>
                  <a:pt x="189086" y="1009398"/>
                </a:cubicBezTo>
                <a:cubicBezTo>
                  <a:pt x="198798" y="990618"/>
                  <a:pt x="194041" y="967230"/>
                  <a:pt x="184626" y="954744"/>
                </a:cubicBezTo>
                <a:cubicBezTo>
                  <a:pt x="178284" y="946320"/>
                  <a:pt x="176252" y="937599"/>
                  <a:pt x="178977" y="930167"/>
                </a:cubicBezTo>
                <a:cubicBezTo>
                  <a:pt x="181356" y="923626"/>
                  <a:pt x="187252" y="918572"/>
                  <a:pt x="194388" y="916936"/>
                </a:cubicBezTo>
                <a:cubicBezTo>
                  <a:pt x="200036" y="915648"/>
                  <a:pt x="225456" y="915301"/>
                  <a:pt x="254641" y="915301"/>
                </a:cubicBezTo>
                <a:cubicBezTo>
                  <a:pt x="253898" y="935320"/>
                  <a:pt x="251520" y="1006722"/>
                  <a:pt x="254939" y="1021687"/>
                </a:cubicBezTo>
                <a:cubicBezTo>
                  <a:pt x="257267" y="1031894"/>
                  <a:pt x="264601" y="1040367"/>
                  <a:pt x="274065" y="1043836"/>
                </a:cubicBezTo>
                <a:cubicBezTo>
                  <a:pt x="284570" y="1047651"/>
                  <a:pt x="296413" y="1045223"/>
                  <a:pt x="307413" y="1036899"/>
                </a:cubicBezTo>
                <a:cubicBezTo>
                  <a:pt x="317224" y="1029466"/>
                  <a:pt x="335657" y="1025750"/>
                  <a:pt x="350472" y="1033430"/>
                </a:cubicBezTo>
                <a:cubicBezTo>
                  <a:pt x="363802" y="1040367"/>
                  <a:pt x="370491" y="1054935"/>
                  <a:pt x="369797" y="1075895"/>
                </a:cubicBezTo>
                <a:cubicBezTo>
                  <a:pt x="370491" y="1096508"/>
                  <a:pt x="363802" y="1111076"/>
                  <a:pt x="350472" y="1117964"/>
                </a:cubicBezTo>
                <a:cubicBezTo>
                  <a:pt x="335657" y="1125694"/>
                  <a:pt x="317224" y="1121928"/>
                  <a:pt x="307413" y="1114545"/>
                </a:cubicBezTo>
                <a:cubicBezTo>
                  <a:pt x="296413" y="1106220"/>
                  <a:pt x="284570" y="1103792"/>
                  <a:pt x="274065" y="1107608"/>
                </a:cubicBezTo>
                <a:cubicBezTo>
                  <a:pt x="264601" y="1111076"/>
                  <a:pt x="257267" y="1119549"/>
                  <a:pt x="254939" y="1129707"/>
                </a:cubicBezTo>
                <a:cubicBezTo>
                  <a:pt x="251619" y="1144176"/>
                  <a:pt x="253700" y="1211070"/>
                  <a:pt x="254542" y="1233813"/>
                </a:cubicBezTo>
                <a:cubicBezTo>
                  <a:pt x="220699" y="1233863"/>
                  <a:pt x="198550" y="1234259"/>
                  <a:pt x="192207" y="1235696"/>
                </a:cubicBezTo>
                <a:cubicBezTo>
                  <a:pt x="181802" y="1238075"/>
                  <a:pt x="173180" y="1245507"/>
                  <a:pt x="169662" y="1255170"/>
                </a:cubicBezTo>
                <a:cubicBezTo>
                  <a:pt x="165747" y="1265873"/>
                  <a:pt x="168274" y="1277963"/>
                  <a:pt x="176698" y="1289162"/>
                </a:cubicBezTo>
                <a:cubicBezTo>
                  <a:pt x="184329" y="1299221"/>
                  <a:pt x="188144" y="1318099"/>
                  <a:pt x="180266" y="1333262"/>
                </a:cubicBezTo>
                <a:cubicBezTo>
                  <a:pt x="173180" y="1346938"/>
                  <a:pt x="158265" y="1353825"/>
                  <a:pt x="136810" y="1353082"/>
                </a:cubicBezTo>
                <a:cubicBezTo>
                  <a:pt x="115651" y="1353776"/>
                  <a:pt x="100786" y="1346938"/>
                  <a:pt x="93700" y="1333262"/>
                </a:cubicBezTo>
                <a:cubicBezTo>
                  <a:pt x="85822" y="1318099"/>
                  <a:pt x="89637" y="1299221"/>
                  <a:pt x="97219" y="1289162"/>
                </a:cubicBezTo>
                <a:cubicBezTo>
                  <a:pt x="105692" y="1277963"/>
                  <a:pt x="108169" y="1265873"/>
                  <a:pt x="104304" y="1255170"/>
                </a:cubicBezTo>
                <a:cubicBezTo>
                  <a:pt x="100786" y="1245507"/>
                  <a:pt x="92115" y="1238075"/>
                  <a:pt x="81759" y="1235696"/>
                </a:cubicBezTo>
                <a:cubicBezTo>
                  <a:pt x="74277" y="1233962"/>
                  <a:pt x="44744" y="1233764"/>
                  <a:pt x="0" y="1233764"/>
                </a:cubicBezTo>
                <a:lnTo>
                  <a:pt x="0" y="1243674"/>
                </a:lnTo>
                <a:cubicBezTo>
                  <a:pt x="36568" y="1243625"/>
                  <a:pt x="72691" y="1243773"/>
                  <a:pt x="79529" y="1245359"/>
                </a:cubicBezTo>
                <a:cubicBezTo>
                  <a:pt x="86664" y="1246994"/>
                  <a:pt x="92610" y="1252048"/>
                  <a:pt x="94989" y="1258589"/>
                </a:cubicBezTo>
                <a:cubicBezTo>
                  <a:pt x="97665" y="1266021"/>
                  <a:pt x="95682" y="1274742"/>
                  <a:pt x="89340" y="1283166"/>
                </a:cubicBezTo>
                <a:cubicBezTo>
                  <a:pt x="79876" y="1295653"/>
                  <a:pt x="75119" y="1319041"/>
                  <a:pt x="84880" y="1337820"/>
                </a:cubicBezTo>
                <a:cubicBezTo>
                  <a:pt x="89984" y="1347731"/>
                  <a:pt x="103660" y="1364181"/>
                  <a:pt x="136810" y="1362992"/>
                </a:cubicBezTo>
                <a:cubicBezTo>
                  <a:pt x="170455" y="1364132"/>
                  <a:pt x="183932" y="1347731"/>
                  <a:pt x="189086" y="1337820"/>
                </a:cubicBezTo>
                <a:cubicBezTo>
                  <a:pt x="198798" y="1319041"/>
                  <a:pt x="194041" y="1295653"/>
                  <a:pt x="184626" y="1283166"/>
                </a:cubicBezTo>
                <a:cubicBezTo>
                  <a:pt x="178284" y="1274742"/>
                  <a:pt x="176252" y="1266021"/>
                  <a:pt x="178977" y="1258589"/>
                </a:cubicBezTo>
                <a:cubicBezTo>
                  <a:pt x="181356" y="1252048"/>
                  <a:pt x="187252" y="1246994"/>
                  <a:pt x="194388" y="1245359"/>
                </a:cubicBezTo>
                <a:cubicBezTo>
                  <a:pt x="200036" y="1244071"/>
                  <a:pt x="225456" y="1243724"/>
                  <a:pt x="254641" y="1243724"/>
                </a:cubicBezTo>
                <a:cubicBezTo>
                  <a:pt x="253898" y="1263742"/>
                  <a:pt x="251520" y="1335145"/>
                  <a:pt x="254939" y="1350109"/>
                </a:cubicBezTo>
                <a:cubicBezTo>
                  <a:pt x="257267" y="1360317"/>
                  <a:pt x="264601" y="1368790"/>
                  <a:pt x="274065" y="1372258"/>
                </a:cubicBezTo>
                <a:cubicBezTo>
                  <a:pt x="284570" y="1376074"/>
                  <a:pt x="296413" y="1373646"/>
                  <a:pt x="307413" y="1365321"/>
                </a:cubicBezTo>
                <a:cubicBezTo>
                  <a:pt x="317224" y="1357889"/>
                  <a:pt x="335657" y="1354172"/>
                  <a:pt x="350472" y="1361853"/>
                </a:cubicBezTo>
                <a:cubicBezTo>
                  <a:pt x="363802" y="1368790"/>
                  <a:pt x="370491" y="1383358"/>
                  <a:pt x="369797" y="1404318"/>
                </a:cubicBezTo>
                <a:cubicBezTo>
                  <a:pt x="370491" y="1424931"/>
                  <a:pt x="363802" y="1439499"/>
                  <a:pt x="350472" y="1446436"/>
                </a:cubicBezTo>
                <a:cubicBezTo>
                  <a:pt x="335657" y="1454116"/>
                  <a:pt x="317224" y="1450350"/>
                  <a:pt x="307413" y="1442967"/>
                </a:cubicBezTo>
                <a:cubicBezTo>
                  <a:pt x="296413" y="1434643"/>
                  <a:pt x="284570" y="1432215"/>
                  <a:pt x="274065" y="1436030"/>
                </a:cubicBezTo>
                <a:cubicBezTo>
                  <a:pt x="264601" y="1439499"/>
                  <a:pt x="257267" y="1447972"/>
                  <a:pt x="254939" y="1458130"/>
                </a:cubicBezTo>
                <a:cubicBezTo>
                  <a:pt x="251619" y="1472599"/>
                  <a:pt x="253700" y="1539641"/>
                  <a:pt x="254542" y="1562285"/>
                </a:cubicBezTo>
                <a:cubicBezTo>
                  <a:pt x="225406" y="1562285"/>
                  <a:pt x="200036" y="1561938"/>
                  <a:pt x="194388" y="1560650"/>
                </a:cubicBezTo>
                <a:cubicBezTo>
                  <a:pt x="187252" y="1559015"/>
                  <a:pt x="181356" y="1553961"/>
                  <a:pt x="178977" y="1547420"/>
                </a:cubicBezTo>
                <a:cubicBezTo>
                  <a:pt x="176252" y="1539988"/>
                  <a:pt x="178284" y="1531267"/>
                  <a:pt x="184626" y="1522843"/>
                </a:cubicBezTo>
                <a:cubicBezTo>
                  <a:pt x="194041" y="1510356"/>
                  <a:pt x="198798" y="1486968"/>
                  <a:pt x="189086" y="1468188"/>
                </a:cubicBezTo>
                <a:cubicBezTo>
                  <a:pt x="183932" y="1458278"/>
                  <a:pt x="170256" y="1441828"/>
                  <a:pt x="137156" y="1443017"/>
                </a:cubicBezTo>
                <a:cubicBezTo>
                  <a:pt x="103611" y="1441828"/>
                  <a:pt x="89984" y="1458278"/>
                  <a:pt x="84880" y="1468188"/>
                </a:cubicBezTo>
                <a:cubicBezTo>
                  <a:pt x="75119" y="1486968"/>
                  <a:pt x="79876" y="1510356"/>
                  <a:pt x="89340" y="1522843"/>
                </a:cubicBezTo>
                <a:cubicBezTo>
                  <a:pt x="95682" y="1531267"/>
                  <a:pt x="97665" y="1539988"/>
                  <a:pt x="94989" y="1547420"/>
                </a:cubicBezTo>
                <a:cubicBezTo>
                  <a:pt x="92610" y="1553961"/>
                  <a:pt x="86664" y="1559015"/>
                  <a:pt x="79529" y="1560650"/>
                </a:cubicBezTo>
                <a:cubicBezTo>
                  <a:pt x="72691" y="1562236"/>
                  <a:pt x="36568" y="1562384"/>
                  <a:pt x="0" y="1562335"/>
                </a:cubicBezTo>
                <a:lnTo>
                  <a:pt x="0" y="1572245"/>
                </a:lnTo>
                <a:cubicBezTo>
                  <a:pt x="44744" y="1572245"/>
                  <a:pt x="74277" y="1572047"/>
                  <a:pt x="81759" y="1570313"/>
                </a:cubicBezTo>
                <a:cubicBezTo>
                  <a:pt x="92115" y="1567934"/>
                  <a:pt x="100786" y="1560501"/>
                  <a:pt x="104304" y="1550839"/>
                </a:cubicBezTo>
                <a:cubicBezTo>
                  <a:pt x="108169" y="1540136"/>
                  <a:pt x="105692" y="1528046"/>
                  <a:pt x="97219" y="1516847"/>
                </a:cubicBezTo>
                <a:cubicBezTo>
                  <a:pt x="89637" y="1506788"/>
                  <a:pt x="85822" y="1487910"/>
                  <a:pt x="93700" y="1472747"/>
                </a:cubicBezTo>
                <a:cubicBezTo>
                  <a:pt x="100786" y="1459071"/>
                  <a:pt x="115651" y="1452332"/>
                  <a:pt x="137156" y="1452927"/>
                </a:cubicBezTo>
                <a:cubicBezTo>
                  <a:pt x="158216" y="1452233"/>
                  <a:pt x="173180" y="1459071"/>
                  <a:pt x="180266" y="1472747"/>
                </a:cubicBezTo>
                <a:cubicBezTo>
                  <a:pt x="188144" y="1487910"/>
                  <a:pt x="184329" y="1506788"/>
                  <a:pt x="176698" y="1516847"/>
                </a:cubicBezTo>
                <a:cubicBezTo>
                  <a:pt x="168274" y="1528046"/>
                  <a:pt x="165747" y="1540136"/>
                  <a:pt x="169662" y="1550839"/>
                </a:cubicBezTo>
                <a:cubicBezTo>
                  <a:pt x="173180" y="1560501"/>
                  <a:pt x="181802" y="1567934"/>
                  <a:pt x="192207" y="1570313"/>
                </a:cubicBezTo>
                <a:cubicBezTo>
                  <a:pt x="198550" y="1571750"/>
                  <a:pt x="220749" y="1572146"/>
                  <a:pt x="254592" y="1572196"/>
                </a:cubicBezTo>
                <a:cubicBezTo>
                  <a:pt x="253848" y="1592363"/>
                  <a:pt x="251520" y="1663617"/>
                  <a:pt x="254939" y="1678531"/>
                </a:cubicBezTo>
                <a:cubicBezTo>
                  <a:pt x="257267" y="1688739"/>
                  <a:pt x="264601" y="1697212"/>
                  <a:pt x="274065" y="1700681"/>
                </a:cubicBezTo>
                <a:cubicBezTo>
                  <a:pt x="284570" y="1704496"/>
                  <a:pt x="296413" y="1702068"/>
                  <a:pt x="307413" y="1693743"/>
                </a:cubicBezTo>
                <a:cubicBezTo>
                  <a:pt x="317224" y="1686311"/>
                  <a:pt x="335657" y="1682595"/>
                  <a:pt x="350472" y="1690275"/>
                </a:cubicBezTo>
                <a:cubicBezTo>
                  <a:pt x="363802" y="1697212"/>
                  <a:pt x="370491" y="1711780"/>
                  <a:pt x="369797" y="1732740"/>
                </a:cubicBezTo>
                <a:cubicBezTo>
                  <a:pt x="370491" y="1753353"/>
                  <a:pt x="363802" y="1767921"/>
                  <a:pt x="350472" y="1774858"/>
                </a:cubicBezTo>
                <a:cubicBezTo>
                  <a:pt x="335657" y="1782538"/>
                  <a:pt x="317224" y="1778773"/>
                  <a:pt x="307413" y="1771389"/>
                </a:cubicBezTo>
                <a:cubicBezTo>
                  <a:pt x="296413" y="1763065"/>
                  <a:pt x="284570" y="1760637"/>
                  <a:pt x="274065" y="1764452"/>
                </a:cubicBezTo>
                <a:cubicBezTo>
                  <a:pt x="264601" y="1767921"/>
                  <a:pt x="257267" y="1776394"/>
                  <a:pt x="254939" y="1786602"/>
                </a:cubicBezTo>
                <a:cubicBezTo>
                  <a:pt x="251619" y="1801021"/>
                  <a:pt x="253700" y="1867914"/>
                  <a:pt x="254542" y="1890658"/>
                </a:cubicBezTo>
                <a:cubicBezTo>
                  <a:pt x="220699" y="1890708"/>
                  <a:pt x="198550" y="1891104"/>
                  <a:pt x="192207" y="1892541"/>
                </a:cubicBezTo>
                <a:cubicBezTo>
                  <a:pt x="181802" y="1894920"/>
                  <a:pt x="173180" y="1902402"/>
                  <a:pt x="169662" y="1912014"/>
                </a:cubicBezTo>
                <a:cubicBezTo>
                  <a:pt x="165747" y="1922767"/>
                  <a:pt x="168274" y="1934808"/>
                  <a:pt x="176698" y="1946006"/>
                </a:cubicBezTo>
                <a:cubicBezTo>
                  <a:pt x="184329" y="1956065"/>
                  <a:pt x="188144" y="1974944"/>
                  <a:pt x="180266" y="1990106"/>
                </a:cubicBezTo>
                <a:cubicBezTo>
                  <a:pt x="173180" y="2003783"/>
                  <a:pt x="158315" y="2010521"/>
                  <a:pt x="136810" y="2009927"/>
                </a:cubicBezTo>
                <a:cubicBezTo>
                  <a:pt x="115701" y="2010620"/>
                  <a:pt x="100786" y="2003783"/>
                  <a:pt x="93700" y="1990106"/>
                </a:cubicBezTo>
                <a:cubicBezTo>
                  <a:pt x="85822" y="1974944"/>
                  <a:pt x="89637" y="1956065"/>
                  <a:pt x="97219" y="1946006"/>
                </a:cubicBezTo>
                <a:cubicBezTo>
                  <a:pt x="105692" y="1934808"/>
                  <a:pt x="108169" y="1922767"/>
                  <a:pt x="104304" y="1912014"/>
                </a:cubicBezTo>
                <a:cubicBezTo>
                  <a:pt x="100786" y="1902402"/>
                  <a:pt x="92115" y="1894920"/>
                  <a:pt x="81759" y="1892541"/>
                </a:cubicBezTo>
                <a:cubicBezTo>
                  <a:pt x="74277" y="1890807"/>
                  <a:pt x="44744" y="1890608"/>
                  <a:pt x="0" y="1890658"/>
                </a:cubicBezTo>
                <a:lnTo>
                  <a:pt x="0" y="1900568"/>
                </a:lnTo>
                <a:cubicBezTo>
                  <a:pt x="36568" y="1900469"/>
                  <a:pt x="72691" y="1900618"/>
                  <a:pt x="79529" y="1902203"/>
                </a:cubicBezTo>
                <a:cubicBezTo>
                  <a:pt x="86664" y="1903839"/>
                  <a:pt x="92610" y="1908893"/>
                  <a:pt x="94989" y="1915433"/>
                </a:cubicBezTo>
                <a:cubicBezTo>
                  <a:pt x="97665" y="1922866"/>
                  <a:pt x="95682" y="1931587"/>
                  <a:pt x="89340" y="1940011"/>
                </a:cubicBezTo>
                <a:cubicBezTo>
                  <a:pt x="79876" y="1952497"/>
                  <a:pt x="75119" y="1975885"/>
                  <a:pt x="84880" y="1994715"/>
                </a:cubicBezTo>
                <a:cubicBezTo>
                  <a:pt x="89984" y="2004575"/>
                  <a:pt x="103611" y="2020927"/>
                  <a:pt x="136810" y="2019837"/>
                </a:cubicBezTo>
                <a:cubicBezTo>
                  <a:pt x="170355" y="2021026"/>
                  <a:pt x="183932" y="2004575"/>
                  <a:pt x="189086" y="1994715"/>
                </a:cubicBezTo>
                <a:cubicBezTo>
                  <a:pt x="198798" y="1975885"/>
                  <a:pt x="194041" y="1952497"/>
                  <a:pt x="184626" y="1940011"/>
                </a:cubicBezTo>
                <a:cubicBezTo>
                  <a:pt x="178284" y="1931587"/>
                  <a:pt x="176252" y="1922866"/>
                  <a:pt x="178977" y="1915433"/>
                </a:cubicBezTo>
                <a:cubicBezTo>
                  <a:pt x="181356" y="1908893"/>
                  <a:pt x="187252" y="1903839"/>
                  <a:pt x="194388" y="1902203"/>
                </a:cubicBezTo>
                <a:cubicBezTo>
                  <a:pt x="200036" y="1900915"/>
                  <a:pt x="225456" y="1900618"/>
                  <a:pt x="254641" y="1900568"/>
                </a:cubicBezTo>
                <a:cubicBezTo>
                  <a:pt x="253898" y="1920587"/>
                  <a:pt x="251520" y="1991989"/>
                  <a:pt x="254939" y="2006954"/>
                </a:cubicBezTo>
                <a:cubicBezTo>
                  <a:pt x="257267" y="2017161"/>
                  <a:pt x="264601" y="2025634"/>
                  <a:pt x="274065" y="2029103"/>
                </a:cubicBezTo>
                <a:cubicBezTo>
                  <a:pt x="284570" y="2032918"/>
                  <a:pt x="296413" y="2030490"/>
                  <a:pt x="307413" y="2022166"/>
                </a:cubicBezTo>
                <a:cubicBezTo>
                  <a:pt x="317224" y="2014733"/>
                  <a:pt x="335657" y="2011017"/>
                  <a:pt x="350472" y="2018697"/>
                </a:cubicBezTo>
                <a:cubicBezTo>
                  <a:pt x="363802" y="2025634"/>
                  <a:pt x="370491" y="2040202"/>
                  <a:pt x="369797" y="2061162"/>
                </a:cubicBezTo>
                <a:cubicBezTo>
                  <a:pt x="370491" y="2081775"/>
                  <a:pt x="363802" y="2096343"/>
                  <a:pt x="350472" y="2103280"/>
                </a:cubicBezTo>
                <a:cubicBezTo>
                  <a:pt x="335657" y="2110961"/>
                  <a:pt x="317224" y="2107195"/>
                  <a:pt x="307413" y="2099812"/>
                </a:cubicBezTo>
                <a:cubicBezTo>
                  <a:pt x="296413" y="2091487"/>
                  <a:pt x="284570" y="2089059"/>
                  <a:pt x="274065" y="2092875"/>
                </a:cubicBezTo>
                <a:cubicBezTo>
                  <a:pt x="264601" y="2096343"/>
                  <a:pt x="257267" y="2104816"/>
                  <a:pt x="254939" y="2115024"/>
                </a:cubicBezTo>
                <a:cubicBezTo>
                  <a:pt x="251619" y="2129443"/>
                  <a:pt x="253700" y="2196337"/>
                  <a:pt x="254542" y="2219080"/>
                </a:cubicBezTo>
                <a:cubicBezTo>
                  <a:pt x="220699" y="2219130"/>
                  <a:pt x="198550" y="2219526"/>
                  <a:pt x="192207" y="2220963"/>
                </a:cubicBezTo>
                <a:cubicBezTo>
                  <a:pt x="181802" y="2223342"/>
                  <a:pt x="173180" y="2230824"/>
                  <a:pt x="169662" y="2240437"/>
                </a:cubicBezTo>
                <a:cubicBezTo>
                  <a:pt x="165747" y="2251189"/>
                  <a:pt x="168274" y="2263230"/>
                  <a:pt x="176698" y="2274429"/>
                </a:cubicBezTo>
                <a:cubicBezTo>
                  <a:pt x="184329" y="2284487"/>
                  <a:pt x="188144" y="2303366"/>
                  <a:pt x="180266" y="2318529"/>
                </a:cubicBezTo>
                <a:cubicBezTo>
                  <a:pt x="173180" y="2332205"/>
                  <a:pt x="158315" y="2338993"/>
                  <a:pt x="136810" y="2338349"/>
                </a:cubicBezTo>
                <a:cubicBezTo>
                  <a:pt x="115701" y="2339043"/>
                  <a:pt x="100786" y="2332205"/>
                  <a:pt x="93700" y="2318529"/>
                </a:cubicBezTo>
                <a:cubicBezTo>
                  <a:pt x="85822" y="2303366"/>
                  <a:pt x="89637" y="2284487"/>
                  <a:pt x="97219" y="2274429"/>
                </a:cubicBezTo>
                <a:cubicBezTo>
                  <a:pt x="105692" y="2263230"/>
                  <a:pt x="108169" y="2251189"/>
                  <a:pt x="104304" y="2240437"/>
                </a:cubicBezTo>
                <a:cubicBezTo>
                  <a:pt x="100786" y="2230824"/>
                  <a:pt x="92115" y="2223342"/>
                  <a:pt x="81759" y="2220963"/>
                </a:cubicBezTo>
                <a:cubicBezTo>
                  <a:pt x="74277" y="2219229"/>
                  <a:pt x="44744" y="2219031"/>
                  <a:pt x="0" y="2219080"/>
                </a:cubicBezTo>
                <a:lnTo>
                  <a:pt x="0" y="2228991"/>
                </a:lnTo>
                <a:cubicBezTo>
                  <a:pt x="36618" y="2228941"/>
                  <a:pt x="72691" y="2229040"/>
                  <a:pt x="79529" y="2230626"/>
                </a:cubicBezTo>
                <a:cubicBezTo>
                  <a:pt x="86664" y="2232261"/>
                  <a:pt x="92610" y="2237315"/>
                  <a:pt x="94989" y="2243856"/>
                </a:cubicBezTo>
                <a:cubicBezTo>
                  <a:pt x="97665" y="2251288"/>
                  <a:pt x="95682" y="2260009"/>
                  <a:pt x="89340" y="2268433"/>
                </a:cubicBezTo>
                <a:cubicBezTo>
                  <a:pt x="79876" y="2280920"/>
                  <a:pt x="75119" y="2304308"/>
                  <a:pt x="84880" y="2323137"/>
                </a:cubicBezTo>
                <a:cubicBezTo>
                  <a:pt x="89984" y="2332998"/>
                  <a:pt x="103611" y="2349448"/>
                  <a:pt x="136810" y="2348259"/>
                </a:cubicBezTo>
                <a:cubicBezTo>
                  <a:pt x="170355" y="2349399"/>
                  <a:pt x="183932" y="2332998"/>
                  <a:pt x="189086" y="2323137"/>
                </a:cubicBezTo>
                <a:cubicBezTo>
                  <a:pt x="198798" y="2304308"/>
                  <a:pt x="194041" y="2280920"/>
                  <a:pt x="184626" y="2268433"/>
                </a:cubicBezTo>
                <a:cubicBezTo>
                  <a:pt x="178284" y="2260009"/>
                  <a:pt x="176252" y="2251288"/>
                  <a:pt x="178977" y="2243856"/>
                </a:cubicBezTo>
                <a:cubicBezTo>
                  <a:pt x="181356" y="2237315"/>
                  <a:pt x="187252" y="2232261"/>
                  <a:pt x="194388" y="2230626"/>
                </a:cubicBezTo>
                <a:cubicBezTo>
                  <a:pt x="200036" y="2229337"/>
                  <a:pt x="225456" y="2229040"/>
                  <a:pt x="254641" y="2228991"/>
                </a:cubicBezTo>
                <a:cubicBezTo>
                  <a:pt x="253898" y="2249009"/>
                  <a:pt x="251520" y="2320461"/>
                  <a:pt x="254939" y="2335376"/>
                </a:cubicBezTo>
                <a:cubicBezTo>
                  <a:pt x="257267" y="2345583"/>
                  <a:pt x="264601" y="2354057"/>
                  <a:pt x="274065" y="2357525"/>
                </a:cubicBezTo>
                <a:cubicBezTo>
                  <a:pt x="284570" y="2361341"/>
                  <a:pt x="296413" y="2358913"/>
                  <a:pt x="307413" y="2350588"/>
                </a:cubicBezTo>
                <a:cubicBezTo>
                  <a:pt x="317224" y="2343205"/>
                  <a:pt x="335657" y="2339439"/>
                  <a:pt x="350472" y="2347120"/>
                </a:cubicBezTo>
                <a:cubicBezTo>
                  <a:pt x="363802" y="2354057"/>
                  <a:pt x="370491" y="2368625"/>
                  <a:pt x="369797" y="2389585"/>
                </a:cubicBezTo>
                <a:cubicBezTo>
                  <a:pt x="370491" y="2410198"/>
                  <a:pt x="363802" y="2424766"/>
                  <a:pt x="350472" y="2431703"/>
                </a:cubicBezTo>
                <a:cubicBezTo>
                  <a:pt x="335657" y="2439383"/>
                  <a:pt x="317224" y="2435617"/>
                  <a:pt x="307413" y="2428234"/>
                </a:cubicBezTo>
                <a:cubicBezTo>
                  <a:pt x="296413" y="2419910"/>
                  <a:pt x="284570" y="2417482"/>
                  <a:pt x="274065" y="2421297"/>
                </a:cubicBezTo>
                <a:cubicBezTo>
                  <a:pt x="264601" y="2424766"/>
                  <a:pt x="257267" y="2433239"/>
                  <a:pt x="254939" y="2443446"/>
                </a:cubicBezTo>
                <a:cubicBezTo>
                  <a:pt x="253650" y="2448946"/>
                  <a:pt x="253155" y="2462127"/>
                  <a:pt x="253105" y="2477537"/>
                </a:cubicBezTo>
                <a:lnTo>
                  <a:pt x="263015" y="2477537"/>
                </a:lnTo>
                <a:cubicBezTo>
                  <a:pt x="263065" y="2462622"/>
                  <a:pt x="263511" y="2450383"/>
                  <a:pt x="264601" y="2445626"/>
                </a:cubicBezTo>
                <a:cubicBezTo>
                  <a:pt x="266187" y="2438689"/>
                  <a:pt x="271092" y="2432941"/>
                  <a:pt x="277484" y="2430613"/>
                </a:cubicBezTo>
                <a:cubicBezTo>
                  <a:pt x="284719" y="2427986"/>
                  <a:pt x="293241" y="2429919"/>
                  <a:pt x="301417" y="2436113"/>
                </a:cubicBezTo>
                <a:cubicBezTo>
                  <a:pt x="313656" y="2445379"/>
                  <a:pt x="336648" y="2450037"/>
                  <a:pt x="355031" y="2440473"/>
                </a:cubicBezTo>
                <a:cubicBezTo>
                  <a:pt x="364743" y="2435469"/>
                  <a:pt x="380798" y="2422139"/>
                  <a:pt x="379707" y="2389585"/>
                </a:cubicBezTo>
                <a:cubicBezTo>
                  <a:pt x="380798" y="2356683"/>
                  <a:pt x="364743" y="2343354"/>
                  <a:pt x="355031" y="2338349"/>
                </a:cubicBezTo>
                <a:cubicBezTo>
                  <a:pt x="336648" y="2328786"/>
                  <a:pt x="313706" y="2333444"/>
                  <a:pt x="301417" y="2342710"/>
                </a:cubicBezTo>
                <a:cubicBezTo>
                  <a:pt x="293241" y="2348903"/>
                  <a:pt x="284719" y="2350836"/>
                  <a:pt x="277484" y="2348210"/>
                </a:cubicBezTo>
                <a:cubicBezTo>
                  <a:pt x="271092" y="2345881"/>
                  <a:pt x="266187" y="2340133"/>
                  <a:pt x="264601" y="2333196"/>
                </a:cubicBezTo>
                <a:cubicBezTo>
                  <a:pt x="261777" y="2320808"/>
                  <a:pt x="263461" y="2257730"/>
                  <a:pt x="264601" y="2228991"/>
                </a:cubicBezTo>
                <a:cubicBezTo>
                  <a:pt x="273570" y="2228991"/>
                  <a:pt x="282687" y="2228991"/>
                  <a:pt x="291557" y="2229040"/>
                </a:cubicBezTo>
                <a:cubicBezTo>
                  <a:pt x="346062" y="2229139"/>
                  <a:pt x="382433" y="2229090"/>
                  <a:pt x="390856" y="2227157"/>
                </a:cubicBezTo>
                <a:cubicBezTo>
                  <a:pt x="401212" y="2224779"/>
                  <a:pt x="409834" y="2217346"/>
                  <a:pt x="413352" y="2207684"/>
                </a:cubicBezTo>
                <a:cubicBezTo>
                  <a:pt x="417267" y="2196981"/>
                  <a:pt x="414789" y="2184890"/>
                  <a:pt x="406316" y="2173692"/>
                </a:cubicBezTo>
                <a:cubicBezTo>
                  <a:pt x="398735" y="2163633"/>
                  <a:pt x="394870" y="2144754"/>
                  <a:pt x="402748" y="2129592"/>
                </a:cubicBezTo>
                <a:cubicBezTo>
                  <a:pt x="409834" y="2115916"/>
                  <a:pt x="424749" y="2109078"/>
                  <a:pt x="446254" y="2109772"/>
                </a:cubicBezTo>
                <a:cubicBezTo>
                  <a:pt x="467313" y="2109078"/>
                  <a:pt x="482277" y="2115916"/>
                  <a:pt x="489363" y="2129592"/>
                </a:cubicBezTo>
                <a:cubicBezTo>
                  <a:pt x="497242" y="2144754"/>
                  <a:pt x="493426" y="2163633"/>
                  <a:pt x="485796" y="2173692"/>
                </a:cubicBezTo>
                <a:cubicBezTo>
                  <a:pt x="477372" y="2184890"/>
                  <a:pt x="474845" y="2196981"/>
                  <a:pt x="478759" y="2207684"/>
                </a:cubicBezTo>
                <a:cubicBezTo>
                  <a:pt x="482277" y="2217346"/>
                  <a:pt x="490899" y="2224779"/>
                  <a:pt x="501305" y="2227157"/>
                </a:cubicBezTo>
                <a:cubicBezTo>
                  <a:pt x="507400" y="2228594"/>
                  <a:pt x="528360" y="2228991"/>
                  <a:pt x="560270" y="2229040"/>
                </a:cubicBezTo>
                <a:cubicBezTo>
                  <a:pt x="561360" y="2257829"/>
                  <a:pt x="563045" y="2320808"/>
                  <a:pt x="560221" y="2333196"/>
                </a:cubicBezTo>
                <a:cubicBezTo>
                  <a:pt x="558635" y="2340133"/>
                  <a:pt x="553680" y="2345881"/>
                  <a:pt x="547338" y="2348210"/>
                </a:cubicBezTo>
                <a:cubicBezTo>
                  <a:pt x="540103" y="2350836"/>
                  <a:pt x="531580" y="2348903"/>
                  <a:pt x="523355" y="2342710"/>
                </a:cubicBezTo>
                <a:cubicBezTo>
                  <a:pt x="511116" y="2333444"/>
                  <a:pt x="488174" y="2328786"/>
                  <a:pt x="469741" y="2338349"/>
                </a:cubicBezTo>
                <a:cubicBezTo>
                  <a:pt x="460079" y="2343354"/>
                  <a:pt x="443975" y="2356683"/>
                  <a:pt x="445114" y="2389238"/>
                </a:cubicBezTo>
                <a:cubicBezTo>
                  <a:pt x="443975" y="2422139"/>
                  <a:pt x="460079" y="2435469"/>
                  <a:pt x="469741" y="2440473"/>
                </a:cubicBezTo>
                <a:cubicBezTo>
                  <a:pt x="488174" y="2450037"/>
                  <a:pt x="511116" y="2445379"/>
                  <a:pt x="523355" y="2436113"/>
                </a:cubicBezTo>
                <a:cubicBezTo>
                  <a:pt x="531580" y="2429919"/>
                  <a:pt x="540054" y="2427986"/>
                  <a:pt x="547338" y="2430613"/>
                </a:cubicBezTo>
                <a:cubicBezTo>
                  <a:pt x="553680" y="2432941"/>
                  <a:pt x="558635" y="2438689"/>
                  <a:pt x="560221" y="2445626"/>
                </a:cubicBezTo>
                <a:cubicBezTo>
                  <a:pt x="561311" y="2450433"/>
                  <a:pt x="561707" y="2462672"/>
                  <a:pt x="561757" y="2477537"/>
                </a:cubicBezTo>
                <a:lnTo>
                  <a:pt x="571667" y="2477537"/>
                </a:lnTo>
                <a:cubicBezTo>
                  <a:pt x="571617" y="2462077"/>
                  <a:pt x="571122" y="2448946"/>
                  <a:pt x="569883" y="2443446"/>
                </a:cubicBezTo>
                <a:cubicBezTo>
                  <a:pt x="567554" y="2433239"/>
                  <a:pt x="560221" y="2424766"/>
                  <a:pt x="550707" y="2421297"/>
                </a:cubicBezTo>
                <a:cubicBezTo>
                  <a:pt x="540202" y="2417432"/>
                  <a:pt x="528360" y="2419910"/>
                  <a:pt x="517359" y="2428234"/>
                </a:cubicBezTo>
                <a:cubicBezTo>
                  <a:pt x="507548" y="2435617"/>
                  <a:pt x="489115" y="2439383"/>
                  <a:pt x="474300" y="2431703"/>
                </a:cubicBezTo>
                <a:cubicBezTo>
                  <a:pt x="460971" y="2424766"/>
                  <a:pt x="454331" y="2410198"/>
                  <a:pt x="455025" y="2389238"/>
                </a:cubicBezTo>
                <a:cubicBezTo>
                  <a:pt x="454331" y="2368625"/>
                  <a:pt x="460971" y="2354057"/>
                  <a:pt x="474300" y="2347120"/>
                </a:cubicBezTo>
                <a:cubicBezTo>
                  <a:pt x="489115" y="2339439"/>
                  <a:pt x="507548" y="2343205"/>
                  <a:pt x="517359" y="2350588"/>
                </a:cubicBezTo>
                <a:cubicBezTo>
                  <a:pt x="528360" y="2358913"/>
                  <a:pt x="540202" y="2361390"/>
                  <a:pt x="550707" y="2357525"/>
                </a:cubicBezTo>
                <a:cubicBezTo>
                  <a:pt x="560221" y="2354057"/>
                  <a:pt x="567554" y="2345583"/>
                  <a:pt x="569883" y="2335376"/>
                </a:cubicBezTo>
                <a:cubicBezTo>
                  <a:pt x="573302" y="2320461"/>
                  <a:pt x="570924" y="2249207"/>
                  <a:pt x="570180" y="2229040"/>
                </a:cubicBezTo>
                <a:lnTo>
                  <a:pt x="600555" y="2229040"/>
                </a:lnTo>
                <a:cubicBezTo>
                  <a:pt x="642326" y="2228941"/>
                  <a:pt x="689746" y="2228792"/>
                  <a:pt x="697675" y="2230626"/>
                </a:cubicBezTo>
                <a:cubicBezTo>
                  <a:pt x="704810" y="2232261"/>
                  <a:pt x="710706" y="2237315"/>
                  <a:pt x="713085" y="2243856"/>
                </a:cubicBezTo>
                <a:cubicBezTo>
                  <a:pt x="715810" y="2251288"/>
                  <a:pt x="713828" y="2260009"/>
                  <a:pt x="707436" y="2268433"/>
                </a:cubicBezTo>
                <a:cubicBezTo>
                  <a:pt x="698021" y="2280920"/>
                  <a:pt x="693265" y="2304308"/>
                  <a:pt x="703026" y="2323137"/>
                </a:cubicBezTo>
                <a:cubicBezTo>
                  <a:pt x="708130" y="2332998"/>
                  <a:pt x="721707" y="2349448"/>
                  <a:pt x="754955" y="2348259"/>
                </a:cubicBezTo>
                <a:cubicBezTo>
                  <a:pt x="788501" y="2349399"/>
                  <a:pt x="802078" y="2332998"/>
                  <a:pt x="807182" y="2323137"/>
                </a:cubicBezTo>
                <a:cubicBezTo>
                  <a:pt x="816943" y="2304308"/>
                  <a:pt x="812186" y="2280920"/>
                  <a:pt x="802772" y="2268433"/>
                </a:cubicBezTo>
                <a:cubicBezTo>
                  <a:pt x="796380" y="2260009"/>
                  <a:pt x="794398" y="2251288"/>
                  <a:pt x="797123" y="2243856"/>
                </a:cubicBezTo>
                <a:cubicBezTo>
                  <a:pt x="799501" y="2237315"/>
                  <a:pt x="805398" y="2232261"/>
                  <a:pt x="812533" y="2230626"/>
                </a:cubicBezTo>
                <a:cubicBezTo>
                  <a:pt x="816993" y="2229585"/>
                  <a:pt x="836466" y="2229189"/>
                  <a:pt x="861291" y="2229040"/>
                </a:cubicBezTo>
                <a:cubicBezTo>
                  <a:pt x="860548" y="2249158"/>
                  <a:pt x="858169" y="2320461"/>
                  <a:pt x="861588" y="2335376"/>
                </a:cubicBezTo>
                <a:cubicBezTo>
                  <a:pt x="863917" y="2345583"/>
                  <a:pt x="871251" y="2354057"/>
                  <a:pt x="880715" y="2357525"/>
                </a:cubicBezTo>
                <a:cubicBezTo>
                  <a:pt x="891269" y="2361341"/>
                  <a:pt x="903112" y="2358913"/>
                  <a:pt x="914063" y="2350588"/>
                </a:cubicBezTo>
                <a:cubicBezTo>
                  <a:pt x="923923" y="2343205"/>
                  <a:pt x="942356" y="2339439"/>
                  <a:pt x="957172" y="2347120"/>
                </a:cubicBezTo>
                <a:cubicBezTo>
                  <a:pt x="970501" y="2354057"/>
                  <a:pt x="977141" y="2368625"/>
                  <a:pt x="976447" y="2389585"/>
                </a:cubicBezTo>
                <a:cubicBezTo>
                  <a:pt x="977141" y="2410198"/>
                  <a:pt x="970501" y="2424766"/>
                  <a:pt x="957172" y="2431703"/>
                </a:cubicBezTo>
                <a:cubicBezTo>
                  <a:pt x="942356" y="2439383"/>
                  <a:pt x="923923" y="2435617"/>
                  <a:pt x="914063" y="2428234"/>
                </a:cubicBezTo>
                <a:cubicBezTo>
                  <a:pt x="903112" y="2419910"/>
                  <a:pt x="891269" y="2417482"/>
                  <a:pt x="880715" y="2421297"/>
                </a:cubicBezTo>
                <a:cubicBezTo>
                  <a:pt x="871251" y="2424766"/>
                  <a:pt x="863917" y="2433239"/>
                  <a:pt x="861588" y="2443446"/>
                </a:cubicBezTo>
                <a:cubicBezTo>
                  <a:pt x="860350" y="2448946"/>
                  <a:pt x="859854" y="2462077"/>
                  <a:pt x="859805" y="2477537"/>
                </a:cubicBezTo>
                <a:lnTo>
                  <a:pt x="869715" y="2477537"/>
                </a:lnTo>
                <a:cubicBezTo>
                  <a:pt x="869715" y="2462622"/>
                  <a:pt x="870161" y="2450383"/>
                  <a:pt x="871251" y="2445626"/>
                </a:cubicBezTo>
                <a:cubicBezTo>
                  <a:pt x="872836" y="2438689"/>
                  <a:pt x="877792" y="2432941"/>
                  <a:pt x="884134" y="2430613"/>
                </a:cubicBezTo>
                <a:cubicBezTo>
                  <a:pt x="891368" y="2427986"/>
                  <a:pt x="899891" y="2429919"/>
                  <a:pt x="908117" y="2436113"/>
                </a:cubicBezTo>
                <a:cubicBezTo>
                  <a:pt x="920356" y="2445379"/>
                  <a:pt x="943298" y="2450037"/>
                  <a:pt x="961730" y="2440473"/>
                </a:cubicBezTo>
                <a:cubicBezTo>
                  <a:pt x="971393" y="2435469"/>
                  <a:pt x="987497" y="2422139"/>
                  <a:pt x="986357" y="2389585"/>
                </a:cubicBezTo>
                <a:cubicBezTo>
                  <a:pt x="987497" y="2356683"/>
                  <a:pt x="971393" y="2343354"/>
                  <a:pt x="961730" y="2338349"/>
                </a:cubicBezTo>
                <a:cubicBezTo>
                  <a:pt x="943298" y="2328786"/>
                  <a:pt x="920356" y="2333444"/>
                  <a:pt x="908117" y="2342710"/>
                </a:cubicBezTo>
                <a:cubicBezTo>
                  <a:pt x="899891" y="2348903"/>
                  <a:pt x="891368" y="2350836"/>
                  <a:pt x="884134" y="2348210"/>
                </a:cubicBezTo>
                <a:cubicBezTo>
                  <a:pt x="877792" y="2345881"/>
                  <a:pt x="872836" y="2340133"/>
                  <a:pt x="871251" y="2333196"/>
                </a:cubicBezTo>
                <a:cubicBezTo>
                  <a:pt x="868426" y="2320808"/>
                  <a:pt x="870111" y="2257780"/>
                  <a:pt x="871201" y="2228991"/>
                </a:cubicBezTo>
                <a:cubicBezTo>
                  <a:pt x="887999" y="2228941"/>
                  <a:pt x="906481" y="2228991"/>
                  <a:pt x="924121" y="2229040"/>
                </a:cubicBezTo>
                <a:cubicBezTo>
                  <a:pt x="989231" y="2229189"/>
                  <a:pt x="1029417" y="2229090"/>
                  <a:pt x="1037840" y="2227157"/>
                </a:cubicBezTo>
                <a:cubicBezTo>
                  <a:pt x="1048197" y="2224779"/>
                  <a:pt x="1056868" y="2217346"/>
                  <a:pt x="1060337" y="2207684"/>
                </a:cubicBezTo>
                <a:cubicBezTo>
                  <a:pt x="1064251" y="2196981"/>
                  <a:pt x="1061773" y="2184890"/>
                  <a:pt x="1053300" y="2173692"/>
                </a:cubicBezTo>
                <a:cubicBezTo>
                  <a:pt x="1045719" y="2163633"/>
                  <a:pt x="1041854" y="2144754"/>
                  <a:pt x="1049733" y="2129592"/>
                </a:cubicBezTo>
                <a:cubicBezTo>
                  <a:pt x="1056868" y="2115916"/>
                  <a:pt x="1071733" y="2109078"/>
                  <a:pt x="1093238" y="2109772"/>
                </a:cubicBezTo>
                <a:cubicBezTo>
                  <a:pt x="1114347" y="2109078"/>
                  <a:pt x="1129262" y="2115916"/>
                  <a:pt x="1136347" y="2129592"/>
                </a:cubicBezTo>
                <a:cubicBezTo>
                  <a:pt x="1144226" y="2144754"/>
                  <a:pt x="1140411" y="2163633"/>
                  <a:pt x="1132780" y="2173692"/>
                </a:cubicBezTo>
                <a:cubicBezTo>
                  <a:pt x="1124356" y="2184890"/>
                  <a:pt x="1121829" y="2196981"/>
                  <a:pt x="1125744" y="2207684"/>
                </a:cubicBezTo>
                <a:cubicBezTo>
                  <a:pt x="1129262" y="2217346"/>
                  <a:pt x="1137883" y="2224779"/>
                  <a:pt x="1148289" y="2227157"/>
                </a:cubicBezTo>
                <a:cubicBezTo>
                  <a:pt x="1153789" y="2228446"/>
                  <a:pt x="1175294" y="2229288"/>
                  <a:pt x="1203092" y="2229783"/>
                </a:cubicBezTo>
                <a:cubicBezTo>
                  <a:pt x="1204182" y="2258919"/>
                  <a:pt x="1205768" y="2320907"/>
                  <a:pt x="1202993" y="2333196"/>
                </a:cubicBezTo>
                <a:cubicBezTo>
                  <a:pt x="1201408" y="2340133"/>
                  <a:pt x="1196452" y="2345881"/>
                  <a:pt x="1190110" y="2348210"/>
                </a:cubicBezTo>
                <a:cubicBezTo>
                  <a:pt x="1182876" y="2350836"/>
                  <a:pt x="1174353" y="2348903"/>
                  <a:pt x="1166127" y="2342710"/>
                </a:cubicBezTo>
                <a:cubicBezTo>
                  <a:pt x="1153888" y="2333444"/>
                  <a:pt x="1130946" y="2328786"/>
                  <a:pt x="1112513" y="2338349"/>
                </a:cubicBezTo>
                <a:cubicBezTo>
                  <a:pt x="1102851" y="2343354"/>
                  <a:pt x="1086797" y="2356683"/>
                  <a:pt x="1087887" y="2389238"/>
                </a:cubicBezTo>
                <a:cubicBezTo>
                  <a:pt x="1086797" y="2422139"/>
                  <a:pt x="1102851" y="2435469"/>
                  <a:pt x="1112513" y="2440473"/>
                </a:cubicBezTo>
                <a:cubicBezTo>
                  <a:pt x="1130946" y="2450037"/>
                  <a:pt x="1153888" y="2445379"/>
                  <a:pt x="1166127" y="2436113"/>
                </a:cubicBezTo>
                <a:cubicBezTo>
                  <a:pt x="1174353" y="2429919"/>
                  <a:pt x="1182876" y="2427986"/>
                  <a:pt x="1190110" y="2430613"/>
                </a:cubicBezTo>
                <a:cubicBezTo>
                  <a:pt x="1196452" y="2432941"/>
                  <a:pt x="1201408" y="2438689"/>
                  <a:pt x="1202993" y="2445626"/>
                </a:cubicBezTo>
                <a:cubicBezTo>
                  <a:pt x="1204083" y="2450383"/>
                  <a:pt x="1204480" y="2462622"/>
                  <a:pt x="1204529" y="2477537"/>
                </a:cubicBezTo>
                <a:lnTo>
                  <a:pt x="1214439" y="2477537"/>
                </a:lnTo>
                <a:cubicBezTo>
                  <a:pt x="1214439" y="2462127"/>
                  <a:pt x="1213894" y="2448946"/>
                  <a:pt x="1212656" y="2443446"/>
                </a:cubicBezTo>
                <a:cubicBezTo>
                  <a:pt x="1210327" y="2433239"/>
                  <a:pt x="1202993" y="2424766"/>
                  <a:pt x="1193529" y="2421297"/>
                </a:cubicBezTo>
                <a:cubicBezTo>
                  <a:pt x="1182975" y="2417432"/>
                  <a:pt x="1171132" y="2419910"/>
                  <a:pt x="1160181" y="2428234"/>
                </a:cubicBezTo>
                <a:cubicBezTo>
                  <a:pt x="1150370" y="2435617"/>
                  <a:pt x="1131888" y="2439383"/>
                  <a:pt x="1117122" y="2431703"/>
                </a:cubicBezTo>
                <a:cubicBezTo>
                  <a:pt x="1103793" y="2424766"/>
                  <a:pt x="1097103" y="2410198"/>
                  <a:pt x="1097797" y="2389238"/>
                </a:cubicBezTo>
                <a:cubicBezTo>
                  <a:pt x="1097103" y="2368625"/>
                  <a:pt x="1103793" y="2354057"/>
                  <a:pt x="1117122" y="2347120"/>
                </a:cubicBezTo>
                <a:cubicBezTo>
                  <a:pt x="1131937" y="2339439"/>
                  <a:pt x="1150370" y="2343205"/>
                  <a:pt x="1160181" y="2350588"/>
                </a:cubicBezTo>
                <a:cubicBezTo>
                  <a:pt x="1171132" y="2358913"/>
                  <a:pt x="1182975" y="2361341"/>
                  <a:pt x="1193529" y="2357525"/>
                </a:cubicBezTo>
                <a:cubicBezTo>
                  <a:pt x="1202993" y="2354057"/>
                  <a:pt x="1210327" y="2345583"/>
                  <a:pt x="1212656" y="2335376"/>
                </a:cubicBezTo>
                <a:cubicBezTo>
                  <a:pt x="1216025" y="2320659"/>
                  <a:pt x="1213795" y="2251189"/>
                  <a:pt x="1213002" y="2229932"/>
                </a:cubicBezTo>
                <a:cubicBezTo>
                  <a:pt x="1276279" y="2230824"/>
                  <a:pt x="1363835" y="2229882"/>
                  <a:pt x="1375777" y="2227157"/>
                </a:cubicBezTo>
                <a:cubicBezTo>
                  <a:pt x="1386133" y="2224779"/>
                  <a:pt x="1394804" y="2217346"/>
                  <a:pt x="1398322" y="2207684"/>
                </a:cubicBezTo>
                <a:cubicBezTo>
                  <a:pt x="1402187" y="2196981"/>
                  <a:pt x="1399710" y="2184890"/>
                  <a:pt x="1391236" y="2173692"/>
                </a:cubicBezTo>
                <a:cubicBezTo>
                  <a:pt x="1383655" y="2163633"/>
                  <a:pt x="1379840" y="2144754"/>
                  <a:pt x="1387718" y="2129592"/>
                </a:cubicBezTo>
                <a:cubicBezTo>
                  <a:pt x="1394804" y="2115916"/>
                  <a:pt x="1409719" y="2109078"/>
                  <a:pt x="1431174" y="2109772"/>
                </a:cubicBezTo>
                <a:cubicBezTo>
                  <a:pt x="1452333" y="2109078"/>
                  <a:pt x="1467198" y="2115916"/>
                  <a:pt x="1474283" y="2129592"/>
                </a:cubicBezTo>
                <a:cubicBezTo>
                  <a:pt x="1482162" y="2144754"/>
                  <a:pt x="1478347" y="2163633"/>
                  <a:pt x="1470765" y="2173692"/>
                </a:cubicBezTo>
                <a:cubicBezTo>
                  <a:pt x="1462292" y="2184890"/>
                  <a:pt x="1459765" y="2196981"/>
                  <a:pt x="1463680" y="2207684"/>
                </a:cubicBezTo>
                <a:cubicBezTo>
                  <a:pt x="1467198" y="2217346"/>
                  <a:pt x="1475820" y="2224779"/>
                  <a:pt x="1486225" y="2227157"/>
                </a:cubicBezTo>
                <a:cubicBezTo>
                  <a:pt x="1494649" y="2229090"/>
                  <a:pt x="1534785" y="2229189"/>
                  <a:pt x="1599944" y="2229040"/>
                </a:cubicBezTo>
                <a:cubicBezTo>
                  <a:pt x="1606336" y="2228991"/>
                  <a:pt x="1612877" y="2228991"/>
                  <a:pt x="1619418" y="2228991"/>
                </a:cubicBezTo>
                <a:cubicBezTo>
                  <a:pt x="1620508" y="2257730"/>
                  <a:pt x="1622192" y="2320808"/>
                  <a:pt x="1619368" y="2333196"/>
                </a:cubicBezTo>
                <a:cubicBezTo>
                  <a:pt x="1617782" y="2340133"/>
                  <a:pt x="1612827" y="2345881"/>
                  <a:pt x="1606485" y="2348210"/>
                </a:cubicBezTo>
                <a:cubicBezTo>
                  <a:pt x="1599250" y="2350836"/>
                  <a:pt x="1590728" y="2348903"/>
                  <a:pt x="1582502" y="2342710"/>
                </a:cubicBezTo>
                <a:cubicBezTo>
                  <a:pt x="1570263" y="2333444"/>
                  <a:pt x="1547321" y="2328786"/>
                  <a:pt x="1528888" y="2338349"/>
                </a:cubicBezTo>
                <a:cubicBezTo>
                  <a:pt x="1519226" y="2343354"/>
                  <a:pt x="1503171" y="2356683"/>
                  <a:pt x="1504262" y="2389238"/>
                </a:cubicBezTo>
                <a:cubicBezTo>
                  <a:pt x="1503171" y="2422139"/>
                  <a:pt x="1519226" y="2435469"/>
                  <a:pt x="1528888" y="2440473"/>
                </a:cubicBezTo>
                <a:cubicBezTo>
                  <a:pt x="1547321" y="2450037"/>
                  <a:pt x="1570263" y="2445379"/>
                  <a:pt x="1582502" y="2436113"/>
                </a:cubicBezTo>
                <a:cubicBezTo>
                  <a:pt x="1590728" y="2429919"/>
                  <a:pt x="1599250" y="2427986"/>
                  <a:pt x="1606485" y="2430613"/>
                </a:cubicBezTo>
                <a:cubicBezTo>
                  <a:pt x="1612827" y="2432941"/>
                  <a:pt x="1617782" y="2438689"/>
                  <a:pt x="1619368" y="2445626"/>
                </a:cubicBezTo>
                <a:cubicBezTo>
                  <a:pt x="1620458" y="2450383"/>
                  <a:pt x="1620855" y="2462622"/>
                  <a:pt x="1620904" y="2477537"/>
                </a:cubicBezTo>
                <a:lnTo>
                  <a:pt x="1630814" y="2477537"/>
                </a:lnTo>
                <a:cubicBezTo>
                  <a:pt x="1630765" y="2462127"/>
                  <a:pt x="1630269" y="2448946"/>
                  <a:pt x="1629031" y="2443446"/>
                </a:cubicBezTo>
                <a:cubicBezTo>
                  <a:pt x="1626702" y="2433239"/>
                  <a:pt x="1619368" y="2424766"/>
                  <a:pt x="1609904" y="2421297"/>
                </a:cubicBezTo>
                <a:cubicBezTo>
                  <a:pt x="1599350" y="2417432"/>
                  <a:pt x="1587507" y="2419910"/>
                  <a:pt x="1576556" y="2428234"/>
                </a:cubicBezTo>
                <a:cubicBezTo>
                  <a:pt x="1566745" y="2435667"/>
                  <a:pt x="1548312" y="2439383"/>
                  <a:pt x="1533497" y="2431703"/>
                </a:cubicBezTo>
                <a:cubicBezTo>
                  <a:pt x="1520168" y="2424766"/>
                  <a:pt x="1513478" y="2410198"/>
                  <a:pt x="1514172" y="2389238"/>
                </a:cubicBezTo>
                <a:cubicBezTo>
                  <a:pt x="1513478" y="2368625"/>
                  <a:pt x="1520168" y="2354057"/>
                  <a:pt x="1533497" y="2347120"/>
                </a:cubicBezTo>
                <a:cubicBezTo>
                  <a:pt x="1548312" y="2339489"/>
                  <a:pt x="1566745" y="2343205"/>
                  <a:pt x="1576556" y="2350588"/>
                </a:cubicBezTo>
                <a:cubicBezTo>
                  <a:pt x="1587507" y="2358913"/>
                  <a:pt x="1599350" y="2361390"/>
                  <a:pt x="1609904" y="2357525"/>
                </a:cubicBezTo>
                <a:cubicBezTo>
                  <a:pt x="1619368" y="2354057"/>
                  <a:pt x="1626702" y="2345583"/>
                  <a:pt x="1629031" y="2335376"/>
                </a:cubicBezTo>
                <a:cubicBezTo>
                  <a:pt x="1632450" y="2320461"/>
                  <a:pt x="1630071" y="2249009"/>
                  <a:pt x="1629328" y="2228991"/>
                </a:cubicBezTo>
                <a:cubicBezTo>
                  <a:pt x="1668572" y="2228941"/>
                  <a:pt x="1705140" y="2229189"/>
                  <a:pt x="1711532" y="2230626"/>
                </a:cubicBezTo>
                <a:cubicBezTo>
                  <a:pt x="1718668" y="2232261"/>
                  <a:pt x="1724564" y="2237315"/>
                  <a:pt x="1726943" y="2243856"/>
                </a:cubicBezTo>
                <a:cubicBezTo>
                  <a:pt x="1729668" y="2251288"/>
                  <a:pt x="1727636" y="2260009"/>
                  <a:pt x="1721294" y="2268433"/>
                </a:cubicBezTo>
                <a:cubicBezTo>
                  <a:pt x="1711879" y="2280920"/>
                  <a:pt x="1707073" y="2304308"/>
                  <a:pt x="1716834" y="2323137"/>
                </a:cubicBezTo>
                <a:cubicBezTo>
                  <a:pt x="1721988" y="2332998"/>
                  <a:pt x="1735416" y="2349448"/>
                  <a:pt x="1768764" y="2348259"/>
                </a:cubicBezTo>
                <a:cubicBezTo>
                  <a:pt x="1802359" y="2349399"/>
                  <a:pt x="1815886" y="2332998"/>
                  <a:pt x="1821040" y="2323137"/>
                </a:cubicBezTo>
                <a:cubicBezTo>
                  <a:pt x="1830801" y="2304308"/>
                  <a:pt x="1826044" y="2280920"/>
                  <a:pt x="1816580" y="2268433"/>
                </a:cubicBezTo>
                <a:cubicBezTo>
                  <a:pt x="1810237" y="2260009"/>
                  <a:pt x="1808206" y="2251288"/>
                  <a:pt x="1810931" y="2243856"/>
                </a:cubicBezTo>
                <a:cubicBezTo>
                  <a:pt x="1813310" y="2237315"/>
                  <a:pt x="1819206" y="2232261"/>
                  <a:pt x="1826341" y="2230626"/>
                </a:cubicBezTo>
                <a:cubicBezTo>
                  <a:pt x="1833378" y="2229040"/>
                  <a:pt x="1876933" y="2228892"/>
                  <a:pt x="1920438" y="2228991"/>
                </a:cubicBezTo>
                <a:cubicBezTo>
                  <a:pt x="1919695" y="2249009"/>
                  <a:pt x="1917317" y="2320461"/>
                  <a:pt x="1920736" y="2335376"/>
                </a:cubicBezTo>
                <a:cubicBezTo>
                  <a:pt x="1923065" y="2345583"/>
                  <a:pt x="1930398" y="2354057"/>
                  <a:pt x="1939862" y="2357525"/>
                </a:cubicBezTo>
                <a:cubicBezTo>
                  <a:pt x="1950417" y="2361341"/>
                  <a:pt x="1962259" y="2358913"/>
                  <a:pt x="1973210" y="2350588"/>
                </a:cubicBezTo>
                <a:cubicBezTo>
                  <a:pt x="1983071" y="2343205"/>
                  <a:pt x="2001503" y="2339439"/>
                  <a:pt x="2016319" y="2347120"/>
                </a:cubicBezTo>
                <a:cubicBezTo>
                  <a:pt x="2029648" y="2354057"/>
                  <a:pt x="2036288" y="2368625"/>
                  <a:pt x="2035594" y="2389585"/>
                </a:cubicBezTo>
                <a:cubicBezTo>
                  <a:pt x="2036288" y="2410198"/>
                  <a:pt x="2029648" y="2424766"/>
                  <a:pt x="2016319" y="2431703"/>
                </a:cubicBezTo>
                <a:cubicBezTo>
                  <a:pt x="2001454" y="2439383"/>
                  <a:pt x="1983071" y="2435617"/>
                  <a:pt x="1973210" y="2428234"/>
                </a:cubicBezTo>
                <a:cubicBezTo>
                  <a:pt x="1962259" y="2419910"/>
                  <a:pt x="1950417" y="2417482"/>
                  <a:pt x="1939862" y="2421297"/>
                </a:cubicBezTo>
                <a:cubicBezTo>
                  <a:pt x="1930398" y="2424766"/>
                  <a:pt x="1923065" y="2433239"/>
                  <a:pt x="1920736" y="2443446"/>
                </a:cubicBezTo>
                <a:cubicBezTo>
                  <a:pt x="1919497" y="2448996"/>
                  <a:pt x="1919001" y="2462127"/>
                  <a:pt x="1918952" y="2477537"/>
                </a:cubicBezTo>
                <a:lnTo>
                  <a:pt x="1928862" y="2477537"/>
                </a:lnTo>
                <a:cubicBezTo>
                  <a:pt x="1928862" y="2462622"/>
                  <a:pt x="1929308" y="2450383"/>
                  <a:pt x="1930398" y="2445626"/>
                </a:cubicBezTo>
                <a:cubicBezTo>
                  <a:pt x="1931984" y="2438689"/>
                  <a:pt x="1936939" y="2432941"/>
                  <a:pt x="1943281" y="2430613"/>
                </a:cubicBezTo>
                <a:cubicBezTo>
                  <a:pt x="1950516" y="2427986"/>
                  <a:pt x="1959038" y="2429919"/>
                  <a:pt x="1967264" y="2436113"/>
                </a:cubicBezTo>
                <a:cubicBezTo>
                  <a:pt x="1979503" y="2445379"/>
                  <a:pt x="2002445" y="2450037"/>
                  <a:pt x="2020878" y="2440473"/>
                </a:cubicBezTo>
                <a:cubicBezTo>
                  <a:pt x="2030540" y="2435469"/>
                  <a:pt x="2046644" y="2422139"/>
                  <a:pt x="2045504" y="2389585"/>
                </a:cubicBezTo>
                <a:cubicBezTo>
                  <a:pt x="2046644" y="2356683"/>
                  <a:pt x="2030540" y="2343354"/>
                  <a:pt x="2020878" y="2338349"/>
                </a:cubicBezTo>
                <a:cubicBezTo>
                  <a:pt x="2002445" y="2328786"/>
                  <a:pt x="1979503" y="2333444"/>
                  <a:pt x="1967264" y="2342710"/>
                </a:cubicBezTo>
                <a:cubicBezTo>
                  <a:pt x="1959038" y="2348903"/>
                  <a:pt x="1950516" y="2350836"/>
                  <a:pt x="1943281" y="2348210"/>
                </a:cubicBezTo>
                <a:cubicBezTo>
                  <a:pt x="1936939" y="2345881"/>
                  <a:pt x="1931984" y="2340133"/>
                  <a:pt x="1930398" y="2333196"/>
                </a:cubicBezTo>
                <a:cubicBezTo>
                  <a:pt x="1927574" y="2320808"/>
                  <a:pt x="1929258" y="2257780"/>
                  <a:pt x="1930349" y="2228991"/>
                </a:cubicBezTo>
                <a:cubicBezTo>
                  <a:pt x="1932876" y="2228991"/>
                  <a:pt x="1935452" y="2229040"/>
                  <a:pt x="1937930" y="2229040"/>
                </a:cubicBezTo>
                <a:cubicBezTo>
                  <a:pt x="2003089" y="2229189"/>
                  <a:pt x="2043225" y="2229090"/>
                  <a:pt x="2051649" y="2227157"/>
                </a:cubicBezTo>
                <a:cubicBezTo>
                  <a:pt x="2062054" y="2224779"/>
                  <a:pt x="2070676" y="2217346"/>
                  <a:pt x="2074194" y="2207684"/>
                </a:cubicBezTo>
                <a:cubicBezTo>
                  <a:pt x="2078109" y="2196981"/>
                  <a:pt x="2075582" y="2184890"/>
                  <a:pt x="2067158" y="2173692"/>
                </a:cubicBezTo>
                <a:cubicBezTo>
                  <a:pt x="2059527" y="2163633"/>
                  <a:pt x="2055712" y="2144754"/>
                  <a:pt x="2063590" y="2129592"/>
                </a:cubicBezTo>
                <a:cubicBezTo>
                  <a:pt x="2070676" y="2115916"/>
                  <a:pt x="2085542" y="2109078"/>
                  <a:pt x="2107047" y="2109772"/>
                </a:cubicBezTo>
                <a:cubicBezTo>
                  <a:pt x="2128205" y="2109028"/>
                  <a:pt x="2143070" y="2115916"/>
                  <a:pt x="2150156" y="2129592"/>
                </a:cubicBezTo>
                <a:cubicBezTo>
                  <a:pt x="2158084" y="2144754"/>
                  <a:pt x="2154219" y="2163633"/>
                  <a:pt x="2146638" y="2173692"/>
                </a:cubicBezTo>
                <a:cubicBezTo>
                  <a:pt x="2138165" y="2184890"/>
                  <a:pt x="2135687" y="2196981"/>
                  <a:pt x="2139552" y="2207684"/>
                </a:cubicBezTo>
                <a:cubicBezTo>
                  <a:pt x="2143070" y="2217346"/>
                  <a:pt x="2151741" y="2224779"/>
                  <a:pt x="2162097" y="2227157"/>
                </a:cubicBezTo>
                <a:cubicBezTo>
                  <a:pt x="2170521" y="2229090"/>
                  <a:pt x="2210707" y="2229189"/>
                  <a:pt x="2275816" y="2229040"/>
                </a:cubicBezTo>
                <a:cubicBezTo>
                  <a:pt x="2276907" y="2229040"/>
                  <a:pt x="2277997" y="2229040"/>
                  <a:pt x="2279087" y="2228991"/>
                </a:cubicBezTo>
                <a:cubicBezTo>
                  <a:pt x="2280177" y="2257780"/>
                  <a:pt x="2281862" y="2320808"/>
                  <a:pt x="2279037" y="2333196"/>
                </a:cubicBezTo>
                <a:cubicBezTo>
                  <a:pt x="2277452" y="2340133"/>
                  <a:pt x="2272497" y="2345881"/>
                  <a:pt x="2266154" y="2348210"/>
                </a:cubicBezTo>
                <a:cubicBezTo>
                  <a:pt x="2258920" y="2350836"/>
                  <a:pt x="2250397" y="2348903"/>
                  <a:pt x="2242171" y="2342710"/>
                </a:cubicBezTo>
                <a:cubicBezTo>
                  <a:pt x="2229982" y="2333444"/>
                  <a:pt x="2207040" y="2328786"/>
                  <a:pt x="2188607" y="2338349"/>
                </a:cubicBezTo>
                <a:cubicBezTo>
                  <a:pt x="2178895" y="2343354"/>
                  <a:pt x="2162841" y="2356683"/>
                  <a:pt x="2163931" y="2389238"/>
                </a:cubicBezTo>
                <a:cubicBezTo>
                  <a:pt x="2162841" y="2422139"/>
                  <a:pt x="2178895" y="2435469"/>
                  <a:pt x="2188607" y="2440473"/>
                </a:cubicBezTo>
                <a:cubicBezTo>
                  <a:pt x="2207040" y="2450037"/>
                  <a:pt x="2229982" y="2445379"/>
                  <a:pt x="2242171" y="2436113"/>
                </a:cubicBezTo>
                <a:cubicBezTo>
                  <a:pt x="2250397" y="2429919"/>
                  <a:pt x="2258920" y="2427986"/>
                  <a:pt x="2266154" y="2430613"/>
                </a:cubicBezTo>
                <a:cubicBezTo>
                  <a:pt x="2272497" y="2432941"/>
                  <a:pt x="2277452" y="2438689"/>
                  <a:pt x="2279037" y="2445626"/>
                </a:cubicBezTo>
                <a:cubicBezTo>
                  <a:pt x="2280127" y="2450383"/>
                  <a:pt x="2280573" y="2462622"/>
                  <a:pt x="2280623" y="2477537"/>
                </a:cubicBezTo>
                <a:lnTo>
                  <a:pt x="2290483" y="2477537"/>
                </a:lnTo>
                <a:cubicBezTo>
                  <a:pt x="2290434" y="2462127"/>
                  <a:pt x="2289938" y="2448946"/>
                  <a:pt x="2288700" y="2443446"/>
                </a:cubicBezTo>
                <a:cubicBezTo>
                  <a:pt x="2286371" y="2433239"/>
                  <a:pt x="2279037" y="2424766"/>
                  <a:pt x="2269573" y="2421297"/>
                </a:cubicBezTo>
                <a:cubicBezTo>
                  <a:pt x="2259068" y="2417432"/>
                  <a:pt x="2247226" y="2419910"/>
                  <a:pt x="2236225" y="2428234"/>
                </a:cubicBezTo>
                <a:cubicBezTo>
                  <a:pt x="2226414" y="2435617"/>
                  <a:pt x="2207981" y="2439383"/>
                  <a:pt x="2193166" y="2431703"/>
                </a:cubicBezTo>
                <a:cubicBezTo>
                  <a:pt x="2179837" y="2424766"/>
                  <a:pt x="2173147" y="2410198"/>
                  <a:pt x="2173841" y="2389238"/>
                </a:cubicBezTo>
                <a:cubicBezTo>
                  <a:pt x="2173147" y="2368625"/>
                  <a:pt x="2179837" y="2354057"/>
                  <a:pt x="2193166" y="2347120"/>
                </a:cubicBezTo>
                <a:cubicBezTo>
                  <a:pt x="2207981" y="2339489"/>
                  <a:pt x="2226414" y="2343205"/>
                  <a:pt x="2236225" y="2350588"/>
                </a:cubicBezTo>
                <a:cubicBezTo>
                  <a:pt x="2247226" y="2358913"/>
                  <a:pt x="2259068" y="2361390"/>
                  <a:pt x="2269573" y="2357525"/>
                </a:cubicBezTo>
                <a:cubicBezTo>
                  <a:pt x="2279037" y="2354057"/>
                  <a:pt x="2286371" y="2345583"/>
                  <a:pt x="2288700" y="2335376"/>
                </a:cubicBezTo>
                <a:cubicBezTo>
                  <a:pt x="2292119" y="2320461"/>
                  <a:pt x="2289740" y="2249059"/>
                  <a:pt x="2288997" y="2228991"/>
                </a:cubicBezTo>
                <a:cubicBezTo>
                  <a:pt x="2333890" y="2228892"/>
                  <a:pt x="2380170" y="2228991"/>
                  <a:pt x="2387405" y="2230626"/>
                </a:cubicBezTo>
                <a:cubicBezTo>
                  <a:pt x="2394540" y="2232261"/>
                  <a:pt x="2400437" y="2237315"/>
                  <a:pt x="2402815" y="2243856"/>
                </a:cubicBezTo>
                <a:cubicBezTo>
                  <a:pt x="2405540" y="2251288"/>
                  <a:pt x="2403558" y="2260009"/>
                  <a:pt x="2397166" y="2268433"/>
                </a:cubicBezTo>
                <a:cubicBezTo>
                  <a:pt x="2387752" y="2280920"/>
                  <a:pt x="2382995" y="2304308"/>
                  <a:pt x="2392756" y="2323137"/>
                </a:cubicBezTo>
                <a:cubicBezTo>
                  <a:pt x="2397711" y="2332651"/>
                  <a:pt x="2410545" y="2348309"/>
                  <a:pt x="2441465" y="2348309"/>
                </a:cubicBezTo>
                <a:cubicBezTo>
                  <a:pt x="2442505" y="2348309"/>
                  <a:pt x="2443546" y="2348309"/>
                  <a:pt x="2444685" y="2348259"/>
                </a:cubicBezTo>
                <a:cubicBezTo>
                  <a:pt x="2459006" y="2348755"/>
                  <a:pt x="2469659" y="2346079"/>
                  <a:pt x="2477587" y="2342065"/>
                </a:cubicBezTo>
                <a:lnTo>
                  <a:pt x="2477587" y="2330520"/>
                </a:lnTo>
                <a:cubicBezTo>
                  <a:pt x="2469510" y="2336070"/>
                  <a:pt x="2458411" y="2338745"/>
                  <a:pt x="2444685" y="2338349"/>
                </a:cubicBezTo>
                <a:cubicBezTo>
                  <a:pt x="2423527" y="2339043"/>
                  <a:pt x="2408612" y="2332205"/>
                  <a:pt x="2401527" y="2318529"/>
                </a:cubicBezTo>
                <a:cubicBezTo>
                  <a:pt x="2393648" y="2303366"/>
                  <a:pt x="2397464" y="2284487"/>
                  <a:pt x="2405094" y="2274429"/>
                </a:cubicBezTo>
                <a:cubicBezTo>
                  <a:pt x="2413518" y="2263230"/>
                  <a:pt x="2416045" y="2251189"/>
                  <a:pt x="2412130" y="2240437"/>
                </a:cubicBezTo>
                <a:cubicBezTo>
                  <a:pt x="2408612" y="2230824"/>
                  <a:pt x="2399991" y="2223342"/>
                  <a:pt x="2389585" y="2220963"/>
                </a:cubicBezTo>
                <a:cubicBezTo>
                  <a:pt x="2381657" y="2219130"/>
                  <a:pt x="2345485" y="2218981"/>
                  <a:pt x="2286767" y="2219080"/>
                </a:cubicBezTo>
                <a:cubicBezTo>
                  <a:pt x="2285677" y="2189400"/>
                  <a:pt x="2284141" y="2129245"/>
                  <a:pt x="2286916" y="2117204"/>
                </a:cubicBezTo>
                <a:cubicBezTo>
                  <a:pt x="2288501" y="2110267"/>
                  <a:pt x="2293407" y="2104519"/>
                  <a:pt x="2299749" y="2102190"/>
                </a:cubicBezTo>
                <a:cubicBezTo>
                  <a:pt x="2307033" y="2099564"/>
                  <a:pt x="2315556" y="2101496"/>
                  <a:pt x="2323732" y="2107690"/>
                </a:cubicBezTo>
                <a:cubicBezTo>
                  <a:pt x="2335971" y="2116956"/>
                  <a:pt x="2358913" y="2121614"/>
                  <a:pt x="2377346" y="2112051"/>
                </a:cubicBezTo>
                <a:cubicBezTo>
                  <a:pt x="2387008" y="2107046"/>
                  <a:pt x="2403112" y="2093717"/>
                  <a:pt x="2401973" y="2061162"/>
                </a:cubicBezTo>
                <a:cubicBezTo>
                  <a:pt x="2403112" y="2028260"/>
                  <a:pt x="2387008" y="2014931"/>
                  <a:pt x="2377346" y="2009927"/>
                </a:cubicBezTo>
                <a:cubicBezTo>
                  <a:pt x="2358913" y="2000363"/>
                  <a:pt x="2335971" y="2005021"/>
                  <a:pt x="2323732" y="2014287"/>
                </a:cubicBezTo>
                <a:cubicBezTo>
                  <a:pt x="2315556" y="2020481"/>
                  <a:pt x="2307033" y="2022413"/>
                  <a:pt x="2299749" y="2019787"/>
                </a:cubicBezTo>
                <a:cubicBezTo>
                  <a:pt x="2293407" y="2017458"/>
                  <a:pt x="2288501" y="2011711"/>
                  <a:pt x="2286916" y="2004773"/>
                </a:cubicBezTo>
                <a:cubicBezTo>
                  <a:pt x="2284042" y="1992386"/>
                  <a:pt x="2285727" y="1929407"/>
                  <a:pt x="2286817" y="1900618"/>
                </a:cubicBezTo>
                <a:cubicBezTo>
                  <a:pt x="2345534" y="1900717"/>
                  <a:pt x="2381657" y="1900568"/>
                  <a:pt x="2389585" y="1898735"/>
                </a:cubicBezTo>
                <a:cubicBezTo>
                  <a:pt x="2399991" y="1896356"/>
                  <a:pt x="2408612" y="1888924"/>
                  <a:pt x="2412130" y="1879261"/>
                </a:cubicBezTo>
                <a:cubicBezTo>
                  <a:pt x="2416045" y="1868558"/>
                  <a:pt x="2413518" y="1856468"/>
                  <a:pt x="2405094" y="1845270"/>
                </a:cubicBezTo>
                <a:cubicBezTo>
                  <a:pt x="2397464" y="1835211"/>
                  <a:pt x="2393648" y="1816332"/>
                  <a:pt x="2401527" y="1801169"/>
                </a:cubicBezTo>
                <a:cubicBezTo>
                  <a:pt x="2408612" y="1787493"/>
                  <a:pt x="2423626" y="1780755"/>
                  <a:pt x="2444983" y="1781349"/>
                </a:cubicBezTo>
                <a:cubicBezTo>
                  <a:pt x="2458609" y="1781002"/>
                  <a:pt x="2469609" y="1783628"/>
                  <a:pt x="2477587" y="1789178"/>
                </a:cubicBezTo>
                <a:lnTo>
                  <a:pt x="2477587" y="1777633"/>
                </a:lnTo>
                <a:cubicBezTo>
                  <a:pt x="2469709" y="1773619"/>
                  <a:pt x="2459154" y="1770943"/>
                  <a:pt x="2444983" y="1771439"/>
                </a:cubicBezTo>
                <a:cubicBezTo>
                  <a:pt x="2411437" y="1770250"/>
                  <a:pt x="2397860" y="1786750"/>
                  <a:pt x="2392756" y="1796611"/>
                </a:cubicBezTo>
                <a:cubicBezTo>
                  <a:pt x="2382995" y="1815390"/>
                  <a:pt x="2387752" y="1838778"/>
                  <a:pt x="2397166" y="1851265"/>
                </a:cubicBezTo>
                <a:cubicBezTo>
                  <a:pt x="2403558" y="1859689"/>
                  <a:pt x="2405540" y="1868410"/>
                  <a:pt x="2402815" y="1875892"/>
                </a:cubicBezTo>
                <a:cubicBezTo>
                  <a:pt x="2400437" y="1882383"/>
                  <a:pt x="2394540" y="1887437"/>
                  <a:pt x="2387405" y="1889072"/>
                </a:cubicBezTo>
                <a:cubicBezTo>
                  <a:pt x="2380022" y="1890757"/>
                  <a:pt x="2332304" y="1890807"/>
                  <a:pt x="2286767" y="1890708"/>
                </a:cubicBezTo>
                <a:cubicBezTo>
                  <a:pt x="2285677" y="1861027"/>
                  <a:pt x="2284141" y="1800872"/>
                  <a:pt x="2286916" y="1788782"/>
                </a:cubicBezTo>
                <a:cubicBezTo>
                  <a:pt x="2288501" y="1781845"/>
                  <a:pt x="2293407" y="1776097"/>
                  <a:pt x="2299749" y="1773768"/>
                </a:cubicBezTo>
                <a:cubicBezTo>
                  <a:pt x="2307033" y="1771142"/>
                  <a:pt x="2315556" y="1773074"/>
                  <a:pt x="2323732" y="1779268"/>
                </a:cubicBezTo>
                <a:cubicBezTo>
                  <a:pt x="2335971" y="1788534"/>
                  <a:pt x="2358913" y="1793192"/>
                  <a:pt x="2377346" y="1783628"/>
                </a:cubicBezTo>
                <a:cubicBezTo>
                  <a:pt x="2387008" y="1778624"/>
                  <a:pt x="2403112" y="1765295"/>
                  <a:pt x="2401973" y="1732740"/>
                </a:cubicBezTo>
                <a:cubicBezTo>
                  <a:pt x="2403112" y="1699838"/>
                  <a:pt x="2387008" y="1686509"/>
                  <a:pt x="2377346" y="1681504"/>
                </a:cubicBezTo>
                <a:cubicBezTo>
                  <a:pt x="2358913" y="1671941"/>
                  <a:pt x="2335971" y="1676599"/>
                  <a:pt x="2323732" y="1685865"/>
                </a:cubicBezTo>
                <a:cubicBezTo>
                  <a:pt x="2315556" y="1692059"/>
                  <a:pt x="2307033" y="1693991"/>
                  <a:pt x="2299749" y="1691365"/>
                </a:cubicBezTo>
                <a:cubicBezTo>
                  <a:pt x="2293407" y="1689036"/>
                  <a:pt x="2288501" y="1683288"/>
                  <a:pt x="2286916" y="1676351"/>
                </a:cubicBezTo>
                <a:cubicBezTo>
                  <a:pt x="2284091" y="1664162"/>
                  <a:pt x="2285677" y="1602719"/>
                  <a:pt x="2286767" y="1573385"/>
                </a:cubicBezTo>
                <a:cubicBezTo>
                  <a:pt x="2335277" y="1573286"/>
                  <a:pt x="2381211" y="1572245"/>
                  <a:pt x="2389585" y="1570313"/>
                </a:cubicBezTo>
                <a:cubicBezTo>
                  <a:pt x="2399991" y="1567934"/>
                  <a:pt x="2408612" y="1560501"/>
                  <a:pt x="2412130" y="1550839"/>
                </a:cubicBezTo>
                <a:cubicBezTo>
                  <a:pt x="2416045" y="1540136"/>
                  <a:pt x="2413518" y="1528046"/>
                  <a:pt x="2405094" y="1516847"/>
                </a:cubicBezTo>
                <a:cubicBezTo>
                  <a:pt x="2397464" y="1506788"/>
                  <a:pt x="2393648" y="1487910"/>
                  <a:pt x="2401527" y="1472747"/>
                </a:cubicBezTo>
                <a:cubicBezTo>
                  <a:pt x="2408612" y="1459071"/>
                  <a:pt x="2423626" y="1452332"/>
                  <a:pt x="2444983" y="1452927"/>
                </a:cubicBezTo>
                <a:cubicBezTo>
                  <a:pt x="2458609" y="1452531"/>
                  <a:pt x="2469609" y="1455206"/>
                  <a:pt x="2477587" y="1460756"/>
                </a:cubicBezTo>
                <a:lnTo>
                  <a:pt x="2477587" y="1449211"/>
                </a:lnTo>
                <a:cubicBezTo>
                  <a:pt x="2469709" y="1445197"/>
                  <a:pt x="2459154" y="1442521"/>
                  <a:pt x="2444983" y="1443017"/>
                </a:cubicBezTo>
                <a:cubicBezTo>
                  <a:pt x="2411437" y="1441877"/>
                  <a:pt x="2397860" y="1458278"/>
                  <a:pt x="2392756" y="1468188"/>
                </a:cubicBezTo>
                <a:cubicBezTo>
                  <a:pt x="2382995" y="1486968"/>
                  <a:pt x="2387752" y="1510356"/>
                  <a:pt x="2397166" y="1522843"/>
                </a:cubicBezTo>
                <a:cubicBezTo>
                  <a:pt x="2403558" y="1531267"/>
                  <a:pt x="2405540" y="1539988"/>
                  <a:pt x="2402815" y="1547420"/>
                </a:cubicBezTo>
                <a:cubicBezTo>
                  <a:pt x="2400437" y="1553961"/>
                  <a:pt x="2394540" y="1559015"/>
                  <a:pt x="2387405" y="1560650"/>
                </a:cubicBezTo>
                <a:cubicBezTo>
                  <a:pt x="2379774" y="1562384"/>
                  <a:pt x="2335971" y="1563376"/>
                  <a:pt x="2289046" y="1563524"/>
                </a:cubicBezTo>
                <a:cubicBezTo>
                  <a:pt x="2289839" y="1542168"/>
                  <a:pt x="2292069" y="1472846"/>
                  <a:pt x="2288700" y="1458130"/>
                </a:cubicBezTo>
                <a:cubicBezTo>
                  <a:pt x="2286371" y="1447972"/>
                  <a:pt x="2279037" y="1439499"/>
                  <a:pt x="2269573" y="1436030"/>
                </a:cubicBezTo>
                <a:cubicBezTo>
                  <a:pt x="2259019" y="1432215"/>
                  <a:pt x="2247176" y="1434643"/>
                  <a:pt x="2236225" y="1442967"/>
                </a:cubicBezTo>
                <a:cubicBezTo>
                  <a:pt x="2226414" y="1450350"/>
                  <a:pt x="2207981" y="1454116"/>
                  <a:pt x="2193166" y="1446436"/>
                </a:cubicBezTo>
                <a:cubicBezTo>
                  <a:pt x="2179837" y="1439499"/>
                  <a:pt x="2173147" y="1424931"/>
                  <a:pt x="2173841" y="1403971"/>
                </a:cubicBezTo>
                <a:cubicBezTo>
                  <a:pt x="2173147" y="1383358"/>
                  <a:pt x="2179837" y="1368790"/>
                  <a:pt x="2193166" y="1361853"/>
                </a:cubicBezTo>
                <a:cubicBezTo>
                  <a:pt x="2207981" y="1354172"/>
                  <a:pt x="2226414" y="1357938"/>
                  <a:pt x="2236225" y="1365321"/>
                </a:cubicBezTo>
                <a:cubicBezTo>
                  <a:pt x="2247226" y="1373596"/>
                  <a:pt x="2259019" y="1376074"/>
                  <a:pt x="2269573" y="1372258"/>
                </a:cubicBezTo>
                <a:cubicBezTo>
                  <a:pt x="2279037" y="1368790"/>
                  <a:pt x="2286371" y="1360317"/>
                  <a:pt x="2288700" y="1350109"/>
                </a:cubicBezTo>
                <a:cubicBezTo>
                  <a:pt x="2292119" y="1335145"/>
                  <a:pt x="2289740" y="1263792"/>
                  <a:pt x="2288997" y="1243724"/>
                </a:cubicBezTo>
                <a:cubicBezTo>
                  <a:pt x="2333890" y="1243625"/>
                  <a:pt x="2380170" y="1243674"/>
                  <a:pt x="2387405" y="1245359"/>
                </a:cubicBezTo>
                <a:cubicBezTo>
                  <a:pt x="2394540" y="1246994"/>
                  <a:pt x="2400437" y="1252048"/>
                  <a:pt x="2402815" y="1258589"/>
                </a:cubicBezTo>
                <a:cubicBezTo>
                  <a:pt x="2405540" y="1266021"/>
                  <a:pt x="2403558" y="1274742"/>
                  <a:pt x="2397166" y="1283166"/>
                </a:cubicBezTo>
                <a:cubicBezTo>
                  <a:pt x="2387752" y="1295653"/>
                  <a:pt x="2382995" y="1319041"/>
                  <a:pt x="2392756" y="1337820"/>
                </a:cubicBezTo>
                <a:cubicBezTo>
                  <a:pt x="2397860" y="1347731"/>
                  <a:pt x="2411288" y="1364132"/>
                  <a:pt x="2444685" y="1362992"/>
                </a:cubicBezTo>
                <a:cubicBezTo>
                  <a:pt x="2458956" y="1363488"/>
                  <a:pt x="2469659" y="1360762"/>
                  <a:pt x="2477587" y="1356699"/>
                </a:cubicBezTo>
                <a:lnTo>
                  <a:pt x="2477587" y="1345253"/>
                </a:lnTo>
                <a:cubicBezTo>
                  <a:pt x="2469560" y="1350852"/>
                  <a:pt x="2458460" y="1353478"/>
                  <a:pt x="2444685" y="1353082"/>
                </a:cubicBezTo>
                <a:cubicBezTo>
                  <a:pt x="2423478" y="1353776"/>
                  <a:pt x="2408612" y="1346938"/>
                  <a:pt x="2401527" y="1333262"/>
                </a:cubicBezTo>
                <a:cubicBezTo>
                  <a:pt x="2393648" y="1318099"/>
                  <a:pt x="2397464" y="1299221"/>
                  <a:pt x="2405094" y="1289162"/>
                </a:cubicBezTo>
                <a:cubicBezTo>
                  <a:pt x="2413518" y="1277963"/>
                  <a:pt x="2416045" y="1265873"/>
                  <a:pt x="2412130" y="1255170"/>
                </a:cubicBezTo>
                <a:cubicBezTo>
                  <a:pt x="2408612" y="1245507"/>
                  <a:pt x="2399991" y="1238075"/>
                  <a:pt x="2389585" y="1235696"/>
                </a:cubicBezTo>
                <a:cubicBezTo>
                  <a:pt x="2381657" y="1233863"/>
                  <a:pt x="2345485" y="1233714"/>
                  <a:pt x="2286767" y="1233813"/>
                </a:cubicBezTo>
                <a:cubicBezTo>
                  <a:pt x="2285677" y="1204133"/>
                  <a:pt x="2284141" y="1143978"/>
                  <a:pt x="2286916" y="1131937"/>
                </a:cubicBezTo>
                <a:cubicBezTo>
                  <a:pt x="2288501" y="1125000"/>
                  <a:pt x="2293407" y="1119252"/>
                  <a:pt x="2299749" y="1116923"/>
                </a:cubicBezTo>
                <a:cubicBezTo>
                  <a:pt x="2307033" y="1114297"/>
                  <a:pt x="2315556" y="1116230"/>
                  <a:pt x="2323732" y="1122423"/>
                </a:cubicBezTo>
                <a:cubicBezTo>
                  <a:pt x="2335971" y="1131689"/>
                  <a:pt x="2358913" y="1136347"/>
                  <a:pt x="2377346" y="1126784"/>
                </a:cubicBezTo>
                <a:cubicBezTo>
                  <a:pt x="2387008" y="1121779"/>
                  <a:pt x="2403112" y="1108401"/>
                  <a:pt x="2401973" y="1075895"/>
                </a:cubicBezTo>
                <a:cubicBezTo>
                  <a:pt x="2403112" y="1042994"/>
                  <a:pt x="2387008" y="1029664"/>
                  <a:pt x="2377346" y="1024660"/>
                </a:cubicBezTo>
                <a:cubicBezTo>
                  <a:pt x="2358913" y="1015096"/>
                  <a:pt x="2335971" y="1019754"/>
                  <a:pt x="2323732" y="1029020"/>
                </a:cubicBezTo>
                <a:cubicBezTo>
                  <a:pt x="2315556" y="1035214"/>
                  <a:pt x="2306984" y="1037147"/>
                  <a:pt x="2299749" y="1034520"/>
                </a:cubicBezTo>
                <a:cubicBezTo>
                  <a:pt x="2293407" y="1032191"/>
                  <a:pt x="2288501" y="1026444"/>
                  <a:pt x="2286916" y="1019507"/>
                </a:cubicBezTo>
                <a:cubicBezTo>
                  <a:pt x="2284042" y="1007119"/>
                  <a:pt x="2285727" y="944140"/>
                  <a:pt x="2286817" y="915351"/>
                </a:cubicBezTo>
                <a:cubicBezTo>
                  <a:pt x="2345485" y="915450"/>
                  <a:pt x="2381657" y="915301"/>
                  <a:pt x="2389585" y="913468"/>
                </a:cubicBezTo>
                <a:cubicBezTo>
                  <a:pt x="2399991" y="911089"/>
                  <a:pt x="2408612" y="903657"/>
                  <a:pt x="2412130" y="893994"/>
                </a:cubicBezTo>
                <a:cubicBezTo>
                  <a:pt x="2416045" y="883291"/>
                  <a:pt x="2413518" y="871201"/>
                  <a:pt x="2405094" y="860003"/>
                </a:cubicBezTo>
                <a:cubicBezTo>
                  <a:pt x="2397464" y="849944"/>
                  <a:pt x="2393648" y="831065"/>
                  <a:pt x="2401527" y="815903"/>
                </a:cubicBezTo>
                <a:cubicBezTo>
                  <a:pt x="2408612" y="802226"/>
                  <a:pt x="2423527" y="795389"/>
                  <a:pt x="2444983" y="796082"/>
                </a:cubicBezTo>
                <a:cubicBezTo>
                  <a:pt x="2458560" y="795686"/>
                  <a:pt x="2469560" y="798312"/>
                  <a:pt x="2477587" y="803862"/>
                </a:cubicBezTo>
                <a:lnTo>
                  <a:pt x="2477587" y="792415"/>
                </a:lnTo>
                <a:cubicBezTo>
                  <a:pt x="2469709" y="788402"/>
                  <a:pt x="2459105" y="785726"/>
                  <a:pt x="2444983" y="786172"/>
                </a:cubicBezTo>
                <a:cubicBezTo>
                  <a:pt x="2411586" y="785082"/>
                  <a:pt x="2397860" y="801434"/>
                  <a:pt x="2392756" y="811344"/>
                </a:cubicBezTo>
                <a:cubicBezTo>
                  <a:pt x="2382995" y="830124"/>
                  <a:pt x="2387752" y="853512"/>
                  <a:pt x="2397166" y="865998"/>
                </a:cubicBezTo>
                <a:cubicBezTo>
                  <a:pt x="2403558" y="874422"/>
                  <a:pt x="2405540" y="883143"/>
                  <a:pt x="2402815" y="890575"/>
                </a:cubicBezTo>
                <a:cubicBezTo>
                  <a:pt x="2400437" y="897116"/>
                  <a:pt x="2394540" y="902170"/>
                  <a:pt x="2387405" y="903805"/>
                </a:cubicBezTo>
                <a:cubicBezTo>
                  <a:pt x="2380022" y="905490"/>
                  <a:pt x="2332304" y="905540"/>
                  <a:pt x="2286767" y="905441"/>
                </a:cubicBezTo>
                <a:cubicBezTo>
                  <a:pt x="2285677" y="875760"/>
                  <a:pt x="2284141" y="815556"/>
                  <a:pt x="2286916" y="803515"/>
                </a:cubicBezTo>
                <a:cubicBezTo>
                  <a:pt x="2288501" y="796578"/>
                  <a:pt x="2293407" y="790830"/>
                  <a:pt x="2299749" y="788501"/>
                </a:cubicBezTo>
                <a:cubicBezTo>
                  <a:pt x="2307033" y="785875"/>
                  <a:pt x="2315556" y="787807"/>
                  <a:pt x="2323732" y="794001"/>
                </a:cubicBezTo>
                <a:cubicBezTo>
                  <a:pt x="2335971" y="803267"/>
                  <a:pt x="2358913" y="807925"/>
                  <a:pt x="2377346" y="798362"/>
                </a:cubicBezTo>
                <a:cubicBezTo>
                  <a:pt x="2387008" y="793357"/>
                  <a:pt x="2403112" y="779978"/>
                  <a:pt x="2401973" y="747473"/>
                </a:cubicBezTo>
                <a:cubicBezTo>
                  <a:pt x="2403112" y="714571"/>
                  <a:pt x="2387008" y="701242"/>
                  <a:pt x="2377346" y="696237"/>
                </a:cubicBezTo>
                <a:cubicBezTo>
                  <a:pt x="2358913" y="686674"/>
                  <a:pt x="2335971" y="691332"/>
                  <a:pt x="2323732" y="700598"/>
                </a:cubicBezTo>
                <a:cubicBezTo>
                  <a:pt x="2315556" y="706792"/>
                  <a:pt x="2307033" y="708724"/>
                  <a:pt x="2299749" y="706098"/>
                </a:cubicBezTo>
                <a:cubicBezTo>
                  <a:pt x="2293407" y="703769"/>
                  <a:pt x="2288501" y="698021"/>
                  <a:pt x="2286916" y="691084"/>
                </a:cubicBezTo>
                <a:cubicBezTo>
                  <a:pt x="2284091" y="678845"/>
                  <a:pt x="2285677" y="617402"/>
                  <a:pt x="2286767" y="588118"/>
                </a:cubicBezTo>
                <a:cubicBezTo>
                  <a:pt x="2335277" y="588019"/>
                  <a:pt x="2381211" y="586978"/>
                  <a:pt x="2389585" y="585046"/>
                </a:cubicBezTo>
                <a:cubicBezTo>
                  <a:pt x="2399991" y="582667"/>
                  <a:pt x="2408612" y="575185"/>
                  <a:pt x="2412130" y="565572"/>
                </a:cubicBezTo>
                <a:cubicBezTo>
                  <a:pt x="2416045" y="554869"/>
                  <a:pt x="2413518" y="542779"/>
                  <a:pt x="2405094" y="531580"/>
                </a:cubicBezTo>
                <a:cubicBezTo>
                  <a:pt x="2397464" y="521522"/>
                  <a:pt x="2393648" y="502643"/>
                  <a:pt x="2401527" y="487480"/>
                </a:cubicBezTo>
                <a:cubicBezTo>
                  <a:pt x="2408612" y="473804"/>
                  <a:pt x="2423527" y="466966"/>
                  <a:pt x="2444983" y="467660"/>
                </a:cubicBezTo>
                <a:cubicBezTo>
                  <a:pt x="2458560" y="467214"/>
                  <a:pt x="2469609" y="469890"/>
                  <a:pt x="2477587" y="475489"/>
                </a:cubicBezTo>
                <a:lnTo>
                  <a:pt x="2477587" y="463993"/>
                </a:lnTo>
                <a:cubicBezTo>
                  <a:pt x="2469709" y="459980"/>
                  <a:pt x="2459105" y="457304"/>
                  <a:pt x="2444983" y="457750"/>
                </a:cubicBezTo>
                <a:cubicBezTo>
                  <a:pt x="2411586" y="456610"/>
                  <a:pt x="2397860" y="473011"/>
                  <a:pt x="2392756" y="482922"/>
                </a:cubicBezTo>
                <a:cubicBezTo>
                  <a:pt x="2382995" y="501701"/>
                  <a:pt x="2387752" y="525089"/>
                  <a:pt x="2397166" y="537576"/>
                </a:cubicBezTo>
                <a:cubicBezTo>
                  <a:pt x="2403558" y="546000"/>
                  <a:pt x="2405540" y="554721"/>
                  <a:pt x="2402815" y="562153"/>
                </a:cubicBezTo>
                <a:cubicBezTo>
                  <a:pt x="2400437" y="568694"/>
                  <a:pt x="2394540" y="573748"/>
                  <a:pt x="2387405" y="575383"/>
                </a:cubicBezTo>
                <a:cubicBezTo>
                  <a:pt x="2379774" y="577118"/>
                  <a:pt x="2335971" y="578059"/>
                  <a:pt x="2289046" y="578208"/>
                </a:cubicBezTo>
                <a:cubicBezTo>
                  <a:pt x="2289839" y="556901"/>
                  <a:pt x="2292069" y="487579"/>
                  <a:pt x="2288700" y="472863"/>
                </a:cubicBezTo>
                <a:cubicBezTo>
                  <a:pt x="2286371" y="462705"/>
                  <a:pt x="2279037" y="454232"/>
                  <a:pt x="2269573" y="450763"/>
                </a:cubicBezTo>
                <a:cubicBezTo>
                  <a:pt x="2259068" y="446898"/>
                  <a:pt x="2247176" y="449376"/>
                  <a:pt x="2236225" y="457651"/>
                </a:cubicBezTo>
                <a:cubicBezTo>
                  <a:pt x="2226414" y="465083"/>
                  <a:pt x="2207981" y="468849"/>
                  <a:pt x="2193166" y="461119"/>
                </a:cubicBezTo>
                <a:cubicBezTo>
                  <a:pt x="2179837" y="454232"/>
                  <a:pt x="2173147" y="439664"/>
                  <a:pt x="2173841" y="418704"/>
                </a:cubicBezTo>
                <a:cubicBezTo>
                  <a:pt x="2173147" y="398091"/>
                  <a:pt x="2179837" y="383523"/>
                  <a:pt x="2193166" y="376586"/>
                </a:cubicBezTo>
                <a:cubicBezTo>
                  <a:pt x="2207981" y="368905"/>
                  <a:pt x="2226414" y="372622"/>
                  <a:pt x="2236225" y="380054"/>
                </a:cubicBezTo>
                <a:cubicBezTo>
                  <a:pt x="2247226" y="388329"/>
                  <a:pt x="2259019" y="390807"/>
                  <a:pt x="2269573" y="386991"/>
                </a:cubicBezTo>
                <a:cubicBezTo>
                  <a:pt x="2279037" y="383523"/>
                  <a:pt x="2286371" y="375050"/>
                  <a:pt x="2288700" y="364842"/>
                </a:cubicBezTo>
                <a:cubicBezTo>
                  <a:pt x="2292119" y="349878"/>
                  <a:pt x="2289740" y="278525"/>
                  <a:pt x="2288997" y="258457"/>
                </a:cubicBezTo>
                <a:cubicBezTo>
                  <a:pt x="2333890" y="258358"/>
                  <a:pt x="2380170" y="258407"/>
                  <a:pt x="2387405" y="260092"/>
                </a:cubicBezTo>
                <a:cubicBezTo>
                  <a:pt x="2394540" y="261727"/>
                  <a:pt x="2400437" y="266781"/>
                  <a:pt x="2402815" y="273272"/>
                </a:cubicBezTo>
                <a:cubicBezTo>
                  <a:pt x="2405540" y="280755"/>
                  <a:pt x="2403558" y="289475"/>
                  <a:pt x="2397166" y="297899"/>
                </a:cubicBezTo>
                <a:cubicBezTo>
                  <a:pt x="2387752" y="310386"/>
                  <a:pt x="2382995" y="333774"/>
                  <a:pt x="2392756" y="352554"/>
                </a:cubicBezTo>
                <a:close/>
                <a:moveTo>
                  <a:pt x="1629278" y="258407"/>
                </a:moveTo>
                <a:cubicBezTo>
                  <a:pt x="1668522" y="258407"/>
                  <a:pt x="1705091" y="258605"/>
                  <a:pt x="1711483" y="260092"/>
                </a:cubicBezTo>
                <a:cubicBezTo>
                  <a:pt x="1718618" y="261727"/>
                  <a:pt x="1724515" y="266781"/>
                  <a:pt x="1726893" y="273272"/>
                </a:cubicBezTo>
                <a:cubicBezTo>
                  <a:pt x="1729618" y="280755"/>
                  <a:pt x="1727587" y="289475"/>
                  <a:pt x="1721244" y="297899"/>
                </a:cubicBezTo>
                <a:cubicBezTo>
                  <a:pt x="1711830" y="310386"/>
                  <a:pt x="1707023" y="333774"/>
                  <a:pt x="1716785" y="352554"/>
                </a:cubicBezTo>
                <a:cubicBezTo>
                  <a:pt x="1721938" y="362414"/>
                  <a:pt x="1735366" y="378815"/>
                  <a:pt x="1768714" y="377725"/>
                </a:cubicBezTo>
                <a:cubicBezTo>
                  <a:pt x="1802309" y="378766"/>
                  <a:pt x="1815837" y="362414"/>
                  <a:pt x="1820990" y="352554"/>
                </a:cubicBezTo>
                <a:cubicBezTo>
                  <a:pt x="1830752" y="333774"/>
                  <a:pt x="1825995" y="310386"/>
                  <a:pt x="1816531" y="297899"/>
                </a:cubicBezTo>
                <a:cubicBezTo>
                  <a:pt x="1810188" y="289475"/>
                  <a:pt x="1808156" y="280755"/>
                  <a:pt x="1810882" y="273272"/>
                </a:cubicBezTo>
                <a:cubicBezTo>
                  <a:pt x="1813260" y="266781"/>
                  <a:pt x="1819206" y="261727"/>
                  <a:pt x="1826292" y="260092"/>
                </a:cubicBezTo>
                <a:cubicBezTo>
                  <a:pt x="1833328" y="258457"/>
                  <a:pt x="1876883" y="258358"/>
                  <a:pt x="1920389" y="258457"/>
                </a:cubicBezTo>
                <a:cubicBezTo>
                  <a:pt x="1919646" y="278475"/>
                  <a:pt x="1917267" y="349878"/>
                  <a:pt x="1920686" y="364842"/>
                </a:cubicBezTo>
                <a:cubicBezTo>
                  <a:pt x="1923015" y="375050"/>
                  <a:pt x="1930349" y="383523"/>
                  <a:pt x="1939813" y="386991"/>
                </a:cubicBezTo>
                <a:cubicBezTo>
                  <a:pt x="1950367" y="390807"/>
                  <a:pt x="1962210" y="388329"/>
                  <a:pt x="1973160" y="380054"/>
                </a:cubicBezTo>
                <a:cubicBezTo>
                  <a:pt x="1983021" y="372622"/>
                  <a:pt x="2001454" y="368905"/>
                  <a:pt x="2016270" y="376586"/>
                </a:cubicBezTo>
                <a:cubicBezTo>
                  <a:pt x="2029599" y="383523"/>
                  <a:pt x="2036239" y="398091"/>
                  <a:pt x="2035545" y="419051"/>
                </a:cubicBezTo>
                <a:cubicBezTo>
                  <a:pt x="2036239" y="439664"/>
                  <a:pt x="2029599" y="454232"/>
                  <a:pt x="2016270" y="461119"/>
                </a:cubicBezTo>
                <a:cubicBezTo>
                  <a:pt x="2001454" y="468849"/>
                  <a:pt x="1983021" y="465083"/>
                  <a:pt x="1973160" y="457651"/>
                </a:cubicBezTo>
                <a:cubicBezTo>
                  <a:pt x="1962210" y="449376"/>
                  <a:pt x="1950367" y="446898"/>
                  <a:pt x="1939813" y="450763"/>
                </a:cubicBezTo>
                <a:cubicBezTo>
                  <a:pt x="1930349" y="454182"/>
                  <a:pt x="1923015" y="462705"/>
                  <a:pt x="1920686" y="472863"/>
                </a:cubicBezTo>
                <a:cubicBezTo>
                  <a:pt x="1917317" y="487579"/>
                  <a:pt x="1919547" y="556851"/>
                  <a:pt x="1920339" y="578208"/>
                </a:cubicBezTo>
                <a:cubicBezTo>
                  <a:pt x="1875100" y="578009"/>
                  <a:pt x="1833725" y="577068"/>
                  <a:pt x="1826292" y="575383"/>
                </a:cubicBezTo>
                <a:cubicBezTo>
                  <a:pt x="1819157" y="573748"/>
                  <a:pt x="1813260" y="568694"/>
                  <a:pt x="1810882" y="562153"/>
                </a:cubicBezTo>
                <a:cubicBezTo>
                  <a:pt x="1808156" y="554721"/>
                  <a:pt x="1810188" y="546000"/>
                  <a:pt x="1816531" y="537576"/>
                </a:cubicBezTo>
                <a:cubicBezTo>
                  <a:pt x="1825995" y="525089"/>
                  <a:pt x="1830752" y="501701"/>
                  <a:pt x="1820990" y="482922"/>
                </a:cubicBezTo>
                <a:cubicBezTo>
                  <a:pt x="1815837" y="473011"/>
                  <a:pt x="1802309" y="456610"/>
                  <a:pt x="1769061" y="457750"/>
                </a:cubicBezTo>
                <a:cubicBezTo>
                  <a:pt x="1735664" y="456610"/>
                  <a:pt x="1721938" y="473011"/>
                  <a:pt x="1716785" y="482922"/>
                </a:cubicBezTo>
                <a:cubicBezTo>
                  <a:pt x="1707023" y="501701"/>
                  <a:pt x="1711830" y="525089"/>
                  <a:pt x="1721244" y="537576"/>
                </a:cubicBezTo>
                <a:cubicBezTo>
                  <a:pt x="1727587" y="546000"/>
                  <a:pt x="1729618" y="554721"/>
                  <a:pt x="1726893" y="562153"/>
                </a:cubicBezTo>
                <a:cubicBezTo>
                  <a:pt x="1724515" y="568694"/>
                  <a:pt x="1718618" y="573748"/>
                  <a:pt x="1711483" y="575383"/>
                </a:cubicBezTo>
                <a:cubicBezTo>
                  <a:pt x="1705091" y="576820"/>
                  <a:pt x="1668572" y="577068"/>
                  <a:pt x="1629377" y="577018"/>
                </a:cubicBezTo>
                <a:cubicBezTo>
                  <a:pt x="1630170" y="554374"/>
                  <a:pt x="1632251" y="487332"/>
                  <a:pt x="1628981" y="472863"/>
                </a:cubicBezTo>
                <a:cubicBezTo>
                  <a:pt x="1626652" y="462705"/>
                  <a:pt x="1619318" y="454232"/>
                  <a:pt x="1609854" y="450763"/>
                </a:cubicBezTo>
                <a:cubicBezTo>
                  <a:pt x="1599300" y="446898"/>
                  <a:pt x="1587457" y="449376"/>
                  <a:pt x="1576507" y="457651"/>
                </a:cubicBezTo>
                <a:cubicBezTo>
                  <a:pt x="1566696" y="465083"/>
                  <a:pt x="1548263" y="468849"/>
                  <a:pt x="1533447" y="461119"/>
                </a:cubicBezTo>
                <a:cubicBezTo>
                  <a:pt x="1520118" y="454232"/>
                  <a:pt x="1513429" y="439664"/>
                  <a:pt x="1514122" y="418704"/>
                </a:cubicBezTo>
                <a:cubicBezTo>
                  <a:pt x="1513429" y="398091"/>
                  <a:pt x="1520118" y="383523"/>
                  <a:pt x="1533447" y="376586"/>
                </a:cubicBezTo>
                <a:cubicBezTo>
                  <a:pt x="1548213" y="368905"/>
                  <a:pt x="1566696" y="372622"/>
                  <a:pt x="1576507" y="380054"/>
                </a:cubicBezTo>
                <a:cubicBezTo>
                  <a:pt x="1587457" y="388329"/>
                  <a:pt x="1599300" y="390807"/>
                  <a:pt x="1609854" y="386991"/>
                </a:cubicBezTo>
                <a:cubicBezTo>
                  <a:pt x="1619318" y="383523"/>
                  <a:pt x="1626652" y="375050"/>
                  <a:pt x="1628981" y="364842"/>
                </a:cubicBezTo>
                <a:cubicBezTo>
                  <a:pt x="1632400" y="349878"/>
                  <a:pt x="1630021" y="278475"/>
                  <a:pt x="1629278" y="258407"/>
                </a:cubicBezTo>
                <a:close/>
                <a:moveTo>
                  <a:pt x="1807710" y="747126"/>
                </a:moveTo>
                <a:cubicBezTo>
                  <a:pt x="1806620" y="779978"/>
                  <a:pt x="1822675" y="793357"/>
                  <a:pt x="1832387" y="798362"/>
                </a:cubicBezTo>
                <a:cubicBezTo>
                  <a:pt x="1850820" y="807925"/>
                  <a:pt x="1873762" y="803267"/>
                  <a:pt x="1885951" y="794001"/>
                </a:cubicBezTo>
                <a:cubicBezTo>
                  <a:pt x="1894176" y="787807"/>
                  <a:pt x="1902650" y="785825"/>
                  <a:pt x="1909934" y="788501"/>
                </a:cubicBezTo>
                <a:cubicBezTo>
                  <a:pt x="1916276" y="790830"/>
                  <a:pt x="1921231" y="796578"/>
                  <a:pt x="1922817" y="803515"/>
                </a:cubicBezTo>
                <a:cubicBezTo>
                  <a:pt x="1925592" y="815556"/>
                  <a:pt x="1924056" y="875760"/>
                  <a:pt x="1922965" y="905441"/>
                </a:cubicBezTo>
                <a:cubicBezTo>
                  <a:pt x="1878618" y="905540"/>
                  <a:pt x="1833477" y="905441"/>
                  <a:pt x="1826292" y="903805"/>
                </a:cubicBezTo>
                <a:cubicBezTo>
                  <a:pt x="1819206" y="902170"/>
                  <a:pt x="1813260" y="897116"/>
                  <a:pt x="1810882" y="890575"/>
                </a:cubicBezTo>
                <a:cubicBezTo>
                  <a:pt x="1808156" y="883143"/>
                  <a:pt x="1810188" y="874422"/>
                  <a:pt x="1816531" y="865998"/>
                </a:cubicBezTo>
                <a:cubicBezTo>
                  <a:pt x="1825995" y="853512"/>
                  <a:pt x="1830752" y="830124"/>
                  <a:pt x="1820990" y="811344"/>
                </a:cubicBezTo>
                <a:cubicBezTo>
                  <a:pt x="1815837" y="801434"/>
                  <a:pt x="1802309" y="785082"/>
                  <a:pt x="1769061" y="786172"/>
                </a:cubicBezTo>
                <a:cubicBezTo>
                  <a:pt x="1735664" y="785082"/>
                  <a:pt x="1721938" y="801434"/>
                  <a:pt x="1716785" y="811344"/>
                </a:cubicBezTo>
                <a:cubicBezTo>
                  <a:pt x="1707023" y="830124"/>
                  <a:pt x="1711830" y="853512"/>
                  <a:pt x="1721244" y="865998"/>
                </a:cubicBezTo>
                <a:cubicBezTo>
                  <a:pt x="1727587" y="874422"/>
                  <a:pt x="1729618" y="883143"/>
                  <a:pt x="1726893" y="890575"/>
                </a:cubicBezTo>
                <a:cubicBezTo>
                  <a:pt x="1724515" y="897116"/>
                  <a:pt x="1718618" y="902170"/>
                  <a:pt x="1711483" y="903805"/>
                </a:cubicBezTo>
                <a:cubicBezTo>
                  <a:pt x="1704744" y="905342"/>
                  <a:pt x="1669712" y="906283"/>
                  <a:pt x="1629328" y="906580"/>
                </a:cubicBezTo>
                <a:cubicBezTo>
                  <a:pt x="1630121" y="885125"/>
                  <a:pt x="1632350" y="816002"/>
                  <a:pt x="1628981" y="801285"/>
                </a:cubicBezTo>
                <a:cubicBezTo>
                  <a:pt x="1626652" y="791127"/>
                  <a:pt x="1619318" y="782654"/>
                  <a:pt x="1609854" y="779185"/>
                </a:cubicBezTo>
                <a:cubicBezTo>
                  <a:pt x="1599300" y="775370"/>
                  <a:pt x="1587457" y="777798"/>
                  <a:pt x="1576507" y="786073"/>
                </a:cubicBezTo>
                <a:cubicBezTo>
                  <a:pt x="1566696" y="793506"/>
                  <a:pt x="1548263" y="797271"/>
                  <a:pt x="1533447" y="789542"/>
                </a:cubicBezTo>
                <a:cubicBezTo>
                  <a:pt x="1520118" y="782654"/>
                  <a:pt x="1513429" y="768086"/>
                  <a:pt x="1514122" y="747126"/>
                </a:cubicBezTo>
                <a:cubicBezTo>
                  <a:pt x="1513429" y="726513"/>
                  <a:pt x="1520118" y="711945"/>
                  <a:pt x="1533447" y="705008"/>
                </a:cubicBezTo>
                <a:cubicBezTo>
                  <a:pt x="1548263" y="697328"/>
                  <a:pt x="1566696" y="701044"/>
                  <a:pt x="1576507" y="708476"/>
                </a:cubicBezTo>
                <a:cubicBezTo>
                  <a:pt x="1587457" y="716751"/>
                  <a:pt x="1599300" y="719229"/>
                  <a:pt x="1609854" y="715414"/>
                </a:cubicBezTo>
                <a:cubicBezTo>
                  <a:pt x="1619318" y="711945"/>
                  <a:pt x="1626652" y="703472"/>
                  <a:pt x="1628981" y="693264"/>
                </a:cubicBezTo>
                <a:cubicBezTo>
                  <a:pt x="1632400" y="678350"/>
                  <a:pt x="1630021" y="607096"/>
                  <a:pt x="1629278" y="586929"/>
                </a:cubicBezTo>
                <a:cubicBezTo>
                  <a:pt x="1677095" y="586929"/>
                  <a:pt x="1706577" y="586681"/>
                  <a:pt x="1713663" y="585046"/>
                </a:cubicBezTo>
                <a:cubicBezTo>
                  <a:pt x="1724069" y="582667"/>
                  <a:pt x="1732691" y="575185"/>
                  <a:pt x="1736209" y="565572"/>
                </a:cubicBezTo>
                <a:cubicBezTo>
                  <a:pt x="1740123" y="554869"/>
                  <a:pt x="1737596" y="542779"/>
                  <a:pt x="1729123" y="531580"/>
                </a:cubicBezTo>
                <a:cubicBezTo>
                  <a:pt x="1721542" y="521522"/>
                  <a:pt x="1717726" y="502643"/>
                  <a:pt x="1725605" y="487480"/>
                </a:cubicBezTo>
                <a:cubicBezTo>
                  <a:pt x="1732691" y="473804"/>
                  <a:pt x="1747605" y="466966"/>
                  <a:pt x="1769061" y="467660"/>
                </a:cubicBezTo>
                <a:cubicBezTo>
                  <a:pt x="1790169" y="466966"/>
                  <a:pt x="1805084" y="473804"/>
                  <a:pt x="1812170" y="487480"/>
                </a:cubicBezTo>
                <a:cubicBezTo>
                  <a:pt x="1820049" y="502643"/>
                  <a:pt x="1816233" y="521522"/>
                  <a:pt x="1808652" y="531580"/>
                </a:cubicBezTo>
                <a:cubicBezTo>
                  <a:pt x="1800179" y="542779"/>
                  <a:pt x="1797652" y="554869"/>
                  <a:pt x="1801566" y="565572"/>
                </a:cubicBezTo>
                <a:cubicBezTo>
                  <a:pt x="1805084" y="575185"/>
                  <a:pt x="1813706" y="582667"/>
                  <a:pt x="1824112" y="585046"/>
                </a:cubicBezTo>
                <a:cubicBezTo>
                  <a:pt x="1832288" y="586929"/>
                  <a:pt x="1875942" y="587920"/>
                  <a:pt x="1922916" y="588118"/>
                </a:cubicBezTo>
                <a:cubicBezTo>
                  <a:pt x="1924006" y="617402"/>
                  <a:pt x="1925592" y="678845"/>
                  <a:pt x="1922817" y="691084"/>
                </a:cubicBezTo>
                <a:cubicBezTo>
                  <a:pt x="1921231" y="698021"/>
                  <a:pt x="1916276" y="703769"/>
                  <a:pt x="1909934" y="706098"/>
                </a:cubicBezTo>
                <a:cubicBezTo>
                  <a:pt x="1902650" y="708724"/>
                  <a:pt x="1894176" y="706792"/>
                  <a:pt x="1885951" y="700598"/>
                </a:cubicBezTo>
                <a:cubicBezTo>
                  <a:pt x="1873762" y="691332"/>
                  <a:pt x="1850770" y="686674"/>
                  <a:pt x="1832387" y="696237"/>
                </a:cubicBezTo>
                <a:cubicBezTo>
                  <a:pt x="1822675" y="701242"/>
                  <a:pt x="1806620" y="714571"/>
                  <a:pt x="1807710" y="747126"/>
                </a:cubicBezTo>
                <a:close/>
                <a:moveTo>
                  <a:pt x="1807710" y="1732393"/>
                </a:moveTo>
                <a:cubicBezTo>
                  <a:pt x="1806620" y="1765295"/>
                  <a:pt x="1822675" y="1778624"/>
                  <a:pt x="1832387" y="1783628"/>
                </a:cubicBezTo>
                <a:cubicBezTo>
                  <a:pt x="1850820" y="1793192"/>
                  <a:pt x="1873762" y="1788534"/>
                  <a:pt x="1885951" y="1779268"/>
                </a:cubicBezTo>
                <a:cubicBezTo>
                  <a:pt x="1894176" y="1773074"/>
                  <a:pt x="1902650" y="1771142"/>
                  <a:pt x="1909934" y="1773768"/>
                </a:cubicBezTo>
                <a:cubicBezTo>
                  <a:pt x="1916276" y="1776097"/>
                  <a:pt x="1921231" y="1781845"/>
                  <a:pt x="1922817" y="1788782"/>
                </a:cubicBezTo>
                <a:cubicBezTo>
                  <a:pt x="1925592" y="1800872"/>
                  <a:pt x="1924056" y="1861027"/>
                  <a:pt x="1922965" y="1890708"/>
                </a:cubicBezTo>
                <a:cubicBezTo>
                  <a:pt x="1878618" y="1890807"/>
                  <a:pt x="1833477" y="1890708"/>
                  <a:pt x="1826292" y="1889072"/>
                </a:cubicBezTo>
                <a:cubicBezTo>
                  <a:pt x="1819206" y="1887437"/>
                  <a:pt x="1813260" y="1882383"/>
                  <a:pt x="1810882" y="1875892"/>
                </a:cubicBezTo>
                <a:cubicBezTo>
                  <a:pt x="1808156" y="1868410"/>
                  <a:pt x="1810188" y="1859689"/>
                  <a:pt x="1816531" y="1851265"/>
                </a:cubicBezTo>
                <a:cubicBezTo>
                  <a:pt x="1825995" y="1838778"/>
                  <a:pt x="1830752" y="1815390"/>
                  <a:pt x="1820990" y="1796611"/>
                </a:cubicBezTo>
                <a:cubicBezTo>
                  <a:pt x="1815837" y="1786750"/>
                  <a:pt x="1802458" y="1770299"/>
                  <a:pt x="1769061" y="1771439"/>
                </a:cubicBezTo>
                <a:cubicBezTo>
                  <a:pt x="1735465" y="1770299"/>
                  <a:pt x="1721938" y="1786750"/>
                  <a:pt x="1716785" y="1796611"/>
                </a:cubicBezTo>
                <a:cubicBezTo>
                  <a:pt x="1707023" y="1815390"/>
                  <a:pt x="1711830" y="1838778"/>
                  <a:pt x="1721244" y="1851265"/>
                </a:cubicBezTo>
                <a:cubicBezTo>
                  <a:pt x="1727587" y="1859689"/>
                  <a:pt x="1729618" y="1868410"/>
                  <a:pt x="1726893" y="1875892"/>
                </a:cubicBezTo>
                <a:cubicBezTo>
                  <a:pt x="1724515" y="1882383"/>
                  <a:pt x="1718618" y="1887437"/>
                  <a:pt x="1711483" y="1889072"/>
                </a:cubicBezTo>
                <a:cubicBezTo>
                  <a:pt x="1704744" y="1890608"/>
                  <a:pt x="1669712" y="1891550"/>
                  <a:pt x="1629328" y="1891847"/>
                </a:cubicBezTo>
                <a:cubicBezTo>
                  <a:pt x="1630121" y="1870392"/>
                  <a:pt x="1632350" y="1801269"/>
                  <a:pt x="1628981" y="1786602"/>
                </a:cubicBezTo>
                <a:cubicBezTo>
                  <a:pt x="1626652" y="1776394"/>
                  <a:pt x="1619318" y="1767921"/>
                  <a:pt x="1609854" y="1764452"/>
                </a:cubicBezTo>
                <a:cubicBezTo>
                  <a:pt x="1599300" y="1760637"/>
                  <a:pt x="1587457" y="1763065"/>
                  <a:pt x="1576507" y="1771389"/>
                </a:cubicBezTo>
                <a:cubicBezTo>
                  <a:pt x="1566696" y="1778773"/>
                  <a:pt x="1548263" y="1782538"/>
                  <a:pt x="1533447" y="1774858"/>
                </a:cubicBezTo>
                <a:cubicBezTo>
                  <a:pt x="1520118" y="1767921"/>
                  <a:pt x="1513429" y="1753353"/>
                  <a:pt x="1514122" y="1732393"/>
                </a:cubicBezTo>
                <a:cubicBezTo>
                  <a:pt x="1513429" y="1711780"/>
                  <a:pt x="1520118" y="1697212"/>
                  <a:pt x="1533447" y="1690275"/>
                </a:cubicBezTo>
                <a:cubicBezTo>
                  <a:pt x="1548213" y="1682595"/>
                  <a:pt x="1566696" y="1686360"/>
                  <a:pt x="1576507" y="1693743"/>
                </a:cubicBezTo>
                <a:cubicBezTo>
                  <a:pt x="1587457" y="1702068"/>
                  <a:pt x="1599300" y="1704496"/>
                  <a:pt x="1609854" y="1700681"/>
                </a:cubicBezTo>
                <a:cubicBezTo>
                  <a:pt x="1619318" y="1697212"/>
                  <a:pt x="1626652" y="1688739"/>
                  <a:pt x="1628981" y="1678531"/>
                </a:cubicBezTo>
                <a:cubicBezTo>
                  <a:pt x="1632400" y="1663617"/>
                  <a:pt x="1630021" y="1592363"/>
                  <a:pt x="1629278" y="1572196"/>
                </a:cubicBezTo>
                <a:cubicBezTo>
                  <a:pt x="1677095" y="1572245"/>
                  <a:pt x="1706577" y="1571948"/>
                  <a:pt x="1713663" y="1570313"/>
                </a:cubicBezTo>
                <a:cubicBezTo>
                  <a:pt x="1724069" y="1567934"/>
                  <a:pt x="1732691" y="1560501"/>
                  <a:pt x="1736209" y="1550839"/>
                </a:cubicBezTo>
                <a:cubicBezTo>
                  <a:pt x="1740123" y="1540136"/>
                  <a:pt x="1737596" y="1528046"/>
                  <a:pt x="1729123" y="1516847"/>
                </a:cubicBezTo>
                <a:cubicBezTo>
                  <a:pt x="1721542" y="1506788"/>
                  <a:pt x="1717726" y="1487910"/>
                  <a:pt x="1725605" y="1472747"/>
                </a:cubicBezTo>
                <a:cubicBezTo>
                  <a:pt x="1732691" y="1459071"/>
                  <a:pt x="1747704" y="1452332"/>
                  <a:pt x="1769061" y="1452927"/>
                </a:cubicBezTo>
                <a:cubicBezTo>
                  <a:pt x="1790169" y="1452184"/>
                  <a:pt x="1805084" y="1459071"/>
                  <a:pt x="1812170" y="1472747"/>
                </a:cubicBezTo>
                <a:cubicBezTo>
                  <a:pt x="1820049" y="1487910"/>
                  <a:pt x="1816233" y="1506788"/>
                  <a:pt x="1808652" y="1516847"/>
                </a:cubicBezTo>
                <a:cubicBezTo>
                  <a:pt x="1800179" y="1528046"/>
                  <a:pt x="1797652" y="1540136"/>
                  <a:pt x="1801566" y="1550839"/>
                </a:cubicBezTo>
                <a:cubicBezTo>
                  <a:pt x="1805084" y="1560501"/>
                  <a:pt x="1813706" y="1567934"/>
                  <a:pt x="1824112" y="1570313"/>
                </a:cubicBezTo>
                <a:cubicBezTo>
                  <a:pt x="1832288" y="1572196"/>
                  <a:pt x="1875942" y="1573236"/>
                  <a:pt x="1922916" y="1573385"/>
                </a:cubicBezTo>
                <a:cubicBezTo>
                  <a:pt x="1924006" y="1602669"/>
                  <a:pt x="1925592" y="1664162"/>
                  <a:pt x="1922817" y="1676351"/>
                </a:cubicBezTo>
                <a:cubicBezTo>
                  <a:pt x="1921231" y="1683288"/>
                  <a:pt x="1916276" y="1689036"/>
                  <a:pt x="1909934" y="1691365"/>
                </a:cubicBezTo>
                <a:cubicBezTo>
                  <a:pt x="1902699" y="1693991"/>
                  <a:pt x="1894176" y="1692059"/>
                  <a:pt x="1885951" y="1685865"/>
                </a:cubicBezTo>
                <a:cubicBezTo>
                  <a:pt x="1873762" y="1676599"/>
                  <a:pt x="1850770" y="1671941"/>
                  <a:pt x="1832387" y="1681504"/>
                </a:cubicBezTo>
                <a:cubicBezTo>
                  <a:pt x="1822675" y="1686509"/>
                  <a:pt x="1806620" y="1699838"/>
                  <a:pt x="1807710" y="1732393"/>
                </a:cubicBezTo>
                <a:close/>
                <a:moveTo>
                  <a:pt x="1483054" y="1796611"/>
                </a:moveTo>
                <a:cubicBezTo>
                  <a:pt x="1477901" y="1786750"/>
                  <a:pt x="1464472" y="1770299"/>
                  <a:pt x="1431125" y="1771439"/>
                </a:cubicBezTo>
                <a:cubicBezTo>
                  <a:pt x="1397579" y="1770250"/>
                  <a:pt x="1383952" y="1786701"/>
                  <a:pt x="1378849" y="1796611"/>
                </a:cubicBezTo>
                <a:cubicBezTo>
                  <a:pt x="1369087" y="1815390"/>
                  <a:pt x="1373844" y="1838778"/>
                  <a:pt x="1383308" y="1851265"/>
                </a:cubicBezTo>
                <a:cubicBezTo>
                  <a:pt x="1389651" y="1859689"/>
                  <a:pt x="1391682" y="1868410"/>
                  <a:pt x="1388957" y="1875892"/>
                </a:cubicBezTo>
                <a:cubicBezTo>
                  <a:pt x="1386579" y="1882383"/>
                  <a:pt x="1380633" y="1887437"/>
                  <a:pt x="1373497" y="1889072"/>
                </a:cubicBezTo>
                <a:cubicBezTo>
                  <a:pt x="1365569" y="1890906"/>
                  <a:pt x="1310518" y="1890757"/>
                  <a:pt x="1262008" y="1890708"/>
                </a:cubicBezTo>
                <a:cubicBezTo>
                  <a:pt x="1242535" y="1890658"/>
                  <a:pt x="1225340" y="1890608"/>
                  <a:pt x="1210525" y="1890658"/>
                </a:cubicBezTo>
                <a:cubicBezTo>
                  <a:pt x="1209484" y="1860977"/>
                  <a:pt x="1207948" y="1800823"/>
                  <a:pt x="1210674" y="1788782"/>
                </a:cubicBezTo>
                <a:cubicBezTo>
                  <a:pt x="1212259" y="1781845"/>
                  <a:pt x="1217214" y="1776097"/>
                  <a:pt x="1223557" y="1773768"/>
                </a:cubicBezTo>
                <a:cubicBezTo>
                  <a:pt x="1230791" y="1771142"/>
                  <a:pt x="1239314" y="1773074"/>
                  <a:pt x="1247539" y="1779268"/>
                </a:cubicBezTo>
                <a:cubicBezTo>
                  <a:pt x="1259778" y="1788534"/>
                  <a:pt x="1282720" y="1793192"/>
                  <a:pt x="1301153" y="1783628"/>
                </a:cubicBezTo>
                <a:cubicBezTo>
                  <a:pt x="1310816" y="1778624"/>
                  <a:pt x="1326920" y="1765295"/>
                  <a:pt x="1325780" y="1732740"/>
                </a:cubicBezTo>
                <a:cubicBezTo>
                  <a:pt x="1326920" y="1699838"/>
                  <a:pt x="1310816" y="1686509"/>
                  <a:pt x="1301153" y="1681504"/>
                </a:cubicBezTo>
                <a:cubicBezTo>
                  <a:pt x="1282720" y="1671941"/>
                  <a:pt x="1259778" y="1676599"/>
                  <a:pt x="1247539" y="1685865"/>
                </a:cubicBezTo>
                <a:cubicBezTo>
                  <a:pt x="1239314" y="1692059"/>
                  <a:pt x="1230791" y="1693991"/>
                  <a:pt x="1223557" y="1691365"/>
                </a:cubicBezTo>
                <a:cubicBezTo>
                  <a:pt x="1217214" y="1689036"/>
                  <a:pt x="1212259" y="1683288"/>
                  <a:pt x="1210674" y="1676351"/>
                </a:cubicBezTo>
                <a:cubicBezTo>
                  <a:pt x="1207849" y="1663815"/>
                  <a:pt x="1209583" y="1599547"/>
                  <a:pt x="1210674" y="1571254"/>
                </a:cubicBezTo>
                <a:cubicBezTo>
                  <a:pt x="1273107" y="1570362"/>
                  <a:pt x="1362299" y="1571204"/>
                  <a:pt x="1373497" y="1573781"/>
                </a:cubicBezTo>
                <a:cubicBezTo>
                  <a:pt x="1380633" y="1575416"/>
                  <a:pt x="1386579" y="1580470"/>
                  <a:pt x="1388957" y="1587011"/>
                </a:cubicBezTo>
                <a:cubicBezTo>
                  <a:pt x="1391682" y="1594444"/>
                  <a:pt x="1389651" y="1603165"/>
                  <a:pt x="1383308" y="1611588"/>
                </a:cubicBezTo>
                <a:cubicBezTo>
                  <a:pt x="1373844" y="1624075"/>
                  <a:pt x="1369087" y="1647463"/>
                  <a:pt x="1378849" y="1666243"/>
                </a:cubicBezTo>
                <a:cubicBezTo>
                  <a:pt x="1383804" y="1675806"/>
                  <a:pt x="1396687" y="1691464"/>
                  <a:pt x="1427557" y="1691464"/>
                </a:cubicBezTo>
                <a:cubicBezTo>
                  <a:pt x="1428598" y="1691464"/>
                  <a:pt x="1429688" y="1691415"/>
                  <a:pt x="1430778" y="1691415"/>
                </a:cubicBezTo>
                <a:cubicBezTo>
                  <a:pt x="1464373" y="1692604"/>
                  <a:pt x="1477901" y="1676153"/>
                  <a:pt x="1483054" y="1666243"/>
                </a:cubicBezTo>
                <a:cubicBezTo>
                  <a:pt x="1492815" y="1647463"/>
                  <a:pt x="1488009" y="1624075"/>
                  <a:pt x="1478594" y="1611588"/>
                </a:cubicBezTo>
                <a:cubicBezTo>
                  <a:pt x="1472252" y="1603165"/>
                  <a:pt x="1470220" y="1594444"/>
                  <a:pt x="1472946" y="1587011"/>
                </a:cubicBezTo>
                <a:cubicBezTo>
                  <a:pt x="1475324" y="1580470"/>
                  <a:pt x="1481221" y="1575416"/>
                  <a:pt x="1488356" y="1573781"/>
                </a:cubicBezTo>
                <a:cubicBezTo>
                  <a:pt x="1496334" y="1571948"/>
                  <a:pt x="1551335" y="1572047"/>
                  <a:pt x="1599895" y="1572196"/>
                </a:cubicBezTo>
                <a:lnTo>
                  <a:pt x="1619368" y="1572196"/>
                </a:lnTo>
                <a:cubicBezTo>
                  <a:pt x="1620458" y="1600985"/>
                  <a:pt x="1622143" y="1663963"/>
                  <a:pt x="1619318" y="1676351"/>
                </a:cubicBezTo>
                <a:cubicBezTo>
                  <a:pt x="1617733" y="1683288"/>
                  <a:pt x="1612778" y="1689036"/>
                  <a:pt x="1606435" y="1691365"/>
                </a:cubicBezTo>
                <a:cubicBezTo>
                  <a:pt x="1599201" y="1693991"/>
                  <a:pt x="1590678" y="1692059"/>
                  <a:pt x="1582453" y="1685865"/>
                </a:cubicBezTo>
                <a:cubicBezTo>
                  <a:pt x="1570214" y="1676599"/>
                  <a:pt x="1547272" y="1671941"/>
                  <a:pt x="1528839" y="1681504"/>
                </a:cubicBezTo>
                <a:cubicBezTo>
                  <a:pt x="1519176" y="1686509"/>
                  <a:pt x="1503122" y="1699838"/>
                  <a:pt x="1504212" y="1732393"/>
                </a:cubicBezTo>
                <a:cubicBezTo>
                  <a:pt x="1503122" y="1765295"/>
                  <a:pt x="1519176" y="1778624"/>
                  <a:pt x="1528839" y="1783628"/>
                </a:cubicBezTo>
                <a:cubicBezTo>
                  <a:pt x="1547272" y="1793192"/>
                  <a:pt x="1570214" y="1788534"/>
                  <a:pt x="1582453" y="1779268"/>
                </a:cubicBezTo>
                <a:cubicBezTo>
                  <a:pt x="1590678" y="1773074"/>
                  <a:pt x="1599201" y="1771142"/>
                  <a:pt x="1606435" y="1773768"/>
                </a:cubicBezTo>
                <a:cubicBezTo>
                  <a:pt x="1612778" y="1776097"/>
                  <a:pt x="1617733" y="1781845"/>
                  <a:pt x="1619318" y="1788782"/>
                </a:cubicBezTo>
                <a:cubicBezTo>
                  <a:pt x="1622093" y="1801021"/>
                  <a:pt x="1620508" y="1862662"/>
                  <a:pt x="1619418" y="1891897"/>
                </a:cubicBezTo>
                <a:cubicBezTo>
                  <a:pt x="1562087" y="1892194"/>
                  <a:pt x="1497770" y="1891253"/>
                  <a:pt x="1488356" y="1889072"/>
                </a:cubicBezTo>
                <a:cubicBezTo>
                  <a:pt x="1481221" y="1887437"/>
                  <a:pt x="1475324" y="1882383"/>
                  <a:pt x="1472946" y="1875892"/>
                </a:cubicBezTo>
                <a:cubicBezTo>
                  <a:pt x="1470220" y="1868410"/>
                  <a:pt x="1472252" y="1859689"/>
                  <a:pt x="1478594" y="1851265"/>
                </a:cubicBezTo>
                <a:cubicBezTo>
                  <a:pt x="1488009" y="1838778"/>
                  <a:pt x="1492815" y="1815390"/>
                  <a:pt x="1483054" y="1796611"/>
                </a:cubicBezTo>
                <a:close/>
                <a:moveTo>
                  <a:pt x="1200615" y="1890708"/>
                </a:moveTo>
                <a:cubicBezTo>
                  <a:pt x="1171627" y="1890856"/>
                  <a:pt x="1153541" y="1891302"/>
                  <a:pt x="1148240" y="1892541"/>
                </a:cubicBezTo>
                <a:cubicBezTo>
                  <a:pt x="1137834" y="1894920"/>
                  <a:pt x="1129212" y="1902402"/>
                  <a:pt x="1125694" y="1912014"/>
                </a:cubicBezTo>
                <a:cubicBezTo>
                  <a:pt x="1121779" y="1922767"/>
                  <a:pt x="1124307" y="1934808"/>
                  <a:pt x="1132730" y="1946006"/>
                </a:cubicBezTo>
                <a:cubicBezTo>
                  <a:pt x="1140361" y="1956065"/>
                  <a:pt x="1144176" y="1974944"/>
                  <a:pt x="1136298" y="1990106"/>
                </a:cubicBezTo>
                <a:cubicBezTo>
                  <a:pt x="1129212" y="2003783"/>
                  <a:pt x="1114347" y="2010521"/>
                  <a:pt x="1092842" y="2009927"/>
                </a:cubicBezTo>
                <a:cubicBezTo>
                  <a:pt x="1071684" y="2010571"/>
                  <a:pt x="1056818" y="2003783"/>
                  <a:pt x="1049683" y="1990106"/>
                </a:cubicBezTo>
                <a:cubicBezTo>
                  <a:pt x="1041805" y="1974944"/>
                  <a:pt x="1045669" y="1956065"/>
                  <a:pt x="1053251" y="1946006"/>
                </a:cubicBezTo>
                <a:cubicBezTo>
                  <a:pt x="1061724" y="1934808"/>
                  <a:pt x="1064202" y="1922767"/>
                  <a:pt x="1060287" y="1912014"/>
                </a:cubicBezTo>
                <a:cubicBezTo>
                  <a:pt x="1056818" y="1902402"/>
                  <a:pt x="1048147" y="1894920"/>
                  <a:pt x="1037791" y="1892541"/>
                </a:cubicBezTo>
                <a:cubicBezTo>
                  <a:pt x="1029367" y="1890608"/>
                  <a:pt x="989182" y="1890559"/>
                  <a:pt x="924022" y="1890708"/>
                </a:cubicBezTo>
                <a:cubicBezTo>
                  <a:pt x="906382" y="1890708"/>
                  <a:pt x="887850" y="1890708"/>
                  <a:pt x="871053" y="1890708"/>
                </a:cubicBezTo>
                <a:cubicBezTo>
                  <a:pt x="869963" y="1861027"/>
                  <a:pt x="868476" y="1800872"/>
                  <a:pt x="871201" y="1788782"/>
                </a:cubicBezTo>
                <a:cubicBezTo>
                  <a:pt x="872787" y="1781845"/>
                  <a:pt x="877742" y="1776097"/>
                  <a:pt x="884084" y="1773768"/>
                </a:cubicBezTo>
                <a:cubicBezTo>
                  <a:pt x="891319" y="1771142"/>
                  <a:pt x="899842" y="1773074"/>
                  <a:pt x="908067" y="1779268"/>
                </a:cubicBezTo>
                <a:cubicBezTo>
                  <a:pt x="920306" y="1788534"/>
                  <a:pt x="943248" y="1793192"/>
                  <a:pt x="961681" y="1783628"/>
                </a:cubicBezTo>
                <a:cubicBezTo>
                  <a:pt x="971343" y="1778624"/>
                  <a:pt x="987447" y="1765295"/>
                  <a:pt x="986308" y="1732740"/>
                </a:cubicBezTo>
                <a:cubicBezTo>
                  <a:pt x="987447" y="1699838"/>
                  <a:pt x="971343" y="1686509"/>
                  <a:pt x="961681" y="1681504"/>
                </a:cubicBezTo>
                <a:cubicBezTo>
                  <a:pt x="943248" y="1671941"/>
                  <a:pt x="920306" y="1676599"/>
                  <a:pt x="908067" y="1685865"/>
                </a:cubicBezTo>
                <a:cubicBezTo>
                  <a:pt x="899842" y="1692059"/>
                  <a:pt x="891319" y="1693991"/>
                  <a:pt x="884084" y="1691365"/>
                </a:cubicBezTo>
                <a:cubicBezTo>
                  <a:pt x="877742" y="1689036"/>
                  <a:pt x="872787" y="1683288"/>
                  <a:pt x="871201" y="1676351"/>
                </a:cubicBezTo>
                <a:cubicBezTo>
                  <a:pt x="868377" y="1663963"/>
                  <a:pt x="870062" y="1600985"/>
                  <a:pt x="871152" y="1572196"/>
                </a:cubicBezTo>
                <a:cubicBezTo>
                  <a:pt x="886265" y="1572245"/>
                  <a:pt x="903954" y="1572196"/>
                  <a:pt x="924022" y="1572196"/>
                </a:cubicBezTo>
                <a:cubicBezTo>
                  <a:pt x="972582" y="1572047"/>
                  <a:pt x="1027633" y="1571948"/>
                  <a:pt x="1035561" y="1573781"/>
                </a:cubicBezTo>
                <a:cubicBezTo>
                  <a:pt x="1042696" y="1575416"/>
                  <a:pt x="1048643" y="1580470"/>
                  <a:pt x="1051021" y="1587011"/>
                </a:cubicBezTo>
                <a:cubicBezTo>
                  <a:pt x="1053697" y="1594444"/>
                  <a:pt x="1051715" y="1603165"/>
                  <a:pt x="1045372" y="1611588"/>
                </a:cubicBezTo>
                <a:cubicBezTo>
                  <a:pt x="1035908" y="1624075"/>
                  <a:pt x="1031151" y="1647463"/>
                  <a:pt x="1040913" y="1666243"/>
                </a:cubicBezTo>
                <a:cubicBezTo>
                  <a:pt x="1046016" y="1676153"/>
                  <a:pt x="1059742" y="1692604"/>
                  <a:pt x="1092842" y="1691415"/>
                </a:cubicBezTo>
                <a:cubicBezTo>
                  <a:pt x="1126437" y="1692604"/>
                  <a:pt x="1139965" y="1676153"/>
                  <a:pt x="1145118" y="1666243"/>
                </a:cubicBezTo>
                <a:cubicBezTo>
                  <a:pt x="1154830" y="1647463"/>
                  <a:pt x="1150073" y="1624075"/>
                  <a:pt x="1140658" y="1611588"/>
                </a:cubicBezTo>
                <a:cubicBezTo>
                  <a:pt x="1134316" y="1603165"/>
                  <a:pt x="1132284" y="1594444"/>
                  <a:pt x="1135009" y="1587011"/>
                </a:cubicBezTo>
                <a:cubicBezTo>
                  <a:pt x="1137388" y="1580470"/>
                  <a:pt x="1143284" y="1575416"/>
                  <a:pt x="1150420" y="1573781"/>
                </a:cubicBezTo>
                <a:cubicBezTo>
                  <a:pt x="1155325" y="1572641"/>
                  <a:pt x="1174997" y="1571898"/>
                  <a:pt x="1200763" y="1571403"/>
                </a:cubicBezTo>
                <a:cubicBezTo>
                  <a:pt x="1200020" y="1590331"/>
                  <a:pt x="1197543" y="1663369"/>
                  <a:pt x="1201011" y="1678531"/>
                </a:cubicBezTo>
                <a:cubicBezTo>
                  <a:pt x="1203340" y="1688739"/>
                  <a:pt x="1210674" y="1697212"/>
                  <a:pt x="1220187" y="1700681"/>
                </a:cubicBezTo>
                <a:cubicBezTo>
                  <a:pt x="1230692" y="1704496"/>
                  <a:pt x="1242535" y="1702068"/>
                  <a:pt x="1253485" y="1693743"/>
                </a:cubicBezTo>
                <a:cubicBezTo>
                  <a:pt x="1263296" y="1686311"/>
                  <a:pt x="1281729" y="1682595"/>
                  <a:pt x="1296595" y="1690275"/>
                </a:cubicBezTo>
                <a:cubicBezTo>
                  <a:pt x="1309924" y="1697212"/>
                  <a:pt x="1316564" y="1711780"/>
                  <a:pt x="1315870" y="1732740"/>
                </a:cubicBezTo>
                <a:cubicBezTo>
                  <a:pt x="1316564" y="1753353"/>
                  <a:pt x="1309924" y="1767921"/>
                  <a:pt x="1296595" y="1774858"/>
                </a:cubicBezTo>
                <a:cubicBezTo>
                  <a:pt x="1281779" y="1782538"/>
                  <a:pt x="1263346" y="1778773"/>
                  <a:pt x="1253485" y="1771389"/>
                </a:cubicBezTo>
                <a:cubicBezTo>
                  <a:pt x="1242535" y="1763065"/>
                  <a:pt x="1230692" y="1760637"/>
                  <a:pt x="1220187" y="1764452"/>
                </a:cubicBezTo>
                <a:cubicBezTo>
                  <a:pt x="1210674" y="1767921"/>
                  <a:pt x="1203340" y="1776394"/>
                  <a:pt x="1201011" y="1786602"/>
                </a:cubicBezTo>
                <a:cubicBezTo>
                  <a:pt x="1197741" y="1801021"/>
                  <a:pt x="1199822" y="1868013"/>
                  <a:pt x="1200615" y="1890708"/>
                </a:cubicBezTo>
                <a:close/>
                <a:moveTo>
                  <a:pt x="861142" y="1890658"/>
                </a:moveTo>
                <a:cubicBezTo>
                  <a:pt x="836367" y="1890509"/>
                  <a:pt x="816943" y="1890113"/>
                  <a:pt x="812484" y="1889072"/>
                </a:cubicBezTo>
                <a:cubicBezTo>
                  <a:pt x="805348" y="1887437"/>
                  <a:pt x="799452" y="1882383"/>
                  <a:pt x="797073" y="1875892"/>
                </a:cubicBezTo>
                <a:cubicBezTo>
                  <a:pt x="794348" y="1868410"/>
                  <a:pt x="796330" y="1859689"/>
                  <a:pt x="802722" y="1851265"/>
                </a:cubicBezTo>
                <a:cubicBezTo>
                  <a:pt x="812137" y="1838778"/>
                  <a:pt x="816894" y="1815390"/>
                  <a:pt x="807132" y="1796611"/>
                </a:cubicBezTo>
                <a:cubicBezTo>
                  <a:pt x="802028" y="1786750"/>
                  <a:pt x="788352" y="1770299"/>
                  <a:pt x="755203" y="1771439"/>
                </a:cubicBezTo>
                <a:cubicBezTo>
                  <a:pt x="721657" y="1770349"/>
                  <a:pt x="708080" y="1786750"/>
                  <a:pt x="702976" y="1796611"/>
                </a:cubicBezTo>
                <a:cubicBezTo>
                  <a:pt x="693215" y="1815390"/>
                  <a:pt x="697972" y="1838778"/>
                  <a:pt x="707386" y="1851265"/>
                </a:cubicBezTo>
                <a:cubicBezTo>
                  <a:pt x="713779" y="1859689"/>
                  <a:pt x="715761" y="1868410"/>
                  <a:pt x="713035" y="1875892"/>
                </a:cubicBezTo>
                <a:cubicBezTo>
                  <a:pt x="710657" y="1882383"/>
                  <a:pt x="704760" y="1887437"/>
                  <a:pt x="697625" y="1889072"/>
                </a:cubicBezTo>
                <a:cubicBezTo>
                  <a:pt x="687418" y="1891401"/>
                  <a:pt x="620524" y="1892293"/>
                  <a:pt x="567802" y="1891699"/>
                </a:cubicBezTo>
                <a:cubicBezTo>
                  <a:pt x="566712" y="1862414"/>
                  <a:pt x="565126" y="1800971"/>
                  <a:pt x="567901" y="1788782"/>
                </a:cubicBezTo>
                <a:cubicBezTo>
                  <a:pt x="569487" y="1781845"/>
                  <a:pt x="574442" y="1776097"/>
                  <a:pt x="580784" y="1773768"/>
                </a:cubicBezTo>
                <a:cubicBezTo>
                  <a:pt x="588019" y="1771142"/>
                  <a:pt x="596541" y="1773074"/>
                  <a:pt x="604767" y="1779268"/>
                </a:cubicBezTo>
                <a:cubicBezTo>
                  <a:pt x="617006" y="1788534"/>
                  <a:pt x="639948" y="1793192"/>
                  <a:pt x="658331" y="1783628"/>
                </a:cubicBezTo>
                <a:cubicBezTo>
                  <a:pt x="668043" y="1778624"/>
                  <a:pt x="684098" y="1765295"/>
                  <a:pt x="683008" y="1732740"/>
                </a:cubicBezTo>
                <a:cubicBezTo>
                  <a:pt x="684098" y="1699838"/>
                  <a:pt x="668043" y="1686509"/>
                  <a:pt x="658331" y="1681504"/>
                </a:cubicBezTo>
                <a:cubicBezTo>
                  <a:pt x="639948" y="1671941"/>
                  <a:pt x="617006" y="1676599"/>
                  <a:pt x="604767" y="1685865"/>
                </a:cubicBezTo>
                <a:cubicBezTo>
                  <a:pt x="596541" y="1692059"/>
                  <a:pt x="588019" y="1693991"/>
                  <a:pt x="580784" y="1691365"/>
                </a:cubicBezTo>
                <a:cubicBezTo>
                  <a:pt x="574442" y="1689036"/>
                  <a:pt x="569487" y="1683288"/>
                  <a:pt x="567901" y="1676351"/>
                </a:cubicBezTo>
                <a:cubicBezTo>
                  <a:pt x="565077" y="1663963"/>
                  <a:pt x="566761" y="1600885"/>
                  <a:pt x="567852" y="1572146"/>
                </a:cubicBezTo>
                <a:cubicBezTo>
                  <a:pt x="578604" y="1572146"/>
                  <a:pt x="589753" y="1572146"/>
                  <a:pt x="600506" y="1572196"/>
                </a:cubicBezTo>
                <a:cubicBezTo>
                  <a:pt x="655061" y="1572295"/>
                  <a:pt x="691431" y="1572245"/>
                  <a:pt x="699855" y="1570313"/>
                </a:cubicBezTo>
                <a:cubicBezTo>
                  <a:pt x="710211" y="1567934"/>
                  <a:pt x="718833" y="1560501"/>
                  <a:pt x="722351" y="1550839"/>
                </a:cubicBezTo>
                <a:cubicBezTo>
                  <a:pt x="726265" y="1540136"/>
                  <a:pt x="723788" y="1528046"/>
                  <a:pt x="715315" y="1516847"/>
                </a:cubicBezTo>
                <a:cubicBezTo>
                  <a:pt x="707733" y="1506788"/>
                  <a:pt x="703868" y="1487910"/>
                  <a:pt x="711747" y="1472747"/>
                </a:cubicBezTo>
                <a:cubicBezTo>
                  <a:pt x="718833" y="1459071"/>
                  <a:pt x="733748" y="1452332"/>
                  <a:pt x="755203" y="1452927"/>
                </a:cubicBezTo>
                <a:cubicBezTo>
                  <a:pt x="776411" y="1452382"/>
                  <a:pt x="791276" y="1459071"/>
                  <a:pt x="798362" y="1472747"/>
                </a:cubicBezTo>
                <a:cubicBezTo>
                  <a:pt x="806240" y="1487910"/>
                  <a:pt x="802425" y="1506788"/>
                  <a:pt x="794794" y="1516847"/>
                </a:cubicBezTo>
                <a:cubicBezTo>
                  <a:pt x="786370" y="1528046"/>
                  <a:pt x="783843" y="1540136"/>
                  <a:pt x="787758" y="1550839"/>
                </a:cubicBezTo>
                <a:cubicBezTo>
                  <a:pt x="791276" y="1560501"/>
                  <a:pt x="799898" y="1567934"/>
                  <a:pt x="810254" y="1570313"/>
                </a:cubicBezTo>
                <a:cubicBezTo>
                  <a:pt x="815506" y="1571502"/>
                  <a:pt x="833047" y="1571997"/>
                  <a:pt x="861242" y="1572146"/>
                </a:cubicBezTo>
                <a:cubicBezTo>
                  <a:pt x="860498" y="1592214"/>
                  <a:pt x="858120" y="1663617"/>
                  <a:pt x="861539" y="1678531"/>
                </a:cubicBezTo>
                <a:cubicBezTo>
                  <a:pt x="863868" y="1688739"/>
                  <a:pt x="871201" y="1697212"/>
                  <a:pt x="880665" y="1700681"/>
                </a:cubicBezTo>
                <a:cubicBezTo>
                  <a:pt x="891220" y="1704496"/>
                  <a:pt x="903062" y="1702068"/>
                  <a:pt x="914013" y="1693743"/>
                </a:cubicBezTo>
                <a:cubicBezTo>
                  <a:pt x="923874" y="1686360"/>
                  <a:pt x="942307" y="1682595"/>
                  <a:pt x="957073" y="1690275"/>
                </a:cubicBezTo>
                <a:cubicBezTo>
                  <a:pt x="970451" y="1697212"/>
                  <a:pt x="977091" y="1711780"/>
                  <a:pt x="976398" y="1732740"/>
                </a:cubicBezTo>
                <a:cubicBezTo>
                  <a:pt x="977091" y="1753353"/>
                  <a:pt x="970451" y="1767921"/>
                  <a:pt x="957122" y="1774858"/>
                </a:cubicBezTo>
                <a:cubicBezTo>
                  <a:pt x="942307" y="1782538"/>
                  <a:pt x="923874" y="1778773"/>
                  <a:pt x="914013" y="1771389"/>
                </a:cubicBezTo>
                <a:cubicBezTo>
                  <a:pt x="903062" y="1763065"/>
                  <a:pt x="891220" y="1760637"/>
                  <a:pt x="880715" y="1764452"/>
                </a:cubicBezTo>
                <a:cubicBezTo>
                  <a:pt x="871201" y="1767921"/>
                  <a:pt x="863868" y="1776394"/>
                  <a:pt x="861539" y="1786602"/>
                </a:cubicBezTo>
                <a:cubicBezTo>
                  <a:pt x="858269" y="1801021"/>
                  <a:pt x="860350" y="1867964"/>
                  <a:pt x="861142" y="1890658"/>
                </a:cubicBezTo>
                <a:close/>
                <a:moveTo>
                  <a:pt x="683008" y="1075895"/>
                </a:moveTo>
                <a:cubicBezTo>
                  <a:pt x="684098" y="1042994"/>
                  <a:pt x="668043" y="1029664"/>
                  <a:pt x="658331" y="1024660"/>
                </a:cubicBezTo>
                <a:cubicBezTo>
                  <a:pt x="639948" y="1015096"/>
                  <a:pt x="617006" y="1019754"/>
                  <a:pt x="604767" y="1029020"/>
                </a:cubicBezTo>
                <a:cubicBezTo>
                  <a:pt x="596541" y="1035214"/>
                  <a:pt x="588019" y="1037147"/>
                  <a:pt x="580784" y="1034520"/>
                </a:cubicBezTo>
                <a:cubicBezTo>
                  <a:pt x="574442" y="1032191"/>
                  <a:pt x="569487" y="1026444"/>
                  <a:pt x="567901" y="1019507"/>
                </a:cubicBezTo>
                <a:cubicBezTo>
                  <a:pt x="565126" y="1007267"/>
                  <a:pt x="566712" y="945527"/>
                  <a:pt x="567802" y="916292"/>
                </a:cubicBezTo>
                <a:cubicBezTo>
                  <a:pt x="621416" y="916936"/>
                  <a:pt x="688855" y="915995"/>
                  <a:pt x="699855" y="913468"/>
                </a:cubicBezTo>
                <a:cubicBezTo>
                  <a:pt x="710211" y="911089"/>
                  <a:pt x="718833" y="903657"/>
                  <a:pt x="722351" y="893994"/>
                </a:cubicBezTo>
                <a:cubicBezTo>
                  <a:pt x="726265" y="883291"/>
                  <a:pt x="723788" y="871201"/>
                  <a:pt x="715315" y="860003"/>
                </a:cubicBezTo>
                <a:cubicBezTo>
                  <a:pt x="707733" y="849944"/>
                  <a:pt x="703868" y="831065"/>
                  <a:pt x="711747" y="815903"/>
                </a:cubicBezTo>
                <a:cubicBezTo>
                  <a:pt x="718833" y="802226"/>
                  <a:pt x="733797" y="795389"/>
                  <a:pt x="755203" y="796082"/>
                </a:cubicBezTo>
                <a:cubicBezTo>
                  <a:pt x="776361" y="795339"/>
                  <a:pt x="791276" y="802226"/>
                  <a:pt x="798362" y="815903"/>
                </a:cubicBezTo>
                <a:cubicBezTo>
                  <a:pt x="806240" y="831065"/>
                  <a:pt x="802425" y="849944"/>
                  <a:pt x="794794" y="860003"/>
                </a:cubicBezTo>
                <a:cubicBezTo>
                  <a:pt x="786370" y="871201"/>
                  <a:pt x="783843" y="883291"/>
                  <a:pt x="787758" y="893994"/>
                </a:cubicBezTo>
                <a:cubicBezTo>
                  <a:pt x="791276" y="903657"/>
                  <a:pt x="799898" y="911089"/>
                  <a:pt x="810254" y="913468"/>
                </a:cubicBezTo>
                <a:cubicBezTo>
                  <a:pt x="815506" y="914657"/>
                  <a:pt x="833047" y="915153"/>
                  <a:pt x="861242" y="915301"/>
                </a:cubicBezTo>
                <a:cubicBezTo>
                  <a:pt x="860498" y="935369"/>
                  <a:pt x="858120" y="1006722"/>
                  <a:pt x="861539" y="1021687"/>
                </a:cubicBezTo>
                <a:cubicBezTo>
                  <a:pt x="863868" y="1031894"/>
                  <a:pt x="871201" y="1040367"/>
                  <a:pt x="880665" y="1043836"/>
                </a:cubicBezTo>
                <a:cubicBezTo>
                  <a:pt x="891220" y="1047651"/>
                  <a:pt x="903062" y="1045223"/>
                  <a:pt x="914013" y="1036899"/>
                </a:cubicBezTo>
                <a:cubicBezTo>
                  <a:pt x="923874" y="1029466"/>
                  <a:pt x="942257" y="1025750"/>
                  <a:pt x="957122" y="1033430"/>
                </a:cubicBezTo>
                <a:cubicBezTo>
                  <a:pt x="970451" y="1040367"/>
                  <a:pt x="977091" y="1054935"/>
                  <a:pt x="976398" y="1075895"/>
                </a:cubicBezTo>
                <a:cubicBezTo>
                  <a:pt x="977091" y="1096508"/>
                  <a:pt x="970451" y="1111076"/>
                  <a:pt x="957122" y="1117964"/>
                </a:cubicBezTo>
                <a:cubicBezTo>
                  <a:pt x="942257" y="1125694"/>
                  <a:pt x="923874" y="1121928"/>
                  <a:pt x="914013" y="1114545"/>
                </a:cubicBezTo>
                <a:cubicBezTo>
                  <a:pt x="903062" y="1106220"/>
                  <a:pt x="891220" y="1103792"/>
                  <a:pt x="880665" y="1107608"/>
                </a:cubicBezTo>
                <a:cubicBezTo>
                  <a:pt x="871201" y="1111076"/>
                  <a:pt x="863868" y="1119549"/>
                  <a:pt x="861539" y="1129707"/>
                </a:cubicBezTo>
                <a:cubicBezTo>
                  <a:pt x="858269" y="1144176"/>
                  <a:pt x="860350" y="1211169"/>
                  <a:pt x="861142" y="1233863"/>
                </a:cubicBezTo>
                <a:cubicBezTo>
                  <a:pt x="833047" y="1234012"/>
                  <a:pt x="815506" y="1234507"/>
                  <a:pt x="810303" y="1235696"/>
                </a:cubicBezTo>
                <a:cubicBezTo>
                  <a:pt x="799898" y="1238075"/>
                  <a:pt x="791276" y="1245507"/>
                  <a:pt x="787758" y="1255170"/>
                </a:cubicBezTo>
                <a:cubicBezTo>
                  <a:pt x="783843" y="1265873"/>
                  <a:pt x="786370" y="1277963"/>
                  <a:pt x="794794" y="1289162"/>
                </a:cubicBezTo>
                <a:cubicBezTo>
                  <a:pt x="802425" y="1299221"/>
                  <a:pt x="806240" y="1318099"/>
                  <a:pt x="798362" y="1333262"/>
                </a:cubicBezTo>
                <a:cubicBezTo>
                  <a:pt x="791276" y="1346938"/>
                  <a:pt x="776361" y="1353825"/>
                  <a:pt x="754906" y="1353082"/>
                </a:cubicBezTo>
                <a:cubicBezTo>
                  <a:pt x="733797" y="1353776"/>
                  <a:pt x="718833" y="1346938"/>
                  <a:pt x="711747" y="1333262"/>
                </a:cubicBezTo>
                <a:cubicBezTo>
                  <a:pt x="703868" y="1318099"/>
                  <a:pt x="707733" y="1299221"/>
                  <a:pt x="715315" y="1289162"/>
                </a:cubicBezTo>
                <a:cubicBezTo>
                  <a:pt x="723788" y="1277963"/>
                  <a:pt x="726265" y="1265873"/>
                  <a:pt x="722351" y="1255170"/>
                </a:cubicBezTo>
                <a:cubicBezTo>
                  <a:pt x="718833" y="1245507"/>
                  <a:pt x="710211" y="1238075"/>
                  <a:pt x="699855" y="1235696"/>
                </a:cubicBezTo>
                <a:cubicBezTo>
                  <a:pt x="691431" y="1233764"/>
                  <a:pt x="655011" y="1233714"/>
                  <a:pt x="600506" y="1233813"/>
                </a:cubicBezTo>
                <a:cubicBezTo>
                  <a:pt x="589703" y="1233863"/>
                  <a:pt x="578555" y="1233913"/>
                  <a:pt x="567753" y="1233863"/>
                </a:cubicBezTo>
                <a:cubicBezTo>
                  <a:pt x="566662" y="1204232"/>
                  <a:pt x="565126" y="1143978"/>
                  <a:pt x="567901" y="1131937"/>
                </a:cubicBezTo>
                <a:cubicBezTo>
                  <a:pt x="569487" y="1125000"/>
                  <a:pt x="574442" y="1119252"/>
                  <a:pt x="580784" y="1116923"/>
                </a:cubicBezTo>
                <a:cubicBezTo>
                  <a:pt x="588019" y="1114248"/>
                  <a:pt x="596541" y="1116230"/>
                  <a:pt x="604767" y="1122423"/>
                </a:cubicBezTo>
                <a:cubicBezTo>
                  <a:pt x="617006" y="1131689"/>
                  <a:pt x="639948" y="1136347"/>
                  <a:pt x="658331" y="1126784"/>
                </a:cubicBezTo>
                <a:cubicBezTo>
                  <a:pt x="668043" y="1121779"/>
                  <a:pt x="684098" y="1108401"/>
                  <a:pt x="683008" y="1075895"/>
                </a:cubicBezTo>
                <a:close/>
                <a:moveTo>
                  <a:pt x="683008" y="747473"/>
                </a:moveTo>
                <a:cubicBezTo>
                  <a:pt x="684098" y="714571"/>
                  <a:pt x="668043" y="701242"/>
                  <a:pt x="658331" y="696237"/>
                </a:cubicBezTo>
                <a:cubicBezTo>
                  <a:pt x="639948" y="686674"/>
                  <a:pt x="617006" y="691332"/>
                  <a:pt x="604767" y="700598"/>
                </a:cubicBezTo>
                <a:cubicBezTo>
                  <a:pt x="596541" y="706792"/>
                  <a:pt x="588019" y="708724"/>
                  <a:pt x="580784" y="706098"/>
                </a:cubicBezTo>
                <a:cubicBezTo>
                  <a:pt x="574442" y="703769"/>
                  <a:pt x="569487" y="698021"/>
                  <a:pt x="567901" y="691084"/>
                </a:cubicBezTo>
                <a:cubicBezTo>
                  <a:pt x="565077" y="678697"/>
                  <a:pt x="566761" y="615618"/>
                  <a:pt x="567852" y="586829"/>
                </a:cubicBezTo>
                <a:cubicBezTo>
                  <a:pt x="578604" y="586829"/>
                  <a:pt x="589703" y="586879"/>
                  <a:pt x="600506" y="586879"/>
                </a:cubicBezTo>
                <a:cubicBezTo>
                  <a:pt x="655011" y="587028"/>
                  <a:pt x="691431" y="586978"/>
                  <a:pt x="699855" y="585046"/>
                </a:cubicBezTo>
                <a:cubicBezTo>
                  <a:pt x="710211" y="582667"/>
                  <a:pt x="718833" y="575185"/>
                  <a:pt x="722351" y="565572"/>
                </a:cubicBezTo>
                <a:cubicBezTo>
                  <a:pt x="726265" y="554820"/>
                  <a:pt x="723788" y="542779"/>
                  <a:pt x="715315" y="531580"/>
                </a:cubicBezTo>
                <a:cubicBezTo>
                  <a:pt x="707733" y="521522"/>
                  <a:pt x="703868" y="502643"/>
                  <a:pt x="711747" y="487480"/>
                </a:cubicBezTo>
                <a:cubicBezTo>
                  <a:pt x="718833" y="473804"/>
                  <a:pt x="733748" y="466917"/>
                  <a:pt x="755203" y="467660"/>
                </a:cubicBezTo>
                <a:cubicBezTo>
                  <a:pt x="776312" y="466966"/>
                  <a:pt x="791276" y="473804"/>
                  <a:pt x="798362" y="487480"/>
                </a:cubicBezTo>
                <a:cubicBezTo>
                  <a:pt x="806240" y="502643"/>
                  <a:pt x="802425" y="521522"/>
                  <a:pt x="794794" y="531580"/>
                </a:cubicBezTo>
                <a:cubicBezTo>
                  <a:pt x="786370" y="542779"/>
                  <a:pt x="783843" y="554820"/>
                  <a:pt x="787758" y="565572"/>
                </a:cubicBezTo>
                <a:cubicBezTo>
                  <a:pt x="791276" y="575185"/>
                  <a:pt x="799898" y="582667"/>
                  <a:pt x="810254" y="585046"/>
                </a:cubicBezTo>
                <a:cubicBezTo>
                  <a:pt x="815506" y="586235"/>
                  <a:pt x="833047" y="586730"/>
                  <a:pt x="861242" y="586879"/>
                </a:cubicBezTo>
                <a:cubicBezTo>
                  <a:pt x="860498" y="606947"/>
                  <a:pt x="858120" y="678300"/>
                  <a:pt x="861539" y="693264"/>
                </a:cubicBezTo>
                <a:cubicBezTo>
                  <a:pt x="863868" y="703472"/>
                  <a:pt x="871201" y="711945"/>
                  <a:pt x="880665" y="715414"/>
                </a:cubicBezTo>
                <a:cubicBezTo>
                  <a:pt x="891220" y="719229"/>
                  <a:pt x="903062" y="716801"/>
                  <a:pt x="914013" y="708476"/>
                </a:cubicBezTo>
                <a:cubicBezTo>
                  <a:pt x="923874" y="701044"/>
                  <a:pt x="942257" y="697328"/>
                  <a:pt x="957122" y="705008"/>
                </a:cubicBezTo>
                <a:cubicBezTo>
                  <a:pt x="970451" y="711945"/>
                  <a:pt x="977091" y="726513"/>
                  <a:pt x="976398" y="747473"/>
                </a:cubicBezTo>
                <a:cubicBezTo>
                  <a:pt x="977091" y="768086"/>
                  <a:pt x="970451" y="782654"/>
                  <a:pt x="957122" y="789542"/>
                </a:cubicBezTo>
                <a:cubicBezTo>
                  <a:pt x="942257" y="797271"/>
                  <a:pt x="923874" y="793506"/>
                  <a:pt x="914013" y="786073"/>
                </a:cubicBezTo>
                <a:cubicBezTo>
                  <a:pt x="903062" y="777798"/>
                  <a:pt x="891220" y="775370"/>
                  <a:pt x="880665" y="779185"/>
                </a:cubicBezTo>
                <a:cubicBezTo>
                  <a:pt x="871201" y="782654"/>
                  <a:pt x="863868" y="791127"/>
                  <a:pt x="861539" y="801285"/>
                </a:cubicBezTo>
                <a:cubicBezTo>
                  <a:pt x="858269" y="815754"/>
                  <a:pt x="860350" y="882697"/>
                  <a:pt x="861142" y="905391"/>
                </a:cubicBezTo>
                <a:cubicBezTo>
                  <a:pt x="836367" y="905243"/>
                  <a:pt x="816943" y="904846"/>
                  <a:pt x="812484" y="903805"/>
                </a:cubicBezTo>
                <a:cubicBezTo>
                  <a:pt x="805348" y="902170"/>
                  <a:pt x="799452" y="897116"/>
                  <a:pt x="797073" y="890575"/>
                </a:cubicBezTo>
                <a:cubicBezTo>
                  <a:pt x="794348" y="883143"/>
                  <a:pt x="796330" y="874422"/>
                  <a:pt x="802722" y="865998"/>
                </a:cubicBezTo>
                <a:cubicBezTo>
                  <a:pt x="812137" y="853512"/>
                  <a:pt x="816894" y="830124"/>
                  <a:pt x="807132" y="811344"/>
                </a:cubicBezTo>
                <a:cubicBezTo>
                  <a:pt x="802028" y="801434"/>
                  <a:pt x="788402" y="785082"/>
                  <a:pt x="755203" y="786172"/>
                </a:cubicBezTo>
                <a:cubicBezTo>
                  <a:pt x="721707" y="785131"/>
                  <a:pt x="708080" y="801434"/>
                  <a:pt x="702976" y="811344"/>
                </a:cubicBezTo>
                <a:cubicBezTo>
                  <a:pt x="693215" y="830124"/>
                  <a:pt x="697972" y="853512"/>
                  <a:pt x="707386" y="865998"/>
                </a:cubicBezTo>
                <a:cubicBezTo>
                  <a:pt x="713779" y="874422"/>
                  <a:pt x="715761" y="883143"/>
                  <a:pt x="713035" y="890575"/>
                </a:cubicBezTo>
                <a:cubicBezTo>
                  <a:pt x="710657" y="897116"/>
                  <a:pt x="704760" y="902170"/>
                  <a:pt x="697625" y="903805"/>
                </a:cubicBezTo>
                <a:cubicBezTo>
                  <a:pt x="687418" y="906134"/>
                  <a:pt x="620524" y="907026"/>
                  <a:pt x="567802" y="906432"/>
                </a:cubicBezTo>
                <a:cubicBezTo>
                  <a:pt x="566712" y="877147"/>
                  <a:pt x="565126" y="815704"/>
                  <a:pt x="567901" y="803515"/>
                </a:cubicBezTo>
                <a:cubicBezTo>
                  <a:pt x="569487" y="796578"/>
                  <a:pt x="574442" y="790830"/>
                  <a:pt x="580784" y="788501"/>
                </a:cubicBezTo>
                <a:cubicBezTo>
                  <a:pt x="588019" y="785825"/>
                  <a:pt x="596541" y="787807"/>
                  <a:pt x="604767" y="794001"/>
                </a:cubicBezTo>
                <a:cubicBezTo>
                  <a:pt x="617006" y="803267"/>
                  <a:pt x="639948" y="807925"/>
                  <a:pt x="658331" y="798362"/>
                </a:cubicBezTo>
                <a:cubicBezTo>
                  <a:pt x="668043" y="793357"/>
                  <a:pt x="684098" y="779978"/>
                  <a:pt x="683008" y="747473"/>
                </a:cubicBezTo>
                <a:close/>
                <a:moveTo>
                  <a:pt x="1040913" y="680976"/>
                </a:moveTo>
                <a:cubicBezTo>
                  <a:pt x="1046016" y="690886"/>
                  <a:pt x="1059643" y="707287"/>
                  <a:pt x="1092842" y="706148"/>
                </a:cubicBezTo>
                <a:cubicBezTo>
                  <a:pt x="1126437" y="707188"/>
                  <a:pt x="1139965" y="690886"/>
                  <a:pt x="1145118" y="680976"/>
                </a:cubicBezTo>
                <a:cubicBezTo>
                  <a:pt x="1154830" y="662196"/>
                  <a:pt x="1150073" y="638808"/>
                  <a:pt x="1140658" y="626321"/>
                </a:cubicBezTo>
                <a:cubicBezTo>
                  <a:pt x="1134316" y="617898"/>
                  <a:pt x="1132284" y="609177"/>
                  <a:pt x="1135009" y="601744"/>
                </a:cubicBezTo>
                <a:cubicBezTo>
                  <a:pt x="1137388" y="595204"/>
                  <a:pt x="1143284" y="590149"/>
                  <a:pt x="1150420" y="588514"/>
                </a:cubicBezTo>
                <a:cubicBezTo>
                  <a:pt x="1155276" y="587375"/>
                  <a:pt x="1174997" y="586582"/>
                  <a:pt x="1200763" y="586136"/>
                </a:cubicBezTo>
                <a:cubicBezTo>
                  <a:pt x="1200020" y="605064"/>
                  <a:pt x="1197543" y="678102"/>
                  <a:pt x="1201011" y="693264"/>
                </a:cubicBezTo>
                <a:cubicBezTo>
                  <a:pt x="1203340" y="703472"/>
                  <a:pt x="1210674" y="711945"/>
                  <a:pt x="1220187" y="715414"/>
                </a:cubicBezTo>
                <a:cubicBezTo>
                  <a:pt x="1230692" y="719229"/>
                  <a:pt x="1242535" y="716751"/>
                  <a:pt x="1253485" y="708476"/>
                </a:cubicBezTo>
                <a:cubicBezTo>
                  <a:pt x="1263296" y="701044"/>
                  <a:pt x="1281729" y="697328"/>
                  <a:pt x="1296595" y="705008"/>
                </a:cubicBezTo>
                <a:cubicBezTo>
                  <a:pt x="1309924" y="711945"/>
                  <a:pt x="1316564" y="726513"/>
                  <a:pt x="1315870" y="747473"/>
                </a:cubicBezTo>
                <a:cubicBezTo>
                  <a:pt x="1316564" y="768086"/>
                  <a:pt x="1309924" y="782654"/>
                  <a:pt x="1296595" y="789542"/>
                </a:cubicBezTo>
                <a:cubicBezTo>
                  <a:pt x="1281729" y="797271"/>
                  <a:pt x="1263296" y="793506"/>
                  <a:pt x="1253485" y="786073"/>
                </a:cubicBezTo>
                <a:cubicBezTo>
                  <a:pt x="1242535" y="777798"/>
                  <a:pt x="1230692" y="775370"/>
                  <a:pt x="1220187" y="779185"/>
                </a:cubicBezTo>
                <a:cubicBezTo>
                  <a:pt x="1210674" y="782654"/>
                  <a:pt x="1203340" y="791127"/>
                  <a:pt x="1201011" y="801285"/>
                </a:cubicBezTo>
                <a:cubicBezTo>
                  <a:pt x="1197741" y="815754"/>
                  <a:pt x="1199822" y="882746"/>
                  <a:pt x="1200615" y="905441"/>
                </a:cubicBezTo>
                <a:cubicBezTo>
                  <a:pt x="1171627" y="905589"/>
                  <a:pt x="1153541" y="906035"/>
                  <a:pt x="1148240" y="907274"/>
                </a:cubicBezTo>
                <a:cubicBezTo>
                  <a:pt x="1137834" y="909653"/>
                  <a:pt x="1129212" y="917085"/>
                  <a:pt x="1125694" y="926748"/>
                </a:cubicBezTo>
                <a:cubicBezTo>
                  <a:pt x="1121779" y="937450"/>
                  <a:pt x="1124307" y="949541"/>
                  <a:pt x="1132730" y="960739"/>
                </a:cubicBezTo>
                <a:cubicBezTo>
                  <a:pt x="1140361" y="970798"/>
                  <a:pt x="1144176" y="989677"/>
                  <a:pt x="1136298" y="1004839"/>
                </a:cubicBezTo>
                <a:cubicBezTo>
                  <a:pt x="1129212" y="1018516"/>
                  <a:pt x="1114297" y="1025403"/>
                  <a:pt x="1092842" y="1024660"/>
                </a:cubicBezTo>
                <a:cubicBezTo>
                  <a:pt x="1071733" y="1025403"/>
                  <a:pt x="1056818" y="1018516"/>
                  <a:pt x="1049683" y="1004839"/>
                </a:cubicBezTo>
                <a:cubicBezTo>
                  <a:pt x="1041805" y="989677"/>
                  <a:pt x="1045669" y="970798"/>
                  <a:pt x="1053251" y="960739"/>
                </a:cubicBezTo>
                <a:cubicBezTo>
                  <a:pt x="1061724" y="949541"/>
                  <a:pt x="1064202" y="937450"/>
                  <a:pt x="1060287" y="926748"/>
                </a:cubicBezTo>
                <a:cubicBezTo>
                  <a:pt x="1056818" y="917085"/>
                  <a:pt x="1048147" y="909653"/>
                  <a:pt x="1037791" y="907274"/>
                </a:cubicBezTo>
                <a:cubicBezTo>
                  <a:pt x="1029367" y="905342"/>
                  <a:pt x="989182" y="905292"/>
                  <a:pt x="924022" y="905391"/>
                </a:cubicBezTo>
                <a:cubicBezTo>
                  <a:pt x="906382" y="905441"/>
                  <a:pt x="887850" y="905490"/>
                  <a:pt x="871053" y="905441"/>
                </a:cubicBezTo>
                <a:cubicBezTo>
                  <a:pt x="869963" y="875760"/>
                  <a:pt x="868476" y="815556"/>
                  <a:pt x="871201" y="803515"/>
                </a:cubicBezTo>
                <a:cubicBezTo>
                  <a:pt x="872787" y="796578"/>
                  <a:pt x="877742" y="790830"/>
                  <a:pt x="884084" y="788501"/>
                </a:cubicBezTo>
                <a:cubicBezTo>
                  <a:pt x="891368" y="785825"/>
                  <a:pt x="899842" y="787807"/>
                  <a:pt x="908067" y="794001"/>
                </a:cubicBezTo>
                <a:cubicBezTo>
                  <a:pt x="920306" y="803267"/>
                  <a:pt x="943248" y="807925"/>
                  <a:pt x="961681" y="798362"/>
                </a:cubicBezTo>
                <a:cubicBezTo>
                  <a:pt x="971343" y="793357"/>
                  <a:pt x="987447" y="779978"/>
                  <a:pt x="986308" y="747473"/>
                </a:cubicBezTo>
                <a:cubicBezTo>
                  <a:pt x="987447" y="714571"/>
                  <a:pt x="971343" y="701242"/>
                  <a:pt x="961681" y="696237"/>
                </a:cubicBezTo>
                <a:cubicBezTo>
                  <a:pt x="943248" y="686674"/>
                  <a:pt x="920306" y="691332"/>
                  <a:pt x="908067" y="700598"/>
                </a:cubicBezTo>
                <a:cubicBezTo>
                  <a:pt x="899842" y="706792"/>
                  <a:pt x="891319" y="708724"/>
                  <a:pt x="884084" y="706098"/>
                </a:cubicBezTo>
                <a:cubicBezTo>
                  <a:pt x="877742" y="703769"/>
                  <a:pt x="872787" y="698021"/>
                  <a:pt x="871201" y="691084"/>
                </a:cubicBezTo>
                <a:cubicBezTo>
                  <a:pt x="868377" y="678697"/>
                  <a:pt x="870062" y="615718"/>
                  <a:pt x="871152" y="586929"/>
                </a:cubicBezTo>
                <a:cubicBezTo>
                  <a:pt x="886265" y="586929"/>
                  <a:pt x="903954" y="586929"/>
                  <a:pt x="924072" y="586879"/>
                </a:cubicBezTo>
                <a:cubicBezTo>
                  <a:pt x="972632" y="586780"/>
                  <a:pt x="1027633" y="586681"/>
                  <a:pt x="1035561" y="588514"/>
                </a:cubicBezTo>
                <a:cubicBezTo>
                  <a:pt x="1042696" y="590149"/>
                  <a:pt x="1048643" y="595204"/>
                  <a:pt x="1051021" y="601744"/>
                </a:cubicBezTo>
                <a:cubicBezTo>
                  <a:pt x="1053697" y="609177"/>
                  <a:pt x="1051715" y="617898"/>
                  <a:pt x="1045372" y="626321"/>
                </a:cubicBezTo>
                <a:cubicBezTo>
                  <a:pt x="1035908" y="638808"/>
                  <a:pt x="1031151" y="662196"/>
                  <a:pt x="1040913" y="680976"/>
                </a:cubicBezTo>
                <a:close/>
                <a:moveTo>
                  <a:pt x="1378849" y="680976"/>
                </a:moveTo>
                <a:cubicBezTo>
                  <a:pt x="1383804" y="690539"/>
                  <a:pt x="1396687" y="706197"/>
                  <a:pt x="1427557" y="706197"/>
                </a:cubicBezTo>
                <a:cubicBezTo>
                  <a:pt x="1428598" y="706197"/>
                  <a:pt x="1429688" y="706197"/>
                  <a:pt x="1430778" y="706197"/>
                </a:cubicBezTo>
                <a:cubicBezTo>
                  <a:pt x="1464225" y="707238"/>
                  <a:pt x="1477901" y="690936"/>
                  <a:pt x="1483054" y="681025"/>
                </a:cubicBezTo>
                <a:cubicBezTo>
                  <a:pt x="1492815" y="662246"/>
                  <a:pt x="1488009" y="638858"/>
                  <a:pt x="1478594" y="626371"/>
                </a:cubicBezTo>
                <a:cubicBezTo>
                  <a:pt x="1472252" y="617947"/>
                  <a:pt x="1470220" y="609226"/>
                  <a:pt x="1472946" y="601794"/>
                </a:cubicBezTo>
                <a:cubicBezTo>
                  <a:pt x="1475324" y="595253"/>
                  <a:pt x="1481221" y="590199"/>
                  <a:pt x="1488356" y="588564"/>
                </a:cubicBezTo>
                <a:cubicBezTo>
                  <a:pt x="1496334" y="586730"/>
                  <a:pt x="1551335" y="586829"/>
                  <a:pt x="1599895" y="586929"/>
                </a:cubicBezTo>
                <a:cubicBezTo>
                  <a:pt x="1606683" y="586978"/>
                  <a:pt x="1613125" y="586978"/>
                  <a:pt x="1619368" y="586978"/>
                </a:cubicBezTo>
                <a:cubicBezTo>
                  <a:pt x="1620458" y="615767"/>
                  <a:pt x="1622143" y="678746"/>
                  <a:pt x="1619318" y="691134"/>
                </a:cubicBezTo>
                <a:cubicBezTo>
                  <a:pt x="1617733" y="698071"/>
                  <a:pt x="1612778" y="703819"/>
                  <a:pt x="1606435" y="706148"/>
                </a:cubicBezTo>
                <a:cubicBezTo>
                  <a:pt x="1599201" y="708774"/>
                  <a:pt x="1590678" y="706841"/>
                  <a:pt x="1582453" y="700647"/>
                </a:cubicBezTo>
                <a:cubicBezTo>
                  <a:pt x="1570214" y="691382"/>
                  <a:pt x="1547272" y="686724"/>
                  <a:pt x="1528839" y="696287"/>
                </a:cubicBezTo>
                <a:cubicBezTo>
                  <a:pt x="1519176" y="701292"/>
                  <a:pt x="1503122" y="714621"/>
                  <a:pt x="1504212" y="747176"/>
                </a:cubicBezTo>
                <a:cubicBezTo>
                  <a:pt x="1503122" y="780028"/>
                  <a:pt x="1519176" y="793406"/>
                  <a:pt x="1528839" y="798411"/>
                </a:cubicBezTo>
                <a:cubicBezTo>
                  <a:pt x="1547272" y="807974"/>
                  <a:pt x="1570214" y="803317"/>
                  <a:pt x="1582453" y="794051"/>
                </a:cubicBezTo>
                <a:cubicBezTo>
                  <a:pt x="1590678" y="787857"/>
                  <a:pt x="1599201" y="785875"/>
                  <a:pt x="1606435" y="788551"/>
                </a:cubicBezTo>
                <a:cubicBezTo>
                  <a:pt x="1612778" y="790879"/>
                  <a:pt x="1617733" y="796627"/>
                  <a:pt x="1619318" y="803564"/>
                </a:cubicBezTo>
                <a:cubicBezTo>
                  <a:pt x="1622093" y="815803"/>
                  <a:pt x="1620508" y="877445"/>
                  <a:pt x="1619418" y="906679"/>
                </a:cubicBezTo>
                <a:cubicBezTo>
                  <a:pt x="1562087" y="906927"/>
                  <a:pt x="1497770" y="906035"/>
                  <a:pt x="1488356" y="903855"/>
                </a:cubicBezTo>
                <a:cubicBezTo>
                  <a:pt x="1481221" y="902220"/>
                  <a:pt x="1475324" y="897166"/>
                  <a:pt x="1472946" y="890625"/>
                </a:cubicBezTo>
                <a:cubicBezTo>
                  <a:pt x="1470220" y="883192"/>
                  <a:pt x="1472252" y="874471"/>
                  <a:pt x="1478594" y="866048"/>
                </a:cubicBezTo>
                <a:cubicBezTo>
                  <a:pt x="1488009" y="853561"/>
                  <a:pt x="1492815" y="830173"/>
                  <a:pt x="1483054" y="811393"/>
                </a:cubicBezTo>
                <a:cubicBezTo>
                  <a:pt x="1477901" y="801483"/>
                  <a:pt x="1464373" y="785131"/>
                  <a:pt x="1431125" y="786222"/>
                </a:cubicBezTo>
                <a:cubicBezTo>
                  <a:pt x="1397678" y="785131"/>
                  <a:pt x="1383952" y="801483"/>
                  <a:pt x="1378849" y="811393"/>
                </a:cubicBezTo>
                <a:cubicBezTo>
                  <a:pt x="1369087" y="830173"/>
                  <a:pt x="1373844" y="853561"/>
                  <a:pt x="1383308" y="866048"/>
                </a:cubicBezTo>
                <a:cubicBezTo>
                  <a:pt x="1389651" y="874471"/>
                  <a:pt x="1391682" y="883192"/>
                  <a:pt x="1388957" y="890625"/>
                </a:cubicBezTo>
                <a:cubicBezTo>
                  <a:pt x="1386579" y="897166"/>
                  <a:pt x="1380633" y="902220"/>
                  <a:pt x="1373497" y="903855"/>
                </a:cubicBezTo>
                <a:cubicBezTo>
                  <a:pt x="1365569" y="905688"/>
                  <a:pt x="1310518" y="905540"/>
                  <a:pt x="1261958" y="905441"/>
                </a:cubicBezTo>
                <a:cubicBezTo>
                  <a:pt x="1242535" y="905441"/>
                  <a:pt x="1225340" y="905391"/>
                  <a:pt x="1210525" y="905441"/>
                </a:cubicBezTo>
                <a:cubicBezTo>
                  <a:pt x="1209484" y="875760"/>
                  <a:pt x="1207948" y="815605"/>
                  <a:pt x="1210674" y="803564"/>
                </a:cubicBezTo>
                <a:cubicBezTo>
                  <a:pt x="1212259" y="796627"/>
                  <a:pt x="1217214" y="790879"/>
                  <a:pt x="1223557" y="788551"/>
                </a:cubicBezTo>
                <a:cubicBezTo>
                  <a:pt x="1230791" y="785875"/>
                  <a:pt x="1239314" y="787857"/>
                  <a:pt x="1247539" y="794051"/>
                </a:cubicBezTo>
                <a:cubicBezTo>
                  <a:pt x="1259778" y="803317"/>
                  <a:pt x="1282720" y="807974"/>
                  <a:pt x="1301153" y="798411"/>
                </a:cubicBezTo>
                <a:cubicBezTo>
                  <a:pt x="1310816" y="793406"/>
                  <a:pt x="1326920" y="780028"/>
                  <a:pt x="1325780" y="747522"/>
                </a:cubicBezTo>
                <a:cubicBezTo>
                  <a:pt x="1326920" y="714621"/>
                  <a:pt x="1310816" y="701292"/>
                  <a:pt x="1301153" y="696287"/>
                </a:cubicBezTo>
                <a:cubicBezTo>
                  <a:pt x="1282720" y="686724"/>
                  <a:pt x="1259778" y="691382"/>
                  <a:pt x="1247539" y="700647"/>
                </a:cubicBezTo>
                <a:cubicBezTo>
                  <a:pt x="1239314" y="706841"/>
                  <a:pt x="1230791" y="708774"/>
                  <a:pt x="1223557" y="706148"/>
                </a:cubicBezTo>
                <a:cubicBezTo>
                  <a:pt x="1217214" y="703819"/>
                  <a:pt x="1212259" y="698071"/>
                  <a:pt x="1210674" y="691134"/>
                </a:cubicBezTo>
                <a:cubicBezTo>
                  <a:pt x="1207849" y="678597"/>
                  <a:pt x="1209583" y="614330"/>
                  <a:pt x="1210674" y="586037"/>
                </a:cubicBezTo>
                <a:cubicBezTo>
                  <a:pt x="1273107" y="585145"/>
                  <a:pt x="1362299" y="585987"/>
                  <a:pt x="1373497" y="588564"/>
                </a:cubicBezTo>
                <a:cubicBezTo>
                  <a:pt x="1380633" y="590199"/>
                  <a:pt x="1386579" y="595253"/>
                  <a:pt x="1388957" y="601794"/>
                </a:cubicBezTo>
                <a:cubicBezTo>
                  <a:pt x="1391682" y="609226"/>
                  <a:pt x="1389651" y="617947"/>
                  <a:pt x="1383308" y="626371"/>
                </a:cubicBezTo>
                <a:cubicBezTo>
                  <a:pt x="1373844" y="638858"/>
                  <a:pt x="1369087" y="662246"/>
                  <a:pt x="1378849" y="681025"/>
                </a:cubicBezTo>
                <a:close/>
                <a:moveTo>
                  <a:pt x="1504212" y="1075548"/>
                </a:moveTo>
                <a:cubicBezTo>
                  <a:pt x="1503122" y="1108401"/>
                  <a:pt x="1519176" y="1121779"/>
                  <a:pt x="1528839" y="1126784"/>
                </a:cubicBezTo>
                <a:cubicBezTo>
                  <a:pt x="1547272" y="1136347"/>
                  <a:pt x="1570214" y="1131689"/>
                  <a:pt x="1582453" y="1122423"/>
                </a:cubicBezTo>
                <a:cubicBezTo>
                  <a:pt x="1590678" y="1116230"/>
                  <a:pt x="1599201" y="1114248"/>
                  <a:pt x="1606435" y="1116923"/>
                </a:cubicBezTo>
                <a:cubicBezTo>
                  <a:pt x="1612778" y="1119252"/>
                  <a:pt x="1617733" y="1125000"/>
                  <a:pt x="1619318" y="1131937"/>
                </a:cubicBezTo>
                <a:cubicBezTo>
                  <a:pt x="1622044" y="1143978"/>
                  <a:pt x="1620557" y="1204133"/>
                  <a:pt x="1619467" y="1233813"/>
                </a:cubicBezTo>
                <a:lnTo>
                  <a:pt x="1599895" y="1233813"/>
                </a:lnTo>
                <a:cubicBezTo>
                  <a:pt x="1551335" y="1233913"/>
                  <a:pt x="1496334" y="1234061"/>
                  <a:pt x="1488356" y="1232228"/>
                </a:cubicBezTo>
                <a:cubicBezTo>
                  <a:pt x="1481221" y="1230593"/>
                  <a:pt x="1475324" y="1225539"/>
                  <a:pt x="1472946" y="1218998"/>
                </a:cubicBezTo>
                <a:cubicBezTo>
                  <a:pt x="1470220" y="1211565"/>
                  <a:pt x="1472252" y="1202844"/>
                  <a:pt x="1478594" y="1194421"/>
                </a:cubicBezTo>
                <a:cubicBezTo>
                  <a:pt x="1488009" y="1181934"/>
                  <a:pt x="1492815" y="1158546"/>
                  <a:pt x="1483054" y="1139766"/>
                </a:cubicBezTo>
                <a:cubicBezTo>
                  <a:pt x="1477901" y="1129856"/>
                  <a:pt x="1464373" y="1113554"/>
                  <a:pt x="1431125" y="1114594"/>
                </a:cubicBezTo>
                <a:cubicBezTo>
                  <a:pt x="1397678" y="1113554"/>
                  <a:pt x="1384002" y="1129856"/>
                  <a:pt x="1378849" y="1139766"/>
                </a:cubicBezTo>
                <a:cubicBezTo>
                  <a:pt x="1369087" y="1158546"/>
                  <a:pt x="1373844" y="1181934"/>
                  <a:pt x="1383308" y="1194421"/>
                </a:cubicBezTo>
                <a:cubicBezTo>
                  <a:pt x="1389651" y="1202844"/>
                  <a:pt x="1391682" y="1211565"/>
                  <a:pt x="1388957" y="1218998"/>
                </a:cubicBezTo>
                <a:cubicBezTo>
                  <a:pt x="1386579" y="1225539"/>
                  <a:pt x="1380633" y="1230593"/>
                  <a:pt x="1373497" y="1232228"/>
                </a:cubicBezTo>
                <a:cubicBezTo>
                  <a:pt x="1362299" y="1234804"/>
                  <a:pt x="1273058" y="1235647"/>
                  <a:pt x="1210574" y="1234755"/>
                </a:cubicBezTo>
                <a:cubicBezTo>
                  <a:pt x="1209484" y="1205421"/>
                  <a:pt x="1207899" y="1144127"/>
                  <a:pt x="1210674" y="1131937"/>
                </a:cubicBezTo>
                <a:cubicBezTo>
                  <a:pt x="1212259" y="1125000"/>
                  <a:pt x="1217214" y="1119252"/>
                  <a:pt x="1223557" y="1116923"/>
                </a:cubicBezTo>
                <a:cubicBezTo>
                  <a:pt x="1230791" y="1114248"/>
                  <a:pt x="1239314" y="1116230"/>
                  <a:pt x="1247539" y="1122423"/>
                </a:cubicBezTo>
                <a:cubicBezTo>
                  <a:pt x="1259778" y="1131689"/>
                  <a:pt x="1282720" y="1136347"/>
                  <a:pt x="1301153" y="1126784"/>
                </a:cubicBezTo>
                <a:cubicBezTo>
                  <a:pt x="1310816" y="1121779"/>
                  <a:pt x="1326920" y="1108401"/>
                  <a:pt x="1325780" y="1075895"/>
                </a:cubicBezTo>
                <a:cubicBezTo>
                  <a:pt x="1326920" y="1042994"/>
                  <a:pt x="1310816" y="1029664"/>
                  <a:pt x="1301153" y="1024660"/>
                </a:cubicBezTo>
                <a:cubicBezTo>
                  <a:pt x="1282720" y="1015096"/>
                  <a:pt x="1259778" y="1019754"/>
                  <a:pt x="1247539" y="1029020"/>
                </a:cubicBezTo>
                <a:cubicBezTo>
                  <a:pt x="1239314" y="1035214"/>
                  <a:pt x="1230841" y="1037147"/>
                  <a:pt x="1223557" y="1034520"/>
                </a:cubicBezTo>
                <a:cubicBezTo>
                  <a:pt x="1217214" y="1032191"/>
                  <a:pt x="1212259" y="1026444"/>
                  <a:pt x="1210674" y="1019507"/>
                </a:cubicBezTo>
                <a:cubicBezTo>
                  <a:pt x="1207849" y="1007119"/>
                  <a:pt x="1209534" y="944041"/>
                  <a:pt x="1210674" y="915301"/>
                </a:cubicBezTo>
                <a:cubicBezTo>
                  <a:pt x="1227025" y="915252"/>
                  <a:pt x="1244913" y="915301"/>
                  <a:pt x="1262008" y="915301"/>
                </a:cubicBezTo>
                <a:cubicBezTo>
                  <a:pt x="1327118" y="915450"/>
                  <a:pt x="1367353" y="915400"/>
                  <a:pt x="1375777" y="913468"/>
                </a:cubicBezTo>
                <a:cubicBezTo>
                  <a:pt x="1386133" y="911089"/>
                  <a:pt x="1394804" y="903657"/>
                  <a:pt x="1398322" y="893994"/>
                </a:cubicBezTo>
                <a:cubicBezTo>
                  <a:pt x="1402187" y="883291"/>
                  <a:pt x="1399710" y="871201"/>
                  <a:pt x="1391236" y="860003"/>
                </a:cubicBezTo>
                <a:cubicBezTo>
                  <a:pt x="1383655" y="849944"/>
                  <a:pt x="1379840" y="831065"/>
                  <a:pt x="1387718" y="815903"/>
                </a:cubicBezTo>
                <a:cubicBezTo>
                  <a:pt x="1394804" y="802226"/>
                  <a:pt x="1409719" y="795339"/>
                  <a:pt x="1431174" y="796082"/>
                </a:cubicBezTo>
                <a:cubicBezTo>
                  <a:pt x="1452333" y="795438"/>
                  <a:pt x="1467198" y="802226"/>
                  <a:pt x="1474283" y="815903"/>
                </a:cubicBezTo>
                <a:cubicBezTo>
                  <a:pt x="1482162" y="831065"/>
                  <a:pt x="1478347" y="849944"/>
                  <a:pt x="1470765" y="860003"/>
                </a:cubicBezTo>
                <a:cubicBezTo>
                  <a:pt x="1462292" y="871201"/>
                  <a:pt x="1459765" y="883291"/>
                  <a:pt x="1463680" y="893994"/>
                </a:cubicBezTo>
                <a:cubicBezTo>
                  <a:pt x="1467198" y="903657"/>
                  <a:pt x="1475820" y="911089"/>
                  <a:pt x="1486225" y="913468"/>
                </a:cubicBezTo>
                <a:cubicBezTo>
                  <a:pt x="1496383" y="915797"/>
                  <a:pt x="1561344" y="916788"/>
                  <a:pt x="1619467" y="916540"/>
                </a:cubicBezTo>
                <a:cubicBezTo>
                  <a:pt x="1620557" y="945825"/>
                  <a:pt x="1622143" y="1007267"/>
                  <a:pt x="1619368" y="1019507"/>
                </a:cubicBezTo>
                <a:cubicBezTo>
                  <a:pt x="1617782" y="1026444"/>
                  <a:pt x="1612827" y="1032191"/>
                  <a:pt x="1606485" y="1034520"/>
                </a:cubicBezTo>
                <a:cubicBezTo>
                  <a:pt x="1599250" y="1037147"/>
                  <a:pt x="1590728" y="1035214"/>
                  <a:pt x="1582502" y="1029020"/>
                </a:cubicBezTo>
                <a:cubicBezTo>
                  <a:pt x="1570263" y="1019754"/>
                  <a:pt x="1547321" y="1015096"/>
                  <a:pt x="1528888" y="1024660"/>
                </a:cubicBezTo>
                <a:cubicBezTo>
                  <a:pt x="1519226" y="1029664"/>
                  <a:pt x="1503171" y="1042994"/>
                  <a:pt x="1504262" y="1075548"/>
                </a:cubicBezTo>
                <a:close/>
                <a:moveTo>
                  <a:pt x="1504212" y="1403971"/>
                </a:moveTo>
                <a:cubicBezTo>
                  <a:pt x="1503122" y="1436872"/>
                  <a:pt x="1519176" y="1450202"/>
                  <a:pt x="1528839" y="1455206"/>
                </a:cubicBezTo>
                <a:cubicBezTo>
                  <a:pt x="1547272" y="1464769"/>
                  <a:pt x="1570214" y="1460112"/>
                  <a:pt x="1582453" y="1450846"/>
                </a:cubicBezTo>
                <a:cubicBezTo>
                  <a:pt x="1590678" y="1444652"/>
                  <a:pt x="1599201" y="1442719"/>
                  <a:pt x="1606435" y="1445346"/>
                </a:cubicBezTo>
                <a:cubicBezTo>
                  <a:pt x="1612778" y="1447675"/>
                  <a:pt x="1617733" y="1453422"/>
                  <a:pt x="1619318" y="1460359"/>
                </a:cubicBezTo>
                <a:cubicBezTo>
                  <a:pt x="1622044" y="1472450"/>
                  <a:pt x="1620557" y="1532654"/>
                  <a:pt x="1619467" y="1562285"/>
                </a:cubicBezTo>
                <a:lnTo>
                  <a:pt x="1599944" y="1562285"/>
                </a:lnTo>
                <a:cubicBezTo>
                  <a:pt x="1534735" y="1562137"/>
                  <a:pt x="1494599" y="1562186"/>
                  <a:pt x="1486176" y="1564119"/>
                </a:cubicBezTo>
                <a:cubicBezTo>
                  <a:pt x="1475770" y="1566497"/>
                  <a:pt x="1467148" y="1573930"/>
                  <a:pt x="1463630" y="1583592"/>
                </a:cubicBezTo>
                <a:cubicBezTo>
                  <a:pt x="1459716" y="1594295"/>
                  <a:pt x="1462243" y="1606386"/>
                  <a:pt x="1470716" y="1617584"/>
                </a:cubicBezTo>
                <a:cubicBezTo>
                  <a:pt x="1478297" y="1627643"/>
                  <a:pt x="1482112" y="1646522"/>
                  <a:pt x="1474234" y="1661684"/>
                </a:cubicBezTo>
                <a:cubicBezTo>
                  <a:pt x="1467148" y="1675360"/>
                  <a:pt x="1452134" y="1682099"/>
                  <a:pt x="1430778" y="1681504"/>
                </a:cubicBezTo>
                <a:cubicBezTo>
                  <a:pt x="1409669" y="1682149"/>
                  <a:pt x="1394755" y="1675360"/>
                  <a:pt x="1387669" y="1661684"/>
                </a:cubicBezTo>
                <a:cubicBezTo>
                  <a:pt x="1379790" y="1646522"/>
                  <a:pt x="1383606" y="1627643"/>
                  <a:pt x="1391187" y="1617584"/>
                </a:cubicBezTo>
                <a:cubicBezTo>
                  <a:pt x="1399660" y="1606386"/>
                  <a:pt x="1402138" y="1594295"/>
                  <a:pt x="1398273" y="1583592"/>
                </a:cubicBezTo>
                <a:cubicBezTo>
                  <a:pt x="1394755" y="1573930"/>
                  <a:pt x="1386083" y="1566497"/>
                  <a:pt x="1375727" y="1564119"/>
                </a:cubicBezTo>
                <a:cubicBezTo>
                  <a:pt x="1363785" y="1561393"/>
                  <a:pt x="1276279" y="1560452"/>
                  <a:pt x="1213052" y="1561344"/>
                </a:cubicBezTo>
                <a:cubicBezTo>
                  <a:pt x="1213845" y="1537807"/>
                  <a:pt x="1215876" y="1472400"/>
                  <a:pt x="1212606" y="1458130"/>
                </a:cubicBezTo>
                <a:cubicBezTo>
                  <a:pt x="1210277" y="1447972"/>
                  <a:pt x="1202944" y="1439499"/>
                  <a:pt x="1193479" y="1436030"/>
                </a:cubicBezTo>
                <a:cubicBezTo>
                  <a:pt x="1182925" y="1432215"/>
                  <a:pt x="1171082" y="1434643"/>
                  <a:pt x="1160132" y="1442967"/>
                </a:cubicBezTo>
                <a:cubicBezTo>
                  <a:pt x="1150321" y="1450350"/>
                  <a:pt x="1131838" y="1454116"/>
                  <a:pt x="1117072" y="1446436"/>
                </a:cubicBezTo>
                <a:cubicBezTo>
                  <a:pt x="1103743" y="1439499"/>
                  <a:pt x="1097054" y="1424931"/>
                  <a:pt x="1097747" y="1403971"/>
                </a:cubicBezTo>
                <a:cubicBezTo>
                  <a:pt x="1097054" y="1383358"/>
                  <a:pt x="1103743" y="1368790"/>
                  <a:pt x="1117072" y="1361853"/>
                </a:cubicBezTo>
                <a:cubicBezTo>
                  <a:pt x="1131888" y="1354172"/>
                  <a:pt x="1150321" y="1357938"/>
                  <a:pt x="1160132" y="1365321"/>
                </a:cubicBezTo>
                <a:cubicBezTo>
                  <a:pt x="1171082" y="1373646"/>
                  <a:pt x="1182925" y="1376074"/>
                  <a:pt x="1193479" y="1372258"/>
                </a:cubicBezTo>
                <a:cubicBezTo>
                  <a:pt x="1202944" y="1368790"/>
                  <a:pt x="1210277" y="1360317"/>
                  <a:pt x="1212606" y="1350109"/>
                </a:cubicBezTo>
                <a:cubicBezTo>
                  <a:pt x="1215975" y="1335393"/>
                  <a:pt x="1213746" y="1265873"/>
                  <a:pt x="1212953" y="1244665"/>
                </a:cubicBezTo>
                <a:cubicBezTo>
                  <a:pt x="1276229" y="1245557"/>
                  <a:pt x="1363785" y="1244616"/>
                  <a:pt x="1375727" y="1241890"/>
                </a:cubicBezTo>
                <a:cubicBezTo>
                  <a:pt x="1386083" y="1239512"/>
                  <a:pt x="1394755" y="1232079"/>
                  <a:pt x="1398273" y="1222417"/>
                </a:cubicBezTo>
                <a:cubicBezTo>
                  <a:pt x="1402138" y="1211714"/>
                  <a:pt x="1399660" y="1199624"/>
                  <a:pt x="1391187" y="1188425"/>
                </a:cubicBezTo>
                <a:cubicBezTo>
                  <a:pt x="1383606" y="1178366"/>
                  <a:pt x="1379790" y="1159487"/>
                  <a:pt x="1387669" y="1144325"/>
                </a:cubicBezTo>
                <a:cubicBezTo>
                  <a:pt x="1394755" y="1130649"/>
                  <a:pt x="1409669" y="1123811"/>
                  <a:pt x="1431125" y="1124505"/>
                </a:cubicBezTo>
                <a:cubicBezTo>
                  <a:pt x="1452233" y="1123761"/>
                  <a:pt x="1467148" y="1130649"/>
                  <a:pt x="1474234" y="1144325"/>
                </a:cubicBezTo>
                <a:cubicBezTo>
                  <a:pt x="1482112" y="1159487"/>
                  <a:pt x="1478297" y="1178366"/>
                  <a:pt x="1470716" y="1188425"/>
                </a:cubicBezTo>
                <a:cubicBezTo>
                  <a:pt x="1462243" y="1199624"/>
                  <a:pt x="1459716" y="1211714"/>
                  <a:pt x="1463630" y="1222417"/>
                </a:cubicBezTo>
                <a:cubicBezTo>
                  <a:pt x="1467148" y="1232079"/>
                  <a:pt x="1475770" y="1239512"/>
                  <a:pt x="1486176" y="1241890"/>
                </a:cubicBezTo>
                <a:cubicBezTo>
                  <a:pt x="1494599" y="1243823"/>
                  <a:pt x="1534785" y="1243872"/>
                  <a:pt x="1599895" y="1243724"/>
                </a:cubicBezTo>
                <a:lnTo>
                  <a:pt x="1619368" y="1243724"/>
                </a:lnTo>
                <a:cubicBezTo>
                  <a:pt x="1620458" y="1272463"/>
                  <a:pt x="1622143" y="1335541"/>
                  <a:pt x="1619318" y="1347929"/>
                </a:cubicBezTo>
                <a:cubicBezTo>
                  <a:pt x="1617733" y="1354866"/>
                  <a:pt x="1612778" y="1360614"/>
                  <a:pt x="1606435" y="1362943"/>
                </a:cubicBezTo>
                <a:cubicBezTo>
                  <a:pt x="1599201" y="1365569"/>
                  <a:pt x="1590678" y="1363636"/>
                  <a:pt x="1582453" y="1357443"/>
                </a:cubicBezTo>
                <a:cubicBezTo>
                  <a:pt x="1570214" y="1348177"/>
                  <a:pt x="1547272" y="1343519"/>
                  <a:pt x="1528839" y="1353082"/>
                </a:cubicBezTo>
                <a:cubicBezTo>
                  <a:pt x="1519176" y="1358087"/>
                  <a:pt x="1503122" y="1371416"/>
                  <a:pt x="1504212" y="1403971"/>
                </a:cubicBezTo>
                <a:close/>
                <a:moveTo>
                  <a:pt x="1132730" y="1617584"/>
                </a:moveTo>
                <a:cubicBezTo>
                  <a:pt x="1140361" y="1627643"/>
                  <a:pt x="1144176" y="1646522"/>
                  <a:pt x="1136298" y="1661684"/>
                </a:cubicBezTo>
                <a:cubicBezTo>
                  <a:pt x="1129212" y="1675360"/>
                  <a:pt x="1114297" y="1682099"/>
                  <a:pt x="1092842" y="1681504"/>
                </a:cubicBezTo>
                <a:cubicBezTo>
                  <a:pt x="1071684" y="1682149"/>
                  <a:pt x="1056769" y="1675360"/>
                  <a:pt x="1049683" y="1661684"/>
                </a:cubicBezTo>
                <a:cubicBezTo>
                  <a:pt x="1041805" y="1646522"/>
                  <a:pt x="1045669" y="1627643"/>
                  <a:pt x="1053251" y="1617584"/>
                </a:cubicBezTo>
                <a:cubicBezTo>
                  <a:pt x="1061724" y="1606386"/>
                  <a:pt x="1064202" y="1594295"/>
                  <a:pt x="1060287" y="1583592"/>
                </a:cubicBezTo>
                <a:cubicBezTo>
                  <a:pt x="1056769" y="1573930"/>
                  <a:pt x="1048147" y="1566497"/>
                  <a:pt x="1037791" y="1564119"/>
                </a:cubicBezTo>
                <a:cubicBezTo>
                  <a:pt x="1029367" y="1562186"/>
                  <a:pt x="989182" y="1562137"/>
                  <a:pt x="924022" y="1562285"/>
                </a:cubicBezTo>
                <a:cubicBezTo>
                  <a:pt x="906382" y="1562285"/>
                  <a:pt x="887850" y="1562335"/>
                  <a:pt x="871053" y="1562285"/>
                </a:cubicBezTo>
                <a:cubicBezTo>
                  <a:pt x="869963" y="1532604"/>
                  <a:pt x="868476" y="1472400"/>
                  <a:pt x="871201" y="1460359"/>
                </a:cubicBezTo>
                <a:cubicBezTo>
                  <a:pt x="872787" y="1453422"/>
                  <a:pt x="877742" y="1447675"/>
                  <a:pt x="884084" y="1445346"/>
                </a:cubicBezTo>
                <a:cubicBezTo>
                  <a:pt x="891319" y="1442670"/>
                  <a:pt x="899842" y="1444652"/>
                  <a:pt x="908067" y="1450846"/>
                </a:cubicBezTo>
                <a:cubicBezTo>
                  <a:pt x="920306" y="1460112"/>
                  <a:pt x="943248" y="1464769"/>
                  <a:pt x="961681" y="1455206"/>
                </a:cubicBezTo>
                <a:cubicBezTo>
                  <a:pt x="971343" y="1450202"/>
                  <a:pt x="987447" y="1436872"/>
                  <a:pt x="986308" y="1404318"/>
                </a:cubicBezTo>
                <a:cubicBezTo>
                  <a:pt x="987447" y="1371416"/>
                  <a:pt x="971343" y="1358087"/>
                  <a:pt x="961681" y="1353082"/>
                </a:cubicBezTo>
                <a:cubicBezTo>
                  <a:pt x="943248" y="1343519"/>
                  <a:pt x="920306" y="1348177"/>
                  <a:pt x="908067" y="1357443"/>
                </a:cubicBezTo>
                <a:cubicBezTo>
                  <a:pt x="899842" y="1363636"/>
                  <a:pt x="891319" y="1365569"/>
                  <a:pt x="884084" y="1362943"/>
                </a:cubicBezTo>
                <a:cubicBezTo>
                  <a:pt x="877742" y="1360614"/>
                  <a:pt x="872787" y="1354866"/>
                  <a:pt x="871201" y="1347929"/>
                </a:cubicBezTo>
                <a:cubicBezTo>
                  <a:pt x="868377" y="1335541"/>
                  <a:pt x="870062" y="1272513"/>
                  <a:pt x="871152" y="1243724"/>
                </a:cubicBezTo>
                <a:cubicBezTo>
                  <a:pt x="887949" y="1243674"/>
                  <a:pt x="906382" y="1243724"/>
                  <a:pt x="924022" y="1243724"/>
                </a:cubicBezTo>
                <a:cubicBezTo>
                  <a:pt x="989182" y="1243872"/>
                  <a:pt x="1029367" y="1243823"/>
                  <a:pt x="1037791" y="1241890"/>
                </a:cubicBezTo>
                <a:cubicBezTo>
                  <a:pt x="1048147" y="1239512"/>
                  <a:pt x="1056818" y="1232079"/>
                  <a:pt x="1060287" y="1222417"/>
                </a:cubicBezTo>
                <a:cubicBezTo>
                  <a:pt x="1064202" y="1211714"/>
                  <a:pt x="1061724" y="1199624"/>
                  <a:pt x="1053251" y="1188425"/>
                </a:cubicBezTo>
                <a:cubicBezTo>
                  <a:pt x="1045669" y="1178366"/>
                  <a:pt x="1041805" y="1159487"/>
                  <a:pt x="1049683" y="1144325"/>
                </a:cubicBezTo>
                <a:cubicBezTo>
                  <a:pt x="1056818" y="1130649"/>
                  <a:pt x="1071684" y="1123761"/>
                  <a:pt x="1093189" y="1124505"/>
                </a:cubicBezTo>
                <a:cubicBezTo>
                  <a:pt x="1114248" y="1123811"/>
                  <a:pt x="1129212" y="1130649"/>
                  <a:pt x="1136298" y="1144325"/>
                </a:cubicBezTo>
                <a:cubicBezTo>
                  <a:pt x="1144176" y="1159487"/>
                  <a:pt x="1140361" y="1178366"/>
                  <a:pt x="1132730" y="1188425"/>
                </a:cubicBezTo>
                <a:cubicBezTo>
                  <a:pt x="1124307" y="1199624"/>
                  <a:pt x="1121779" y="1211714"/>
                  <a:pt x="1125694" y="1222417"/>
                </a:cubicBezTo>
                <a:cubicBezTo>
                  <a:pt x="1129212" y="1232079"/>
                  <a:pt x="1137834" y="1239512"/>
                  <a:pt x="1148240" y="1241890"/>
                </a:cubicBezTo>
                <a:cubicBezTo>
                  <a:pt x="1153740" y="1243129"/>
                  <a:pt x="1175245" y="1244021"/>
                  <a:pt x="1203043" y="1244516"/>
                </a:cubicBezTo>
                <a:cubicBezTo>
                  <a:pt x="1204133" y="1273603"/>
                  <a:pt x="1205718" y="1335640"/>
                  <a:pt x="1202944" y="1347929"/>
                </a:cubicBezTo>
                <a:cubicBezTo>
                  <a:pt x="1201358" y="1354866"/>
                  <a:pt x="1196403" y="1360614"/>
                  <a:pt x="1190060" y="1362943"/>
                </a:cubicBezTo>
                <a:cubicBezTo>
                  <a:pt x="1182826" y="1365569"/>
                  <a:pt x="1174303" y="1363636"/>
                  <a:pt x="1166078" y="1357443"/>
                </a:cubicBezTo>
                <a:cubicBezTo>
                  <a:pt x="1153839" y="1348177"/>
                  <a:pt x="1130897" y="1343519"/>
                  <a:pt x="1112464" y="1353082"/>
                </a:cubicBezTo>
                <a:cubicBezTo>
                  <a:pt x="1102802" y="1358087"/>
                  <a:pt x="1086747" y="1371416"/>
                  <a:pt x="1087837" y="1403971"/>
                </a:cubicBezTo>
                <a:cubicBezTo>
                  <a:pt x="1086747" y="1436872"/>
                  <a:pt x="1102802" y="1450202"/>
                  <a:pt x="1112464" y="1455206"/>
                </a:cubicBezTo>
                <a:cubicBezTo>
                  <a:pt x="1130897" y="1464769"/>
                  <a:pt x="1153839" y="1460112"/>
                  <a:pt x="1166078" y="1450846"/>
                </a:cubicBezTo>
                <a:cubicBezTo>
                  <a:pt x="1174303" y="1444652"/>
                  <a:pt x="1182826" y="1442670"/>
                  <a:pt x="1190060" y="1445346"/>
                </a:cubicBezTo>
                <a:cubicBezTo>
                  <a:pt x="1196403" y="1447675"/>
                  <a:pt x="1201358" y="1453422"/>
                  <a:pt x="1202944" y="1460359"/>
                </a:cubicBezTo>
                <a:cubicBezTo>
                  <a:pt x="1205669" y="1472301"/>
                  <a:pt x="1204182" y="1531564"/>
                  <a:pt x="1203092" y="1561493"/>
                </a:cubicBezTo>
                <a:cubicBezTo>
                  <a:pt x="1175294" y="1561988"/>
                  <a:pt x="1153740" y="1562880"/>
                  <a:pt x="1148240" y="1564119"/>
                </a:cubicBezTo>
                <a:cubicBezTo>
                  <a:pt x="1137834" y="1566497"/>
                  <a:pt x="1129212" y="1573930"/>
                  <a:pt x="1125694" y="1583592"/>
                </a:cubicBezTo>
                <a:cubicBezTo>
                  <a:pt x="1121779" y="1594295"/>
                  <a:pt x="1124307" y="1606386"/>
                  <a:pt x="1132730" y="1617584"/>
                </a:cubicBezTo>
                <a:close/>
                <a:moveTo>
                  <a:pt x="986308" y="1075895"/>
                </a:moveTo>
                <a:cubicBezTo>
                  <a:pt x="987447" y="1042994"/>
                  <a:pt x="971343" y="1029664"/>
                  <a:pt x="961681" y="1024660"/>
                </a:cubicBezTo>
                <a:cubicBezTo>
                  <a:pt x="943248" y="1015096"/>
                  <a:pt x="920306" y="1019754"/>
                  <a:pt x="908067" y="1029020"/>
                </a:cubicBezTo>
                <a:cubicBezTo>
                  <a:pt x="899842" y="1035214"/>
                  <a:pt x="891319" y="1037147"/>
                  <a:pt x="884084" y="1034520"/>
                </a:cubicBezTo>
                <a:cubicBezTo>
                  <a:pt x="877742" y="1032191"/>
                  <a:pt x="872787" y="1026444"/>
                  <a:pt x="871201" y="1019507"/>
                </a:cubicBezTo>
                <a:cubicBezTo>
                  <a:pt x="868377" y="1007119"/>
                  <a:pt x="870062" y="944140"/>
                  <a:pt x="871152" y="915351"/>
                </a:cubicBezTo>
                <a:cubicBezTo>
                  <a:pt x="886265" y="915400"/>
                  <a:pt x="903954" y="915351"/>
                  <a:pt x="924072" y="915301"/>
                </a:cubicBezTo>
                <a:cubicBezTo>
                  <a:pt x="972632" y="915202"/>
                  <a:pt x="1027633" y="915103"/>
                  <a:pt x="1035561" y="916936"/>
                </a:cubicBezTo>
                <a:cubicBezTo>
                  <a:pt x="1042696" y="918572"/>
                  <a:pt x="1048643" y="923626"/>
                  <a:pt x="1051021" y="930167"/>
                </a:cubicBezTo>
                <a:cubicBezTo>
                  <a:pt x="1053697" y="937599"/>
                  <a:pt x="1051715" y="946320"/>
                  <a:pt x="1045372" y="954744"/>
                </a:cubicBezTo>
                <a:cubicBezTo>
                  <a:pt x="1035908" y="967230"/>
                  <a:pt x="1031151" y="990618"/>
                  <a:pt x="1040913" y="1009398"/>
                </a:cubicBezTo>
                <a:cubicBezTo>
                  <a:pt x="1046016" y="1019308"/>
                  <a:pt x="1059692" y="1035710"/>
                  <a:pt x="1092842" y="1034570"/>
                </a:cubicBezTo>
                <a:cubicBezTo>
                  <a:pt x="1126437" y="1035660"/>
                  <a:pt x="1139965" y="1019308"/>
                  <a:pt x="1145118" y="1009398"/>
                </a:cubicBezTo>
                <a:cubicBezTo>
                  <a:pt x="1154830" y="990618"/>
                  <a:pt x="1150073" y="967230"/>
                  <a:pt x="1140658" y="954744"/>
                </a:cubicBezTo>
                <a:cubicBezTo>
                  <a:pt x="1134316" y="946320"/>
                  <a:pt x="1132284" y="937599"/>
                  <a:pt x="1135009" y="930167"/>
                </a:cubicBezTo>
                <a:cubicBezTo>
                  <a:pt x="1137388" y="923626"/>
                  <a:pt x="1143284" y="918572"/>
                  <a:pt x="1150420" y="916936"/>
                </a:cubicBezTo>
                <a:cubicBezTo>
                  <a:pt x="1154978" y="915896"/>
                  <a:pt x="1175195" y="915499"/>
                  <a:pt x="1200714" y="915351"/>
                </a:cubicBezTo>
                <a:cubicBezTo>
                  <a:pt x="1199971" y="935468"/>
                  <a:pt x="1197592" y="1006772"/>
                  <a:pt x="1201011" y="1021687"/>
                </a:cubicBezTo>
                <a:cubicBezTo>
                  <a:pt x="1203340" y="1031894"/>
                  <a:pt x="1210674" y="1040367"/>
                  <a:pt x="1220187" y="1043836"/>
                </a:cubicBezTo>
                <a:cubicBezTo>
                  <a:pt x="1230692" y="1047651"/>
                  <a:pt x="1242535" y="1045223"/>
                  <a:pt x="1253485" y="1036899"/>
                </a:cubicBezTo>
                <a:cubicBezTo>
                  <a:pt x="1263296" y="1029466"/>
                  <a:pt x="1281729" y="1025750"/>
                  <a:pt x="1296595" y="1033430"/>
                </a:cubicBezTo>
                <a:cubicBezTo>
                  <a:pt x="1309924" y="1040367"/>
                  <a:pt x="1316564" y="1054935"/>
                  <a:pt x="1315870" y="1075895"/>
                </a:cubicBezTo>
                <a:cubicBezTo>
                  <a:pt x="1316564" y="1096508"/>
                  <a:pt x="1309924" y="1111076"/>
                  <a:pt x="1296595" y="1117964"/>
                </a:cubicBezTo>
                <a:cubicBezTo>
                  <a:pt x="1281729" y="1125694"/>
                  <a:pt x="1263296" y="1121928"/>
                  <a:pt x="1253485" y="1114545"/>
                </a:cubicBezTo>
                <a:cubicBezTo>
                  <a:pt x="1242535" y="1106220"/>
                  <a:pt x="1230692" y="1103792"/>
                  <a:pt x="1220138" y="1107608"/>
                </a:cubicBezTo>
                <a:cubicBezTo>
                  <a:pt x="1210674" y="1111076"/>
                  <a:pt x="1203340" y="1119549"/>
                  <a:pt x="1201011" y="1129707"/>
                </a:cubicBezTo>
                <a:cubicBezTo>
                  <a:pt x="1197691" y="1144325"/>
                  <a:pt x="1199871" y="1212705"/>
                  <a:pt x="1200664" y="1234606"/>
                </a:cubicBezTo>
                <a:cubicBezTo>
                  <a:pt x="1174947" y="1234111"/>
                  <a:pt x="1155276" y="1233368"/>
                  <a:pt x="1150420" y="1232228"/>
                </a:cubicBezTo>
                <a:cubicBezTo>
                  <a:pt x="1143284" y="1230593"/>
                  <a:pt x="1137388" y="1225539"/>
                  <a:pt x="1135009" y="1218998"/>
                </a:cubicBezTo>
                <a:cubicBezTo>
                  <a:pt x="1132284" y="1211565"/>
                  <a:pt x="1134316" y="1202844"/>
                  <a:pt x="1140658" y="1194421"/>
                </a:cubicBezTo>
                <a:cubicBezTo>
                  <a:pt x="1150073" y="1181934"/>
                  <a:pt x="1154830" y="1158546"/>
                  <a:pt x="1145118" y="1139766"/>
                </a:cubicBezTo>
                <a:cubicBezTo>
                  <a:pt x="1139965" y="1129856"/>
                  <a:pt x="1126338" y="1113554"/>
                  <a:pt x="1093189" y="1114594"/>
                </a:cubicBezTo>
                <a:cubicBezTo>
                  <a:pt x="1059593" y="1113554"/>
                  <a:pt x="1046016" y="1129856"/>
                  <a:pt x="1040913" y="1139766"/>
                </a:cubicBezTo>
                <a:cubicBezTo>
                  <a:pt x="1031151" y="1158546"/>
                  <a:pt x="1035908" y="1181934"/>
                  <a:pt x="1045372" y="1194421"/>
                </a:cubicBezTo>
                <a:cubicBezTo>
                  <a:pt x="1051715" y="1202844"/>
                  <a:pt x="1053697" y="1211565"/>
                  <a:pt x="1051021" y="1218998"/>
                </a:cubicBezTo>
                <a:cubicBezTo>
                  <a:pt x="1048643" y="1225539"/>
                  <a:pt x="1042696" y="1230593"/>
                  <a:pt x="1035561" y="1232228"/>
                </a:cubicBezTo>
                <a:cubicBezTo>
                  <a:pt x="1027633" y="1234061"/>
                  <a:pt x="972632" y="1233962"/>
                  <a:pt x="924072" y="1233813"/>
                </a:cubicBezTo>
                <a:cubicBezTo>
                  <a:pt x="903954" y="1233813"/>
                  <a:pt x="886215" y="1233764"/>
                  <a:pt x="871053" y="1233813"/>
                </a:cubicBezTo>
                <a:cubicBezTo>
                  <a:pt x="869963" y="1204133"/>
                  <a:pt x="868476" y="1143978"/>
                  <a:pt x="871201" y="1131937"/>
                </a:cubicBezTo>
                <a:cubicBezTo>
                  <a:pt x="872787" y="1125000"/>
                  <a:pt x="877742" y="1119252"/>
                  <a:pt x="884084" y="1116923"/>
                </a:cubicBezTo>
                <a:cubicBezTo>
                  <a:pt x="891319" y="1114248"/>
                  <a:pt x="899842" y="1116230"/>
                  <a:pt x="908067" y="1122423"/>
                </a:cubicBezTo>
                <a:cubicBezTo>
                  <a:pt x="920306" y="1131689"/>
                  <a:pt x="943248" y="1136347"/>
                  <a:pt x="961681" y="1126784"/>
                </a:cubicBezTo>
                <a:cubicBezTo>
                  <a:pt x="971343" y="1121779"/>
                  <a:pt x="987447" y="1108401"/>
                  <a:pt x="986308" y="1075895"/>
                </a:cubicBezTo>
                <a:close/>
                <a:moveTo>
                  <a:pt x="569834" y="1350109"/>
                </a:moveTo>
                <a:cubicBezTo>
                  <a:pt x="573253" y="1335194"/>
                  <a:pt x="570874" y="1263940"/>
                  <a:pt x="570131" y="1243773"/>
                </a:cubicBezTo>
                <a:cubicBezTo>
                  <a:pt x="579496" y="1243773"/>
                  <a:pt x="589654" y="1243773"/>
                  <a:pt x="600506" y="1243724"/>
                </a:cubicBezTo>
                <a:cubicBezTo>
                  <a:pt x="642326" y="1243625"/>
                  <a:pt x="689697" y="1243525"/>
                  <a:pt x="697625" y="1245359"/>
                </a:cubicBezTo>
                <a:cubicBezTo>
                  <a:pt x="704760" y="1246994"/>
                  <a:pt x="710657" y="1252048"/>
                  <a:pt x="713035" y="1258589"/>
                </a:cubicBezTo>
                <a:cubicBezTo>
                  <a:pt x="715761" y="1266021"/>
                  <a:pt x="713779" y="1274742"/>
                  <a:pt x="707386" y="1283166"/>
                </a:cubicBezTo>
                <a:cubicBezTo>
                  <a:pt x="697972" y="1295653"/>
                  <a:pt x="693215" y="1319041"/>
                  <a:pt x="702976" y="1337820"/>
                </a:cubicBezTo>
                <a:cubicBezTo>
                  <a:pt x="707932" y="1347384"/>
                  <a:pt x="720815" y="1363042"/>
                  <a:pt x="751685" y="1363042"/>
                </a:cubicBezTo>
                <a:cubicBezTo>
                  <a:pt x="752725" y="1363042"/>
                  <a:pt x="753816" y="1363042"/>
                  <a:pt x="754906" y="1363042"/>
                </a:cubicBezTo>
                <a:cubicBezTo>
                  <a:pt x="788452" y="1364181"/>
                  <a:pt x="802028" y="1347780"/>
                  <a:pt x="807132" y="1337870"/>
                </a:cubicBezTo>
                <a:cubicBezTo>
                  <a:pt x="816894" y="1319090"/>
                  <a:pt x="812137" y="1295702"/>
                  <a:pt x="802722" y="1283216"/>
                </a:cubicBezTo>
                <a:cubicBezTo>
                  <a:pt x="796330" y="1274792"/>
                  <a:pt x="794348" y="1266071"/>
                  <a:pt x="797073" y="1258638"/>
                </a:cubicBezTo>
                <a:cubicBezTo>
                  <a:pt x="799452" y="1252098"/>
                  <a:pt x="805348" y="1247044"/>
                  <a:pt x="812484" y="1245408"/>
                </a:cubicBezTo>
                <a:cubicBezTo>
                  <a:pt x="816993" y="1244368"/>
                  <a:pt x="836417" y="1243971"/>
                  <a:pt x="861242" y="1243823"/>
                </a:cubicBezTo>
                <a:cubicBezTo>
                  <a:pt x="860498" y="1263940"/>
                  <a:pt x="858120" y="1335244"/>
                  <a:pt x="861539" y="1350159"/>
                </a:cubicBezTo>
                <a:cubicBezTo>
                  <a:pt x="863868" y="1360366"/>
                  <a:pt x="871201" y="1368839"/>
                  <a:pt x="880715" y="1372308"/>
                </a:cubicBezTo>
                <a:cubicBezTo>
                  <a:pt x="891220" y="1376123"/>
                  <a:pt x="903062" y="1373695"/>
                  <a:pt x="914013" y="1365371"/>
                </a:cubicBezTo>
                <a:cubicBezTo>
                  <a:pt x="923874" y="1357938"/>
                  <a:pt x="942307" y="1354222"/>
                  <a:pt x="957122" y="1361902"/>
                </a:cubicBezTo>
                <a:cubicBezTo>
                  <a:pt x="970451" y="1368839"/>
                  <a:pt x="977091" y="1383407"/>
                  <a:pt x="976398" y="1404367"/>
                </a:cubicBezTo>
                <a:cubicBezTo>
                  <a:pt x="977091" y="1424980"/>
                  <a:pt x="970451" y="1439548"/>
                  <a:pt x="957073" y="1446485"/>
                </a:cubicBezTo>
                <a:cubicBezTo>
                  <a:pt x="942307" y="1454166"/>
                  <a:pt x="923874" y="1450400"/>
                  <a:pt x="914013" y="1443017"/>
                </a:cubicBezTo>
                <a:cubicBezTo>
                  <a:pt x="903062" y="1434692"/>
                  <a:pt x="891220" y="1432264"/>
                  <a:pt x="880665" y="1436080"/>
                </a:cubicBezTo>
                <a:cubicBezTo>
                  <a:pt x="871201" y="1439548"/>
                  <a:pt x="863868" y="1448021"/>
                  <a:pt x="861539" y="1458179"/>
                </a:cubicBezTo>
                <a:cubicBezTo>
                  <a:pt x="858269" y="1472648"/>
                  <a:pt x="860350" y="1539591"/>
                  <a:pt x="861142" y="1562285"/>
                </a:cubicBezTo>
                <a:cubicBezTo>
                  <a:pt x="836367" y="1562137"/>
                  <a:pt x="816943" y="1561740"/>
                  <a:pt x="812484" y="1560700"/>
                </a:cubicBezTo>
                <a:cubicBezTo>
                  <a:pt x="805348" y="1559065"/>
                  <a:pt x="799452" y="1554010"/>
                  <a:pt x="797073" y="1547470"/>
                </a:cubicBezTo>
                <a:cubicBezTo>
                  <a:pt x="794348" y="1540037"/>
                  <a:pt x="796330" y="1531316"/>
                  <a:pt x="802722" y="1522892"/>
                </a:cubicBezTo>
                <a:cubicBezTo>
                  <a:pt x="812137" y="1510406"/>
                  <a:pt x="816894" y="1487018"/>
                  <a:pt x="807132" y="1468238"/>
                </a:cubicBezTo>
                <a:cubicBezTo>
                  <a:pt x="802028" y="1458328"/>
                  <a:pt x="788402" y="1441877"/>
                  <a:pt x="755203" y="1443066"/>
                </a:cubicBezTo>
                <a:cubicBezTo>
                  <a:pt x="721707" y="1441927"/>
                  <a:pt x="708080" y="1458328"/>
                  <a:pt x="702976" y="1468238"/>
                </a:cubicBezTo>
                <a:cubicBezTo>
                  <a:pt x="693215" y="1487018"/>
                  <a:pt x="697972" y="1510406"/>
                  <a:pt x="707386" y="1522892"/>
                </a:cubicBezTo>
                <a:cubicBezTo>
                  <a:pt x="713779" y="1531316"/>
                  <a:pt x="715761" y="1540037"/>
                  <a:pt x="713035" y="1547470"/>
                </a:cubicBezTo>
                <a:cubicBezTo>
                  <a:pt x="710657" y="1554010"/>
                  <a:pt x="704760" y="1559065"/>
                  <a:pt x="697625" y="1560700"/>
                </a:cubicBezTo>
                <a:cubicBezTo>
                  <a:pt x="689697" y="1562533"/>
                  <a:pt x="642326" y="1562434"/>
                  <a:pt x="600555" y="1562335"/>
                </a:cubicBezTo>
                <a:cubicBezTo>
                  <a:pt x="589654" y="1562285"/>
                  <a:pt x="579546" y="1562285"/>
                  <a:pt x="570230" y="1562285"/>
                </a:cubicBezTo>
                <a:cubicBezTo>
                  <a:pt x="571023" y="1539542"/>
                  <a:pt x="573104" y="1472648"/>
                  <a:pt x="569834" y="1458179"/>
                </a:cubicBezTo>
                <a:cubicBezTo>
                  <a:pt x="567505" y="1448021"/>
                  <a:pt x="560171" y="1439548"/>
                  <a:pt x="550657" y="1436080"/>
                </a:cubicBezTo>
                <a:cubicBezTo>
                  <a:pt x="540153" y="1432264"/>
                  <a:pt x="528310" y="1434692"/>
                  <a:pt x="517310" y="1443017"/>
                </a:cubicBezTo>
                <a:cubicBezTo>
                  <a:pt x="507499" y="1450400"/>
                  <a:pt x="489066" y="1454166"/>
                  <a:pt x="474250" y="1446485"/>
                </a:cubicBezTo>
                <a:cubicBezTo>
                  <a:pt x="460921" y="1439548"/>
                  <a:pt x="454281" y="1424980"/>
                  <a:pt x="454975" y="1404020"/>
                </a:cubicBezTo>
                <a:cubicBezTo>
                  <a:pt x="454281" y="1383407"/>
                  <a:pt x="460921" y="1368839"/>
                  <a:pt x="474250" y="1361902"/>
                </a:cubicBezTo>
                <a:cubicBezTo>
                  <a:pt x="489066" y="1354222"/>
                  <a:pt x="507499" y="1357988"/>
                  <a:pt x="517310" y="1365371"/>
                </a:cubicBezTo>
                <a:cubicBezTo>
                  <a:pt x="528310" y="1373695"/>
                  <a:pt x="540153" y="1376123"/>
                  <a:pt x="550657" y="1372308"/>
                </a:cubicBezTo>
                <a:cubicBezTo>
                  <a:pt x="560171" y="1368839"/>
                  <a:pt x="567505" y="1360366"/>
                  <a:pt x="569834" y="1350159"/>
                </a:cubicBezTo>
                <a:close/>
                <a:moveTo>
                  <a:pt x="1920686" y="1458130"/>
                </a:moveTo>
                <a:cubicBezTo>
                  <a:pt x="1917317" y="1472846"/>
                  <a:pt x="1919547" y="1542118"/>
                  <a:pt x="1920339" y="1563475"/>
                </a:cubicBezTo>
                <a:cubicBezTo>
                  <a:pt x="1875100" y="1563276"/>
                  <a:pt x="1833725" y="1562335"/>
                  <a:pt x="1826292" y="1560650"/>
                </a:cubicBezTo>
                <a:cubicBezTo>
                  <a:pt x="1819157" y="1559015"/>
                  <a:pt x="1813260" y="1553961"/>
                  <a:pt x="1810882" y="1547420"/>
                </a:cubicBezTo>
                <a:cubicBezTo>
                  <a:pt x="1808156" y="1539988"/>
                  <a:pt x="1810188" y="1531267"/>
                  <a:pt x="1816531" y="1522843"/>
                </a:cubicBezTo>
                <a:cubicBezTo>
                  <a:pt x="1825995" y="1510356"/>
                  <a:pt x="1830752" y="1486968"/>
                  <a:pt x="1820990" y="1468188"/>
                </a:cubicBezTo>
                <a:cubicBezTo>
                  <a:pt x="1815837" y="1458278"/>
                  <a:pt x="1802458" y="1441877"/>
                  <a:pt x="1769061" y="1443017"/>
                </a:cubicBezTo>
                <a:cubicBezTo>
                  <a:pt x="1735465" y="1441927"/>
                  <a:pt x="1721938" y="1458328"/>
                  <a:pt x="1716785" y="1468188"/>
                </a:cubicBezTo>
                <a:cubicBezTo>
                  <a:pt x="1707023" y="1486968"/>
                  <a:pt x="1711830" y="1510356"/>
                  <a:pt x="1721244" y="1522843"/>
                </a:cubicBezTo>
                <a:cubicBezTo>
                  <a:pt x="1727587" y="1531267"/>
                  <a:pt x="1729618" y="1539988"/>
                  <a:pt x="1726893" y="1547420"/>
                </a:cubicBezTo>
                <a:cubicBezTo>
                  <a:pt x="1724515" y="1553961"/>
                  <a:pt x="1718618" y="1559015"/>
                  <a:pt x="1711483" y="1560650"/>
                </a:cubicBezTo>
                <a:cubicBezTo>
                  <a:pt x="1705091" y="1562137"/>
                  <a:pt x="1668572" y="1562335"/>
                  <a:pt x="1629377" y="1562285"/>
                </a:cubicBezTo>
                <a:cubicBezTo>
                  <a:pt x="1630170" y="1539641"/>
                  <a:pt x="1632251" y="1472599"/>
                  <a:pt x="1628981" y="1458130"/>
                </a:cubicBezTo>
                <a:cubicBezTo>
                  <a:pt x="1626652" y="1447972"/>
                  <a:pt x="1619318" y="1439499"/>
                  <a:pt x="1609854" y="1436030"/>
                </a:cubicBezTo>
                <a:cubicBezTo>
                  <a:pt x="1599300" y="1432215"/>
                  <a:pt x="1587457" y="1434643"/>
                  <a:pt x="1576507" y="1442967"/>
                </a:cubicBezTo>
                <a:cubicBezTo>
                  <a:pt x="1566696" y="1450350"/>
                  <a:pt x="1548263" y="1454116"/>
                  <a:pt x="1533447" y="1446436"/>
                </a:cubicBezTo>
                <a:cubicBezTo>
                  <a:pt x="1520118" y="1439499"/>
                  <a:pt x="1513429" y="1424931"/>
                  <a:pt x="1514122" y="1403971"/>
                </a:cubicBezTo>
                <a:cubicBezTo>
                  <a:pt x="1513429" y="1383358"/>
                  <a:pt x="1520118" y="1368790"/>
                  <a:pt x="1533447" y="1361853"/>
                </a:cubicBezTo>
                <a:cubicBezTo>
                  <a:pt x="1548263" y="1354172"/>
                  <a:pt x="1566696" y="1357938"/>
                  <a:pt x="1576507" y="1365321"/>
                </a:cubicBezTo>
                <a:cubicBezTo>
                  <a:pt x="1587457" y="1373596"/>
                  <a:pt x="1599300" y="1376074"/>
                  <a:pt x="1609854" y="1372258"/>
                </a:cubicBezTo>
                <a:cubicBezTo>
                  <a:pt x="1619318" y="1368790"/>
                  <a:pt x="1626652" y="1360317"/>
                  <a:pt x="1628981" y="1350109"/>
                </a:cubicBezTo>
                <a:cubicBezTo>
                  <a:pt x="1632400" y="1335145"/>
                  <a:pt x="1630021" y="1263742"/>
                  <a:pt x="1629278" y="1243724"/>
                </a:cubicBezTo>
                <a:cubicBezTo>
                  <a:pt x="1668522" y="1243674"/>
                  <a:pt x="1705091" y="1243872"/>
                  <a:pt x="1711483" y="1245359"/>
                </a:cubicBezTo>
                <a:cubicBezTo>
                  <a:pt x="1718618" y="1246994"/>
                  <a:pt x="1724515" y="1252048"/>
                  <a:pt x="1726893" y="1258589"/>
                </a:cubicBezTo>
                <a:cubicBezTo>
                  <a:pt x="1729618" y="1266021"/>
                  <a:pt x="1727587" y="1274742"/>
                  <a:pt x="1721244" y="1283166"/>
                </a:cubicBezTo>
                <a:cubicBezTo>
                  <a:pt x="1711830" y="1295653"/>
                  <a:pt x="1707023" y="1319041"/>
                  <a:pt x="1716785" y="1337820"/>
                </a:cubicBezTo>
                <a:cubicBezTo>
                  <a:pt x="1721938" y="1347731"/>
                  <a:pt x="1735267" y="1364132"/>
                  <a:pt x="1768714" y="1362992"/>
                </a:cubicBezTo>
                <a:cubicBezTo>
                  <a:pt x="1802062" y="1364132"/>
                  <a:pt x="1815837" y="1347731"/>
                  <a:pt x="1820990" y="1337820"/>
                </a:cubicBezTo>
                <a:cubicBezTo>
                  <a:pt x="1830752" y="1319041"/>
                  <a:pt x="1825995" y="1295653"/>
                  <a:pt x="1816531" y="1283166"/>
                </a:cubicBezTo>
                <a:cubicBezTo>
                  <a:pt x="1810188" y="1274742"/>
                  <a:pt x="1808156" y="1266021"/>
                  <a:pt x="1810882" y="1258589"/>
                </a:cubicBezTo>
                <a:cubicBezTo>
                  <a:pt x="1813260" y="1252048"/>
                  <a:pt x="1819206" y="1246994"/>
                  <a:pt x="1826292" y="1245359"/>
                </a:cubicBezTo>
                <a:cubicBezTo>
                  <a:pt x="1833328" y="1243773"/>
                  <a:pt x="1876883" y="1243625"/>
                  <a:pt x="1920389" y="1243724"/>
                </a:cubicBezTo>
                <a:cubicBezTo>
                  <a:pt x="1919646" y="1263742"/>
                  <a:pt x="1917267" y="1335145"/>
                  <a:pt x="1920686" y="1350109"/>
                </a:cubicBezTo>
                <a:cubicBezTo>
                  <a:pt x="1923015" y="1360317"/>
                  <a:pt x="1930349" y="1368790"/>
                  <a:pt x="1939813" y="1372258"/>
                </a:cubicBezTo>
                <a:cubicBezTo>
                  <a:pt x="1950367" y="1376074"/>
                  <a:pt x="1962210" y="1373646"/>
                  <a:pt x="1973160" y="1365321"/>
                </a:cubicBezTo>
                <a:cubicBezTo>
                  <a:pt x="1983021" y="1357889"/>
                  <a:pt x="2001454" y="1354172"/>
                  <a:pt x="2016270" y="1361853"/>
                </a:cubicBezTo>
                <a:cubicBezTo>
                  <a:pt x="2029599" y="1368790"/>
                  <a:pt x="2036239" y="1383358"/>
                  <a:pt x="2035545" y="1404318"/>
                </a:cubicBezTo>
                <a:cubicBezTo>
                  <a:pt x="2036239" y="1424931"/>
                  <a:pt x="2029599" y="1439499"/>
                  <a:pt x="2016220" y="1446436"/>
                </a:cubicBezTo>
                <a:cubicBezTo>
                  <a:pt x="2001454" y="1454116"/>
                  <a:pt x="1983021" y="1450350"/>
                  <a:pt x="1973160" y="1442967"/>
                </a:cubicBezTo>
                <a:cubicBezTo>
                  <a:pt x="1962210" y="1434643"/>
                  <a:pt x="1950367" y="1432215"/>
                  <a:pt x="1939813" y="1436030"/>
                </a:cubicBezTo>
                <a:cubicBezTo>
                  <a:pt x="1930349" y="1439499"/>
                  <a:pt x="1923015" y="1447972"/>
                  <a:pt x="1920686" y="1458130"/>
                </a:cubicBezTo>
                <a:close/>
                <a:moveTo>
                  <a:pt x="1920290" y="1233813"/>
                </a:moveTo>
                <a:cubicBezTo>
                  <a:pt x="1865536" y="1233714"/>
                  <a:pt x="1831743" y="1233962"/>
                  <a:pt x="1824112" y="1235696"/>
                </a:cubicBezTo>
                <a:cubicBezTo>
                  <a:pt x="1813706" y="1238075"/>
                  <a:pt x="1805084" y="1245507"/>
                  <a:pt x="1801566" y="1255170"/>
                </a:cubicBezTo>
                <a:cubicBezTo>
                  <a:pt x="1797652" y="1265873"/>
                  <a:pt x="1800179" y="1277963"/>
                  <a:pt x="1808652" y="1289162"/>
                </a:cubicBezTo>
                <a:cubicBezTo>
                  <a:pt x="1816233" y="1299221"/>
                  <a:pt x="1820049" y="1318099"/>
                  <a:pt x="1812170" y="1333262"/>
                </a:cubicBezTo>
                <a:cubicBezTo>
                  <a:pt x="1805084" y="1346938"/>
                  <a:pt x="1790169" y="1353726"/>
                  <a:pt x="1768714" y="1353082"/>
                </a:cubicBezTo>
                <a:cubicBezTo>
                  <a:pt x="1747605" y="1353776"/>
                  <a:pt x="1732691" y="1346938"/>
                  <a:pt x="1725605" y="1333262"/>
                </a:cubicBezTo>
                <a:cubicBezTo>
                  <a:pt x="1717726" y="1318099"/>
                  <a:pt x="1721542" y="1299221"/>
                  <a:pt x="1729123" y="1289162"/>
                </a:cubicBezTo>
                <a:cubicBezTo>
                  <a:pt x="1737596" y="1277963"/>
                  <a:pt x="1740123" y="1265873"/>
                  <a:pt x="1736209" y="1255170"/>
                </a:cubicBezTo>
                <a:cubicBezTo>
                  <a:pt x="1732691" y="1245507"/>
                  <a:pt x="1724069" y="1238075"/>
                  <a:pt x="1713663" y="1235696"/>
                </a:cubicBezTo>
                <a:cubicBezTo>
                  <a:pt x="1706577" y="1234061"/>
                  <a:pt x="1677144" y="1233764"/>
                  <a:pt x="1629377" y="1233813"/>
                </a:cubicBezTo>
                <a:cubicBezTo>
                  <a:pt x="1630170" y="1211070"/>
                  <a:pt x="1632251" y="1144176"/>
                  <a:pt x="1628981" y="1129707"/>
                </a:cubicBezTo>
                <a:cubicBezTo>
                  <a:pt x="1626652" y="1119549"/>
                  <a:pt x="1619318" y="1111076"/>
                  <a:pt x="1609854" y="1107608"/>
                </a:cubicBezTo>
                <a:cubicBezTo>
                  <a:pt x="1599300" y="1103743"/>
                  <a:pt x="1587457" y="1106220"/>
                  <a:pt x="1576507" y="1114545"/>
                </a:cubicBezTo>
                <a:cubicBezTo>
                  <a:pt x="1566696" y="1121928"/>
                  <a:pt x="1548263" y="1125694"/>
                  <a:pt x="1533447" y="1117964"/>
                </a:cubicBezTo>
                <a:cubicBezTo>
                  <a:pt x="1520118" y="1111076"/>
                  <a:pt x="1513429" y="1096508"/>
                  <a:pt x="1514122" y="1075548"/>
                </a:cubicBezTo>
                <a:cubicBezTo>
                  <a:pt x="1513429" y="1054935"/>
                  <a:pt x="1520118" y="1040367"/>
                  <a:pt x="1533447" y="1033430"/>
                </a:cubicBezTo>
                <a:cubicBezTo>
                  <a:pt x="1548263" y="1025750"/>
                  <a:pt x="1566696" y="1029466"/>
                  <a:pt x="1576507" y="1036899"/>
                </a:cubicBezTo>
                <a:cubicBezTo>
                  <a:pt x="1587457" y="1045223"/>
                  <a:pt x="1599300" y="1047651"/>
                  <a:pt x="1609854" y="1043836"/>
                </a:cubicBezTo>
                <a:cubicBezTo>
                  <a:pt x="1619318" y="1040367"/>
                  <a:pt x="1626652" y="1031894"/>
                  <a:pt x="1628981" y="1021687"/>
                </a:cubicBezTo>
                <a:cubicBezTo>
                  <a:pt x="1632301" y="1007020"/>
                  <a:pt x="1630121" y="937896"/>
                  <a:pt x="1629328" y="916441"/>
                </a:cubicBezTo>
                <a:cubicBezTo>
                  <a:pt x="1670554" y="916144"/>
                  <a:pt x="1706330" y="915153"/>
                  <a:pt x="1713663" y="913468"/>
                </a:cubicBezTo>
                <a:cubicBezTo>
                  <a:pt x="1724069" y="911089"/>
                  <a:pt x="1732691" y="903657"/>
                  <a:pt x="1736209" y="893994"/>
                </a:cubicBezTo>
                <a:cubicBezTo>
                  <a:pt x="1740123" y="883291"/>
                  <a:pt x="1737596" y="871201"/>
                  <a:pt x="1729123" y="860003"/>
                </a:cubicBezTo>
                <a:cubicBezTo>
                  <a:pt x="1721542" y="849944"/>
                  <a:pt x="1717726" y="831065"/>
                  <a:pt x="1725605" y="815903"/>
                </a:cubicBezTo>
                <a:cubicBezTo>
                  <a:pt x="1732691" y="802226"/>
                  <a:pt x="1747605" y="795339"/>
                  <a:pt x="1769061" y="796082"/>
                </a:cubicBezTo>
                <a:cubicBezTo>
                  <a:pt x="1790169" y="795339"/>
                  <a:pt x="1805084" y="802226"/>
                  <a:pt x="1812170" y="815903"/>
                </a:cubicBezTo>
                <a:cubicBezTo>
                  <a:pt x="1820049" y="831065"/>
                  <a:pt x="1816233" y="849944"/>
                  <a:pt x="1808652" y="860003"/>
                </a:cubicBezTo>
                <a:cubicBezTo>
                  <a:pt x="1800179" y="871201"/>
                  <a:pt x="1797652" y="883291"/>
                  <a:pt x="1801566" y="893994"/>
                </a:cubicBezTo>
                <a:cubicBezTo>
                  <a:pt x="1805084" y="903657"/>
                  <a:pt x="1813706" y="911089"/>
                  <a:pt x="1824112" y="913468"/>
                </a:cubicBezTo>
                <a:cubicBezTo>
                  <a:pt x="1831743" y="915202"/>
                  <a:pt x="1865586" y="915450"/>
                  <a:pt x="1920389" y="915351"/>
                </a:cubicBezTo>
                <a:cubicBezTo>
                  <a:pt x="1919646" y="935518"/>
                  <a:pt x="1917267" y="1006772"/>
                  <a:pt x="1920686" y="1021687"/>
                </a:cubicBezTo>
                <a:cubicBezTo>
                  <a:pt x="1923015" y="1031894"/>
                  <a:pt x="1930349" y="1040367"/>
                  <a:pt x="1939813" y="1043836"/>
                </a:cubicBezTo>
                <a:cubicBezTo>
                  <a:pt x="1950367" y="1047651"/>
                  <a:pt x="1962210" y="1045223"/>
                  <a:pt x="1973160" y="1036899"/>
                </a:cubicBezTo>
                <a:cubicBezTo>
                  <a:pt x="1983021" y="1029466"/>
                  <a:pt x="2001454" y="1025750"/>
                  <a:pt x="2016270" y="1033430"/>
                </a:cubicBezTo>
                <a:cubicBezTo>
                  <a:pt x="2029599" y="1040367"/>
                  <a:pt x="2036239" y="1054935"/>
                  <a:pt x="2035545" y="1075895"/>
                </a:cubicBezTo>
                <a:cubicBezTo>
                  <a:pt x="2036239" y="1096508"/>
                  <a:pt x="2029599" y="1111076"/>
                  <a:pt x="2016270" y="1117964"/>
                </a:cubicBezTo>
                <a:cubicBezTo>
                  <a:pt x="2001454" y="1125694"/>
                  <a:pt x="1983021" y="1121928"/>
                  <a:pt x="1973160" y="1114545"/>
                </a:cubicBezTo>
                <a:cubicBezTo>
                  <a:pt x="1962210" y="1106220"/>
                  <a:pt x="1950367" y="1103792"/>
                  <a:pt x="1939813" y="1107608"/>
                </a:cubicBezTo>
                <a:cubicBezTo>
                  <a:pt x="1930349" y="1111076"/>
                  <a:pt x="1923015" y="1119549"/>
                  <a:pt x="1920686" y="1129707"/>
                </a:cubicBezTo>
                <a:cubicBezTo>
                  <a:pt x="1917416" y="1144176"/>
                  <a:pt x="1919497" y="1211070"/>
                  <a:pt x="1920290" y="1233813"/>
                </a:cubicBezTo>
                <a:close/>
                <a:moveTo>
                  <a:pt x="1212606" y="364842"/>
                </a:moveTo>
                <a:cubicBezTo>
                  <a:pt x="1215975" y="350126"/>
                  <a:pt x="1213746" y="280606"/>
                  <a:pt x="1212953" y="259398"/>
                </a:cubicBezTo>
                <a:cubicBezTo>
                  <a:pt x="1276229" y="260290"/>
                  <a:pt x="1363785" y="259349"/>
                  <a:pt x="1375727" y="256623"/>
                </a:cubicBezTo>
                <a:cubicBezTo>
                  <a:pt x="1386083" y="254245"/>
                  <a:pt x="1394755" y="246763"/>
                  <a:pt x="1398273" y="237150"/>
                </a:cubicBezTo>
                <a:cubicBezTo>
                  <a:pt x="1402138" y="226397"/>
                  <a:pt x="1399660" y="214357"/>
                  <a:pt x="1391187" y="203158"/>
                </a:cubicBezTo>
                <a:cubicBezTo>
                  <a:pt x="1383606" y="193099"/>
                  <a:pt x="1379790" y="174220"/>
                  <a:pt x="1387669" y="159058"/>
                </a:cubicBezTo>
                <a:cubicBezTo>
                  <a:pt x="1394755" y="145382"/>
                  <a:pt x="1409669" y="138494"/>
                  <a:pt x="1431125" y="139238"/>
                </a:cubicBezTo>
                <a:cubicBezTo>
                  <a:pt x="1452283" y="138544"/>
                  <a:pt x="1467148" y="145382"/>
                  <a:pt x="1474234" y="159058"/>
                </a:cubicBezTo>
                <a:cubicBezTo>
                  <a:pt x="1482112" y="174220"/>
                  <a:pt x="1478297" y="193099"/>
                  <a:pt x="1470716" y="203158"/>
                </a:cubicBezTo>
                <a:cubicBezTo>
                  <a:pt x="1462243" y="214357"/>
                  <a:pt x="1459716" y="226397"/>
                  <a:pt x="1463630" y="237150"/>
                </a:cubicBezTo>
                <a:cubicBezTo>
                  <a:pt x="1467148" y="246763"/>
                  <a:pt x="1475770" y="254245"/>
                  <a:pt x="1486176" y="256623"/>
                </a:cubicBezTo>
                <a:cubicBezTo>
                  <a:pt x="1494599" y="258556"/>
                  <a:pt x="1534785" y="258605"/>
                  <a:pt x="1599895" y="258457"/>
                </a:cubicBezTo>
                <a:lnTo>
                  <a:pt x="1619368" y="258457"/>
                </a:lnTo>
                <a:cubicBezTo>
                  <a:pt x="1620458" y="287196"/>
                  <a:pt x="1622143" y="350274"/>
                  <a:pt x="1619318" y="362662"/>
                </a:cubicBezTo>
                <a:cubicBezTo>
                  <a:pt x="1617733" y="369599"/>
                  <a:pt x="1612778" y="375347"/>
                  <a:pt x="1606435" y="377676"/>
                </a:cubicBezTo>
                <a:cubicBezTo>
                  <a:pt x="1599201" y="380302"/>
                  <a:pt x="1590678" y="378369"/>
                  <a:pt x="1582453" y="372126"/>
                </a:cubicBezTo>
                <a:cubicBezTo>
                  <a:pt x="1570214" y="362910"/>
                  <a:pt x="1547272" y="358252"/>
                  <a:pt x="1528839" y="367815"/>
                </a:cubicBezTo>
                <a:cubicBezTo>
                  <a:pt x="1519176" y="372820"/>
                  <a:pt x="1503122" y="386149"/>
                  <a:pt x="1504212" y="418704"/>
                </a:cubicBezTo>
                <a:cubicBezTo>
                  <a:pt x="1503122" y="451556"/>
                  <a:pt x="1519176" y="464935"/>
                  <a:pt x="1528839" y="469939"/>
                </a:cubicBezTo>
                <a:cubicBezTo>
                  <a:pt x="1547272" y="479503"/>
                  <a:pt x="1570214" y="474845"/>
                  <a:pt x="1582453" y="465579"/>
                </a:cubicBezTo>
                <a:cubicBezTo>
                  <a:pt x="1590678" y="459385"/>
                  <a:pt x="1599201" y="457452"/>
                  <a:pt x="1606435" y="460079"/>
                </a:cubicBezTo>
                <a:cubicBezTo>
                  <a:pt x="1612778" y="462358"/>
                  <a:pt x="1617733" y="468155"/>
                  <a:pt x="1619318" y="475092"/>
                </a:cubicBezTo>
                <a:cubicBezTo>
                  <a:pt x="1622044" y="487133"/>
                  <a:pt x="1620557" y="547338"/>
                  <a:pt x="1619467" y="577018"/>
                </a:cubicBezTo>
                <a:cubicBezTo>
                  <a:pt x="1612927" y="577018"/>
                  <a:pt x="1606336" y="577018"/>
                  <a:pt x="1599895" y="576969"/>
                </a:cubicBezTo>
                <a:cubicBezTo>
                  <a:pt x="1534785" y="576820"/>
                  <a:pt x="1494599" y="576919"/>
                  <a:pt x="1486176" y="578852"/>
                </a:cubicBezTo>
                <a:cubicBezTo>
                  <a:pt x="1475770" y="581230"/>
                  <a:pt x="1467148" y="588663"/>
                  <a:pt x="1463630" y="598325"/>
                </a:cubicBezTo>
                <a:cubicBezTo>
                  <a:pt x="1459716" y="609028"/>
                  <a:pt x="1462243" y="621119"/>
                  <a:pt x="1470716" y="632317"/>
                </a:cubicBezTo>
                <a:cubicBezTo>
                  <a:pt x="1478297" y="642376"/>
                  <a:pt x="1482112" y="661255"/>
                  <a:pt x="1474234" y="676417"/>
                </a:cubicBezTo>
                <a:cubicBezTo>
                  <a:pt x="1467148" y="690093"/>
                  <a:pt x="1452233" y="696931"/>
                  <a:pt x="1430778" y="696237"/>
                </a:cubicBezTo>
                <a:cubicBezTo>
                  <a:pt x="1409620" y="696882"/>
                  <a:pt x="1394755" y="690093"/>
                  <a:pt x="1387669" y="676417"/>
                </a:cubicBezTo>
                <a:cubicBezTo>
                  <a:pt x="1379790" y="661255"/>
                  <a:pt x="1383606" y="642376"/>
                  <a:pt x="1391187" y="632317"/>
                </a:cubicBezTo>
                <a:cubicBezTo>
                  <a:pt x="1399660" y="621119"/>
                  <a:pt x="1402138" y="609028"/>
                  <a:pt x="1398273" y="598325"/>
                </a:cubicBezTo>
                <a:cubicBezTo>
                  <a:pt x="1394755" y="588663"/>
                  <a:pt x="1386083" y="581230"/>
                  <a:pt x="1375727" y="578852"/>
                </a:cubicBezTo>
                <a:cubicBezTo>
                  <a:pt x="1363785" y="576126"/>
                  <a:pt x="1276279" y="575185"/>
                  <a:pt x="1213052" y="576077"/>
                </a:cubicBezTo>
                <a:cubicBezTo>
                  <a:pt x="1213845" y="552540"/>
                  <a:pt x="1215876" y="487133"/>
                  <a:pt x="1212606" y="472863"/>
                </a:cubicBezTo>
                <a:cubicBezTo>
                  <a:pt x="1210277" y="462705"/>
                  <a:pt x="1202944" y="454232"/>
                  <a:pt x="1193479" y="450763"/>
                </a:cubicBezTo>
                <a:cubicBezTo>
                  <a:pt x="1182925" y="446898"/>
                  <a:pt x="1171082" y="449376"/>
                  <a:pt x="1160132" y="457651"/>
                </a:cubicBezTo>
                <a:cubicBezTo>
                  <a:pt x="1150321" y="465083"/>
                  <a:pt x="1131838" y="468800"/>
                  <a:pt x="1117072" y="461119"/>
                </a:cubicBezTo>
                <a:cubicBezTo>
                  <a:pt x="1103743" y="454232"/>
                  <a:pt x="1097054" y="439664"/>
                  <a:pt x="1097747" y="418704"/>
                </a:cubicBezTo>
                <a:cubicBezTo>
                  <a:pt x="1097054" y="398091"/>
                  <a:pt x="1103743" y="383523"/>
                  <a:pt x="1117072" y="376586"/>
                </a:cubicBezTo>
                <a:cubicBezTo>
                  <a:pt x="1131888" y="368905"/>
                  <a:pt x="1150321" y="372622"/>
                  <a:pt x="1160132" y="380054"/>
                </a:cubicBezTo>
                <a:cubicBezTo>
                  <a:pt x="1171082" y="388379"/>
                  <a:pt x="1182925" y="390807"/>
                  <a:pt x="1193479" y="386991"/>
                </a:cubicBezTo>
                <a:cubicBezTo>
                  <a:pt x="1202944" y="383523"/>
                  <a:pt x="1210277" y="375050"/>
                  <a:pt x="1212606" y="364842"/>
                </a:cubicBezTo>
                <a:close/>
                <a:moveTo>
                  <a:pt x="871152" y="258457"/>
                </a:moveTo>
                <a:cubicBezTo>
                  <a:pt x="887949" y="258407"/>
                  <a:pt x="906382" y="258457"/>
                  <a:pt x="924022" y="258457"/>
                </a:cubicBezTo>
                <a:cubicBezTo>
                  <a:pt x="989182" y="258605"/>
                  <a:pt x="1029367" y="258556"/>
                  <a:pt x="1037791" y="256623"/>
                </a:cubicBezTo>
                <a:cubicBezTo>
                  <a:pt x="1048147" y="254245"/>
                  <a:pt x="1056818" y="246763"/>
                  <a:pt x="1060287" y="237150"/>
                </a:cubicBezTo>
                <a:cubicBezTo>
                  <a:pt x="1064202" y="226397"/>
                  <a:pt x="1061724" y="214357"/>
                  <a:pt x="1053251" y="203158"/>
                </a:cubicBezTo>
                <a:cubicBezTo>
                  <a:pt x="1045669" y="193099"/>
                  <a:pt x="1041805" y="174220"/>
                  <a:pt x="1049683" y="159058"/>
                </a:cubicBezTo>
                <a:cubicBezTo>
                  <a:pt x="1056818" y="145382"/>
                  <a:pt x="1071684" y="138494"/>
                  <a:pt x="1093189" y="139238"/>
                </a:cubicBezTo>
                <a:cubicBezTo>
                  <a:pt x="1114248" y="138494"/>
                  <a:pt x="1129212" y="145382"/>
                  <a:pt x="1136298" y="159058"/>
                </a:cubicBezTo>
                <a:cubicBezTo>
                  <a:pt x="1144176" y="174220"/>
                  <a:pt x="1140361" y="193099"/>
                  <a:pt x="1132730" y="203158"/>
                </a:cubicBezTo>
                <a:cubicBezTo>
                  <a:pt x="1124307" y="214357"/>
                  <a:pt x="1121779" y="226397"/>
                  <a:pt x="1125694" y="237150"/>
                </a:cubicBezTo>
                <a:cubicBezTo>
                  <a:pt x="1129212" y="246763"/>
                  <a:pt x="1137834" y="254245"/>
                  <a:pt x="1148240" y="256623"/>
                </a:cubicBezTo>
                <a:cubicBezTo>
                  <a:pt x="1153740" y="257862"/>
                  <a:pt x="1175245" y="258754"/>
                  <a:pt x="1203043" y="259249"/>
                </a:cubicBezTo>
                <a:cubicBezTo>
                  <a:pt x="1204133" y="288336"/>
                  <a:pt x="1205718" y="350373"/>
                  <a:pt x="1202944" y="362662"/>
                </a:cubicBezTo>
                <a:cubicBezTo>
                  <a:pt x="1201358" y="369599"/>
                  <a:pt x="1196403" y="375347"/>
                  <a:pt x="1190060" y="377676"/>
                </a:cubicBezTo>
                <a:cubicBezTo>
                  <a:pt x="1182826" y="380302"/>
                  <a:pt x="1174303" y="378369"/>
                  <a:pt x="1166078" y="372126"/>
                </a:cubicBezTo>
                <a:cubicBezTo>
                  <a:pt x="1153839" y="362910"/>
                  <a:pt x="1130897" y="358252"/>
                  <a:pt x="1112464" y="367815"/>
                </a:cubicBezTo>
                <a:cubicBezTo>
                  <a:pt x="1102802" y="372820"/>
                  <a:pt x="1086747" y="386149"/>
                  <a:pt x="1087837" y="418704"/>
                </a:cubicBezTo>
                <a:cubicBezTo>
                  <a:pt x="1086747" y="451556"/>
                  <a:pt x="1102802" y="464935"/>
                  <a:pt x="1112464" y="469939"/>
                </a:cubicBezTo>
                <a:cubicBezTo>
                  <a:pt x="1130897" y="479503"/>
                  <a:pt x="1153839" y="474845"/>
                  <a:pt x="1166078" y="465579"/>
                </a:cubicBezTo>
                <a:cubicBezTo>
                  <a:pt x="1174303" y="459385"/>
                  <a:pt x="1182826" y="457403"/>
                  <a:pt x="1190060" y="460079"/>
                </a:cubicBezTo>
                <a:cubicBezTo>
                  <a:pt x="1196403" y="462358"/>
                  <a:pt x="1201358" y="468155"/>
                  <a:pt x="1202944" y="475092"/>
                </a:cubicBezTo>
                <a:cubicBezTo>
                  <a:pt x="1205669" y="487034"/>
                  <a:pt x="1204182" y="546297"/>
                  <a:pt x="1203092" y="576226"/>
                </a:cubicBezTo>
                <a:cubicBezTo>
                  <a:pt x="1175294" y="576721"/>
                  <a:pt x="1153740" y="577563"/>
                  <a:pt x="1148240" y="578852"/>
                </a:cubicBezTo>
                <a:cubicBezTo>
                  <a:pt x="1137834" y="581230"/>
                  <a:pt x="1129212" y="588663"/>
                  <a:pt x="1125694" y="598325"/>
                </a:cubicBezTo>
                <a:cubicBezTo>
                  <a:pt x="1121779" y="609028"/>
                  <a:pt x="1124307" y="621119"/>
                  <a:pt x="1132730" y="632317"/>
                </a:cubicBezTo>
                <a:cubicBezTo>
                  <a:pt x="1140361" y="642376"/>
                  <a:pt x="1144176" y="661255"/>
                  <a:pt x="1136298" y="676417"/>
                </a:cubicBezTo>
                <a:cubicBezTo>
                  <a:pt x="1129212" y="690093"/>
                  <a:pt x="1114297" y="696981"/>
                  <a:pt x="1092842" y="696237"/>
                </a:cubicBezTo>
                <a:cubicBezTo>
                  <a:pt x="1071684" y="696882"/>
                  <a:pt x="1056769" y="690093"/>
                  <a:pt x="1049683" y="676417"/>
                </a:cubicBezTo>
                <a:cubicBezTo>
                  <a:pt x="1041805" y="661255"/>
                  <a:pt x="1045669" y="642376"/>
                  <a:pt x="1053251" y="632317"/>
                </a:cubicBezTo>
                <a:cubicBezTo>
                  <a:pt x="1061724" y="621119"/>
                  <a:pt x="1064202" y="609028"/>
                  <a:pt x="1060287" y="598325"/>
                </a:cubicBezTo>
                <a:cubicBezTo>
                  <a:pt x="1056818" y="588663"/>
                  <a:pt x="1048147" y="581230"/>
                  <a:pt x="1037791" y="578852"/>
                </a:cubicBezTo>
                <a:cubicBezTo>
                  <a:pt x="1029367" y="576919"/>
                  <a:pt x="989182" y="576870"/>
                  <a:pt x="924022" y="576969"/>
                </a:cubicBezTo>
                <a:cubicBezTo>
                  <a:pt x="906382" y="577018"/>
                  <a:pt x="887850" y="577068"/>
                  <a:pt x="871053" y="577018"/>
                </a:cubicBezTo>
                <a:cubicBezTo>
                  <a:pt x="869963" y="547338"/>
                  <a:pt x="868476" y="487133"/>
                  <a:pt x="871201" y="475092"/>
                </a:cubicBezTo>
                <a:cubicBezTo>
                  <a:pt x="872787" y="468155"/>
                  <a:pt x="877742" y="462358"/>
                  <a:pt x="884084" y="460079"/>
                </a:cubicBezTo>
                <a:cubicBezTo>
                  <a:pt x="891319" y="457452"/>
                  <a:pt x="899842" y="459385"/>
                  <a:pt x="908067" y="465579"/>
                </a:cubicBezTo>
                <a:cubicBezTo>
                  <a:pt x="920306" y="474845"/>
                  <a:pt x="943248" y="479503"/>
                  <a:pt x="961681" y="469939"/>
                </a:cubicBezTo>
                <a:cubicBezTo>
                  <a:pt x="971343" y="464935"/>
                  <a:pt x="987447" y="451556"/>
                  <a:pt x="986308" y="419051"/>
                </a:cubicBezTo>
                <a:cubicBezTo>
                  <a:pt x="987447" y="386149"/>
                  <a:pt x="971343" y="372820"/>
                  <a:pt x="961681" y="367815"/>
                </a:cubicBezTo>
                <a:cubicBezTo>
                  <a:pt x="943248" y="358252"/>
                  <a:pt x="920306" y="362910"/>
                  <a:pt x="908067" y="372126"/>
                </a:cubicBezTo>
                <a:cubicBezTo>
                  <a:pt x="899842" y="378369"/>
                  <a:pt x="891319" y="380302"/>
                  <a:pt x="884084" y="377676"/>
                </a:cubicBezTo>
                <a:cubicBezTo>
                  <a:pt x="877742" y="375347"/>
                  <a:pt x="872787" y="369599"/>
                  <a:pt x="871201" y="362662"/>
                </a:cubicBezTo>
                <a:cubicBezTo>
                  <a:pt x="868377" y="350274"/>
                  <a:pt x="870062" y="287196"/>
                  <a:pt x="871152" y="258457"/>
                </a:cubicBezTo>
                <a:close/>
                <a:moveTo>
                  <a:pt x="569834" y="364842"/>
                </a:moveTo>
                <a:cubicBezTo>
                  <a:pt x="573253" y="349927"/>
                  <a:pt x="570874" y="278673"/>
                  <a:pt x="570131" y="258506"/>
                </a:cubicBezTo>
                <a:cubicBezTo>
                  <a:pt x="579496" y="258506"/>
                  <a:pt x="589654" y="258506"/>
                  <a:pt x="600506" y="258457"/>
                </a:cubicBezTo>
                <a:cubicBezTo>
                  <a:pt x="642326" y="258358"/>
                  <a:pt x="689697" y="258258"/>
                  <a:pt x="697625" y="260092"/>
                </a:cubicBezTo>
                <a:cubicBezTo>
                  <a:pt x="704760" y="261727"/>
                  <a:pt x="710657" y="266781"/>
                  <a:pt x="713035" y="273272"/>
                </a:cubicBezTo>
                <a:cubicBezTo>
                  <a:pt x="715761" y="280755"/>
                  <a:pt x="713779" y="289475"/>
                  <a:pt x="707386" y="297899"/>
                </a:cubicBezTo>
                <a:cubicBezTo>
                  <a:pt x="697972" y="310386"/>
                  <a:pt x="693215" y="333774"/>
                  <a:pt x="702976" y="352554"/>
                </a:cubicBezTo>
                <a:cubicBezTo>
                  <a:pt x="707932" y="362117"/>
                  <a:pt x="720815" y="377775"/>
                  <a:pt x="751685" y="377775"/>
                </a:cubicBezTo>
                <a:cubicBezTo>
                  <a:pt x="752725" y="377775"/>
                  <a:pt x="753816" y="377725"/>
                  <a:pt x="754906" y="377725"/>
                </a:cubicBezTo>
                <a:cubicBezTo>
                  <a:pt x="788452" y="378766"/>
                  <a:pt x="802028" y="362414"/>
                  <a:pt x="807132" y="352554"/>
                </a:cubicBezTo>
                <a:cubicBezTo>
                  <a:pt x="816894" y="333774"/>
                  <a:pt x="812137" y="310386"/>
                  <a:pt x="802722" y="297899"/>
                </a:cubicBezTo>
                <a:cubicBezTo>
                  <a:pt x="796330" y="289475"/>
                  <a:pt x="794348" y="280755"/>
                  <a:pt x="797073" y="273272"/>
                </a:cubicBezTo>
                <a:cubicBezTo>
                  <a:pt x="799452" y="266781"/>
                  <a:pt x="805348" y="261727"/>
                  <a:pt x="812484" y="260092"/>
                </a:cubicBezTo>
                <a:cubicBezTo>
                  <a:pt x="816993" y="259051"/>
                  <a:pt x="836417" y="258655"/>
                  <a:pt x="861242" y="258506"/>
                </a:cubicBezTo>
                <a:cubicBezTo>
                  <a:pt x="860498" y="278624"/>
                  <a:pt x="858120" y="349927"/>
                  <a:pt x="861539" y="364842"/>
                </a:cubicBezTo>
                <a:cubicBezTo>
                  <a:pt x="863868" y="375050"/>
                  <a:pt x="871201" y="383523"/>
                  <a:pt x="880665" y="386991"/>
                </a:cubicBezTo>
                <a:cubicBezTo>
                  <a:pt x="891220" y="390807"/>
                  <a:pt x="903062" y="388329"/>
                  <a:pt x="914013" y="380054"/>
                </a:cubicBezTo>
                <a:cubicBezTo>
                  <a:pt x="923874" y="372622"/>
                  <a:pt x="942307" y="368905"/>
                  <a:pt x="957122" y="376586"/>
                </a:cubicBezTo>
                <a:cubicBezTo>
                  <a:pt x="970451" y="383523"/>
                  <a:pt x="977091" y="398091"/>
                  <a:pt x="976398" y="419051"/>
                </a:cubicBezTo>
                <a:cubicBezTo>
                  <a:pt x="977091" y="439664"/>
                  <a:pt x="970451" y="454232"/>
                  <a:pt x="957122" y="461119"/>
                </a:cubicBezTo>
                <a:cubicBezTo>
                  <a:pt x="942307" y="468849"/>
                  <a:pt x="923874" y="465083"/>
                  <a:pt x="914013" y="457651"/>
                </a:cubicBezTo>
                <a:cubicBezTo>
                  <a:pt x="903062" y="449376"/>
                  <a:pt x="891220" y="446948"/>
                  <a:pt x="880665" y="450763"/>
                </a:cubicBezTo>
                <a:cubicBezTo>
                  <a:pt x="871201" y="454232"/>
                  <a:pt x="863868" y="462705"/>
                  <a:pt x="861539" y="472863"/>
                </a:cubicBezTo>
                <a:cubicBezTo>
                  <a:pt x="858269" y="487332"/>
                  <a:pt x="860350" y="554275"/>
                  <a:pt x="861142" y="576969"/>
                </a:cubicBezTo>
                <a:cubicBezTo>
                  <a:pt x="836367" y="576820"/>
                  <a:pt x="816943" y="576424"/>
                  <a:pt x="812484" y="575383"/>
                </a:cubicBezTo>
                <a:cubicBezTo>
                  <a:pt x="805348" y="573748"/>
                  <a:pt x="799452" y="568694"/>
                  <a:pt x="797073" y="562153"/>
                </a:cubicBezTo>
                <a:cubicBezTo>
                  <a:pt x="794348" y="554721"/>
                  <a:pt x="796330" y="546000"/>
                  <a:pt x="802722" y="537576"/>
                </a:cubicBezTo>
                <a:cubicBezTo>
                  <a:pt x="812137" y="525089"/>
                  <a:pt x="816894" y="501701"/>
                  <a:pt x="807132" y="482922"/>
                </a:cubicBezTo>
                <a:cubicBezTo>
                  <a:pt x="802028" y="473011"/>
                  <a:pt x="788402" y="456660"/>
                  <a:pt x="755203" y="457750"/>
                </a:cubicBezTo>
                <a:cubicBezTo>
                  <a:pt x="721707" y="456660"/>
                  <a:pt x="708080" y="473011"/>
                  <a:pt x="702976" y="482922"/>
                </a:cubicBezTo>
                <a:cubicBezTo>
                  <a:pt x="693215" y="501701"/>
                  <a:pt x="697972" y="525089"/>
                  <a:pt x="707386" y="537576"/>
                </a:cubicBezTo>
                <a:cubicBezTo>
                  <a:pt x="713779" y="546000"/>
                  <a:pt x="715761" y="554721"/>
                  <a:pt x="713035" y="562153"/>
                </a:cubicBezTo>
                <a:cubicBezTo>
                  <a:pt x="710657" y="568694"/>
                  <a:pt x="704760" y="573748"/>
                  <a:pt x="697625" y="575383"/>
                </a:cubicBezTo>
                <a:cubicBezTo>
                  <a:pt x="689697" y="577217"/>
                  <a:pt x="642326" y="577068"/>
                  <a:pt x="600506" y="576969"/>
                </a:cubicBezTo>
                <a:lnTo>
                  <a:pt x="570230" y="576969"/>
                </a:lnTo>
                <a:cubicBezTo>
                  <a:pt x="571023" y="554225"/>
                  <a:pt x="573104" y="487282"/>
                  <a:pt x="569834" y="472863"/>
                </a:cubicBezTo>
                <a:cubicBezTo>
                  <a:pt x="567505" y="462705"/>
                  <a:pt x="560171" y="454182"/>
                  <a:pt x="550657" y="450763"/>
                </a:cubicBezTo>
                <a:cubicBezTo>
                  <a:pt x="540153" y="446898"/>
                  <a:pt x="528310" y="449376"/>
                  <a:pt x="517310" y="457651"/>
                </a:cubicBezTo>
                <a:cubicBezTo>
                  <a:pt x="507499" y="465083"/>
                  <a:pt x="489066" y="468849"/>
                  <a:pt x="474250" y="461119"/>
                </a:cubicBezTo>
                <a:cubicBezTo>
                  <a:pt x="460921" y="454232"/>
                  <a:pt x="454281" y="439664"/>
                  <a:pt x="454975" y="418704"/>
                </a:cubicBezTo>
                <a:cubicBezTo>
                  <a:pt x="454281" y="398091"/>
                  <a:pt x="460921" y="383523"/>
                  <a:pt x="474250" y="376586"/>
                </a:cubicBezTo>
                <a:cubicBezTo>
                  <a:pt x="489066" y="368905"/>
                  <a:pt x="507499" y="372622"/>
                  <a:pt x="517310" y="380054"/>
                </a:cubicBezTo>
                <a:cubicBezTo>
                  <a:pt x="528310" y="388329"/>
                  <a:pt x="540153" y="390807"/>
                  <a:pt x="550657" y="386991"/>
                </a:cubicBezTo>
                <a:cubicBezTo>
                  <a:pt x="560171" y="383523"/>
                  <a:pt x="567505" y="375050"/>
                  <a:pt x="569834" y="364842"/>
                </a:cubicBezTo>
                <a:close/>
                <a:moveTo>
                  <a:pt x="264601" y="475092"/>
                </a:moveTo>
                <a:cubicBezTo>
                  <a:pt x="266187" y="468155"/>
                  <a:pt x="271092" y="462358"/>
                  <a:pt x="277484" y="460079"/>
                </a:cubicBezTo>
                <a:cubicBezTo>
                  <a:pt x="284719" y="457452"/>
                  <a:pt x="293241" y="459385"/>
                  <a:pt x="301417" y="465579"/>
                </a:cubicBezTo>
                <a:cubicBezTo>
                  <a:pt x="313656" y="474845"/>
                  <a:pt x="336648" y="479503"/>
                  <a:pt x="355031" y="469939"/>
                </a:cubicBezTo>
                <a:cubicBezTo>
                  <a:pt x="364743" y="464935"/>
                  <a:pt x="380798" y="451556"/>
                  <a:pt x="379707" y="419051"/>
                </a:cubicBezTo>
                <a:cubicBezTo>
                  <a:pt x="380798" y="386149"/>
                  <a:pt x="364743" y="372820"/>
                  <a:pt x="355031" y="367815"/>
                </a:cubicBezTo>
                <a:cubicBezTo>
                  <a:pt x="336648" y="358252"/>
                  <a:pt x="313656" y="362910"/>
                  <a:pt x="301417" y="372126"/>
                </a:cubicBezTo>
                <a:cubicBezTo>
                  <a:pt x="293241" y="378320"/>
                  <a:pt x="284719" y="380302"/>
                  <a:pt x="277484" y="377676"/>
                </a:cubicBezTo>
                <a:cubicBezTo>
                  <a:pt x="271092" y="375347"/>
                  <a:pt x="266187" y="369599"/>
                  <a:pt x="264601" y="362662"/>
                </a:cubicBezTo>
                <a:cubicBezTo>
                  <a:pt x="261777" y="350274"/>
                  <a:pt x="263461" y="287147"/>
                  <a:pt x="264601" y="258407"/>
                </a:cubicBezTo>
                <a:cubicBezTo>
                  <a:pt x="273520" y="258407"/>
                  <a:pt x="282687" y="258457"/>
                  <a:pt x="291557" y="258457"/>
                </a:cubicBezTo>
                <a:cubicBezTo>
                  <a:pt x="346062" y="258605"/>
                  <a:pt x="382433" y="258556"/>
                  <a:pt x="390856" y="256623"/>
                </a:cubicBezTo>
                <a:cubicBezTo>
                  <a:pt x="401212" y="254245"/>
                  <a:pt x="409834" y="246763"/>
                  <a:pt x="413352" y="237150"/>
                </a:cubicBezTo>
                <a:cubicBezTo>
                  <a:pt x="417267" y="226397"/>
                  <a:pt x="414789" y="214357"/>
                  <a:pt x="406316" y="203158"/>
                </a:cubicBezTo>
                <a:cubicBezTo>
                  <a:pt x="398735" y="193099"/>
                  <a:pt x="394870" y="174220"/>
                  <a:pt x="402748" y="159058"/>
                </a:cubicBezTo>
                <a:cubicBezTo>
                  <a:pt x="409834" y="145382"/>
                  <a:pt x="424749" y="138494"/>
                  <a:pt x="446254" y="139238"/>
                </a:cubicBezTo>
                <a:cubicBezTo>
                  <a:pt x="467363" y="138494"/>
                  <a:pt x="482277" y="145382"/>
                  <a:pt x="489363" y="159058"/>
                </a:cubicBezTo>
                <a:cubicBezTo>
                  <a:pt x="497242" y="174220"/>
                  <a:pt x="493426" y="193099"/>
                  <a:pt x="485796" y="203158"/>
                </a:cubicBezTo>
                <a:cubicBezTo>
                  <a:pt x="477372" y="214357"/>
                  <a:pt x="474845" y="226397"/>
                  <a:pt x="478759" y="237150"/>
                </a:cubicBezTo>
                <a:cubicBezTo>
                  <a:pt x="482277" y="246763"/>
                  <a:pt x="490899" y="254245"/>
                  <a:pt x="501305" y="256623"/>
                </a:cubicBezTo>
                <a:cubicBezTo>
                  <a:pt x="507400" y="258011"/>
                  <a:pt x="528360" y="258457"/>
                  <a:pt x="560270" y="258506"/>
                </a:cubicBezTo>
                <a:cubicBezTo>
                  <a:pt x="561360" y="287295"/>
                  <a:pt x="563045" y="350274"/>
                  <a:pt x="560221" y="362662"/>
                </a:cubicBezTo>
                <a:cubicBezTo>
                  <a:pt x="558635" y="369599"/>
                  <a:pt x="553680" y="375347"/>
                  <a:pt x="547338" y="377676"/>
                </a:cubicBezTo>
                <a:cubicBezTo>
                  <a:pt x="540054" y="380302"/>
                  <a:pt x="531580" y="378369"/>
                  <a:pt x="523355" y="372126"/>
                </a:cubicBezTo>
                <a:cubicBezTo>
                  <a:pt x="511116" y="362910"/>
                  <a:pt x="488174" y="358252"/>
                  <a:pt x="469741" y="367815"/>
                </a:cubicBezTo>
                <a:cubicBezTo>
                  <a:pt x="460079" y="372820"/>
                  <a:pt x="443975" y="386149"/>
                  <a:pt x="445114" y="418704"/>
                </a:cubicBezTo>
                <a:cubicBezTo>
                  <a:pt x="443975" y="451556"/>
                  <a:pt x="460079" y="464935"/>
                  <a:pt x="469741" y="469939"/>
                </a:cubicBezTo>
                <a:cubicBezTo>
                  <a:pt x="488174" y="479503"/>
                  <a:pt x="511116" y="474845"/>
                  <a:pt x="523355" y="465579"/>
                </a:cubicBezTo>
                <a:cubicBezTo>
                  <a:pt x="531580" y="459385"/>
                  <a:pt x="540054" y="457452"/>
                  <a:pt x="547338" y="460079"/>
                </a:cubicBezTo>
                <a:cubicBezTo>
                  <a:pt x="553680" y="462358"/>
                  <a:pt x="558635" y="468155"/>
                  <a:pt x="560221" y="475092"/>
                </a:cubicBezTo>
                <a:cubicBezTo>
                  <a:pt x="562946" y="487133"/>
                  <a:pt x="561410" y="547288"/>
                  <a:pt x="560369" y="576969"/>
                </a:cubicBezTo>
                <a:cubicBezTo>
                  <a:pt x="528409" y="577018"/>
                  <a:pt x="507400" y="577415"/>
                  <a:pt x="501305" y="578852"/>
                </a:cubicBezTo>
                <a:cubicBezTo>
                  <a:pt x="490899" y="581230"/>
                  <a:pt x="482277" y="588663"/>
                  <a:pt x="478759" y="598325"/>
                </a:cubicBezTo>
                <a:cubicBezTo>
                  <a:pt x="474845" y="609028"/>
                  <a:pt x="477372" y="621119"/>
                  <a:pt x="485796" y="632317"/>
                </a:cubicBezTo>
                <a:cubicBezTo>
                  <a:pt x="493426" y="642376"/>
                  <a:pt x="497242" y="661255"/>
                  <a:pt x="489363" y="676417"/>
                </a:cubicBezTo>
                <a:cubicBezTo>
                  <a:pt x="482277" y="690093"/>
                  <a:pt x="467313" y="696931"/>
                  <a:pt x="445907" y="696237"/>
                </a:cubicBezTo>
                <a:cubicBezTo>
                  <a:pt x="424799" y="696882"/>
                  <a:pt x="409834" y="690093"/>
                  <a:pt x="402748" y="676417"/>
                </a:cubicBezTo>
                <a:cubicBezTo>
                  <a:pt x="394870" y="661255"/>
                  <a:pt x="398735" y="642376"/>
                  <a:pt x="406316" y="632317"/>
                </a:cubicBezTo>
                <a:cubicBezTo>
                  <a:pt x="414789" y="621119"/>
                  <a:pt x="417267" y="609028"/>
                  <a:pt x="413352" y="598325"/>
                </a:cubicBezTo>
                <a:cubicBezTo>
                  <a:pt x="409834" y="588663"/>
                  <a:pt x="401212" y="581230"/>
                  <a:pt x="390856" y="578852"/>
                </a:cubicBezTo>
                <a:cubicBezTo>
                  <a:pt x="382433" y="576919"/>
                  <a:pt x="346062" y="576870"/>
                  <a:pt x="291557" y="576969"/>
                </a:cubicBezTo>
                <a:cubicBezTo>
                  <a:pt x="282637" y="577018"/>
                  <a:pt x="273471" y="577018"/>
                  <a:pt x="264502" y="577018"/>
                </a:cubicBezTo>
                <a:cubicBezTo>
                  <a:pt x="263412" y="547387"/>
                  <a:pt x="261876" y="487133"/>
                  <a:pt x="264651" y="475092"/>
                </a:cubicBezTo>
                <a:close/>
                <a:moveTo>
                  <a:pt x="264601" y="803515"/>
                </a:moveTo>
                <a:cubicBezTo>
                  <a:pt x="266187" y="796578"/>
                  <a:pt x="271092" y="790830"/>
                  <a:pt x="277484" y="788501"/>
                </a:cubicBezTo>
                <a:cubicBezTo>
                  <a:pt x="284719" y="785825"/>
                  <a:pt x="293241" y="787807"/>
                  <a:pt x="301417" y="794001"/>
                </a:cubicBezTo>
                <a:cubicBezTo>
                  <a:pt x="313656" y="803267"/>
                  <a:pt x="336648" y="807925"/>
                  <a:pt x="355031" y="798362"/>
                </a:cubicBezTo>
                <a:cubicBezTo>
                  <a:pt x="364743" y="793357"/>
                  <a:pt x="380798" y="779978"/>
                  <a:pt x="379707" y="747473"/>
                </a:cubicBezTo>
                <a:cubicBezTo>
                  <a:pt x="380798" y="714571"/>
                  <a:pt x="364743" y="701242"/>
                  <a:pt x="355031" y="696237"/>
                </a:cubicBezTo>
                <a:cubicBezTo>
                  <a:pt x="336648" y="686674"/>
                  <a:pt x="313656" y="691332"/>
                  <a:pt x="301417" y="700598"/>
                </a:cubicBezTo>
                <a:cubicBezTo>
                  <a:pt x="293241" y="706792"/>
                  <a:pt x="284719" y="708724"/>
                  <a:pt x="277484" y="706098"/>
                </a:cubicBezTo>
                <a:cubicBezTo>
                  <a:pt x="271092" y="703769"/>
                  <a:pt x="266187" y="698021"/>
                  <a:pt x="264601" y="691084"/>
                </a:cubicBezTo>
                <a:cubicBezTo>
                  <a:pt x="261777" y="678697"/>
                  <a:pt x="263461" y="615718"/>
                  <a:pt x="264601" y="586929"/>
                </a:cubicBezTo>
                <a:cubicBezTo>
                  <a:pt x="272975" y="586929"/>
                  <a:pt x="281993" y="586929"/>
                  <a:pt x="291557" y="586879"/>
                </a:cubicBezTo>
                <a:cubicBezTo>
                  <a:pt x="333328" y="586780"/>
                  <a:pt x="380698" y="586681"/>
                  <a:pt x="388627" y="588514"/>
                </a:cubicBezTo>
                <a:cubicBezTo>
                  <a:pt x="395762" y="590149"/>
                  <a:pt x="401708" y="595204"/>
                  <a:pt x="404086" y="601744"/>
                </a:cubicBezTo>
                <a:cubicBezTo>
                  <a:pt x="406762" y="609177"/>
                  <a:pt x="404780" y="617898"/>
                  <a:pt x="398438" y="626321"/>
                </a:cubicBezTo>
                <a:cubicBezTo>
                  <a:pt x="388973" y="638808"/>
                  <a:pt x="384217" y="662196"/>
                  <a:pt x="393978" y="680976"/>
                </a:cubicBezTo>
                <a:cubicBezTo>
                  <a:pt x="399082" y="690886"/>
                  <a:pt x="412758" y="707287"/>
                  <a:pt x="445907" y="706148"/>
                </a:cubicBezTo>
                <a:cubicBezTo>
                  <a:pt x="479503" y="707188"/>
                  <a:pt x="493030" y="690886"/>
                  <a:pt x="498183" y="680976"/>
                </a:cubicBezTo>
                <a:cubicBezTo>
                  <a:pt x="507895" y="662196"/>
                  <a:pt x="503138" y="638808"/>
                  <a:pt x="493724" y="626321"/>
                </a:cubicBezTo>
                <a:cubicBezTo>
                  <a:pt x="487381" y="617898"/>
                  <a:pt x="485350" y="609177"/>
                  <a:pt x="488075" y="601744"/>
                </a:cubicBezTo>
                <a:cubicBezTo>
                  <a:pt x="490453" y="595204"/>
                  <a:pt x="496350" y="590149"/>
                  <a:pt x="503485" y="588514"/>
                </a:cubicBezTo>
                <a:cubicBezTo>
                  <a:pt x="508738" y="587325"/>
                  <a:pt x="531283" y="586929"/>
                  <a:pt x="557991" y="586879"/>
                </a:cubicBezTo>
                <a:cubicBezTo>
                  <a:pt x="557248" y="606947"/>
                  <a:pt x="554869" y="678300"/>
                  <a:pt x="558288" y="693264"/>
                </a:cubicBezTo>
                <a:cubicBezTo>
                  <a:pt x="560617" y="703472"/>
                  <a:pt x="567951" y="711945"/>
                  <a:pt x="577415" y="715414"/>
                </a:cubicBezTo>
                <a:cubicBezTo>
                  <a:pt x="587969" y="719229"/>
                  <a:pt x="599812" y="716801"/>
                  <a:pt x="610763" y="708476"/>
                </a:cubicBezTo>
                <a:cubicBezTo>
                  <a:pt x="620574" y="701044"/>
                  <a:pt x="639007" y="697328"/>
                  <a:pt x="653822" y="705008"/>
                </a:cubicBezTo>
                <a:cubicBezTo>
                  <a:pt x="667151" y="711945"/>
                  <a:pt x="673841" y="726513"/>
                  <a:pt x="673147" y="747473"/>
                </a:cubicBezTo>
                <a:cubicBezTo>
                  <a:pt x="673841" y="768086"/>
                  <a:pt x="667151" y="782654"/>
                  <a:pt x="653822" y="789542"/>
                </a:cubicBezTo>
                <a:cubicBezTo>
                  <a:pt x="639007" y="797271"/>
                  <a:pt x="620574" y="793506"/>
                  <a:pt x="610763" y="786073"/>
                </a:cubicBezTo>
                <a:cubicBezTo>
                  <a:pt x="599812" y="777798"/>
                  <a:pt x="587969" y="775370"/>
                  <a:pt x="577415" y="779185"/>
                </a:cubicBezTo>
                <a:cubicBezTo>
                  <a:pt x="567951" y="782654"/>
                  <a:pt x="560617" y="791127"/>
                  <a:pt x="558288" y="801285"/>
                </a:cubicBezTo>
                <a:cubicBezTo>
                  <a:pt x="554968" y="815952"/>
                  <a:pt x="557149" y="884580"/>
                  <a:pt x="557941" y="906283"/>
                </a:cubicBezTo>
                <a:cubicBezTo>
                  <a:pt x="530788" y="905887"/>
                  <a:pt x="508985" y="905044"/>
                  <a:pt x="503485" y="903805"/>
                </a:cubicBezTo>
                <a:cubicBezTo>
                  <a:pt x="496350" y="902170"/>
                  <a:pt x="490453" y="897116"/>
                  <a:pt x="488075" y="890575"/>
                </a:cubicBezTo>
                <a:cubicBezTo>
                  <a:pt x="485350" y="883143"/>
                  <a:pt x="487381" y="874422"/>
                  <a:pt x="493724" y="865998"/>
                </a:cubicBezTo>
                <a:cubicBezTo>
                  <a:pt x="503138" y="853512"/>
                  <a:pt x="507895" y="830124"/>
                  <a:pt x="498183" y="811344"/>
                </a:cubicBezTo>
                <a:cubicBezTo>
                  <a:pt x="493030" y="801434"/>
                  <a:pt x="479404" y="785082"/>
                  <a:pt x="446254" y="786172"/>
                </a:cubicBezTo>
                <a:cubicBezTo>
                  <a:pt x="412659" y="785131"/>
                  <a:pt x="399082" y="801434"/>
                  <a:pt x="393978" y="811344"/>
                </a:cubicBezTo>
                <a:cubicBezTo>
                  <a:pt x="384217" y="830124"/>
                  <a:pt x="388973" y="853512"/>
                  <a:pt x="398438" y="865998"/>
                </a:cubicBezTo>
                <a:cubicBezTo>
                  <a:pt x="404780" y="874422"/>
                  <a:pt x="406762" y="883143"/>
                  <a:pt x="404037" y="890575"/>
                </a:cubicBezTo>
                <a:cubicBezTo>
                  <a:pt x="401708" y="897116"/>
                  <a:pt x="395762" y="902170"/>
                  <a:pt x="388627" y="903805"/>
                </a:cubicBezTo>
                <a:cubicBezTo>
                  <a:pt x="380698" y="905639"/>
                  <a:pt x="333328" y="905540"/>
                  <a:pt x="291557" y="905391"/>
                </a:cubicBezTo>
                <a:lnTo>
                  <a:pt x="264502" y="905391"/>
                </a:lnTo>
                <a:cubicBezTo>
                  <a:pt x="263412" y="875661"/>
                  <a:pt x="261876" y="815556"/>
                  <a:pt x="264651" y="803515"/>
                </a:cubicBezTo>
                <a:close/>
                <a:moveTo>
                  <a:pt x="264601" y="1131937"/>
                </a:moveTo>
                <a:cubicBezTo>
                  <a:pt x="266187" y="1125000"/>
                  <a:pt x="271092" y="1119252"/>
                  <a:pt x="277484" y="1116923"/>
                </a:cubicBezTo>
                <a:cubicBezTo>
                  <a:pt x="284719" y="1114248"/>
                  <a:pt x="293241" y="1116230"/>
                  <a:pt x="301417" y="1122423"/>
                </a:cubicBezTo>
                <a:cubicBezTo>
                  <a:pt x="313656" y="1131689"/>
                  <a:pt x="336648" y="1136347"/>
                  <a:pt x="355031" y="1126784"/>
                </a:cubicBezTo>
                <a:cubicBezTo>
                  <a:pt x="364743" y="1121779"/>
                  <a:pt x="380798" y="1108401"/>
                  <a:pt x="379707" y="1075895"/>
                </a:cubicBezTo>
                <a:cubicBezTo>
                  <a:pt x="380798" y="1042994"/>
                  <a:pt x="364743" y="1029664"/>
                  <a:pt x="355031" y="1024660"/>
                </a:cubicBezTo>
                <a:cubicBezTo>
                  <a:pt x="336648" y="1015096"/>
                  <a:pt x="313656" y="1019754"/>
                  <a:pt x="301417" y="1029020"/>
                </a:cubicBezTo>
                <a:cubicBezTo>
                  <a:pt x="293241" y="1035214"/>
                  <a:pt x="284719" y="1037147"/>
                  <a:pt x="277484" y="1034520"/>
                </a:cubicBezTo>
                <a:cubicBezTo>
                  <a:pt x="271092" y="1032191"/>
                  <a:pt x="266187" y="1026444"/>
                  <a:pt x="264601" y="1019507"/>
                </a:cubicBezTo>
                <a:cubicBezTo>
                  <a:pt x="261777" y="1007119"/>
                  <a:pt x="263461" y="944041"/>
                  <a:pt x="264601" y="915301"/>
                </a:cubicBezTo>
                <a:lnTo>
                  <a:pt x="291507" y="915301"/>
                </a:lnTo>
                <a:cubicBezTo>
                  <a:pt x="346062" y="915450"/>
                  <a:pt x="382433" y="915400"/>
                  <a:pt x="390856" y="913468"/>
                </a:cubicBezTo>
                <a:cubicBezTo>
                  <a:pt x="401212" y="911089"/>
                  <a:pt x="409834" y="903657"/>
                  <a:pt x="413352" y="893994"/>
                </a:cubicBezTo>
                <a:cubicBezTo>
                  <a:pt x="417267" y="883291"/>
                  <a:pt x="414789" y="871201"/>
                  <a:pt x="406316" y="860003"/>
                </a:cubicBezTo>
                <a:cubicBezTo>
                  <a:pt x="398735" y="849944"/>
                  <a:pt x="394870" y="831065"/>
                  <a:pt x="402748" y="815903"/>
                </a:cubicBezTo>
                <a:cubicBezTo>
                  <a:pt x="409834" y="802226"/>
                  <a:pt x="424749" y="795339"/>
                  <a:pt x="446254" y="796082"/>
                </a:cubicBezTo>
                <a:cubicBezTo>
                  <a:pt x="467363" y="795339"/>
                  <a:pt x="482277" y="802226"/>
                  <a:pt x="489363" y="815903"/>
                </a:cubicBezTo>
                <a:cubicBezTo>
                  <a:pt x="497242" y="831065"/>
                  <a:pt x="493426" y="849944"/>
                  <a:pt x="485796" y="860003"/>
                </a:cubicBezTo>
                <a:cubicBezTo>
                  <a:pt x="477372" y="871201"/>
                  <a:pt x="474845" y="883291"/>
                  <a:pt x="478759" y="893994"/>
                </a:cubicBezTo>
                <a:cubicBezTo>
                  <a:pt x="482277" y="903657"/>
                  <a:pt x="490899" y="911089"/>
                  <a:pt x="501305" y="913468"/>
                </a:cubicBezTo>
                <a:cubicBezTo>
                  <a:pt x="507251" y="914855"/>
                  <a:pt x="529896" y="915747"/>
                  <a:pt x="557941" y="916193"/>
                </a:cubicBezTo>
                <a:cubicBezTo>
                  <a:pt x="557149" y="937302"/>
                  <a:pt x="554919" y="1006921"/>
                  <a:pt x="558288" y="1021687"/>
                </a:cubicBezTo>
                <a:cubicBezTo>
                  <a:pt x="560617" y="1031894"/>
                  <a:pt x="567951" y="1040367"/>
                  <a:pt x="577415" y="1043836"/>
                </a:cubicBezTo>
                <a:cubicBezTo>
                  <a:pt x="587969" y="1047651"/>
                  <a:pt x="599812" y="1045223"/>
                  <a:pt x="610763" y="1036899"/>
                </a:cubicBezTo>
                <a:cubicBezTo>
                  <a:pt x="620574" y="1029466"/>
                  <a:pt x="639007" y="1025750"/>
                  <a:pt x="653822" y="1033430"/>
                </a:cubicBezTo>
                <a:cubicBezTo>
                  <a:pt x="667151" y="1040367"/>
                  <a:pt x="673841" y="1054935"/>
                  <a:pt x="673147" y="1075895"/>
                </a:cubicBezTo>
                <a:cubicBezTo>
                  <a:pt x="673841" y="1096508"/>
                  <a:pt x="667151" y="1111076"/>
                  <a:pt x="653822" y="1117964"/>
                </a:cubicBezTo>
                <a:cubicBezTo>
                  <a:pt x="639007" y="1125694"/>
                  <a:pt x="620574" y="1121928"/>
                  <a:pt x="610763" y="1114545"/>
                </a:cubicBezTo>
                <a:cubicBezTo>
                  <a:pt x="599812" y="1106220"/>
                  <a:pt x="587969" y="1103792"/>
                  <a:pt x="577415" y="1107608"/>
                </a:cubicBezTo>
                <a:cubicBezTo>
                  <a:pt x="567951" y="1111076"/>
                  <a:pt x="560617" y="1119549"/>
                  <a:pt x="558288" y="1129707"/>
                </a:cubicBezTo>
                <a:cubicBezTo>
                  <a:pt x="554968" y="1144176"/>
                  <a:pt x="557099" y="1211218"/>
                  <a:pt x="557892" y="1233863"/>
                </a:cubicBezTo>
                <a:cubicBezTo>
                  <a:pt x="531234" y="1233813"/>
                  <a:pt x="508738" y="1233417"/>
                  <a:pt x="503485" y="1232228"/>
                </a:cubicBezTo>
                <a:cubicBezTo>
                  <a:pt x="496350" y="1230593"/>
                  <a:pt x="490453" y="1225539"/>
                  <a:pt x="488075" y="1218998"/>
                </a:cubicBezTo>
                <a:cubicBezTo>
                  <a:pt x="485350" y="1211565"/>
                  <a:pt x="487381" y="1202844"/>
                  <a:pt x="493724" y="1194421"/>
                </a:cubicBezTo>
                <a:cubicBezTo>
                  <a:pt x="503138" y="1181934"/>
                  <a:pt x="507895" y="1158546"/>
                  <a:pt x="498183" y="1139766"/>
                </a:cubicBezTo>
                <a:cubicBezTo>
                  <a:pt x="493030" y="1129856"/>
                  <a:pt x="479404" y="1113554"/>
                  <a:pt x="446254" y="1114594"/>
                </a:cubicBezTo>
                <a:cubicBezTo>
                  <a:pt x="412659" y="1113554"/>
                  <a:pt x="399082" y="1129856"/>
                  <a:pt x="393978" y="1139766"/>
                </a:cubicBezTo>
                <a:cubicBezTo>
                  <a:pt x="384217" y="1158546"/>
                  <a:pt x="388973" y="1181934"/>
                  <a:pt x="398438" y="1194421"/>
                </a:cubicBezTo>
                <a:cubicBezTo>
                  <a:pt x="404780" y="1202844"/>
                  <a:pt x="406762" y="1211565"/>
                  <a:pt x="404086" y="1218998"/>
                </a:cubicBezTo>
                <a:cubicBezTo>
                  <a:pt x="401708" y="1225539"/>
                  <a:pt x="395762" y="1230593"/>
                  <a:pt x="388627" y="1232228"/>
                </a:cubicBezTo>
                <a:cubicBezTo>
                  <a:pt x="380698" y="1234061"/>
                  <a:pt x="333377" y="1233962"/>
                  <a:pt x="291557" y="1233813"/>
                </a:cubicBezTo>
                <a:lnTo>
                  <a:pt x="264502" y="1233813"/>
                </a:lnTo>
                <a:cubicBezTo>
                  <a:pt x="263412" y="1204083"/>
                  <a:pt x="261876" y="1143978"/>
                  <a:pt x="264651" y="1131937"/>
                </a:cubicBezTo>
                <a:close/>
                <a:moveTo>
                  <a:pt x="264601" y="1460359"/>
                </a:moveTo>
                <a:cubicBezTo>
                  <a:pt x="266187" y="1453422"/>
                  <a:pt x="271092" y="1447675"/>
                  <a:pt x="277484" y="1445346"/>
                </a:cubicBezTo>
                <a:cubicBezTo>
                  <a:pt x="284719" y="1442670"/>
                  <a:pt x="293241" y="1444652"/>
                  <a:pt x="301417" y="1450846"/>
                </a:cubicBezTo>
                <a:cubicBezTo>
                  <a:pt x="313656" y="1460112"/>
                  <a:pt x="336598" y="1464769"/>
                  <a:pt x="355031" y="1455206"/>
                </a:cubicBezTo>
                <a:cubicBezTo>
                  <a:pt x="364743" y="1450202"/>
                  <a:pt x="380798" y="1436872"/>
                  <a:pt x="379707" y="1404318"/>
                </a:cubicBezTo>
                <a:cubicBezTo>
                  <a:pt x="380798" y="1371416"/>
                  <a:pt x="364743" y="1358087"/>
                  <a:pt x="355031" y="1353082"/>
                </a:cubicBezTo>
                <a:cubicBezTo>
                  <a:pt x="336648" y="1343519"/>
                  <a:pt x="313706" y="1348177"/>
                  <a:pt x="301417" y="1357443"/>
                </a:cubicBezTo>
                <a:cubicBezTo>
                  <a:pt x="293241" y="1363636"/>
                  <a:pt x="284719" y="1365569"/>
                  <a:pt x="277484" y="1362943"/>
                </a:cubicBezTo>
                <a:cubicBezTo>
                  <a:pt x="271092" y="1360614"/>
                  <a:pt x="266187" y="1354866"/>
                  <a:pt x="264601" y="1347929"/>
                </a:cubicBezTo>
                <a:cubicBezTo>
                  <a:pt x="261777" y="1335541"/>
                  <a:pt x="263461" y="1272463"/>
                  <a:pt x="264601" y="1243724"/>
                </a:cubicBezTo>
                <a:lnTo>
                  <a:pt x="291557" y="1243724"/>
                </a:lnTo>
                <a:cubicBezTo>
                  <a:pt x="346062" y="1243872"/>
                  <a:pt x="382433" y="1243823"/>
                  <a:pt x="390856" y="1241890"/>
                </a:cubicBezTo>
                <a:cubicBezTo>
                  <a:pt x="401212" y="1239512"/>
                  <a:pt x="409834" y="1232079"/>
                  <a:pt x="413352" y="1222417"/>
                </a:cubicBezTo>
                <a:cubicBezTo>
                  <a:pt x="417267" y="1211714"/>
                  <a:pt x="414789" y="1199624"/>
                  <a:pt x="406316" y="1188425"/>
                </a:cubicBezTo>
                <a:cubicBezTo>
                  <a:pt x="398735" y="1178366"/>
                  <a:pt x="394870" y="1159487"/>
                  <a:pt x="402748" y="1144325"/>
                </a:cubicBezTo>
                <a:cubicBezTo>
                  <a:pt x="409834" y="1130649"/>
                  <a:pt x="424749" y="1123761"/>
                  <a:pt x="446254" y="1124505"/>
                </a:cubicBezTo>
                <a:cubicBezTo>
                  <a:pt x="467363" y="1123811"/>
                  <a:pt x="482277" y="1130649"/>
                  <a:pt x="489363" y="1144325"/>
                </a:cubicBezTo>
                <a:cubicBezTo>
                  <a:pt x="497242" y="1159487"/>
                  <a:pt x="493426" y="1178366"/>
                  <a:pt x="485796" y="1188425"/>
                </a:cubicBezTo>
                <a:cubicBezTo>
                  <a:pt x="477372" y="1199624"/>
                  <a:pt x="474845" y="1211714"/>
                  <a:pt x="478759" y="1222417"/>
                </a:cubicBezTo>
                <a:cubicBezTo>
                  <a:pt x="482277" y="1232079"/>
                  <a:pt x="490899" y="1239512"/>
                  <a:pt x="501305" y="1241890"/>
                </a:cubicBezTo>
                <a:cubicBezTo>
                  <a:pt x="507400" y="1243278"/>
                  <a:pt x="528360" y="1243724"/>
                  <a:pt x="560270" y="1243773"/>
                </a:cubicBezTo>
                <a:cubicBezTo>
                  <a:pt x="561360" y="1272562"/>
                  <a:pt x="563045" y="1335541"/>
                  <a:pt x="560221" y="1347929"/>
                </a:cubicBezTo>
                <a:cubicBezTo>
                  <a:pt x="558635" y="1354866"/>
                  <a:pt x="553680" y="1360614"/>
                  <a:pt x="547338" y="1362943"/>
                </a:cubicBezTo>
                <a:cubicBezTo>
                  <a:pt x="540054" y="1365569"/>
                  <a:pt x="531580" y="1363636"/>
                  <a:pt x="523355" y="1357443"/>
                </a:cubicBezTo>
                <a:cubicBezTo>
                  <a:pt x="511116" y="1348177"/>
                  <a:pt x="488174" y="1343519"/>
                  <a:pt x="469741" y="1353082"/>
                </a:cubicBezTo>
                <a:cubicBezTo>
                  <a:pt x="460079" y="1358087"/>
                  <a:pt x="443975" y="1371416"/>
                  <a:pt x="445114" y="1403971"/>
                </a:cubicBezTo>
                <a:cubicBezTo>
                  <a:pt x="443975" y="1436872"/>
                  <a:pt x="460079" y="1450202"/>
                  <a:pt x="469741" y="1455206"/>
                </a:cubicBezTo>
                <a:cubicBezTo>
                  <a:pt x="488174" y="1464769"/>
                  <a:pt x="511116" y="1460112"/>
                  <a:pt x="523355" y="1450846"/>
                </a:cubicBezTo>
                <a:cubicBezTo>
                  <a:pt x="531580" y="1444652"/>
                  <a:pt x="540054" y="1442670"/>
                  <a:pt x="547338" y="1445346"/>
                </a:cubicBezTo>
                <a:cubicBezTo>
                  <a:pt x="553680" y="1447675"/>
                  <a:pt x="558635" y="1453422"/>
                  <a:pt x="560221" y="1460359"/>
                </a:cubicBezTo>
                <a:cubicBezTo>
                  <a:pt x="562946" y="1472400"/>
                  <a:pt x="561410" y="1532555"/>
                  <a:pt x="560369" y="1562236"/>
                </a:cubicBezTo>
                <a:cubicBezTo>
                  <a:pt x="528409" y="1562285"/>
                  <a:pt x="507400" y="1562731"/>
                  <a:pt x="501305" y="1564119"/>
                </a:cubicBezTo>
                <a:cubicBezTo>
                  <a:pt x="490899" y="1566497"/>
                  <a:pt x="482277" y="1573930"/>
                  <a:pt x="478759" y="1583592"/>
                </a:cubicBezTo>
                <a:cubicBezTo>
                  <a:pt x="474845" y="1594295"/>
                  <a:pt x="477372" y="1606386"/>
                  <a:pt x="485796" y="1617584"/>
                </a:cubicBezTo>
                <a:cubicBezTo>
                  <a:pt x="493426" y="1627643"/>
                  <a:pt x="497242" y="1646522"/>
                  <a:pt x="489363" y="1661684"/>
                </a:cubicBezTo>
                <a:cubicBezTo>
                  <a:pt x="482277" y="1675360"/>
                  <a:pt x="467313" y="1682099"/>
                  <a:pt x="445907" y="1681504"/>
                </a:cubicBezTo>
                <a:cubicBezTo>
                  <a:pt x="424749" y="1682149"/>
                  <a:pt x="409834" y="1675360"/>
                  <a:pt x="402748" y="1661684"/>
                </a:cubicBezTo>
                <a:cubicBezTo>
                  <a:pt x="394870" y="1646522"/>
                  <a:pt x="398735" y="1627643"/>
                  <a:pt x="406316" y="1617584"/>
                </a:cubicBezTo>
                <a:cubicBezTo>
                  <a:pt x="414789" y="1606386"/>
                  <a:pt x="417267" y="1594295"/>
                  <a:pt x="413352" y="1583592"/>
                </a:cubicBezTo>
                <a:cubicBezTo>
                  <a:pt x="409834" y="1573930"/>
                  <a:pt x="401212" y="1566497"/>
                  <a:pt x="390856" y="1564119"/>
                </a:cubicBezTo>
                <a:cubicBezTo>
                  <a:pt x="382433" y="1562186"/>
                  <a:pt x="346062" y="1562137"/>
                  <a:pt x="291557" y="1562285"/>
                </a:cubicBezTo>
                <a:lnTo>
                  <a:pt x="264502" y="1562285"/>
                </a:lnTo>
                <a:cubicBezTo>
                  <a:pt x="263412" y="1532654"/>
                  <a:pt x="261876" y="1472450"/>
                  <a:pt x="264651" y="1460359"/>
                </a:cubicBezTo>
                <a:close/>
                <a:moveTo>
                  <a:pt x="264601" y="1788782"/>
                </a:moveTo>
                <a:cubicBezTo>
                  <a:pt x="266187" y="1781845"/>
                  <a:pt x="271092" y="1776097"/>
                  <a:pt x="277484" y="1773768"/>
                </a:cubicBezTo>
                <a:cubicBezTo>
                  <a:pt x="284719" y="1771142"/>
                  <a:pt x="293241" y="1773074"/>
                  <a:pt x="301417" y="1779268"/>
                </a:cubicBezTo>
                <a:cubicBezTo>
                  <a:pt x="313656" y="1788534"/>
                  <a:pt x="336648" y="1793192"/>
                  <a:pt x="355031" y="1783628"/>
                </a:cubicBezTo>
                <a:cubicBezTo>
                  <a:pt x="364743" y="1778624"/>
                  <a:pt x="380798" y="1765295"/>
                  <a:pt x="379707" y="1732740"/>
                </a:cubicBezTo>
                <a:cubicBezTo>
                  <a:pt x="380798" y="1699838"/>
                  <a:pt x="364743" y="1686509"/>
                  <a:pt x="355031" y="1681504"/>
                </a:cubicBezTo>
                <a:cubicBezTo>
                  <a:pt x="336598" y="1671941"/>
                  <a:pt x="313656" y="1676599"/>
                  <a:pt x="301417" y="1685865"/>
                </a:cubicBezTo>
                <a:cubicBezTo>
                  <a:pt x="293241" y="1692059"/>
                  <a:pt x="284719" y="1693991"/>
                  <a:pt x="277484" y="1691365"/>
                </a:cubicBezTo>
                <a:cubicBezTo>
                  <a:pt x="271092" y="1689036"/>
                  <a:pt x="266187" y="1683288"/>
                  <a:pt x="264601" y="1676351"/>
                </a:cubicBezTo>
                <a:cubicBezTo>
                  <a:pt x="261777" y="1663963"/>
                  <a:pt x="263461" y="1600985"/>
                  <a:pt x="264601" y="1572196"/>
                </a:cubicBezTo>
                <a:lnTo>
                  <a:pt x="291557" y="1572196"/>
                </a:lnTo>
                <a:cubicBezTo>
                  <a:pt x="333328" y="1572096"/>
                  <a:pt x="380698" y="1571948"/>
                  <a:pt x="388627" y="1573781"/>
                </a:cubicBezTo>
                <a:cubicBezTo>
                  <a:pt x="395762" y="1575416"/>
                  <a:pt x="401658" y="1580470"/>
                  <a:pt x="404037" y="1587011"/>
                </a:cubicBezTo>
                <a:cubicBezTo>
                  <a:pt x="406762" y="1594444"/>
                  <a:pt x="404780" y="1603165"/>
                  <a:pt x="398438" y="1611588"/>
                </a:cubicBezTo>
                <a:cubicBezTo>
                  <a:pt x="388973" y="1624075"/>
                  <a:pt x="384217" y="1647463"/>
                  <a:pt x="393978" y="1666243"/>
                </a:cubicBezTo>
                <a:cubicBezTo>
                  <a:pt x="399082" y="1676153"/>
                  <a:pt x="412807" y="1692604"/>
                  <a:pt x="445907" y="1691415"/>
                </a:cubicBezTo>
                <a:cubicBezTo>
                  <a:pt x="479503" y="1692604"/>
                  <a:pt x="493030" y="1676153"/>
                  <a:pt x="498183" y="1666243"/>
                </a:cubicBezTo>
                <a:cubicBezTo>
                  <a:pt x="507895" y="1647463"/>
                  <a:pt x="503138" y="1624075"/>
                  <a:pt x="493724" y="1611588"/>
                </a:cubicBezTo>
                <a:cubicBezTo>
                  <a:pt x="487381" y="1603165"/>
                  <a:pt x="485350" y="1594444"/>
                  <a:pt x="488075" y="1587011"/>
                </a:cubicBezTo>
                <a:cubicBezTo>
                  <a:pt x="490453" y="1580470"/>
                  <a:pt x="496350" y="1575416"/>
                  <a:pt x="503485" y="1573781"/>
                </a:cubicBezTo>
                <a:cubicBezTo>
                  <a:pt x="508738" y="1572592"/>
                  <a:pt x="531283" y="1572196"/>
                  <a:pt x="557991" y="1572146"/>
                </a:cubicBezTo>
                <a:cubicBezTo>
                  <a:pt x="557248" y="1592214"/>
                  <a:pt x="554869" y="1663567"/>
                  <a:pt x="558288" y="1678531"/>
                </a:cubicBezTo>
                <a:cubicBezTo>
                  <a:pt x="560617" y="1688739"/>
                  <a:pt x="567951" y="1697212"/>
                  <a:pt x="577415" y="1700681"/>
                </a:cubicBezTo>
                <a:cubicBezTo>
                  <a:pt x="587969" y="1704496"/>
                  <a:pt x="599812" y="1702068"/>
                  <a:pt x="610763" y="1693743"/>
                </a:cubicBezTo>
                <a:cubicBezTo>
                  <a:pt x="620574" y="1686360"/>
                  <a:pt x="639007" y="1682595"/>
                  <a:pt x="653822" y="1690275"/>
                </a:cubicBezTo>
                <a:cubicBezTo>
                  <a:pt x="667151" y="1697212"/>
                  <a:pt x="673841" y="1711780"/>
                  <a:pt x="673147" y="1732740"/>
                </a:cubicBezTo>
                <a:cubicBezTo>
                  <a:pt x="673841" y="1753353"/>
                  <a:pt x="667151" y="1767921"/>
                  <a:pt x="653822" y="1774858"/>
                </a:cubicBezTo>
                <a:cubicBezTo>
                  <a:pt x="639007" y="1782538"/>
                  <a:pt x="620574" y="1778773"/>
                  <a:pt x="610763" y="1771389"/>
                </a:cubicBezTo>
                <a:cubicBezTo>
                  <a:pt x="599812" y="1763065"/>
                  <a:pt x="587969" y="1760637"/>
                  <a:pt x="577415" y="1764452"/>
                </a:cubicBezTo>
                <a:cubicBezTo>
                  <a:pt x="567951" y="1767921"/>
                  <a:pt x="560617" y="1776394"/>
                  <a:pt x="558288" y="1786602"/>
                </a:cubicBezTo>
                <a:cubicBezTo>
                  <a:pt x="554968" y="1801219"/>
                  <a:pt x="557149" y="1869847"/>
                  <a:pt x="557941" y="1891600"/>
                </a:cubicBezTo>
                <a:cubicBezTo>
                  <a:pt x="530788" y="1891154"/>
                  <a:pt x="508985" y="1890361"/>
                  <a:pt x="503485" y="1889072"/>
                </a:cubicBezTo>
                <a:cubicBezTo>
                  <a:pt x="496350" y="1887437"/>
                  <a:pt x="490453" y="1882383"/>
                  <a:pt x="488075" y="1875892"/>
                </a:cubicBezTo>
                <a:cubicBezTo>
                  <a:pt x="485350" y="1868410"/>
                  <a:pt x="487381" y="1859689"/>
                  <a:pt x="493724" y="1851265"/>
                </a:cubicBezTo>
                <a:cubicBezTo>
                  <a:pt x="503138" y="1838778"/>
                  <a:pt x="507895" y="1815390"/>
                  <a:pt x="498183" y="1796611"/>
                </a:cubicBezTo>
                <a:cubicBezTo>
                  <a:pt x="493030" y="1786750"/>
                  <a:pt x="479304" y="1770299"/>
                  <a:pt x="446254" y="1771439"/>
                </a:cubicBezTo>
                <a:cubicBezTo>
                  <a:pt x="412659" y="1770349"/>
                  <a:pt x="399082" y="1786750"/>
                  <a:pt x="393978" y="1796611"/>
                </a:cubicBezTo>
                <a:cubicBezTo>
                  <a:pt x="384217" y="1815390"/>
                  <a:pt x="388973" y="1838778"/>
                  <a:pt x="398438" y="1851265"/>
                </a:cubicBezTo>
                <a:cubicBezTo>
                  <a:pt x="404780" y="1859689"/>
                  <a:pt x="406762" y="1868410"/>
                  <a:pt x="404037" y="1875892"/>
                </a:cubicBezTo>
                <a:cubicBezTo>
                  <a:pt x="401658" y="1882383"/>
                  <a:pt x="395762" y="1887437"/>
                  <a:pt x="388627" y="1889072"/>
                </a:cubicBezTo>
                <a:cubicBezTo>
                  <a:pt x="380698" y="1890906"/>
                  <a:pt x="333328" y="1890807"/>
                  <a:pt x="291557" y="1890708"/>
                </a:cubicBezTo>
                <a:cubicBezTo>
                  <a:pt x="281944" y="1890658"/>
                  <a:pt x="272926" y="1890658"/>
                  <a:pt x="264502" y="1890658"/>
                </a:cubicBezTo>
                <a:cubicBezTo>
                  <a:pt x="263412" y="1860928"/>
                  <a:pt x="261876" y="1800823"/>
                  <a:pt x="264651" y="1788782"/>
                </a:cubicBezTo>
                <a:close/>
                <a:moveTo>
                  <a:pt x="558239" y="2115024"/>
                </a:moveTo>
                <a:cubicBezTo>
                  <a:pt x="554919" y="2129443"/>
                  <a:pt x="557050" y="2196485"/>
                  <a:pt x="557842" y="2219130"/>
                </a:cubicBezTo>
                <a:cubicBezTo>
                  <a:pt x="531184" y="2219080"/>
                  <a:pt x="508688" y="2218734"/>
                  <a:pt x="503436" y="2217495"/>
                </a:cubicBezTo>
                <a:cubicBezTo>
                  <a:pt x="496300" y="2215860"/>
                  <a:pt x="490404" y="2210806"/>
                  <a:pt x="488025" y="2204314"/>
                </a:cubicBezTo>
                <a:cubicBezTo>
                  <a:pt x="485300" y="2196832"/>
                  <a:pt x="487332" y="2188111"/>
                  <a:pt x="493674" y="2179688"/>
                </a:cubicBezTo>
                <a:cubicBezTo>
                  <a:pt x="503089" y="2167201"/>
                  <a:pt x="507846" y="2143813"/>
                  <a:pt x="498134" y="2125033"/>
                </a:cubicBezTo>
                <a:cubicBezTo>
                  <a:pt x="492980" y="2115173"/>
                  <a:pt x="479354" y="2098722"/>
                  <a:pt x="446205" y="2099911"/>
                </a:cubicBezTo>
                <a:cubicBezTo>
                  <a:pt x="412510" y="2098722"/>
                  <a:pt x="399032" y="2115173"/>
                  <a:pt x="393928" y="2125033"/>
                </a:cubicBezTo>
                <a:cubicBezTo>
                  <a:pt x="384167" y="2143813"/>
                  <a:pt x="388924" y="2167201"/>
                  <a:pt x="398388" y="2179688"/>
                </a:cubicBezTo>
                <a:cubicBezTo>
                  <a:pt x="404731" y="2188111"/>
                  <a:pt x="406713" y="2196832"/>
                  <a:pt x="403987" y="2204314"/>
                </a:cubicBezTo>
                <a:cubicBezTo>
                  <a:pt x="401658" y="2210806"/>
                  <a:pt x="395712" y="2215860"/>
                  <a:pt x="388577" y="2217495"/>
                </a:cubicBezTo>
                <a:cubicBezTo>
                  <a:pt x="380649" y="2219328"/>
                  <a:pt x="333328" y="2219229"/>
                  <a:pt x="291557" y="2219130"/>
                </a:cubicBezTo>
                <a:cubicBezTo>
                  <a:pt x="281944" y="2219080"/>
                  <a:pt x="272876" y="2219080"/>
                  <a:pt x="264452" y="2219080"/>
                </a:cubicBezTo>
                <a:cubicBezTo>
                  <a:pt x="263362" y="2189400"/>
                  <a:pt x="261826" y="2129245"/>
                  <a:pt x="264601" y="2117204"/>
                </a:cubicBezTo>
                <a:cubicBezTo>
                  <a:pt x="266187" y="2110267"/>
                  <a:pt x="271092" y="2104519"/>
                  <a:pt x="277484" y="2102190"/>
                </a:cubicBezTo>
                <a:cubicBezTo>
                  <a:pt x="284719" y="2099564"/>
                  <a:pt x="293241" y="2101496"/>
                  <a:pt x="301417" y="2107690"/>
                </a:cubicBezTo>
                <a:cubicBezTo>
                  <a:pt x="313656" y="2116956"/>
                  <a:pt x="336648" y="2121614"/>
                  <a:pt x="355031" y="2112051"/>
                </a:cubicBezTo>
                <a:cubicBezTo>
                  <a:pt x="364743" y="2107046"/>
                  <a:pt x="380798" y="2093717"/>
                  <a:pt x="379707" y="2061162"/>
                </a:cubicBezTo>
                <a:cubicBezTo>
                  <a:pt x="380798" y="2028260"/>
                  <a:pt x="364743" y="2014931"/>
                  <a:pt x="355031" y="2009927"/>
                </a:cubicBezTo>
                <a:cubicBezTo>
                  <a:pt x="336598" y="2000363"/>
                  <a:pt x="313656" y="2005021"/>
                  <a:pt x="301417" y="2014287"/>
                </a:cubicBezTo>
                <a:cubicBezTo>
                  <a:pt x="293241" y="2020481"/>
                  <a:pt x="284719" y="2022413"/>
                  <a:pt x="277484" y="2019787"/>
                </a:cubicBezTo>
                <a:cubicBezTo>
                  <a:pt x="271092" y="2017458"/>
                  <a:pt x="266187" y="2011711"/>
                  <a:pt x="264601" y="2004773"/>
                </a:cubicBezTo>
                <a:cubicBezTo>
                  <a:pt x="261777" y="1992386"/>
                  <a:pt x="263461" y="1929308"/>
                  <a:pt x="264601" y="1900568"/>
                </a:cubicBezTo>
                <a:cubicBezTo>
                  <a:pt x="273520" y="1900568"/>
                  <a:pt x="282637" y="1900568"/>
                  <a:pt x="291557" y="1900618"/>
                </a:cubicBezTo>
                <a:cubicBezTo>
                  <a:pt x="346062" y="1900717"/>
                  <a:pt x="382433" y="1900618"/>
                  <a:pt x="390856" y="1898735"/>
                </a:cubicBezTo>
                <a:cubicBezTo>
                  <a:pt x="401212" y="1896356"/>
                  <a:pt x="409834" y="1888924"/>
                  <a:pt x="413352" y="1879261"/>
                </a:cubicBezTo>
                <a:cubicBezTo>
                  <a:pt x="417267" y="1868558"/>
                  <a:pt x="414789" y="1856468"/>
                  <a:pt x="406316" y="1845270"/>
                </a:cubicBezTo>
                <a:cubicBezTo>
                  <a:pt x="398735" y="1835211"/>
                  <a:pt x="394870" y="1816332"/>
                  <a:pt x="402748" y="1801169"/>
                </a:cubicBezTo>
                <a:cubicBezTo>
                  <a:pt x="409834" y="1787493"/>
                  <a:pt x="424749" y="1780755"/>
                  <a:pt x="446254" y="1781349"/>
                </a:cubicBezTo>
                <a:cubicBezTo>
                  <a:pt x="467412" y="1780804"/>
                  <a:pt x="482277" y="1787493"/>
                  <a:pt x="489363" y="1801169"/>
                </a:cubicBezTo>
                <a:cubicBezTo>
                  <a:pt x="497242" y="1816332"/>
                  <a:pt x="493426" y="1835211"/>
                  <a:pt x="485796" y="1845270"/>
                </a:cubicBezTo>
                <a:cubicBezTo>
                  <a:pt x="477372" y="1856468"/>
                  <a:pt x="474845" y="1868558"/>
                  <a:pt x="478759" y="1879261"/>
                </a:cubicBezTo>
                <a:cubicBezTo>
                  <a:pt x="482277" y="1888924"/>
                  <a:pt x="490899" y="1896356"/>
                  <a:pt x="501305" y="1898735"/>
                </a:cubicBezTo>
                <a:cubicBezTo>
                  <a:pt x="507251" y="1900122"/>
                  <a:pt x="529896" y="1901014"/>
                  <a:pt x="557941" y="1901460"/>
                </a:cubicBezTo>
                <a:cubicBezTo>
                  <a:pt x="557149" y="1922618"/>
                  <a:pt x="554919" y="1992237"/>
                  <a:pt x="558288" y="2006954"/>
                </a:cubicBezTo>
                <a:cubicBezTo>
                  <a:pt x="560617" y="2017161"/>
                  <a:pt x="567951" y="2025634"/>
                  <a:pt x="577415" y="2029103"/>
                </a:cubicBezTo>
                <a:cubicBezTo>
                  <a:pt x="587969" y="2032918"/>
                  <a:pt x="599812" y="2030490"/>
                  <a:pt x="610763" y="2022166"/>
                </a:cubicBezTo>
                <a:cubicBezTo>
                  <a:pt x="620574" y="2014783"/>
                  <a:pt x="639007" y="2011017"/>
                  <a:pt x="653822" y="2018697"/>
                </a:cubicBezTo>
                <a:cubicBezTo>
                  <a:pt x="667151" y="2025634"/>
                  <a:pt x="673841" y="2040202"/>
                  <a:pt x="673147" y="2061162"/>
                </a:cubicBezTo>
                <a:cubicBezTo>
                  <a:pt x="673841" y="2081775"/>
                  <a:pt x="667151" y="2096343"/>
                  <a:pt x="653822" y="2103280"/>
                </a:cubicBezTo>
                <a:cubicBezTo>
                  <a:pt x="639007" y="2110961"/>
                  <a:pt x="620574" y="2107195"/>
                  <a:pt x="610763" y="2099812"/>
                </a:cubicBezTo>
                <a:cubicBezTo>
                  <a:pt x="599812" y="2091487"/>
                  <a:pt x="587969" y="2089059"/>
                  <a:pt x="577415" y="2092875"/>
                </a:cubicBezTo>
                <a:cubicBezTo>
                  <a:pt x="567951" y="2096343"/>
                  <a:pt x="560617" y="2104816"/>
                  <a:pt x="558288" y="2115024"/>
                </a:cubicBezTo>
                <a:close/>
                <a:moveTo>
                  <a:pt x="861539" y="2115024"/>
                </a:moveTo>
                <a:cubicBezTo>
                  <a:pt x="858269" y="2129443"/>
                  <a:pt x="860350" y="2196436"/>
                  <a:pt x="861142" y="2219130"/>
                </a:cubicBezTo>
                <a:cubicBezTo>
                  <a:pt x="833047" y="2219279"/>
                  <a:pt x="815506" y="2219774"/>
                  <a:pt x="810254" y="2220963"/>
                </a:cubicBezTo>
                <a:cubicBezTo>
                  <a:pt x="799898" y="2223342"/>
                  <a:pt x="791276" y="2230824"/>
                  <a:pt x="787758" y="2240437"/>
                </a:cubicBezTo>
                <a:cubicBezTo>
                  <a:pt x="783843" y="2251189"/>
                  <a:pt x="786370" y="2263230"/>
                  <a:pt x="794794" y="2274429"/>
                </a:cubicBezTo>
                <a:cubicBezTo>
                  <a:pt x="802425" y="2284487"/>
                  <a:pt x="806240" y="2303366"/>
                  <a:pt x="798362" y="2318529"/>
                </a:cubicBezTo>
                <a:cubicBezTo>
                  <a:pt x="791276" y="2332205"/>
                  <a:pt x="776411" y="2338944"/>
                  <a:pt x="754906" y="2338349"/>
                </a:cubicBezTo>
                <a:cubicBezTo>
                  <a:pt x="733797" y="2339043"/>
                  <a:pt x="718833" y="2332205"/>
                  <a:pt x="711747" y="2318529"/>
                </a:cubicBezTo>
                <a:cubicBezTo>
                  <a:pt x="703868" y="2303366"/>
                  <a:pt x="707733" y="2284487"/>
                  <a:pt x="715315" y="2274429"/>
                </a:cubicBezTo>
                <a:cubicBezTo>
                  <a:pt x="723788" y="2263230"/>
                  <a:pt x="726265" y="2251189"/>
                  <a:pt x="722351" y="2240437"/>
                </a:cubicBezTo>
                <a:cubicBezTo>
                  <a:pt x="718833" y="2230824"/>
                  <a:pt x="710211" y="2223342"/>
                  <a:pt x="699855" y="2220963"/>
                </a:cubicBezTo>
                <a:cubicBezTo>
                  <a:pt x="691431" y="2219031"/>
                  <a:pt x="655011" y="2218981"/>
                  <a:pt x="600506" y="2219130"/>
                </a:cubicBezTo>
                <a:cubicBezTo>
                  <a:pt x="589703" y="2219130"/>
                  <a:pt x="578505" y="2219179"/>
                  <a:pt x="567753" y="2219179"/>
                </a:cubicBezTo>
                <a:cubicBezTo>
                  <a:pt x="566662" y="2189499"/>
                  <a:pt x="565126" y="2129295"/>
                  <a:pt x="567901" y="2117204"/>
                </a:cubicBezTo>
                <a:cubicBezTo>
                  <a:pt x="569487" y="2110267"/>
                  <a:pt x="574442" y="2104519"/>
                  <a:pt x="580784" y="2102190"/>
                </a:cubicBezTo>
                <a:cubicBezTo>
                  <a:pt x="588019" y="2099564"/>
                  <a:pt x="596541" y="2101496"/>
                  <a:pt x="604767" y="2107690"/>
                </a:cubicBezTo>
                <a:cubicBezTo>
                  <a:pt x="617006" y="2116956"/>
                  <a:pt x="639948" y="2121614"/>
                  <a:pt x="658331" y="2112051"/>
                </a:cubicBezTo>
                <a:cubicBezTo>
                  <a:pt x="668043" y="2107046"/>
                  <a:pt x="684098" y="2093717"/>
                  <a:pt x="683008" y="2061162"/>
                </a:cubicBezTo>
                <a:cubicBezTo>
                  <a:pt x="684098" y="2028260"/>
                  <a:pt x="668043" y="2014931"/>
                  <a:pt x="658331" y="2009927"/>
                </a:cubicBezTo>
                <a:cubicBezTo>
                  <a:pt x="639948" y="2000363"/>
                  <a:pt x="617006" y="2005021"/>
                  <a:pt x="604767" y="2014287"/>
                </a:cubicBezTo>
                <a:cubicBezTo>
                  <a:pt x="596541" y="2020481"/>
                  <a:pt x="588019" y="2022413"/>
                  <a:pt x="580784" y="2019787"/>
                </a:cubicBezTo>
                <a:cubicBezTo>
                  <a:pt x="574442" y="2017458"/>
                  <a:pt x="569487" y="2011711"/>
                  <a:pt x="567901" y="2004773"/>
                </a:cubicBezTo>
                <a:cubicBezTo>
                  <a:pt x="565126" y="1992534"/>
                  <a:pt x="566712" y="1930794"/>
                  <a:pt x="567802" y="1901609"/>
                </a:cubicBezTo>
                <a:cubicBezTo>
                  <a:pt x="621416" y="1902203"/>
                  <a:pt x="688855" y="1901262"/>
                  <a:pt x="699855" y="1898735"/>
                </a:cubicBezTo>
                <a:cubicBezTo>
                  <a:pt x="710211" y="1896356"/>
                  <a:pt x="718833" y="1888924"/>
                  <a:pt x="722351" y="1879261"/>
                </a:cubicBezTo>
                <a:cubicBezTo>
                  <a:pt x="726265" y="1868558"/>
                  <a:pt x="723788" y="1856468"/>
                  <a:pt x="715315" y="1845270"/>
                </a:cubicBezTo>
                <a:cubicBezTo>
                  <a:pt x="707733" y="1835211"/>
                  <a:pt x="703868" y="1816332"/>
                  <a:pt x="711747" y="1801169"/>
                </a:cubicBezTo>
                <a:cubicBezTo>
                  <a:pt x="718833" y="1787493"/>
                  <a:pt x="733797" y="1780755"/>
                  <a:pt x="755203" y="1781349"/>
                </a:cubicBezTo>
                <a:cubicBezTo>
                  <a:pt x="776411" y="1780804"/>
                  <a:pt x="791276" y="1787493"/>
                  <a:pt x="798362" y="1801169"/>
                </a:cubicBezTo>
                <a:cubicBezTo>
                  <a:pt x="806240" y="1816332"/>
                  <a:pt x="802425" y="1835211"/>
                  <a:pt x="794794" y="1845270"/>
                </a:cubicBezTo>
                <a:cubicBezTo>
                  <a:pt x="786370" y="1856468"/>
                  <a:pt x="783843" y="1868558"/>
                  <a:pt x="787758" y="1879261"/>
                </a:cubicBezTo>
                <a:cubicBezTo>
                  <a:pt x="791276" y="1888924"/>
                  <a:pt x="799898" y="1896356"/>
                  <a:pt x="810254" y="1898735"/>
                </a:cubicBezTo>
                <a:cubicBezTo>
                  <a:pt x="815506" y="1899924"/>
                  <a:pt x="833047" y="1900420"/>
                  <a:pt x="861242" y="1900568"/>
                </a:cubicBezTo>
                <a:cubicBezTo>
                  <a:pt x="860498" y="1920636"/>
                  <a:pt x="858120" y="1992039"/>
                  <a:pt x="861539" y="2006954"/>
                </a:cubicBezTo>
                <a:cubicBezTo>
                  <a:pt x="863868" y="2017161"/>
                  <a:pt x="871201" y="2025634"/>
                  <a:pt x="880665" y="2029103"/>
                </a:cubicBezTo>
                <a:cubicBezTo>
                  <a:pt x="891220" y="2032918"/>
                  <a:pt x="903062" y="2030490"/>
                  <a:pt x="914013" y="2022166"/>
                </a:cubicBezTo>
                <a:cubicBezTo>
                  <a:pt x="923874" y="2014783"/>
                  <a:pt x="942307" y="2011017"/>
                  <a:pt x="957073" y="2018697"/>
                </a:cubicBezTo>
                <a:cubicBezTo>
                  <a:pt x="970451" y="2025634"/>
                  <a:pt x="977091" y="2040202"/>
                  <a:pt x="976398" y="2061162"/>
                </a:cubicBezTo>
                <a:cubicBezTo>
                  <a:pt x="977091" y="2081775"/>
                  <a:pt x="970451" y="2096343"/>
                  <a:pt x="957122" y="2103280"/>
                </a:cubicBezTo>
                <a:cubicBezTo>
                  <a:pt x="942307" y="2110961"/>
                  <a:pt x="923874" y="2107195"/>
                  <a:pt x="914013" y="2099812"/>
                </a:cubicBezTo>
                <a:cubicBezTo>
                  <a:pt x="903062" y="2091487"/>
                  <a:pt x="891220" y="2089059"/>
                  <a:pt x="880715" y="2092875"/>
                </a:cubicBezTo>
                <a:cubicBezTo>
                  <a:pt x="871201" y="2096343"/>
                  <a:pt x="863868" y="2104816"/>
                  <a:pt x="861539" y="2115024"/>
                </a:cubicBezTo>
                <a:close/>
                <a:moveTo>
                  <a:pt x="1201011" y="2115024"/>
                </a:moveTo>
                <a:cubicBezTo>
                  <a:pt x="1197691" y="2129592"/>
                  <a:pt x="1199871" y="2197972"/>
                  <a:pt x="1200664" y="2219873"/>
                </a:cubicBezTo>
                <a:cubicBezTo>
                  <a:pt x="1174947" y="2219427"/>
                  <a:pt x="1155276" y="2218635"/>
                  <a:pt x="1150420" y="2217495"/>
                </a:cubicBezTo>
                <a:cubicBezTo>
                  <a:pt x="1143284" y="2215860"/>
                  <a:pt x="1137388" y="2210806"/>
                  <a:pt x="1135009" y="2204314"/>
                </a:cubicBezTo>
                <a:cubicBezTo>
                  <a:pt x="1132284" y="2196832"/>
                  <a:pt x="1134316" y="2188111"/>
                  <a:pt x="1140658" y="2179688"/>
                </a:cubicBezTo>
                <a:cubicBezTo>
                  <a:pt x="1150073" y="2167201"/>
                  <a:pt x="1154830" y="2143813"/>
                  <a:pt x="1145118" y="2125033"/>
                </a:cubicBezTo>
                <a:cubicBezTo>
                  <a:pt x="1139965" y="2115173"/>
                  <a:pt x="1126338" y="2098722"/>
                  <a:pt x="1093189" y="2099911"/>
                </a:cubicBezTo>
                <a:cubicBezTo>
                  <a:pt x="1059494" y="2098722"/>
                  <a:pt x="1046016" y="2115173"/>
                  <a:pt x="1040913" y="2125033"/>
                </a:cubicBezTo>
                <a:cubicBezTo>
                  <a:pt x="1031151" y="2143813"/>
                  <a:pt x="1035908" y="2167201"/>
                  <a:pt x="1045372" y="2179688"/>
                </a:cubicBezTo>
                <a:cubicBezTo>
                  <a:pt x="1051715" y="2188111"/>
                  <a:pt x="1053697" y="2196832"/>
                  <a:pt x="1051021" y="2204314"/>
                </a:cubicBezTo>
                <a:cubicBezTo>
                  <a:pt x="1048643" y="2210806"/>
                  <a:pt x="1042696" y="2215860"/>
                  <a:pt x="1035561" y="2217495"/>
                </a:cubicBezTo>
                <a:cubicBezTo>
                  <a:pt x="1027633" y="2219328"/>
                  <a:pt x="972632" y="2219229"/>
                  <a:pt x="924072" y="2219130"/>
                </a:cubicBezTo>
                <a:cubicBezTo>
                  <a:pt x="903954" y="2219080"/>
                  <a:pt x="886215" y="2219031"/>
                  <a:pt x="871053" y="2219080"/>
                </a:cubicBezTo>
                <a:cubicBezTo>
                  <a:pt x="869963" y="2189400"/>
                  <a:pt x="868476" y="2129245"/>
                  <a:pt x="871201" y="2117204"/>
                </a:cubicBezTo>
                <a:cubicBezTo>
                  <a:pt x="872787" y="2110267"/>
                  <a:pt x="877742" y="2104519"/>
                  <a:pt x="884084" y="2102190"/>
                </a:cubicBezTo>
                <a:cubicBezTo>
                  <a:pt x="891319" y="2099564"/>
                  <a:pt x="899842" y="2101496"/>
                  <a:pt x="908067" y="2107690"/>
                </a:cubicBezTo>
                <a:cubicBezTo>
                  <a:pt x="920306" y="2116956"/>
                  <a:pt x="943248" y="2121614"/>
                  <a:pt x="961681" y="2112051"/>
                </a:cubicBezTo>
                <a:cubicBezTo>
                  <a:pt x="971343" y="2107046"/>
                  <a:pt x="987447" y="2093717"/>
                  <a:pt x="986308" y="2061162"/>
                </a:cubicBezTo>
                <a:cubicBezTo>
                  <a:pt x="987447" y="2028260"/>
                  <a:pt x="971343" y="2014931"/>
                  <a:pt x="961681" y="2009927"/>
                </a:cubicBezTo>
                <a:cubicBezTo>
                  <a:pt x="943248" y="2000363"/>
                  <a:pt x="920306" y="2005021"/>
                  <a:pt x="908067" y="2014287"/>
                </a:cubicBezTo>
                <a:cubicBezTo>
                  <a:pt x="899842" y="2020481"/>
                  <a:pt x="891319" y="2022413"/>
                  <a:pt x="884084" y="2019787"/>
                </a:cubicBezTo>
                <a:cubicBezTo>
                  <a:pt x="877742" y="2017458"/>
                  <a:pt x="872787" y="2011711"/>
                  <a:pt x="871201" y="2004773"/>
                </a:cubicBezTo>
                <a:cubicBezTo>
                  <a:pt x="868377" y="1992386"/>
                  <a:pt x="870062" y="1929407"/>
                  <a:pt x="871152" y="1900618"/>
                </a:cubicBezTo>
                <a:cubicBezTo>
                  <a:pt x="886265" y="1900618"/>
                  <a:pt x="903954" y="1900618"/>
                  <a:pt x="924022" y="1900618"/>
                </a:cubicBezTo>
                <a:cubicBezTo>
                  <a:pt x="972582" y="1900469"/>
                  <a:pt x="1027633" y="1900370"/>
                  <a:pt x="1035561" y="1902203"/>
                </a:cubicBezTo>
                <a:cubicBezTo>
                  <a:pt x="1042696" y="1903839"/>
                  <a:pt x="1048643" y="1908893"/>
                  <a:pt x="1051021" y="1915433"/>
                </a:cubicBezTo>
                <a:cubicBezTo>
                  <a:pt x="1053697" y="1922866"/>
                  <a:pt x="1051715" y="1931587"/>
                  <a:pt x="1045372" y="1940011"/>
                </a:cubicBezTo>
                <a:cubicBezTo>
                  <a:pt x="1035908" y="1952497"/>
                  <a:pt x="1031151" y="1975885"/>
                  <a:pt x="1040913" y="1994715"/>
                </a:cubicBezTo>
                <a:cubicBezTo>
                  <a:pt x="1046016" y="2004575"/>
                  <a:pt x="1059742" y="2021026"/>
                  <a:pt x="1092842" y="2019837"/>
                </a:cubicBezTo>
                <a:cubicBezTo>
                  <a:pt x="1126289" y="2020976"/>
                  <a:pt x="1139965" y="2004575"/>
                  <a:pt x="1145118" y="1994715"/>
                </a:cubicBezTo>
                <a:cubicBezTo>
                  <a:pt x="1154830" y="1975885"/>
                  <a:pt x="1150073" y="1952497"/>
                  <a:pt x="1140658" y="1940011"/>
                </a:cubicBezTo>
                <a:cubicBezTo>
                  <a:pt x="1134316" y="1931587"/>
                  <a:pt x="1132284" y="1922866"/>
                  <a:pt x="1135009" y="1915433"/>
                </a:cubicBezTo>
                <a:cubicBezTo>
                  <a:pt x="1137388" y="1908893"/>
                  <a:pt x="1143284" y="1903839"/>
                  <a:pt x="1150420" y="1902203"/>
                </a:cubicBezTo>
                <a:cubicBezTo>
                  <a:pt x="1154978" y="1901163"/>
                  <a:pt x="1175195" y="1900766"/>
                  <a:pt x="1200714" y="1900618"/>
                </a:cubicBezTo>
                <a:cubicBezTo>
                  <a:pt x="1199971" y="1920735"/>
                  <a:pt x="1197592" y="1992039"/>
                  <a:pt x="1201011" y="2006954"/>
                </a:cubicBezTo>
                <a:cubicBezTo>
                  <a:pt x="1203340" y="2017161"/>
                  <a:pt x="1210674" y="2025634"/>
                  <a:pt x="1220187" y="2029103"/>
                </a:cubicBezTo>
                <a:cubicBezTo>
                  <a:pt x="1230692" y="2032918"/>
                  <a:pt x="1242535" y="2030490"/>
                  <a:pt x="1253485" y="2022166"/>
                </a:cubicBezTo>
                <a:cubicBezTo>
                  <a:pt x="1263296" y="2014733"/>
                  <a:pt x="1281729" y="2011017"/>
                  <a:pt x="1296595" y="2018697"/>
                </a:cubicBezTo>
                <a:cubicBezTo>
                  <a:pt x="1309924" y="2025634"/>
                  <a:pt x="1316564" y="2040202"/>
                  <a:pt x="1315870" y="2061162"/>
                </a:cubicBezTo>
                <a:cubicBezTo>
                  <a:pt x="1316564" y="2081775"/>
                  <a:pt x="1309924" y="2096343"/>
                  <a:pt x="1296595" y="2103280"/>
                </a:cubicBezTo>
                <a:cubicBezTo>
                  <a:pt x="1281779" y="2110961"/>
                  <a:pt x="1263346" y="2107244"/>
                  <a:pt x="1253485" y="2099812"/>
                </a:cubicBezTo>
                <a:cubicBezTo>
                  <a:pt x="1242535" y="2091487"/>
                  <a:pt x="1230692" y="2089059"/>
                  <a:pt x="1220187" y="2092875"/>
                </a:cubicBezTo>
                <a:cubicBezTo>
                  <a:pt x="1210674" y="2096343"/>
                  <a:pt x="1203340" y="2104816"/>
                  <a:pt x="1201011" y="2115024"/>
                </a:cubicBezTo>
                <a:close/>
                <a:moveTo>
                  <a:pt x="1619467" y="2219080"/>
                </a:moveTo>
                <a:cubicBezTo>
                  <a:pt x="1613174" y="2219080"/>
                  <a:pt x="1606683" y="2219080"/>
                  <a:pt x="1599845" y="2219130"/>
                </a:cubicBezTo>
                <a:cubicBezTo>
                  <a:pt x="1551335" y="2219229"/>
                  <a:pt x="1496334" y="2219328"/>
                  <a:pt x="1488356" y="2217495"/>
                </a:cubicBezTo>
                <a:cubicBezTo>
                  <a:pt x="1481221" y="2215860"/>
                  <a:pt x="1475324" y="2210806"/>
                  <a:pt x="1472946" y="2204314"/>
                </a:cubicBezTo>
                <a:cubicBezTo>
                  <a:pt x="1470220" y="2196832"/>
                  <a:pt x="1472252" y="2188111"/>
                  <a:pt x="1478594" y="2179688"/>
                </a:cubicBezTo>
                <a:cubicBezTo>
                  <a:pt x="1488009" y="2167201"/>
                  <a:pt x="1492815" y="2143813"/>
                  <a:pt x="1483054" y="2125033"/>
                </a:cubicBezTo>
                <a:cubicBezTo>
                  <a:pt x="1477901" y="2115173"/>
                  <a:pt x="1464472" y="2098672"/>
                  <a:pt x="1431125" y="2099911"/>
                </a:cubicBezTo>
                <a:cubicBezTo>
                  <a:pt x="1397728" y="2098672"/>
                  <a:pt x="1383952" y="2115123"/>
                  <a:pt x="1378849" y="2125033"/>
                </a:cubicBezTo>
                <a:cubicBezTo>
                  <a:pt x="1369087" y="2143813"/>
                  <a:pt x="1373844" y="2167201"/>
                  <a:pt x="1383308" y="2179688"/>
                </a:cubicBezTo>
                <a:cubicBezTo>
                  <a:pt x="1389651" y="2188111"/>
                  <a:pt x="1391682" y="2196832"/>
                  <a:pt x="1388957" y="2204314"/>
                </a:cubicBezTo>
                <a:cubicBezTo>
                  <a:pt x="1386579" y="2210806"/>
                  <a:pt x="1380633" y="2215860"/>
                  <a:pt x="1373497" y="2217495"/>
                </a:cubicBezTo>
                <a:cubicBezTo>
                  <a:pt x="1362299" y="2220072"/>
                  <a:pt x="1273058" y="2220914"/>
                  <a:pt x="1210574" y="2220022"/>
                </a:cubicBezTo>
                <a:cubicBezTo>
                  <a:pt x="1209484" y="2190688"/>
                  <a:pt x="1207899" y="2129394"/>
                  <a:pt x="1210674" y="2117204"/>
                </a:cubicBezTo>
                <a:cubicBezTo>
                  <a:pt x="1212259" y="2110267"/>
                  <a:pt x="1217214" y="2104519"/>
                  <a:pt x="1223557" y="2102190"/>
                </a:cubicBezTo>
                <a:cubicBezTo>
                  <a:pt x="1230791" y="2099564"/>
                  <a:pt x="1239314" y="2101496"/>
                  <a:pt x="1247539" y="2107690"/>
                </a:cubicBezTo>
                <a:cubicBezTo>
                  <a:pt x="1259778" y="2116956"/>
                  <a:pt x="1282720" y="2121614"/>
                  <a:pt x="1301153" y="2112051"/>
                </a:cubicBezTo>
                <a:cubicBezTo>
                  <a:pt x="1310816" y="2107046"/>
                  <a:pt x="1326920" y="2093717"/>
                  <a:pt x="1325780" y="2061162"/>
                </a:cubicBezTo>
                <a:cubicBezTo>
                  <a:pt x="1326920" y="2028260"/>
                  <a:pt x="1310816" y="2014931"/>
                  <a:pt x="1301153" y="2009927"/>
                </a:cubicBezTo>
                <a:cubicBezTo>
                  <a:pt x="1282720" y="2000363"/>
                  <a:pt x="1259778" y="2005021"/>
                  <a:pt x="1247539" y="2014287"/>
                </a:cubicBezTo>
                <a:cubicBezTo>
                  <a:pt x="1239314" y="2020481"/>
                  <a:pt x="1230791" y="2022413"/>
                  <a:pt x="1223557" y="2019787"/>
                </a:cubicBezTo>
                <a:cubicBezTo>
                  <a:pt x="1217214" y="2017458"/>
                  <a:pt x="1212259" y="2011711"/>
                  <a:pt x="1210674" y="2004773"/>
                </a:cubicBezTo>
                <a:cubicBezTo>
                  <a:pt x="1207849" y="1992386"/>
                  <a:pt x="1209534" y="1929308"/>
                  <a:pt x="1210674" y="1900568"/>
                </a:cubicBezTo>
                <a:cubicBezTo>
                  <a:pt x="1227025" y="1900519"/>
                  <a:pt x="1244913" y="1900568"/>
                  <a:pt x="1262008" y="1900618"/>
                </a:cubicBezTo>
                <a:cubicBezTo>
                  <a:pt x="1327167" y="1900717"/>
                  <a:pt x="1367353" y="1900618"/>
                  <a:pt x="1375777" y="1898735"/>
                </a:cubicBezTo>
                <a:cubicBezTo>
                  <a:pt x="1386133" y="1896356"/>
                  <a:pt x="1394804" y="1888924"/>
                  <a:pt x="1398322" y="1879261"/>
                </a:cubicBezTo>
                <a:cubicBezTo>
                  <a:pt x="1402187" y="1868558"/>
                  <a:pt x="1399710" y="1856468"/>
                  <a:pt x="1391236" y="1845270"/>
                </a:cubicBezTo>
                <a:cubicBezTo>
                  <a:pt x="1383655" y="1835211"/>
                  <a:pt x="1379840" y="1816332"/>
                  <a:pt x="1387718" y="1801169"/>
                </a:cubicBezTo>
                <a:cubicBezTo>
                  <a:pt x="1394804" y="1787493"/>
                  <a:pt x="1409818" y="1780755"/>
                  <a:pt x="1431174" y="1781349"/>
                </a:cubicBezTo>
                <a:cubicBezTo>
                  <a:pt x="1452333" y="1780804"/>
                  <a:pt x="1467198" y="1787493"/>
                  <a:pt x="1474283" y="1801169"/>
                </a:cubicBezTo>
                <a:cubicBezTo>
                  <a:pt x="1482162" y="1816332"/>
                  <a:pt x="1478347" y="1835211"/>
                  <a:pt x="1470765" y="1845270"/>
                </a:cubicBezTo>
                <a:cubicBezTo>
                  <a:pt x="1462292" y="1856468"/>
                  <a:pt x="1459765" y="1868558"/>
                  <a:pt x="1463680" y="1879261"/>
                </a:cubicBezTo>
                <a:cubicBezTo>
                  <a:pt x="1467198" y="1888924"/>
                  <a:pt x="1475820" y="1896356"/>
                  <a:pt x="1486225" y="1898735"/>
                </a:cubicBezTo>
                <a:cubicBezTo>
                  <a:pt x="1496383" y="1901064"/>
                  <a:pt x="1561344" y="1902104"/>
                  <a:pt x="1619467" y="1901807"/>
                </a:cubicBezTo>
                <a:cubicBezTo>
                  <a:pt x="1620557" y="1931092"/>
                  <a:pt x="1622143" y="1992584"/>
                  <a:pt x="1619368" y="2004773"/>
                </a:cubicBezTo>
                <a:cubicBezTo>
                  <a:pt x="1617782" y="2011711"/>
                  <a:pt x="1612827" y="2017458"/>
                  <a:pt x="1606485" y="2019787"/>
                </a:cubicBezTo>
                <a:cubicBezTo>
                  <a:pt x="1599250" y="2022413"/>
                  <a:pt x="1590728" y="2020481"/>
                  <a:pt x="1582502" y="2014287"/>
                </a:cubicBezTo>
                <a:cubicBezTo>
                  <a:pt x="1570263" y="2005021"/>
                  <a:pt x="1547321" y="2000363"/>
                  <a:pt x="1528888" y="2009927"/>
                </a:cubicBezTo>
                <a:cubicBezTo>
                  <a:pt x="1519226" y="2014931"/>
                  <a:pt x="1503171" y="2028260"/>
                  <a:pt x="1504262" y="2060815"/>
                </a:cubicBezTo>
                <a:cubicBezTo>
                  <a:pt x="1503171" y="2093717"/>
                  <a:pt x="1519226" y="2107046"/>
                  <a:pt x="1528888" y="2112051"/>
                </a:cubicBezTo>
                <a:cubicBezTo>
                  <a:pt x="1547321" y="2121614"/>
                  <a:pt x="1570263" y="2116956"/>
                  <a:pt x="1582502" y="2107690"/>
                </a:cubicBezTo>
                <a:cubicBezTo>
                  <a:pt x="1590728" y="2101496"/>
                  <a:pt x="1599250" y="2099564"/>
                  <a:pt x="1606485" y="2102190"/>
                </a:cubicBezTo>
                <a:cubicBezTo>
                  <a:pt x="1612827" y="2104519"/>
                  <a:pt x="1617782" y="2110267"/>
                  <a:pt x="1619368" y="2117204"/>
                </a:cubicBezTo>
                <a:cubicBezTo>
                  <a:pt x="1622093" y="2129245"/>
                  <a:pt x="1620607" y="2189400"/>
                  <a:pt x="1619517" y="2219080"/>
                </a:cubicBezTo>
                <a:close/>
                <a:moveTo>
                  <a:pt x="1922965" y="2219080"/>
                </a:moveTo>
                <a:cubicBezTo>
                  <a:pt x="1866626" y="2218981"/>
                  <a:pt x="1831891" y="2219179"/>
                  <a:pt x="1824112" y="2220963"/>
                </a:cubicBezTo>
                <a:cubicBezTo>
                  <a:pt x="1813706" y="2223342"/>
                  <a:pt x="1805084" y="2230824"/>
                  <a:pt x="1801566" y="2240437"/>
                </a:cubicBezTo>
                <a:cubicBezTo>
                  <a:pt x="1797652" y="2251189"/>
                  <a:pt x="1800179" y="2263230"/>
                  <a:pt x="1808652" y="2274429"/>
                </a:cubicBezTo>
                <a:cubicBezTo>
                  <a:pt x="1816233" y="2284487"/>
                  <a:pt x="1820049" y="2303366"/>
                  <a:pt x="1812170" y="2318529"/>
                </a:cubicBezTo>
                <a:cubicBezTo>
                  <a:pt x="1805084" y="2332205"/>
                  <a:pt x="1790070" y="2338944"/>
                  <a:pt x="1768714" y="2338349"/>
                </a:cubicBezTo>
                <a:cubicBezTo>
                  <a:pt x="1747605" y="2338993"/>
                  <a:pt x="1732691" y="2332205"/>
                  <a:pt x="1725605" y="2318529"/>
                </a:cubicBezTo>
                <a:cubicBezTo>
                  <a:pt x="1717726" y="2303366"/>
                  <a:pt x="1721542" y="2284487"/>
                  <a:pt x="1729123" y="2274429"/>
                </a:cubicBezTo>
                <a:cubicBezTo>
                  <a:pt x="1737596" y="2263230"/>
                  <a:pt x="1740123" y="2251189"/>
                  <a:pt x="1736209" y="2240437"/>
                </a:cubicBezTo>
                <a:cubicBezTo>
                  <a:pt x="1732691" y="2230824"/>
                  <a:pt x="1724069" y="2223342"/>
                  <a:pt x="1713663" y="2220963"/>
                </a:cubicBezTo>
                <a:cubicBezTo>
                  <a:pt x="1706577" y="2219328"/>
                  <a:pt x="1677144" y="2219031"/>
                  <a:pt x="1629377" y="2219080"/>
                </a:cubicBezTo>
                <a:cubicBezTo>
                  <a:pt x="1630170" y="2196337"/>
                  <a:pt x="1632251" y="2129443"/>
                  <a:pt x="1628981" y="2115024"/>
                </a:cubicBezTo>
                <a:cubicBezTo>
                  <a:pt x="1626652" y="2104816"/>
                  <a:pt x="1619318" y="2096343"/>
                  <a:pt x="1609854" y="2092875"/>
                </a:cubicBezTo>
                <a:cubicBezTo>
                  <a:pt x="1599300" y="2089059"/>
                  <a:pt x="1587457" y="2091487"/>
                  <a:pt x="1576507" y="2099812"/>
                </a:cubicBezTo>
                <a:cubicBezTo>
                  <a:pt x="1566696" y="2107244"/>
                  <a:pt x="1548263" y="2110961"/>
                  <a:pt x="1533447" y="2103280"/>
                </a:cubicBezTo>
                <a:cubicBezTo>
                  <a:pt x="1520118" y="2096343"/>
                  <a:pt x="1513429" y="2081775"/>
                  <a:pt x="1514122" y="2060815"/>
                </a:cubicBezTo>
                <a:cubicBezTo>
                  <a:pt x="1513429" y="2040202"/>
                  <a:pt x="1520118" y="2025634"/>
                  <a:pt x="1533447" y="2018697"/>
                </a:cubicBezTo>
                <a:cubicBezTo>
                  <a:pt x="1548213" y="2011017"/>
                  <a:pt x="1566696" y="2014783"/>
                  <a:pt x="1576507" y="2022166"/>
                </a:cubicBezTo>
                <a:cubicBezTo>
                  <a:pt x="1587457" y="2030490"/>
                  <a:pt x="1599300" y="2032918"/>
                  <a:pt x="1609854" y="2029103"/>
                </a:cubicBezTo>
                <a:cubicBezTo>
                  <a:pt x="1619318" y="2025634"/>
                  <a:pt x="1626652" y="2017161"/>
                  <a:pt x="1628981" y="2006954"/>
                </a:cubicBezTo>
                <a:cubicBezTo>
                  <a:pt x="1632301" y="1992287"/>
                  <a:pt x="1630121" y="1923213"/>
                  <a:pt x="1629328" y="1901757"/>
                </a:cubicBezTo>
                <a:cubicBezTo>
                  <a:pt x="1670554" y="1901411"/>
                  <a:pt x="1706330" y="1900420"/>
                  <a:pt x="1713663" y="1898735"/>
                </a:cubicBezTo>
                <a:cubicBezTo>
                  <a:pt x="1724069" y="1896356"/>
                  <a:pt x="1732691" y="1888924"/>
                  <a:pt x="1736209" y="1879261"/>
                </a:cubicBezTo>
                <a:cubicBezTo>
                  <a:pt x="1740123" y="1868558"/>
                  <a:pt x="1737596" y="1856468"/>
                  <a:pt x="1729123" y="1845270"/>
                </a:cubicBezTo>
                <a:cubicBezTo>
                  <a:pt x="1721542" y="1835211"/>
                  <a:pt x="1717726" y="1816332"/>
                  <a:pt x="1725605" y="1801169"/>
                </a:cubicBezTo>
                <a:cubicBezTo>
                  <a:pt x="1732691" y="1787493"/>
                  <a:pt x="1747704" y="1780755"/>
                  <a:pt x="1769061" y="1781349"/>
                </a:cubicBezTo>
                <a:cubicBezTo>
                  <a:pt x="1790219" y="1780804"/>
                  <a:pt x="1805084" y="1787493"/>
                  <a:pt x="1812170" y="1801169"/>
                </a:cubicBezTo>
                <a:cubicBezTo>
                  <a:pt x="1820049" y="1816332"/>
                  <a:pt x="1816233" y="1835211"/>
                  <a:pt x="1808652" y="1845270"/>
                </a:cubicBezTo>
                <a:cubicBezTo>
                  <a:pt x="1800179" y="1856468"/>
                  <a:pt x="1797652" y="1868558"/>
                  <a:pt x="1801566" y="1879261"/>
                </a:cubicBezTo>
                <a:cubicBezTo>
                  <a:pt x="1805084" y="1888924"/>
                  <a:pt x="1813756" y="1896356"/>
                  <a:pt x="1824112" y="1898735"/>
                </a:cubicBezTo>
                <a:cubicBezTo>
                  <a:pt x="1831891" y="1900519"/>
                  <a:pt x="1866577" y="1900717"/>
                  <a:pt x="1922866" y="1900618"/>
                </a:cubicBezTo>
                <a:cubicBezTo>
                  <a:pt x="1923957" y="1929407"/>
                  <a:pt x="1925641" y="1992386"/>
                  <a:pt x="1922817" y="2004773"/>
                </a:cubicBezTo>
                <a:cubicBezTo>
                  <a:pt x="1921231" y="2011711"/>
                  <a:pt x="1916276" y="2017458"/>
                  <a:pt x="1909934" y="2019787"/>
                </a:cubicBezTo>
                <a:cubicBezTo>
                  <a:pt x="1902699" y="2022413"/>
                  <a:pt x="1894176" y="2020481"/>
                  <a:pt x="1885951" y="2014287"/>
                </a:cubicBezTo>
                <a:cubicBezTo>
                  <a:pt x="1873762" y="2005021"/>
                  <a:pt x="1850770" y="2000363"/>
                  <a:pt x="1832387" y="2009927"/>
                </a:cubicBezTo>
                <a:cubicBezTo>
                  <a:pt x="1822675" y="2014931"/>
                  <a:pt x="1806620" y="2028260"/>
                  <a:pt x="1807710" y="2060815"/>
                </a:cubicBezTo>
                <a:cubicBezTo>
                  <a:pt x="1806620" y="2093717"/>
                  <a:pt x="1822675" y="2107046"/>
                  <a:pt x="1832387" y="2112051"/>
                </a:cubicBezTo>
                <a:cubicBezTo>
                  <a:pt x="1850820" y="2121614"/>
                  <a:pt x="1873762" y="2116956"/>
                  <a:pt x="1885951" y="2107690"/>
                </a:cubicBezTo>
                <a:cubicBezTo>
                  <a:pt x="1894176" y="2101496"/>
                  <a:pt x="1902650" y="2099564"/>
                  <a:pt x="1909934" y="2102190"/>
                </a:cubicBezTo>
                <a:cubicBezTo>
                  <a:pt x="1916276" y="2104519"/>
                  <a:pt x="1921231" y="2110267"/>
                  <a:pt x="1922817" y="2117204"/>
                </a:cubicBezTo>
                <a:cubicBezTo>
                  <a:pt x="1925592" y="2129245"/>
                  <a:pt x="1924056" y="2189400"/>
                  <a:pt x="1922965" y="2219080"/>
                </a:cubicBezTo>
                <a:close/>
                <a:moveTo>
                  <a:pt x="2296330" y="2029103"/>
                </a:moveTo>
                <a:cubicBezTo>
                  <a:pt x="2306835" y="2032918"/>
                  <a:pt x="2318678" y="2030490"/>
                  <a:pt x="2329678" y="2022166"/>
                </a:cubicBezTo>
                <a:cubicBezTo>
                  <a:pt x="2339489" y="2014733"/>
                  <a:pt x="2357922" y="2011017"/>
                  <a:pt x="2372738" y="2018697"/>
                </a:cubicBezTo>
                <a:cubicBezTo>
                  <a:pt x="2386067" y="2025634"/>
                  <a:pt x="2392756" y="2040202"/>
                  <a:pt x="2392062" y="2061162"/>
                </a:cubicBezTo>
                <a:cubicBezTo>
                  <a:pt x="2392756" y="2081775"/>
                  <a:pt x="2386067" y="2096343"/>
                  <a:pt x="2372738" y="2103280"/>
                </a:cubicBezTo>
                <a:cubicBezTo>
                  <a:pt x="2357922" y="2110961"/>
                  <a:pt x="2339489" y="2107244"/>
                  <a:pt x="2329678" y="2099812"/>
                </a:cubicBezTo>
                <a:cubicBezTo>
                  <a:pt x="2318678" y="2091487"/>
                  <a:pt x="2306835" y="2089059"/>
                  <a:pt x="2296330" y="2092875"/>
                </a:cubicBezTo>
                <a:cubicBezTo>
                  <a:pt x="2286866" y="2096343"/>
                  <a:pt x="2279533" y="2104816"/>
                  <a:pt x="2277204" y="2115024"/>
                </a:cubicBezTo>
                <a:cubicBezTo>
                  <a:pt x="2273884" y="2129443"/>
                  <a:pt x="2275965" y="2196386"/>
                  <a:pt x="2276758" y="2219130"/>
                </a:cubicBezTo>
                <a:lnTo>
                  <a:pt x="2275767" y="2219130"/>
                </a:lnTo>
                <a:cubicBezTo>
                  <a:pt x="2227207" y="2219229"/>
                  <a:pt x="2172206" y="2219328"/>
                  <a:pt x="2164278" y="2217495"/>
                </a:cubicBezTo>
                <a:cubicBezTo>
                  <a:pt x="2157142" y="2215860"/>
                  <a:pt x="2151196" y="2210806"/>
                  <a:pt x="2148818" y="2204314"/>
                </a:cubicBezTo>
                <a:cubicBezTo>
                  <a:pt x="2146142" y="2196832"/>
                  <a:pt x="2148124" y="2188111"/>
                  <a:pt x="2154467" y="2179688"/>
                </a:cubicBezTo>
                <a:cubicBezTo>
                  <a:pt x="2163931" y="2167201"/>
                  <a:pt x="2168688" y="2143813"/>
                  <a:pt x="2158926" y="2125033"/>
                </a:cubicBezTo>
                <a:cubicBezTo>
                  <a:pt x="2153823" y="2115173"/>
                  <a:pt x="2140345" y="2098672"/>
                  <a:pt x="2106997" y="2099911"/>
                </a:cubicBezTo>
                <a:cubicBezTo>
                  <a:pt x="2073550" y="2098672"/>
                  <a:pt x="2059874" y="2115123"/>
                  <a:pt x="2054721" y="2125033"/>
                </a:cubicBezTo>
                <a:cubicBezTo>
                  <a:pt x="2045009" y="2143813"/>
                  <a:pt x="2049766" y="2167201"/>
                  <a:pt x="2059181" y="2179688"/>
                </a:cubicBezTo>
                <a:cubicBezTo>
                  <a:pt x="2065523" y="2188111"/>
                  <a:pt x="2067555" y="2196832"/>
                  <a:pt x="2064829" y="2204314"/>
                </a:cubicBezTo>
                <a:cubicBezTo>
                  <a:pt x="2062451" y="2210806"/>
                  <a:pt x="2056554" y="2215860"/>
                  <a:pt x="2049419" y="2217495"/>
                </a:cubicBezTo>
                <a:cubicBezTo>
                  <a:pt x="2041441" y="2219328"/>
                  <a:pt x="1986440" y="2219229"/>
                  <a:pt x="1937930" y="2219130"/>
                </a:cubicBezTo>
                <a:cubicBezTo>
                  <a:pt x="1936196" y="2219130"/>
                  <a:pt x="1934560" y="2219080"/>
                  <a:pt x="1932876" y="2219080"/>
                </a:cubicBezTo>
                <a:cubicBezTo>
                  <a:pt x="1933668" y="2196386"/>
                  <a:pt x="1935750" y="2129443"/>
                  <a:pt x="1932479" y="2115024"/>
                </a:cubicBezTo>
                <a:cubicBezTo>
                  <a:pt x="1930150" y="2104816"/>
                  <a:pt x="1922817" y="2096343"/>
                  <a:pt x="1913353" y="2092875"/>
                </a:cubicBezTo>
                <a:cubicBezTo>
                  <a:pt x="1902798" y="2089059"/>
                  <a:pt x="1890956" y="2091487"/>
                  <a:pt x="1880005" y="2099812"/>
                </a:cubicBezTo>
                <a:cubicBezTo>
                  <a:pt x="1870194" y="2107195"/>
                  <a:pt x="1851761" y="2110961"/>
                  <a:pt x="1836945" y="2103280"/>
                </a:cubicBezTo>
                <a:cubicBezTo>
                  <a:pt x="1823616" y="2096343"/>
                  <a:pt x="1816927" y="2081775"/>
                  <a:pt x="1817621" y="2060815"/>
                </a:cubicBezTo>
                <a:cubicBezTo>
                  <a:pt x="1816927" y="2040202"/>
                  <a:pt x="1823616" y="2025634"/>
                  <a:pt x="1836945" y="2018697"/>
                </a:cubicBezTo>
                <a:cubicBezTo>
                  <a:pt x="1851761" y="2011017"/>
                  <a:pt x="1870194" y="2014783"/>
                  <a:pt x="1880005" y="2022166"/>
                </a:cubicBezTo>
                <a:cubicBezTo>
                  <a:pt x="1890956" y="2030490"/>
                  <a:pt x="1902798" y="2032918"/>
                  <a:pt x="1913353" y="2029103"/>
                </a:cubicBezTo>
                <a:cubicBezTo>
                  <a:pt x="1922817" y="2025634"/>
                  <a:pt x="1930150" y="2017161"/>
                  <a:pt x="1932479" y="2006954"/>
                </a:cubicBezTo>
                <a:cubicBezTo>
                  <a:pt x="1935898" y="1992039"/>
                  <a:pt x="1933520" y="1920735"/>
                  <a:pt x="1932777" y="1900618"/>
                </a:cubicBezTo>
                <a:lnTo>
                  <a:pt x="1937880" y="1900618"/>
                </a:lnTo>
                <a:cubicBezTo>
                  <a:pt x="1986440" y="1900469"/>
                  <a:pt x="2041441" y="1900370"/>
                  <a:pt x="2049419" y="1902203"/>
                </a:cubicBezTo>
                <a:cubicBezTo>
                  <a:pt x="2056554" y="1903839"/>
                  <a:pt x="2062451" y="1908893"/>
                  <a:pt x="2064829" y="1915433"/>
                </a:cubicBezTo>
                <a:cubicBezTo>
                  <a:pt x="2067555" y="1922866"/>
                  <a:pt x="2065523" y="1931587"/>
                  <a:pt x="2059181" y="1940011"/>
                </a:cubicBezTo>
                <a:cubicBezTo>
                  <a:pt x="2049766" y="1952497"/>
                  <a:pt x="2045009" y="1975885"/>
                  <a:pt x="2054721" y="1994715"/>
                </a:cubicBezTo>
                <a:cubicBezTo>
                  <a:pt x="2059874" y="2004575"/>
                  <a:pt x="2073253" y="2020976"/>
                  <a:pt x="2106650" y="2019837"/>
                </a:cubicBezTo>
                <a:cubicBezTo>
                  <a:pt x="2107790" y="2019837"/>
                  <a:pt x="2108830" y="2019837"/>
                  <a:pt x="2109921" y="2019837"/>
                </a:cubicBezTo>
                <a:cubicBezTo>
                  <a:pt x="2141088" y="2019837"/>
                  <a:pt x="2153971" y="2004179"/>
                  <a:pt x="2158926" y="1994665"/>
                </a:cubicBezTo>
                <a:cubicBezTo>
                  <a:pt x="2168688" y="1975836"/>
                  <a:pt x="2163931" y="1952448"/>
                  <a:pt x="2154467" y="1939961"/>
                </a:cubicBezTo>
                <a:cubicBezTo>
                  <a:pt x="2148124" y="1931537"/>
                  <a:pt x="2146142" y="1922816"/>
                  <a:pt x="2148818" y="1915384"/>
                </a:cubicBezTo>
                <a:cubicBezTo>
                  <a:pt x="2151196" y="1908843"/>
                  <a:pt x="2157142" y="1903789"/>
                  <a:pt x="2164278" y="1902154"/>
                </a:cubicBezTo>
                <a:cubicBezTo>
                  <a:pt x="2172206" y="1900321"/>
                  <a:pt x="2227257" y="1900420"/>
                  <a:pt x="2275816" y="1900568"/>
                </a:cubicBezTo>
                <a:lnTo>
                  <a:pt x="2276857" y="1900568"/>
                </a:lnTo>
                <a:cubicBezTo>
                  <a:pt x="2276114" y="1920636"/>
                  <a:pt x="2273785" y="1991989"/>
                  <a:pt x="2277204" y="2006904"/>
                </a:cubicBezTo>
                <a:cubicBezTo>
                  <a:pt x="2279533" y="2017112"/>
                  <a:pt x="2286866" y="2025585"/>
                  <a:pt x="2296330" y="2029053"/>
                </a:cubicBezTo>
                <a:close/>
                <a:moveTo>
                  <a:pt x="2296330" y="1700681"/>
                </a:moveTo>
                <a:cubicBezTo>
                  <a:pt x="2306835" y="1704496"/>
                  <a:pt x="2318678" y="1702068"/>
                  <a:pt x="2329678" y="1693743"/>
                </a:cubicBezTo>
                <a:cubicBezTo>
                  <a:pt x="2339489" y="1686360"/>
                  <a:pt x="2357922" y="1682595"/>
                  <a:pt x="2372738" y="1690275"/>
                </a:cubicBezTo>
                <a:cubicBezTo>
                  <a:pt x="2386067" y="1697212"/>
                  <a:pt x="2392756" y="1711780"/>
                  <a:pt x="2392062" y="1732740"/>
                </a:cubicBezTo>
                <a:cubicBezTo>
                  <a:pt x="2392756" y="1753353"/>
                  <a:pt x="2386067" y="1767921"/>
                  <a:pt x="2372738" y="1774858"/>
                </a:cubicBezTo>
                <a:cubicBezTo>
                  <a:pt x="2357922" y="1782538"/>
                  <a:pt x="2339489" y="1778773"/>
                  <a:pt x="2329678" y="1771389"/>
                </a:cubicBezTo>
                <a:cubicBezTo>
                  <a:pt x="2318678" y="1763065"/>
                  <a:pt x="2306835" y="1760637"/>
                  <a:pt x="2296330" y="1764452"/>
                </a:cubicBezTo>
                <a:cubicBezTo>
                  <a:pt x="2286866" y="1767921"/>
                  <a:pt x="2279533" y="1776394"/>
                  <a:pt x="2277204" y="1786602"/>
                </a:cubicBezTo>
                <a:cubicBezTo>
                  <a:pt x="2273884" y="1801021"/>
                  <a:pt x="2275965" y="1868013"/>
                  <a:pt x="2276758" y="1890708"/>
                </a:cubicBezTo>
                <a:lnTo>
                  <a:pt x="2275816" y="1890708"/>
                </a:lnTo>
                <a:cubicBezTo>
                  <a:pt x="2210608" y="1890559"/>
                  <a:pt x="2170472" y="1890608"/>
                  <a:pt x="2162048" y="1892541"/>
                </a:cubicBezTo>
                <a:cubicBezTo>
                  <a:pt x="2151692" y="1894920"/>
                  <a:pt x="2143020" y="1902402"/>
                  <a:pt x="2139502" y="1912014"/>
                </a:cubicBezTo>
                <a:cubicBezTo>
                  <a:pt x="2135637" y="1922767"/>
                  <a:pt x="2138115" y="1934808"/>
                  <a:pt x="2146588" y="1946006"/>
                </a:cubicBezTo>
                <a:cubicBezTo>
                  <a:pt x="2154169" y="1956065"/>
                  <a:pt x="2158034" y="1974944"/>
                  <a:pt x="2150106" y="1990106"/>
                </a:cubicBezTo>
                <a:cubicBezTo>
                  <a:pt x="2143020" y="2003783"/>
                  <a:pt x="2128007" y="2010521"/>
                  <a:pt x="2106650" y="2009927"/>
                </a:cubicBezTo>
                <a:cubicBezTo>
                  <a:pt x="2085492" y="2010521"/>
                  <a:pt x="2070627" y="2003783"/>
                  <a:pt x="2063541" y="1990106"/>
                </a:cubicBezTo>
                <a:cubicBezTo>
                  <a:pt x="2055662" y="1974944"/>
                  <a:pt x="2059478" y="1956065"/>
                  <a:pt x="2067109" y="1946006"/>
                </a:cubicBezTo>
                <a:cubicBezTo>
                  <a:pt x="2075532" y="1934808"/>
                  <a:pt x="2078059" y="1922767"/>
                  <a:pt x="2074145" y="1912014"/>
                </a:cubicBezTo>
                <a:cubicBezTo>
                  <a:pt x="2070627" y="1902402"/>
                  <a:pt x="2062005" y="1894920"/>
                  <a:pt x="2051599" y="1892541"/>
                </a:cubicBezTo>
                <a:cubicBezTo>
                  <a:pt x="2043176" y="1890608"/>
                  <a:pt x="2003039" y="1890559"/>
                  <a:pt x="1937831" y="1890708"/>
                </a:cubicBezTo>
                <a:lnTo>
                  <a:pt x="1932876" y="1890708"/>
                </a:lnTo>
                <a:cubicBezTo>
                  <a:pt x="1933668" y="1868013"/>
                  <a:pt x="1935799" y="1801021"/>
                  <a:pt x="1932479" y="1786602"/>
                </a:cubicBezTo>
                <a:cubicBezTo>
                  <a:pt x="1930150" y="1776394"/>
                  <a:pt x="1922817" y="1767921"/>
                  <a:pt x="1913353" y="1764452"/>
                </a:cubicBezTo>
                <a:cubicBezTo>
                  <a:pt x="1902798" y="1760637"/>
                  <a:pt x="1890956" y="1763065"/>
                  <a:pt x="1880005" y="1771389"/>
                </a:cubicBezTo>
                <a:cubicBezTo>
                  <a:pt x="1870194" y="1778773"/>
                  <a:pt x="1851761" y="1782538"/>
                  <a:pt x="1836945" y="1774858"/>
                </a:cubicBezTo>
                <a:cubicBezTo>
                  <a:pt x="1823616" y="1767921"/>
                  <a:pt x="1816927" y="1753353"/>
                  <a:pt x="1817621" y="1732393"/>
                </a:cubicBezTo>
                <a:cubicBezTo>
                  <a:pt x="1816927" y="1711780"/>
                  <a:pt x="1823616" y="1697212"/>
                  <a:pt x="1836945" y="1690275"/>
                </a:cubicBezTo>
                <a:cubicBezTo>
                  <a:pt x="1851761" y="1682595"/>
                  <a:pt x="1870194" y="1686360"/>
                  <a:pt x="1880005" y="1693743"/>
                </a:cubicBezTo>
                <a:cubicBezTo>
                  <a:pt x="1890956" y="1702068"/>
                  <a:pt x="1902798" y="1704496"/>
                  <a:pt x="1913353" y="1700681"/>
                </a:cubicBezTo>
                <a:cubicBezTo>
                  <a:pt x="1922817" y="1697212"/>
                  <a:pt x="1930150" y="1688739"/>
                  <a:pt x="1932479" y="1678531"/>
                </a:cubicBezTo>
                <a:cubicBezTo>
                  <a:pt x="1935849" y="1663864"/>
                  <a:pt x="1933619" y="1594989"/>
                  <a:pt x="1932826" y="1573434"/>
                </a:cubicBezTo>
                <a:cubicBezTo>
                  <a:pt x="1986836" y="1573484"/>
                  <a:pt x="2042284" y="1572443"/>
                  <a:pt x="2051599" y="1570313"/>
                </a:cubicBezTo>
                <a:cubicBezTo>
                  <a:pt x="2062005" y="1567934"/>
                  <a:pt x="2070627" y="1560501"/>
                  <a:pt x="2074145" y="1550839"/>
                </a:cubicBezTo>
                <a:cubicBezTo>
                  <a:pt x="2078059" y="1540136"/>
                  <a:pt x="2075532" y="1528046"/>
                  <a:pt x="2067109" y="1516847"/>
                </a:cubicBezTo>
                <a:cubicBezTo>
                  <a:pt x="2059478" y="1506788"/>
                  <a:pt x="2055662" y="1487910"/>
                  <a:pt x="2063541" y="1472747"/>
                </a:cubicBezTo>
                <a:cubicBezTo>
                  <a:pt x="2070627" y="1459071"/>
                  <a:pt x="2085641" y="1452332"/>
                  <a:pt x="2106997" y="1452927"/>
                </a:cubicBezTo>
                <a:cubicBezTo>
                  <a:pt x="2128155" y="1452184"/>
                  <a:pt x="2143020" y="1459071"/>
                  <a:pt x="2150106" y="1472747"/>
                </a:cubicBezTo>
                <a:cubicBezTo>
                  <a:pt x="2158034" y="1487910"/>
                  <a:pt x="2154169" y="1506788"/>
                  <a:pt x="2146588" y="1516847"/>
                </a:cubicBezTo>
                <a:cubicBezTo>
                  <a:pt x="2138115" y="1528046"/>
                  <a:pt x="2135637" y="1540136"/>
                  <a:pt x="2139502" y="1550839"/>
                </a:cubicBezTo>
                <a:cubicBezTo>
                  <a:pt x="2143020" y="1560501"/>
                  <a:pt x="2151692" y="1567934"/>
                  <a:pt x="2162048" y="1570313"/>
                </a:cubicBezTo>
                <a:cubicBezTo>
                  <a:pt x="2171165" y="1572394"/>
                  <a:pt x="2224135" y="1573434"/>
                  <a:pt x="2276807" y="1573434"/>
                </a:cubicBezTo>
                <a:cubicBezTo>
                  <a:pt x="2276015" y="1594989"/>
                  <a:pt x="2273834" y="1663864"/>
                  <a:pt x="2277204" y="1678531"/>
                </a:cubicBezTo>
                <a:cubicBezTo>
                  <a:pt x="2279533" y="1688739"/>
                  <a:pt x="2286866" y="1697212"/>
                  <a:pt x="2296330" y="1700681"/>
                </a:cubicBezTo>
                <a:close/>
                <a:moveTo>
                  <a:pt x="2278988" y="1347929"/>
                </a:moveTo>
                <a:cubicBezTo>
                  <a:pt x="2277402" y="1354866"/>
                  <a:pt x="2272447" y="1360614"/>
                  <a:pt x="2266104" y="1362943"/>
                </a:cubicBezTo>
                <a:cubicBezTo>
                  <a:pt x="2258870" y="1365569"/>
                  <a:pt x="2250347" y="1363636"/>
                  <a:pt x="2242122" y="1357443"/>
                </a:cubicBezTo>
                <a:cubicBezTo>
                  <a:pt x="2229932" y="1348177"/>
                  <a:pt x="2206990" y="1343519"/>
                  <a:pt x="2188558" y="1353082"/>
                </a:cubicBezTo>
                <a:cubicBezTo>
                  <a:pt x="2178846" y="1358087"/>
                  <a:pt x="2162791" y="1371416"/>
                  <a:pt x="2163881" y="1403971"/>
                </a:cubicBezTo>
                <a:cubicBezTo>
                  <a:pt x="2162791" y="1436872"/>
                  <a:pt x="2178846" y="1450202"/>
                  <a:pt x="2188558" y="1455206"/>
                </a:cubicBezTo>
                <a:cubicBezTo>
                  <a:pt x="2206990" y="1464769"/>
                  <a:pt x="2229932" y="1460112"/>
                  <a:pt x="2242122" y="1450846"/>
                </a:cubicBezTo>
                <a:cubicBezTo>
                  <a:pt x="2250347" y="1444652"/>
                  <a:pt x="2258870" y="1442719"/>
                  <a:pt x="2266104" y="1445346"/>
                </a:cubicBezTo>
                <a:cubicBezTo>
                  <a:pt x="2272447" y="1447675"/>
                  <a:pt x="2277402" y="1453422"/>
                  <a:pt x="2278988" y="1460359"/>
                </a:cubicBezTo>
                <a:cubicBezTo>
                  <a:pt x="2281812" y="1472599"/>
                  <a:pt x="2280177" y="1534339"/>
                  <a:pt x="2279087" y="1563524"/>
                </a:cubicBezTo>
                <a:cubicBezTo>
                  <a:pt x="2226414" y="1563574"/>
                  <a:pt x="2172800" y="1562632"/>
                  <a:pt x="2164278" y="1560650"/>
                </a:cubicBezTo>
                <a:cubicBezTo>
                  <a:pt x="2157142" y="1559015"/>
                  <a:pt x="2151196" y="1553961"/>
                  <a:pt x="2148818" y="1547420"/>
                </a:cubicBezTo>
                <a:cubicBezTo>
                  <a:pt x="2146142" y="1539988"/>
                  <a:pt x="2148124" y="1531267"/>
                  <a:pt x="2154467" y="1522843"/>
                </a:cubicBezTo>
                <a:cubicBezTo>
                  <a:pt x="2163931" y="1510356"/>
                  <a:pt x="2168688" y="1486968"/>
                  <a:pt x="2158926" y="1468188"/>
                </a:cubicBezTo>
                <a:cubicBezTo>
                  <a:pt x="2153823" y="1458278"/>
                  <a:pt x="2140444" y="1441877"/>
                  <a:pt x="2106997" y="1443017"/>
                </a:cubicBezTo>
                <a:cubicBezTo>
                  <a:pt x="2073451" y="1441927"/>
                  <a:pt x="2059874" y="1458328"/>
                  <a:pt x="2054721" y="1468188"/>
                </a:cubicBezTo>
                <a:cubicBezTo>
                  <a:pt x="2045009" y="1486968"/>
                  <a:pt x="2049766" y="1510356"/>
                  <a:pt x="2059181" y="1522843"/>
                </a:cubicBezTo>
                <a:cubicBezTo>
                  <a:pt x="2065523" y="1531267"/>
                  <a:pt x="2067555" y="1539988"/>
                  <a:pt x="2064829" y="1547420"/>
                </a:cubicBezTo>
                <a:cubicBezTo>
                  <a:pt x="2062451" y="1553961"/>
                  <a:pt x="2056554" y="1559015"/>
                  <a:pt x="2049419" y="1560650"/>
                </a:cubicBezTo>
                <a:cubicBezTo>
                  <a:pt x="2040648" y="1562682"/>
                  <a:pt x="1984309" y="1563623"/>
                  <a:pt x="1930249" y="1563524"/>
                </a:cubicBezTo>
                <a:cubicBezTo>
                  <a:pt x="1929159" y="1534289"/>
                  <a:pt x="1927574" y="1472599"/>
                  <a:pt x="1930349" y="1460359"/>
                </a:cubicBezTo>
                <a:cubicBezTo>
                  <a:pt x="1931934" y="1453422"/>
                  <a:pt x="1936889" y="1447675"/>
                  <a:pt x="1943232" y="1445346"/>
                </a:cubicBezTo>
                <a:cubicBezTo>
                  <a:pt x="1950466" y="1442719"/>
                  <a:pt x="1958989" y="1444652"/>
                  <a:pt x="1967214" y="1450846"/>
                </a:cubicBezTo>
                <a:cubicBezTo>
                  <a:pt x="1979453" y="1460112"/>
                  <a:pt x="2002395" y="1464769"/>
                  <a:pt x="2020828" y="1455206"/>
                </a:cubicBezTo>
                <a:cubicBezTo>
                  <a:pt x="2030491" y="1450202"/>
                  <a:pt x="2046595" y="1436872"/>
                  <a:pt x="2045455" y="1404318"/>
                </a:cubicBezTo>
                <a:cubicBezTo>
                  <a:pt x="2046595" y="1371416"/>
                  <a:pt x="2030491" y="1358087"/>
                  <a:pt x="2020828" y="1353082"/>
                </a:cubicBezTo>
                <a:cubicBezTo>
                  <a:pt x="2002395" y="1343519"/>
                  <a:pt x="1979453" y="1348177"/>
                  <a:pt x="1967214" y="1357443"/>
                </a:cubicBezTo>
                <a:cubicBezTo>
                  <a:pt x="1958989" y="1363636"/>
                  <a:pt x="1950516" y="1365569"/>
                  <a:pt x="1943232" y="1362943"/>
                </a:cubicBezTo>
                <a:cubicBezTo>
                  <a:pt x="1936889" y="1360614"/>
                  <a:pt x="1931934" y="1354866"/>
                  <a:pt x="1930349" y="1347929"/>
                </a:cubicBezTo>
                <a:cubicBezTo>
                  <a:pt x="1927524" y="1335541"/>
                  <a:pt x="1929209" y="1272513"/>
                  <a:pt x="1930299" y="1243724"/>
                </a:cubicBezTo>
                <a:lnTo>
                  <a:pt x="1937880" y="1243724"/>
                </a:lnTo>
                <a:cubicBezTo>
                  <a:pt x="2002990" y="1243872"/>
                  <a:pt x="2043176" y="1243823"/>
                  <a:pt x="2051599" y="1241890"/>
                </a:cubicBezTo>
                <a:cubicBezTo>
                  <a:pt x="2062005" y="1239512"/>
                  <a:pt x="2070627" y="1232079"/>
                  <a:pt x="2074145" y="1222417"/>
                </a:cubicBezTo>
                <a:cubicBezTo>
                  <a:pt x="2078059" y="1211714"/>
                  <a:pt x="2075532" y="1199624"/>
                  <a:pt x="2067109" y="1188425"/>
                </a:cubicBezTo>
                <a:cubicBezTo>
                  <a:pt x="2059478" y="1178366"/>
                  <a:pt x="2055662" y="1159487"/>
                  <a:pt x="2063541" y="1144325"/>
                </a:cubicBezTo>
                <a:cubicBezTo>
                  <a:pt x="2070627" y="1130649"/>
                  <a:pt x="2085542" y="1123761"/>
                  <a:pt x="2106997" y="1124505"/>
                </a:cubicBezTo>
                <a:cubicBezTo>
                  <a:pt x="2128155" y="1123761"/>
                  <a:pt x="2143020" y="1130649"/>
                  <a:pt x="2150106" y="1144325"/>
                </a:cubicBezTo>
                <a:cubicBezTo>
                  <a:pt x="2158034" y="1159487"/>
                  <a:pt x="2154169" y="1178366"/>
                  <a:pt x="2146588" y="1188425"/>
                </a:cubicBezTo>
                <a:cubicBezTo>
                  <a:pt x="2138115" y="1199624"/>
                  <a:pt x="2135637" y="1211714"/>
                  <a:pt x="2139502" y="1222417"/>
                </a:cubicBezTo>
                <a:cubicBezTo>
                  <a:pt x="2143020" y="1232079"/>
                  <a:pt x="2151692" y="1239512"/>
                  <a:pt x="2162048" y="1241890"/>
                </a:cubicBezTo>
                <a:cubicBezTo>
                  <a:pt x="2170472" y="1243823"/>
                  <a:pt x="2210657" y="1243872"/>
                  <a:pt x="2275816" y="1243724"/>
                </a:cubicBezTo>
                <a:lnTo>
                  <a:pt x="2279037" y="1243724"/>
                </a:lnTo>
                <a:cubicBezTo>
                  <a:pt x="2280127" y="1272513"/>
                  <a:pt x="2281812" y="1335541"/>
                  <a:pt x="2278988" y="1347929"/>
                </a:cubicBezTo>
                <a:close/>
                <a:moveTo>
                  <a:pt x="2296330" y="1043836"/>
                </a:moveTo>
                <a:cubicBezTo>
                  <a:pt x="2306835" y="1047651"/>
                  <a:pt x="2318678" y="1045223"/>
                  <a:pt x="2329678" y="1036899"/>
                </a:cubicBezTo>
                <a:cubicBezTo>
                  <a:pt x="2339489" y="1029466"/>
                  <a:pt x="2357922" y="1025750"/>
                  <a:pt x="2372738" y="1033430"/>
                </a:cubicBezTo>
                <a:cubicBezTo>
                  <a:pt x="2386067" y="1040367"/>
                  <a:pt x="2392756" y="1054935"/>
                  <a:pt x="2392062" y="1075895"/>
                </a:cubicBezTo>
                <a:cubicBezTo>
                  <a:pt x="2392756" y="1096508"/>
                  <a:pt x="2386067" y="1111076"/>
                  <a:pt x="2372738" y="1117964"/>
                </a:cubicBezTo>
                <a:cubicBezTo>
                  <a:pt x="2357922" y="1125694"/>
                  <a:pt x="2339489" y="1121928"/>
                  <a:pt x="2329678" y="1114545"/>
                </a:cubicBezTo>
                <a:cubicBezTo>
                  <a:pt x="2318678" y="1106220"/>
                  <a:pt x="2306835" y="1103792"/>
                  <a:pt x="2296330" y="1107608"/>
                </a:cubicBezTo>
                <a:cubicBezTo>
                  <a:pt x="2286817" y="1111076"/>
                  <a:pt x="2279533" y="1119549"/>
                  <a:pt x="2277204" y="1129707"/>
                </a:cubicBezTo>
                <a:cubicBezTo>
                  <a:pt x="2273884" y="1144176"/>
                  <a:pt x="2275965" y="1211119"/>
                  <a:pt x="2276758" y="1233813"/>
                </a:cubicBezTo>
                <a:lnTo>
                  <a:pt x="2275767" y="1233813"/>
                </a:lnTo>
                <a:cubicBezTo>
                  <a:pt x="2227257" y="1233913"/>
                  <a:pt x="2172206" y="1234061"/>
                  <a:pt x="2164278" y="1232228"/>
                </a:cubicBezTo>
                <a:cubicBezTo>
                  <a:pt x="2157142" y="1230593"/>
                  <a:pt x="2151196" y="1225539"/>
                  <a:pt x="2148818" y="1218998"/>
                </a:cubicBezTo>
                <a:cubicBezTo>
                  <a:pt x="2146142" y="1211565"/>
                  <a:pt x="2148124" y="1202844"/>
                  <a:pt x="2154467" y="1194421"/>
                </a:cubicBezTo>
                <a:cubicBezTo>
                  <a:pt x="2163931" y="1181934"/>
                  <a:pt x="2168688" y="1158546"/>
                  <a:pt x="2158926" y="1139766"/>
                </a:cubicBezTo>
                <a:cubicBezTo>
                  <a:pt x="2153823" y="1129856"/>
                  <a:pt x="2140196" y="1113504"/>
                  <a:pt x="2106997" y="1114594"/>
                </a:cubicBezTo>
                <a:cubicBezTo>
                  <a:pt x="2073550" y="1113554"/>
                  <a:pt x="2059874" y="1129856"/>
                  <a:pt x="2054721" y="1139766"/>
                </a:cubicBezTo>
                <a:cubicBezTo>
                  <a:pt x="2045009" y="1158546"/>
                  <a:pt x="2049766" y="1181934"/>
                  <a:pt x="2059181" y="1194421"/>
                </a:cubicBezTo>
                <a:cubicBezTo>
                  <a:pt x="2065523" y="1202844"/>
                  <a:pt x="2067555" y="1211565"/>
                  <a:pt x="2064829" y="1218998"/>
                </a:cubicBezTo>
                <a:cubicBezTo>
                  <a:pt x="2062451" y="1225539"/>
                  <a:pt x="2056554" y="1230593"/>
                  <a:pt x="2049419" y="1232228"/>
                </a:cubicBezTo>
                <a:cubicBezTo>
                  <a:pt x="2041441" y="1234061"/>
                  <a:pt x="1986440" y="1233962"/>
                  <a:pt x="1937880" y="1233813"/>
                </a:cubicBezTo>
                <a:lnTo>
                  <a:pt x="1930200" y="1233813"/>
                </a:lnTo>
                <a:cubicBezTo>
                  <a:pt x="1929110" y="1204133"/>
                  <a:pt x="1927623" y="1143978"/>
                  <a:pt x="1930349" y="1131937"/>
                </a:cubicBezTo>
                <a:cubicBezTo>
                  <a:pt x="1931934" y="1125000"/>
                  <a:pt x="1936889" y="1119252"/>
                  <a:pt x="1943232" y="1116923"/>
                </a:cubicBezTo>
                <a:cubicBezTo>
                  <a:pt x="1950516" y="1114248"/>
                  <a:pt x="1958989" y="1116230"/>
                  <a:pt x="1967214" y="1122423"/>
                </a:cubicBezTo>
                <a:cubicBezTo>
                  <a:pt x="1979453" y="1131689"/>
                  <a:pt x="2002395" y="1136347"/>
                  <a:pt x="2020828" y="1126784"/>
                </a:cubicBezTo>
                <a:cubicBezTo>
                  <a:pt x="2030491" y="1121779"/>
                  <a:pt x="2046595" y="1108401"/>
                  <a:pt x="2045455" y="1075895"/>
                </a:cubicBezTo>
                <a:cubicBezTo>
                  <a:pt x="2046595" y="1042994"/>
                  <a:pt x="2030491" y="1029664"/>
                  <a:pt x="2020828" y="1024660"/>
                </a:cubicBezTo>
                <a:cubicBezTo>
                  <a:pt x="2002395" y="1015096"/>
                  <a:pt x="1979453" y="1019754"/>
                  <a:pt x="1967214" y="1029020"/>
                </a:cubicBezTo>
                <a:cubicBezTo>
                  <a:pt x="1958989" y="1035214"/>
                  <a:pt x="1950516" y="1037147"/>
                  <a:pt x="1943232" y="1034520"/>
                </a:cubicBezTo>
                <a:cubicBezTo>
                  <a:pt x="1936889" y="1032191"/>
                  <a:pt x="1931934" y="1026444"/>
                  <a:pt x="1930349" y="1019507"/>
                </a:cubicBezTo>
                <a:cubicBezTo>
                  <a:pt x="1927524" y="1007119"/>
                  <a:pt x="1929209" y="944090"/>
                  <a:pt x="1930299" y="915351"/>
                </a:cubicBezTo>
                <a:cubicBezTo>
                  <a:pt x="1932826" y="915351"/>
                  <a:pt x="1935304" y="915351"/>
                  <a:pt x="1937880" y="915301"/>
                </a:cubicBezTo>
                <a:cubicBezTo>
                  <a:pt x="1986440" y="915202"/>
                  <a:pt x="2041441" y="915103"/>
                  <a:pt x="2049419" y="916936"/>
                </a:cubicBezTo>
                <a:cubicBezTo>
                  <a:pt x="2056554" y="918572"/>
                  <a:pt x="2062451" y="923626"/>
                  <a:pt x="2064829" y="930167"/>
                </a:cubicBezTo>
                <a:cubicBezTo>
                  <a:pt x="2067555" y="937599"/>
                  <a:pt x="2065523" y="946320"/>
                  <a:pt x="2059181" y="954744"/>
                </a:cubicBezTo>
                <a:cubicBezTo>
                  <a:pt x="2049766" y="967230"/>
                  <a:pt x="2045009" y="990618"/>
                  <a:pt x="2054721" y="1009398"/>
                </a:cubicBezTo>
                <a:cubicBezTo>
                  <a:pt x="2059874" y="1019308"/>
                  <a:pt x="2073451" y="1035710"/>
                  <a:pt x="2106650" y="1034570"/>
                </a:cubicBezTo>
                <a:cubicBezTo>
                  <a:pt x="2107790" y="1034570"/>
                  <a:pt x="2108830" y="1034619"/>
                  <a:pt x="2109921" y="1034619"/>
                </a:cubicBezTo>
                <a:cubicBezTo>
                  <a:pt x="2141088" y="1034619"/>
                  <a:pt x="2153971" y="1018961"/>
                  <a:pt x="2158926" y="1009398"/>
                </a:cubicBezTo>
                <a:cubicBezTo>
                  <a:pt x="2168688" y="990618"/>
                  <a:pt x="2163931" y="967230"/>
                  <a:pt x="2154467" y="954744"/>
                </a:cubicBezTo>
                <a:cubicBezTo>
                  <a:pt x="2148124" y="946320"/>
                  <a:pt x="2146142" y="937599"/>
                  <a:pt x="2148818" y="930167"/>
                </a:cubicBezTo>
                <a:cubicBezTo>
                  <a:pt x="2151196" y="923626"/>
                  <a:pt x="2157142" y="918572"/>
                  <a:pt x="2164278" y="916936"/>
                </a:cubicBezTo>
                <a:cubicBezTo>
                  <a:pt x="2172206" y="915103"/>
                  <a:pt x="2227257" y="915202"/>
                  <a:pt x="2275767" y="915301"/>
                </a:cubicBezTo>
                <a:lnTo>
                  <a:pt x="2276857" y="915301"/>
                </a:lnTo>
                <a:cubicBezTo>
                  <a:pt x="2276114" y="935419"/>
                  <a:pt x="2273785" y="1006772"/>
                  <a:pt x="2277204" y="1021687"/>
                </a:cubicBezTo>
                <a:cubicBezTo>
                  <a:pt x="2279533" y="1031894"/>
                  <a:pt x="2286866" y="1040367"/>
                  <a:pt x="2296330" y="1043836"/>
                </a:cubicBezTo>
                <a:close/>
                <a:moveTo>
                  <a:pt x="2296330" y="715414"/>
                </a:moveTo>
                <a:cubicBezTo>
                  <a:pt x="2306835" y="719229"/>
                  <a:pt x="2318678" y="716801"/>
                  <a:pt x="2329678" y="708476"/>
                </a:cubicBezTo>
                <a:cubicBezTo>
                  <a:pt x="2339489" y="701044"/>
                  <a:pt x="2357922" y="697328"/>
                  <a:pt x="2372738" y="705008"/>
                </a:cubicBezTo>
                <a:cubicBezTo>
                  <a:pt x="2386067" y="711945"/>
                  <a:pt x="2392756" y="726513"/>
                  <a:pt x="2392062" y="747473"/>
                </a:cubicBezTo>
                <a:cubicBezTo>
                  <a:pt x="2392756" y="768086"/>
                  <a:pt x="2386067" y="782654"/>
                  <a:pt x="2372738" y="789542"/>
                </a:cubicBezTo>
                <a:cubicBezTo>
                  <a:pt x="2357922" y="797271"/>
                  <a:pt x="2339489" y="793506"/>
                  <a:pt x="2329678" y="786073"/>
                </a:cubicBezTo>
                <a:cubicBezTo>
                  <a:pt x="2318678" y="777798"/>
                  <a:pt x="2306835" y="775320"/>
                  <a:pt x="2296330" y="779185"/>
                </a:cubicBezTo>
                <a:cubicBezTo>
                  <a:pt x="2286866" y="782654"/>
                  <a:pt x="2279533" y="791127"/>
                  <a:pt x="2277204" y="801285"/>
                </a:cubicBezTo>
                <a:cubicBezTo>
                  <a:pt x="2273884" y="815754"/>
                  <a:pt x="2275965" y="882746"/>
                  <a:pt x="2276807" y="905391"/>
                </a:cubicBezTo>
                <a:lnTo>
                  <a:pt x="2275816" y="905391"/>
                </a:lnTo>
                <a:cubicBezTo>
                  <a:pt x="2210657" y="905292"/>
                  <a:pt x="2170472" y="905342"/>
                  <a:pt x="2162048" y="907274"/>
                </a:cubicBezTo>
                <a:cubicBezTo>
                  <a:pt x="2151692" y="909653"/>
                  <a:pt x="2143020" y="917085"/>
                  <a:pt x="2139502" y="926748"/>
                </a:cubicBezTo>
                <a:cubicBezTo>
                  <a:pt x="2135637" y="937450"/>
                  <a:pt x="2138115" y="949541"/>
                  <a:pt x="2146588" y="960739"/>
                </a:cubicBezTo>
                <a:cubicBezTo>
                  <a:pt x="2154169" y="970798"/>
                  <a:pt x="2158034" y="989677"/>
                  <a:pt x="2150106" y="1004839"/>
                </a:cubicBezTo>
                <a:cubicBezTo>
                  <a:pt x="2143020" y="1018516"/>
                  <a:pt x="2128106" y="1025353"/>
                  <a:pt x="2106650" y="1024660"/>
                </a:cubicBezTo>
                <a:cubicBezTo>
                  <a:pt x="2085492" y="1025403"/>
                  <a:pt x="2070627" y="1018516"/>
                  <a:pt x="2063541" y="1004839"/>
                </a:cubicBezTo>
                <a:cubicBezTo>
                  <a:pt x="2055662" y="989677"/>
                  <a:pt x="2059478" y="970798"/>
                  <a:pt x="2067109" y="960739"/>
                </a:cubicBezTo>
                <a:cubicBezTo>
                  <a:pt x="2075532" y="949541"/>
                  <a:pt x="2078059" y="937450"/>
                  <a:pt x="2074145" y="926748"/>
                </a:cubicBezTo>
                <a:cubicBezTo>
                  <a:pt x="2070627" y="917085"/>
                  <a:pt x="2062005" y="909653"/>
                  <a:pt x="2051599" y="907274"/>
                </a:cubicBezTo>
                <a:cubicBezTo>
                  <a:pt x="2043176" y="905342"/>
                  <a:pt x="2002990" y="905292"/>
                  <a:pt x="1937880" y="905391"/>
                </a:cubicBezTo>
                <a:cubicBezTo>
                  <a:pt x="1936196" y="905441"/>
                  <a:pt x="1934560" y="905441"/>
                  <a:pt x="1932876" y="905441"/>
                </a:cubicBezTo>
                <a:cubicBezTo>
                  <a:pt x="1933668" y="882746"/>
                  <a:pt x="1935799" y="815754"/>
                  <a:pt x="1932479" y="801285"/>
                </a:cubicBezTo>
                <a:cubicBezTo>
                  <a:pt x="1930150" y="791127"/>
                  <a:pt x="1922817" y="782654"/>
                  <a:pt x="1913353" y="779185"/>
                </a:cubicBezTo>
                <a:cubicBezTo>
                  <a:pt x="1902798" y="775320"/>
                  <a:pt x="1890956" y="777798"/>
                  <a:pt x="1880005" y="786073"/>
                </a:cubicBezTo>
                <a:cubicBezTo>
                  <a:pt x="1870194" y="793506"/>
                  <a:pt x="1851761" y="797271"/>
                  <a:pt x="1836945" y="789542"/>
                </a:cubicBezTo>
                <a:cubicBezTo>
                  <a:pt x="1823616" y="782654"/>
                  <a:pt x="1816927" y="768086"/>
                  <a:pt x="1817621" y="747126"/>
                </a:cubicBezTo>
                <a:cubicBezTo>
                  <a:pt x="1816927" y="726513"/>
                  <a:pt x="1823616" y="711945"/>
                  <a:pt x="1836945" y="705008"/>
                </a:cubicBezTo>
                <a:cubicBezTo>
                  <a:pt x="1851761" y="697328"/>
                  <a:pt x="1870194" y="701044"/>
                  <a:pt x="1880005" y="708476"/>
                </a:cubicBezTo>
                <a:cubicBezTo>
                  <a:pt x="1890956" y="716801"/>
                  <a:pt x="1902798" y="719229"/>
                  <a:pt x="1913353" y="715414"/>
                </a:cubicBezTo>
                <a:cubicBezTo>
                  <a:pt x="1922817" y="711945"/>
                  <a:pt x="1930150" y="703472"/>
                  <a:pt x="1932479" y="693264"/>
                </a:cubicBezTo>
                <a:cubicBezTo>
                  <a:pt x="1935849" y="678597"/>
                  <a:pt x="1933619" y="609722"/>
                  <a:pt x="1932826" y="588118"/>
                </a:cubicBezTo>
                <a:cubicBezTo>
                  <a:pt x="1986836" y="588217"/>
                  <a:pt x="2042284" y="587176"/>
                  <a:pt x="2051599" y="585046"/>
                </a:cubicBezTo>
                <a:cubicBezTo>
                  <a:pt x="2062005" y="582667"/>
                  <a:pt x="2070627" y="575185"/>
                  <a:pt x="2074145" y="565572"/>
                </a:cubicBezTo>
                <a:cubicBezTo>
                  <a:pt x="2078059" y="554820"/>
                  <a:pt x="2075532" y="542779"/>
                  <a:pt x="2067109" y="531580"/>
                </a:cubicBezTo>
                <a:cubicBezTo>
                  <a:pt x="2059478" y="521522"/>
                  <a:pt x="2055662" y="502643"/>
                  <a:pt x="2063541" y="487480"/>
                </a:cubicBezTo>
                <a:cubicBezTo>
                  <a:pt x="2070627" y="473804"/>
                  <a:pt x="2085542" y="466966"/>
                  <a:pt x="2106997" y="467660"/>
                </a:cubicBezTo>
                <a:cubicBezTo>
                  <a:pt x="2128155" y="466966"/>
                  <a:pt x="2143020" y="473804"/>
                  <a:pt x="2150106" y="487480"/>
                </a:cubicBezTo>
                <a:cubicBezTo>
                  <a:pt x="2158034" y="502643"/>
                  <a:pt x="2154169" y="521522"/>
                  <a:pt x="2146588" y="531580"/>
                </a:cubicBezTo>
                <a:cubicBezTo>
                  <a:pt x="2138115" y="542779"/>
                  <a:pt x="2135637" y="554820"/>
                  <a:pt x="2139502" y="565572"/>
                </a:cubicBezTo>
                <a:cubicBezTo>
                  <a:pt x="2143020" y="575185"/>
                  <a:pt x="2151692" y="582667"/>
                  <a:pt x="2162048" y="585046"/>
                </a:cubicBezTo>
                <a:cubicBezTo>
                  <a:pt x="2171165" y="587127"/>
                  <a:pt x="2224135" y="588167"/>
                  <a:pt x="2276807" y="588167"/>
                </a:cubicBezTo>
                <a:cubicBezTo>
                  <a:pt x="2276015" y="609722"/>
                  <a:pt x="2273834" y="678597"/>
                  <a:pt x="2277204" y="693264"/>
                </a:cubicBezTo>
                <a:cubicBezTo>
                  <a:pt x="2279533" y="703472"/>
                  <a:pt x="2286866" y="711945"/>
                  <a:pt x="2296330" y="715414"/>
                </a:cubicBezTo>
                <a:close/>
                <a:moveTo>
                  <a:pt x="2278988" y="362662"/>
                </a:moveTo>
                <a:cubicBezTo>
                  <a:pt x="2277402" y="369599"/>
                  <a:pt x="2272447" y="375347"/>
                  <a:pt x="2266104" y="377676"/>
                </a:cubicBezTo>
                <a:cubicBezTo>
                  <a:pt x="2258870" y="380302"/>
                  <a:pt x="2250347" y="378369"/>
                  <a:pt x="2242122" y="372126"/>
                </a:cubicBezTo>
                <a:cubicBezTo>
                  <a:pt x="2229932" y="362910"/>
                  <a:pt x="2206990" y="358252"/>
                  <a:pt x="2188558" y="367815"/>
                </a:cubicBezTo>
                <a:cubicBezTo>
                  <a:pt x="2178846" y="372820"/>
                  <a:pt x="2162791" y="386149"/>
                  <a:pt x="2163881" y="418704"/>
                </a:cubicBezTo>
                <a:cubicBezTo>
                  <a:pt x="2162791" y="451556"/>
                  <a:pt x="2178846" y="464935"/>
                  <a:pt x="2188558" y="469939"/>
                </a:cubicBezTo>
                <a:cubicBezTo>
                  <a:pt x="2206990" y="479503"/>
                  <a:pt x="2229932" y="474845"/>
                  <a:pt x="2242122" y="465579"/>
                </a:cubicBezTo>
                <a:cubicBezTo>
                  <a:pt x="2250347" y="459385"/>
                  <a:pt x="2258870" y="457452"/>
                  <a:pt x="2266104" y="460079"/>
                </a:cubicBezTo>
                <a:cubicBezTo>
                  <a:pt x="2272447" y="462358"/>
                  <a:pt x="2277402" y="468155"/>
                  <a:pt x="2278988" y="475092"/>
                </a:cubicBezTo>
                <a:cubicBezTo>
                  <a:pt x="2281812" y="487332"/>
                  <a:pt x="2280177" y="549022"/>
                  <a:pt x="2279087" y="578257"/>
                </a:cubicBezTo>
                <a:cubicBezTo>
                  <a:pt x="2226414" y="578257"/>
                  <a:pt x="2172800" y="577316"/>
                  <a:pt x="2164278" y="575383"/>
                </a:cubicBezTo>
                <a:cubicBezTo>
                  <a:pt x="2157142" y="573748"/>
                  <a:pt x="2151196" y="568694"/>
                  <a:pt x="2148818" y="562153"/>
                </a:cubicBezTo>
                <a:cubicBezTo>
                  <a:pt x="2146142" y="554721"/>
                  <a:pt x="2148124" y="546000"/>
                  <a:pt x="2154467" y="537576"/>
                </a:cubicBezTo>
                <a:cubicBezTo>
                  <a:pt x="2163931" y="525089"/>
                  <a:pt x="2168688" y="501701"/>
                  <a:pt x="2158926" y="482872"/>
                </a:cubicBezTo>
                <a:cubicBezTo>
                  <a:pt x="2153823" y="473011"/>
                  <a:pt x="2140196" y="456610"/>
                  <a:pt x="2106997" y="457750"/>
                </a:cubicBezTo>
                <a:cubicBezTo>
                  <a:pt x="2073550" y="456610"/>
                  <a:pt x="2059874" y="473011"/>
                  <a:pt x="2054721" y="482922"/>
                </a:cubicBezTo>
                <a:cubicBezTo>
                  <a:pt x="2045009" y="501701"/>
                  <a:pt x="2049766" y="525089"/>
                  <a:pt x="2059181" y="537576"/>
                </a:cubicBezTo>
                <a:cubicBezTo>
                  <a:pt x="2065523" y="546000"/>
                  <a:pt x="2067555" y="554721"/>
                  <a:pt x="2064829" y="562153"/>
                </a:cubicBezTo>
                <a:cubicBezTo>
                  <a:pt x="2062451" y="568694"/>
                  <a:pt x="2056554" y="573748"/>
                  <a:pt x="2049419" y="575383"/>
                </a:cubicBezTo>
                <a:cubicBezTo>
                  <a:pt x="2040648" y="577415"/>
                  <a:pt x="1984309" y="578356"/>
                  <a:pt x="1930249" y="578257"/>
                </a:cubicBezTo>
                <a:cubicBezTo>
                  <a:pt x="1929159" y="549022"/>
                  <a:pt x="1927574" y="487332"/>
                  <a:pt x="1930349" y="475092"/>
                </a:cubicBezTo>
                <a:cubicBezTo>
                  <a:pt x="1931934" y="468155"/>
                  <a:pt x="1936889" y="462358"/>
                  <a:pt x="1943232" y="460079"/>
                </a:cubicBezTo>
                <a:cubicBezTo>
                  <a:pt x="1950466" y="457452"/>
                  <a:pt x="1958989" y="459385"/>
                  <a:pt x="1967214" y="465579"/>
                </a:cubicBezTo>
                <a:cubicBezTo>
                  <a:pt x="1979453" y="474845"/>
                  <a:pt x="2002395" y="479503"/>
                  <a:pt x="2020828" y="469939"/>
                </a:cubicBezTo>
                <a:cubicBezTo>
                  <a:pt x="2030491" y="464885"/>
                  <a:pt x="2046595" y="451556"/>
                  <a:pt x="2045455" y="419051"/>
                </a:cubicBezTo>
                <a:cubicBezTo>
                  <a:pt x="2046595" y="386149"/>
                  <a:pt x="2030491" y="372820"/>
                  <a:pt x="2020828" y="367815"/>
                </a:cubicBezTo>
                <a:cubicBezTo>
                  <a:pt x="2002395" y="358252"/>
                  <a:pt x="1979453" y="362910"/>
                  <a:pt x="1967214" y="372126"/>
                </a:cubicBezTo>
                <a:cubicBezTo>
                  <a:pt x="1958989" y="378369"/>
                  <a:pt x="1950516" y="380302"/>
                  <a:pt x="1943232" y="377676"/>
                </a:cubicBezTo>
                <a:cubicBezTo>
                  <a:pt x="1936889" y="375347"/>
                  <a:pt x="1931934" y="369599"/>
                  <a:pt x="1930349" y="362662"/>
                </a:cubicBezTo>
                <a:cubicBezTo>
                  <a:pt x="1927524" y="350274"/>
                  <a:pt x="1929209" y="287196"/>
                  <a:pt x="1930299" y="258457"/>
                </a:cubicBezTo>
                <a:lnTo>
                  <a:pt x="1937880" y="258457"/>
                </a:lnTo>
                <a:cubicBezTo>
                  <a:pt x="2003039" y="258605"/>
                  <a:pt x="2043176" y="258556"/>
                  <a:pt x="2051599" y="256623"/>
                </a:cubicBezTo>
                <a:cubicBezTo>
                  <a:pt x="2062005" y="254245"/>
                  <a:pt x="2070627" y="246763"/>
                  <a:pt x="2074145" y="237150"/>
                </a:cubicBezTo>
                <a:cubicBezTo>
                  <a:pt x="2078059" y="226397"/>
                  <a:pt x="2075532" y="214357"/>
                  <a:pt x="2067109" y="203158"/>
                </a:cubicBezTo>
                <a:cubicBezTo>
                  <a:pt x="2059478" y="193099"/>
                  <a:pt x="2055662" y="174220"/>
                  <a:pt x="2063541" y="159058"/>
                </a:cubicBezTo>
                <a:cubicBezTo>
                  <a:pt x="2070627" y="145382"/>
                  <a:pt x="2085542" y="138494"/>
                  <a:pt x="2106997" y="139238"/>
                </a:cubicBezTo>
                <a:cubicBezTo>
                  <a:pt x="2128155" y="138544"/>
                  <a:pt x="2143020" y="145382"/>
                  <a:pt x="2150106" y="159058"/>
                </a:cubicBezTo>
                <a:cubicBezTo>
                  <a:pt x="2158034" y="174220"/>
                  <a:pt x="2154169" y="193099"/>
                  <a:pt x="2146588" y="203158"/>
                </a:cubicBezTo>
                <a:cubicBezTo>
                  <a:pt x="2138115" y="214357"/>
                  <a:pt x="2135637" y="226397"/>
                  <a:pt x="2139502" y="237150"/>
                </a:cubicBezTo>
                <a:cubicBezTo>
                  <a:pt x="2143020" y="246763"/>
                  <a:pt x="2151692" y="254245"/>
                  <a:pt x="2162048" y="256623"/>
                </a:cubicBezTo>
                <a:cubicBezTo>
                  <a:pt x="2170472" y="258556"/>
                  <a:pt x="2210657" y="258605"/>
                  <a:pt x="2275816" y="258457"/>
                </a:cubicBezTo>
                <a:lnTo>
                  <a:pt x="2279037" y="258457"/>
                </a:lnTo>
                <a:cubicBezTo>
                  <a:pt x="2280127" y="287246"/>
                  <a:pt x="2281812" y="350274"/>
                  <a:pt x="2278988" y="362662"/>
                </a:cubicBezTo>
                <a:close/>
                <a:moveTo>
                  <a:pt x="2106997" y="2428333"/>
                </a:moveTo>
                <a:cubicBezTo>
                  <a:pt x="2073451" y="2427095"/>
                  <a:pt x="2059874" y="2443595"/>
                  <a:pt x="2054721" y="2453456"/>
                </a:cubicBezTo>
                <a:cubicBezTo>
                  <a:pt x="2050806" y="2461086"/>
                  <a:pt x="2049221" y="2469460"/>
                  <a:pt x="2049419" y="2477537"/>
                </a:cubicBezTo>
                <a:lnTo>
                  <a:pt x="2059230" y="2477537"/>
                </a:lnTo>
                <a:cubicBezTo>
                  <a:pt x="2059081" y="2470996"/>
                  <a:pt x="2060320" y="2464208"/>
                  <a:pt x="2063541" y="2458014"/>
                </a:cubicBezTo>
                <a:cubicBezTo>
                  <a:pt x="2070627" y="2444338"/>
                  <a:pt x="2085641" y="2437599"/>
                  <a:pt x="2106997" y="2438194"/>
                </a:cubicBezTo>
                <a:cubicBezTo>
                  <a:pt x="2128155" y="2437451"/>
                  <a:pt x="2143020" y="2444338"/>
                  <a:pt x="2150106" y="2458014"/>
                </a:cubicBezTo>
                <a:cubicBezTo>
                  <a:pt x="2153327" y="2464208"/>
                  <a:pt x="2154615" y="2470996"/>
                  <a:pt x="2154417" y="2477537"/>
                </a:cubicBezTo>
                <a:lnTo>
                  <a:pt x="2164278" y="2477537"/>
                </a:lnTo>
                <a:cubicBezTo>
                  <a:pt x="2164476" y="2469460"/>
                  <a:pt x="2162890" y="2461086"/>
                  <a:pt x="2158926" y="2453456"/>
                </a:cubicBezTo>
                <a:cubicBezTo>
                  <a:pt x="2153823" y="2443595"/>
                  <a:pt x="2140444" y="2427095"/>
                  <a:pt x="2106997" y="2428333"/>
                </a:cubicBezTo>
                <a:close/>
                <a:moveTo>
                  <a:pt x="807132" y="2453456"/>
                </a:moveTo>
                <a:cubicBezTo>
                  <a:pt x="802028" y="2443595"/>
                  <a:pt x="788402" y="2427095"/>
                  <a:pt x="755203" y="2428333"/>
                </a:cubicBezTo>
                <a:cubicBezTo>
                  <a:pt x="721707" y="2427144"/>
                  <a:pt x="708080" y="2443595"/>
                  <a:pt x="702976" y="2453456"/>
                </a:cubicBezTo>
                <a:cubicBezTo>
                  <a:pt x="699012" y="2461086"/>
                  <a:pt x="697427" y="2469460"/>
                  <a:pt x="697625" y="2477537"/>
                </a:cubicBezTo>
                <a:lnTo>
                  <a:pt x="707436" y="2477537"/>
                </a:lnTo>
                <a:cubicBezTo>
                  <a:pt x="707287" y="2470947"/>
                  <a:pt x="708526" y="2464208"/>
                  <a:pt x="711747" y="2458014"/>
                </a:cubicBezTo>
                <a:cubicBezTo>
                  <a:pt x="718833" y="2444338"/>
                  <a:pt x="733748" y="2437599"/>
                  <a:pt x="755203" y="2438194"/>
                </a:cubicBezTo>
                <a:cubicBezTo>
                  <a:pt x="776411" y="2437599"/>
                  <a:pt x="791276" y="2444338"/>
                  <a:pt x="798362" y="2458014"/>
                </a:cubicBezTo>
                <a:cubicBezTo>
                  <a:pt x="801583" y="2464208"/>
                  <a:pt x="802821" y="2470996"/>
                  <a:pt x="802673" y="2477537"/>
                </a:cubicBezTo>
                <a:lnTo>
                  <a:pt x="812484" y="2477537"/>
                </a:lnTo>
                <a:cubicBezTo>
                  <a:pt x="812682" y="2469460"/>
                  <a:pt x="811096" y="2461086"/>
                  <a:pt x="807132" y="2453456"/>
                </a:cubicBezTo>
                <a:close/>
                <a:moveTo>
                  <a:pt x="51731" y="1681504"/>
                </a:moveTo>
                <a:cubicBezTo>
                  <a:pt x="34190" y="1672437"/>
                  <a:pt x="12586" y="1676153"/>
                  <a:pt x="0" y="1684577"/>
                </a:cubicBezTo>
                <a:lnTo>
                  <a:pt x="0" y="1696518"/>
                </a:lnTo>
                <a:cubicBezTo>
                  <a:pt x="1387" y="1695676"/>
                  <a:pt x="2775" y="1694784"/>
                  <a:pt x="4113" y="1693743"/>
                </a:cubicBezTo>
                <a:cubicBezTo>
                  <a:pt x="13924" y="1686311"/>
                  <a:pt x="32357" y="1682595"/>
                  <a:pt x="47172" y="1690275"/>
                </a:cubicBezTo>
                <a:cubicBezTo>
                  <a:pt x="60501" y="1697212"/>
                  <a:pt x="67191" y="1711780"/>
                  <a:pt x="66497" y="1732740"/>
                </a:cubicBezTo>
                <a:cubicBezTo>
                  <a:pt x="67191" y="1753353"/>
                  <a:pt x="60501" y="1767921"/>
                  <a:pt x="47172" y="1774858"/>
                </a:cubicBezTo>
                <a:cubicBezTo>
                  <a:pt x="32357" y="1782538"/>
                  <a:pt x="13924" y="1778773"/>
                  <a:pt x="4113" y="1771389"/>
                </a:cubicBezTo>
                <a:cubicBezTo>
                  <a:pt x="2775" y="1770349"/>
                  <a:pt x="1387" y="1769457"/>
                  <a:pt x="0" y="1768615"/>
                </a:cubicBezTo>
                <a:lnTo>
                  <a:pt x="0" y="1780556"/>
                </a:lnTo>
                <a:cubicBezTo>
                  <a:pt x="12586" y="1788980"/>
                  <a:pt x="34190" y="1792696"/>
                  <a:pt x="51731" y="1783628"/>
                </a:cubicBezTo>
                <a:cubicBezTo>
                  <a:pt x="61393" y="1778624"/>
                  <a:pt x="77497" y="1765295"/>
                  <a:pt x="76407" y="1732740"/>
                </a:cubicBezTo>
                <a:cubicBezTo>
                  <a:pt x="77497" y="1699838"/>
                  <a:pt x="61393" y="1686509"/>
                  <a:pt x="51731" y="1681504"/>
                </a:cubicBezTo>
                <a:close/>
                <a:moveTo>
                  <a:pt x="51731" y="2009927"/>
                </a:moveTo>
                <a:cubicBezTo>
                  <a:pt x="34190" y="2000859"/>
                  <a:pt x="12586" y="2004575"/>
                  <a:pt x="0" y="2012999"/>
                </a:cubicBezTo>
                <a:lnTo>
                  <a:pt x="0" y="2024941"/>
                </a:lnTo>
                <a:cubicBezTo>
                  <a:pt x="1387" y="2024098"/>
                  <a:pt x="2775" y="2023206"/>
                  <a:pt x="4113" y="2022166"/>
                </a:cubicBezTo>
                <a:cubicBezTo>
                  <a:pt x="13924" y="2014733"/>
                  <a:pt x="32357" y="2011017"/>
                  <a:pt x="47172" y="2018697"/>
                </a:cubicBezTo>
                <a:cubicBezTo>
                  <a:pt x="60501" y="2025634"/>
                  <a:pt x="67191" y="2040202"/>
                  <a:pt x="66497" y="2061162"/>
                </a:cubicBezTo>
                <a:cubicBezTo>
                  <a:pt x="67191" y="2081775"/>
                  <a:pt x="60501" y="2096343"/>
                  <a:pt x="47172" y="2103280"/>
                </a:cubicBezTo>
                <a:cubicBezTo>
                  <a:pt x="32357" y="2110961"/>
                  <a:pt x="13924" y="2107195"/>
                  <a:pt x="4113" y="2099812"/>
                </a:cubicBezTo>
                <a:cubicBezTo>
                  <a:pt x="2775" y="2098771"/>
                  <a:pt x="1387" y="2097879"/>
                  <a:pt x="0" y="2097037"/>
                </a:cubicBezTo>
                <a:lnTo>
                  <a:pt x="0" y="2108979"/>
                </a:lnTo>
                <a:cubicBezTo>
                  <a:pt x="12586" y="2117402"/>
                  <a:pt x="34190" y="2121119"/>
                  <a:pt x="51731" y="2112051"/>
                </a:cubicBezTo>
                <a:cubicBezTo>
                  <a:pt x="61393" y="2107046"/>
                  <a:pt x="77497" y="2093717"/>
                  <a:pt x="76407" y="2061162"/>
                </a:cubicBezTo>
                <a:cubicBezTo>
                  <a:pt x="77497" y="2028260"/>
                  <a:pt x="61393" y="2014931"/>
                  <a:pt x="51731" y="2009927"/>
                </a:cubicBezTo>
                <a:close/>
                <a:moveTo>
                  <a:pt x="51731" y="696237"/>
                </a:moveTo>
                <a:cubicBezTo>
                  <a:pt x="34190" y="687170"/>
                  <a:pt x="12586" y="690886"/>
                  <a:pt x="0" y="699310"/>
                </a:cubicBezTo>
                <a:lnTo>
                  <a:pt x="0" y="711251"/>
                </a:lnTo>
                <a:cubicBezTo>
                  <a:pt x="1387" y="710409"/>
                  <a:pt x="2775" y="709517"/>
                  <a:pt x="4113" y="708476"/>
                </a:cubicBezTo>
                <a:cubicBezTo>
                  <a:pt x="13924" y="701044"/>
                  <a:pt x="32357" y="697328"/>
                  <a:pt x="47172" y="705008"/>
                </a:cubicBezTo>
                <a:cubicBezTo>
                  <a:pt x="60501" y="711945"/>
                  <a:pt x="67191" y="726513"/>
                  <a:pt x="66497" y="747473"/>
                </a:cubicBezTo>
                <a:cubicBezTo>
                  <a:pt x="67191" y="768086"/>
                  <a:pt x="60501" y="782654"/>
                  <a:pt x="47172" y="789542"/>
                </a:cubicBezTo>
                <a:cubicBezTo>
                  <a:pt x="32357" y="797271"/>
                  <a:pt x="13924" y="793506"/>
                  <a:pt x="4113" y="786073"/>
                </a:cubicBezTo>
                <a:cubicBezTo>
                  <a:pt x="2775" y="785032"/>
                  <a:pt x="1387" y="784140"/>
                  <a:pt x="0" y="783298"/>
                </a:cubicBezTo>
                <a:lnTo>
                  <a:pt x="0" y="795289"/>
                </a:lnTo>
                <a:cubicBezTo>
                  <a:pt x="12586" y="803713"/>
                  <a:pt x="34190" y="807429"/>
                  <a:pt x="51731" y="798362"/>
                </a:cubicBezTo>
                <a:cubicBezTo>
                  <a:pt x="61393" y="793357"/>
                  <a:pt x="77497" y="779978"/>
                  <a:pt x="76407" y="747473"/>
                </a:cubicBezTo>
                <a:cubicBezTo>
                  <a:pt x="77497" y="714571"/>
                  <a:pt x="61393" y="701242"/>
                  <a:pt x="51731" y="696237"/>
                </a:cubicBezTo>
                <a:close/>
                <a:moveTo>
                  <a:pt x="51731" y="1024660"/>
                </a:moveTo>
                <a:cubicBezTo>
                  <a:pt x="34190" y="1015592"/>
                  <a:pt x="12586" y="1019308"/>
                  <a:pt x="0" y="1027732"/>
                </a:cubicBezTo>
                <a:lnTo>
                  <a:pt x="0" y="1039674"/>
                </a:lnTo>
                <a:cubicBezTo>
                  <a:pt x="1387" y="1038831"/>
                  <a:pt x="2775" y="1037939"/>
                  <a:pt x="4113" y="1036899"/>
                </a:cubicBezTo>
                <a:cubicBezTo>
                  <a:pt x="13924" y="1029466"/>
                  <a:pt x="32357" y="1025750"/>
                  <a:pt x="47172" y="1033430"/>
                </a:cubicBezTo>
                <a:cubicBezTo>
                  <a:pt x="60501" y="1040367"/>
                  <a:pt x="67191" y="1054935"/>
                  <a:pt x="66497" y="1075895"/>
                </a:cubicBezTo>
                <a:cubicBezTo>
                  <a:pt x="67191" y="1096508"/>
                  <a:pt x="60501" y="1111076"/>
                  <a:pt x="47172" y="1117964"/>
                </a:cubicBezTo>
                <a:cubicBezTo>
                  <a:pt x="32357" y="1125694"/>
                  <a:pt x="13924" y="1121928"/>
                  <a:pt x="4113" y="1114545"/>
                </a:cubicBezTo>
                <a:cubicBezTo>
                  <a:pt x="2775" y="1113504"/>
                  <a:pt x="1387" y="1112612"/>
                  <a:pt x="0" y="1111770"/>
                </a:cubicBezTo>
                <a:lnTo>
                  <a:pt x="0" y="1123712"/>
                </a:lnTo>
                <a:cubicBezTo>
                  <a:pt x="12586" y="1132135"/>
                  <a:pt x="34190" y="1135852"/>
                  <a:pt x="51731" y="1126784"/>
                </a:cubicBezTo>
                <a:cubicBezTo>
                  <a:pt x="61393" y="1121779"/>
                  <a:pt x="77497" y="1108401"/>
                  <a:pt x="76407" y="1075895"/>
                </a:cubicBezTo>
                <a:cubicBezTo>
                  <a:pt x="77497" y="1042994"/>
                  <a:pt x="61393" y="1029664"/>
                  <a:pt x="51731" y="1024660"/>
                </a:cubicBezTo>
                <a:close/>
                <a:moveTo>
                  <a:pt x="51731" y="39393"/>
                </a:moveTo>
                <a:cubicBezTo>
                  <a:pt x="34190" y="30325"/>
                  <a:pt x="12586" y="34041"/>
                  <a:pt x="0" y="42415"/>
                </a:cubicBezTo>
                <a:lnTo>
                  <a:pt x="0" y="54407"/>
                </a:lnTo>
                <a:cubicBezTo>
                  <a:pt x="1387" y="53564"/>
                  <a:pt x="2775" y="52672"/>
                  <a:pt x="4113" y="51632"/>
                </a:cubicBezTo>
                <a:cubicBezTo>
                  <a:pt x="13924" y="44199"/>
                  <a:pt x="32357" y="40483"/>
                  <a:pt x="47172" y="48163"/>
                </a:cubicBezTo>
                <a:cubicBezTo>
                  <a:pt x="60501" y="55100"/>
                  <a:pt x="67191" y="69619"/>
                  <a:pt x="66497" y="90628"/>
                </a:cubicBezTo>
                <a:cubicBezTo>
                  <a:pt x="67191" y="111241"/>
                  <a:pt x="60501" y="125809"/>
                  <a:pt x="47172" y="132697"/>
                </a:cubicBezTo>
                <a:cubicBezTo>
                  <a:pt x="32357" y="140427"/>
                  <a:pt x="13924" y="136661"/>
                  <a:pt x="4113" y="129228"/>
                </a:cubicBezTo>
                <a:cubicBezTo>
                  <a:pt x="2775" y="128188"/>
                  <a:pt x="1387" y="127296"/>
                  <a:pt x="0" y="126453"/>
                </a:cubicBezTo>
                <a:lnTo>
                  <a:pt x="0" y="138445"/>
                </a:lnTo>
                <a:cubicBezTo>
                  <a:pt x="12586" y="146868"/>
                  <a:pt x="34190" y="150585"/>
                  <a:pt x="51731" y="141517"/>
                </a:cubicBezTo>
                <a:cubicBezTo>
                  <a:pt x="61393" y="136463"/>
                  <a:pt x="77497" y="123134"/>
                  <a:pt x="76407" y="90628"/>
                </a:cubicBezTo>
                <a:cubicBezTo>
                  <a:pt x="77497" y="57727"/>
                  <a:pt x="61393" y="44397"/>
                  <a:pt x="51731" y="39393"/>
                </a:cubicBezTo>
                <a:close/>
                <a:moveTo>
                  <a:pt x="2154417" y="0"/>
                </a:moveTo>
                <a:cubicBezTo>
                  <a:pt x="2154615" y="6590"/>
                  <a:pt x="2153327" y="13379"/>
                  <a:pt x="2150106" y="19573"/>
                </a:cubicBezTo>
                <a:cubicBezTo>
                  <a:pt x="2143020" y="33249"/>
                  <a:pt x="2128106" y="40087"/>
                  <a:pt x="2106650" y="39393"/>
                </a:cubicBezTo>
                <a:cubicBezTo>
                  <a:pt x="2085492" y="40136"/>
                  <a:pt x="2070627" y="33249"/>
                  <a:pt x="2063541" y="19573"/>
                </a:cubicBezTo>
                <a:cubicBezTo>
                  <a:pt x="2060320" y="13379"/>
                  <a:pt x="2059081" y="6590"/>
                  <a:pt x="2059230" y="0"/>
                </a:cubicBezTo>
                <a:lnTo>
                  <a:pt x="2049419" y="0"/>
                </a:lnTo>
                <a:cubicBezTo>
                  <a:pt x="2049221" y="8126"/>
                  <a:pt x="2050757" y="16500"/>
                  <a:pt x="2054721" y="24131"/>
                </a:cubicBezTo>
                <a:cubicBezTo>
                  <a:pt x="2059874" y="33992"/>
                  <a:pt x="2073451" y="50344"/>
                  <a:pt x="2106650" y="49253"/>
                </a:cubicBezTo>
                <a:cubicBezTo>
                  <a:pt x="2107790" y="49303"/>
                  <a:pt x="2108830" y="49353"/>
                  <a:pt x="2109921" y="49353"/>
                </a:cubicBezTo>
                <a:cubicBezTo>
                  <a:pt x="2141088" y="49353"/>
                  <a:pt x="2153971" y="33695"/>
                  <a:pt x="2158926" y="24131"/>
                </a:cubicBezTo>
                <a:cubicBezTo>
                  <a:pt x="2162890" y="16500"/>
                  <a:pt x="2164476" y="8077"/>
                  <a:pt x="2164278" y="0"/>
                </a:cubicBezTo>
                <a:lnTo>
                  <a:pt x="2154417" y="0"/>
                </a:lnTo>
                <a:close/>
                <a:moveTo>
                  <a:pt x="1140609" y="0"/>
                </a:moveTo>
                <a:cubicBezTo>
                  <a:pt x="1140757" y="6590"/>
                  <a:pt x="1139519" y="13379"/>
                  <a:pt x="1136298" y="19573"/>
                </a:cubicBezTo>
                <a:cubicBezTo>
                  <a:pt x="1129212" y="33249"/>
                  <a:pt x="1114297" y="40087"/>
                  <a:pt x="1092842" y="39393"/>
                </a:cubicBezTo>
                <a:cubicBezTo>
                  <a:pt x="1071733" y="40087"/>
                  <a:pt x="1056769" y="33249"/>
                  <a:pt x="1049683" y="19573"/>
                </a:cubicBezTo>
                <a:cubicBezTo>
                  <a:pt x="1046462" y="13379"/>
                  <a:pt x="1045224" y="6590"/>
                  <a:pt x="1045372" y="0"/>
                </a:cubicBezTo>
                <a:lnTo>
                  <a:pt x="1035561" y="0"/>
                </a:lnTo>
                <a:cubicBezTo>
                  <a:pt x="1035363" y="8077"/>
                  <a:pt x="1036949" y="16500"/>
                  <a:pt x="1040913" y="24131"/>
                </a:cubicBezTo>
                <a:cubicBezTo>
                  <a:pt x="1046016" y="33992"/>
                  <a:pt x="1059692" y="50344"/>
                  <a:pt x="1092842" y="49253"/>
                </a:cubicBezTo>
                <a:cubicBezTo>
                  <a:pt x="1126437" y="50393"/>
                  <a:pt x="1139965" y="33992"/>
                  <a:pt x="1145118" y="24131"/>
                </a:cubicBezTo>
                <a:cubicBezTo>
                  <a:pt x="1149082" y="16500"/>
                  <a:pt x="1150618" y="8126"/>
                  <a:pt x="1150420" y="0"/>
                </a:cubicBezTo>
                <a:lnTo>
                  <a:pt x="1140609" y="0"/>
                </a:lnTo>
                <a:close/>
                <a:moveTo>
                  <a:pt x="2477488" y="1550839"/>
                </a:moveTo>
                <a:cubicBezTo>
                  <a:pt x="2477488" y="1550839"/>
                  <a:pt x="2477538" y="1550938"/>
                  <a:pt x="2477538" y="1550988"/>
                </a:cubicBezTo>
                <a:lnTo>
                  <a:pt x="2477538" y="1529780"/>
                </a:lnTo>
                <a:cubicBezTo>
                  <a:pt x="2475110" y="1536965"/>
                  <a:pt x="2475060" y="1544150"/>
                  <a:pt x="2477488" y="1550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0"/>
          <p:cNvSpPr/>
          <p:nvPr/>
        </p:nvSpPr>
        <p:spPr>
          <a:xfrm rot="1825836">
            <a:off x="-1062548" y="1835970"/>
            <a:ext cx="1903846" cy="1727724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0"/>
          <p:cNvSpPr/>
          <p:nvPr/>
        </p:nvSpPr>
        <p:spPr>
          <a:xfrm rot="1825836">
            <a:off x="7822427" y="-843555"/>
            <a:ext cx="1903846" cy="1727724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"/>
          <p:cNvSpPr/>
          <p:nvPr/>
        </p:nvSpPr>
        <p:spPr>
          <a:xfrm rot="5400000">
            <a:off x="-1764336" y="222746"/>
            <a:ext cx="2477587" cy="2477537"/>
          </a:xfrm>
          <a:custGeom>
            <a:avLst/>
            <a:gdLst/>
            <a:ahLst/>
            <a:cxnLst/>
            <a:rect l="l" t="t" r="r" b="b"/>
            <a:pathLst>
              <a:path w="2477587" h="2477537" extrusionOk="0">
                <a:moveTo>
                  <a:pt x="184577" y="0"/>
                </a:moveTo>
                <a:cubicBezTo>
                  <a:pt x="184725" y="6590"/>
                  <a:pt x="183486" y="13379"/>
                  <a:pt x="180266" y="19573"/>
                </a:cubicBezTo>
                <a:cubicBezTo>
                  <a:pt x="173180" y="33249"/>
                  <a:pt x="158265" y="40087"/>
                  <a:pt x="136810" y="39393"/>
                </a:cubicBezTo>
                <a:cubicBezTo>
                  <a:pt x="115651" y="40037"/>
                  <a:pt x="100786" y="33249"/>
                  <a:pt x="93700" y="19573"/>
                </a:cubicBezTo>
                <a:cubicBezTo>
                  <a:pt x="90480" y="13379"/>
                  <a:pt x="89191" y="6541"/>
                  <a:pt x="89390" y="0"/>
                </a:cubicBezTo>
                <a:lnTo>
                  <a:pt x="79529" y="0"/>
                </a:lnTo>
                <a:cubicBezTo>
                  <a:pt x="79331" y="8077"/>
                  <a:pt x="80916" y="16500"/>
                  <a:pt x="84880" y="24131"/>
                </a:cubicBezTo>
                <a:cubicBezTo>
                  <a:pt x="89984" y="33992"/>
                  <a:pt x="103660" y="50344"/>
                  <a:pt x="136810" y="49253"/>
                </a:cubicBezTo>
                <a:cubicBezTo>
                  <a:pt x="170405" y="50393"/>
                  <a:pt x="183932" y="33992"/>
                  <a:pt x="189086" y="24131"/>
                </a:cubicBezTo>
                <a:cubicBezTo>
                  <a:pt x="193050" y="16500"/>
                  <a:pt x="194586" y="8126"/>
                  <a:pt x="194388" y="0"/>
                </a:cubicBezTo>
                <a:lnTo>
                  <a:pt x="184577" y="0"/>
                </a:lnTo>
                <a:close/>
                <a:moveTo>
                  <a:pt x="189086" y="2453456"/>
                </a:moveTo>
                <a:cubicBezTo>
                  <a:pt x="183932" y="2443595"/>
                  <a:pt x="170256" y="2427095"/>
                  <a:pt x="137156" y="2428333"/>
                </a:cubicBezTo>
                <a:cubicBezTo>
                  <a:pt x="103611" y="2427144"/>
                  <a:pt x="89984" y="2443595"/>
                  <a:pt x="84880" y="2453456"/>
                </a:cubicBezTo>
                <a:cubicBezTo>
                  <a:pt x="80916" y="2461086"/>
                  <a:pt x="79331" y="2469460"/>
                  <a:pt x="79529" y="2477537"/>
                </a:cubicBezTo>
                <a:lnTo>
                  <a:pt x="89390" y="2477537"/>
                </a:lnTo>
                <a:cubicBezTo>
                  <a:pt x="89241" y="2470996"/>
                  <a:pt x="90480" y="2464208"/>
                  <a:pt x="93700" y="2458014"/>
                </a:cubicBezTo>
                <a:cubicBezTo>
                  <a:pt x="100786" y="2444338"/>
                  <a:pt x="115651" y="2437599"/>
                  <a:pt x="137156" y="2438194"/>
                </a:cubicBezTo>
                <a:cubicBezTo>
                  <a:pt x="158216" y="2437500"/>
                  <a:pt x="173180" y="2444338"/>
                  <a:pt x="180266" y="2458014"/>
                </a:cubicBezTo>
                <a:cubicBezTo>
                  <a:pt x="183486" y="2464208"/>
                  <a:pt x="184725" y="2470996"/>
                  <a:pt x="184577" y="2477537"/>
                </a:cubicBezTo>
                <a:lnTo>
                  <a:pt x="194388" y="2477537"/>
                </a:lnTo>
                <a:cubicBezTo>
                  <a:pt x="194586" y="2469460"/>
                  <a:pt x="193000" y="2461086"/>
                  <a:pt x="189086" y="2453456"/>
                </a:cubicBezTo>
                <a:close/>
                <a:moveTo>
                  <a:pt x="1820990" y="2453456"/>
                </a:moveTo>
                <a:cubicBezTo>
                  <a:pt x="1815837" y="2443595"/>
                  <a:pt x="1802458" y="2427095"/>
                  <a:pt x="1769061" y="2428333"/>
                </a:cubicBezTo>
                <a:cubicBezTo>
                  <a:pt x="1735465" y="2427095"/>
                  <a:pt x="1721938" y="2443595"/>
                  <a:pt x="1716785" y="2453456"/>
                </a:cubicBezTo>
                <a:cubicBezTo>
                  <a:pt x="1712821" y="2461086"/>
                  <a:pt x="1711285" y="2469460"/>
                  <a:pt x="1711483" y="2477537"/>
                </a:cubicBezTo>
                <a:lnTo>
                  <a:pt x="1721294" y="2477537"/>
                </a:lnTo>
                <a:cubicBezTo>
                  <a:pt x="1721145" y="2470996"/>
                  <a:pt x="1722384" y="2464208"/>
                  <a:pt x="1725605" y="2458014"/>
                </a:cubicBezTo>
                <a:cubicBezTo>
                  <a:pt x="1732691" y="2444338"/>
                  <a:pt x="1747704" y="2437599"/>
                  <a:pt x="1769061" y="2438194"/>
                </a:cubicBezTo>
                <a:cubicBezTo>
                  <a:pt x="1790169" y="2437451"/>
                  <a:pt x="1805084" y="2444338"/>
                  <a:pt x="1812170" y="2458014"/>
                </a:cubicBezTo>
                <a:cubicBezTo>
                  <a:pt x="1815391" y="2464208"/>
                  <a:pt x="1816630" y="2470996"/>
                  <a:pt x="1816481" y="2477537"/>
                </a:cubicBezTo>
                <a:lnTo>
                  <a:pt x="1826341" y="2477537"/>
                </a:lnTo>
                <a:cubicBezTo>
                  <a:pt x="1826540" y="2469460"/>
                  <a:pt x="1824954" y="2461086"/>
                  <a:pt x="1820990" y="2453456"/>
                </a:cubicBezTo>
                <a:close/>
                <a:moveTo>
                  <a:pt x="2444933" y="2428333"/>
                </a:moveTo>
                <a:cubicBezTo>
                  <a:pt x="2411387" y="2427144"/>
                  <a:pt x="2397810" y="2443595"/>
                  <a:pt x="2392707" y="2453456"/>
                </a:cubicBezTo>
                <a:cubicBezTo>
                  <a:pt x="2388743" y="2461086"/>
                  <a:pt x="2387157" y="2469460"/>
                  <a:pt x="2387355" y="2477537"/>
                </a:cubicBezTo>
                <a:lnTo>
                  <a:pt x="2397166" y="2477537"/>
                </a:lnTo>
                <a:cubicBezTo>
                  <a:pt x="2397018" y="2470996"/>
                  <a:pt x="2398256" y="2464208"/>
                  <a:pt x="2401477" y="2458014"/>
                </a:cubicBezTo>
                <a:cubicBezTo>
                  <a:pt x="2408563" y="2444338"/>
                  <a:pt x="2423577" y="2437550"/>
                  <a:pt x="2444933" y="2438194"/>
                </a:cubicBezTo>
                <a:cubicBezTo>
                  <a:pt x="2458560" y="2437797"/>
                  <a:pt x="2469560" y="2440473"/>
                  <a:pt x="2477538" y="2446023"/>
                </a:cubicBezTo>
                <a:lnTo>
                  <a:pt x="2477538" y="2434478"/>
                </a:lnTo>
                <a:cubicBezTo>
                  <a:pt x="2469659" y="2430464"/>
                  <a:pt x="2459105" y="2427788"/>
                  <a:pt x="2444933" y="2428333"/>
                </a:cubicBezTo>
                <a:close/>
                <a:moveTo>
                  <a:pt x="2392707" y="352554"/>
                </a:moveTo>
                <a:cubicBezTo>
                  <a:pt x="2397810" y="362414"/>
                  <a:pt x="2411239" y="378815"/>
                  <a:pt x="2444636" y="377725"/>
                </a:cubicBezTo>
                <a:cubicBezTo>
                  <a:pt x="2458956" y="378171"/>
                  <a:pt x="2469609" y="375496"/>
                  <a:pt x="2477538" y="371432"/>
                </a:cubicBezTo>
                <a:lnTo>
                  <a:pt x="2477538" y="359986"/>
                </a:lnTo>
                <a:cubicBezTo>
                  <a:pt x="2469510" y="365635"/>
                  <a:pt x="2458361" y="368311"/>
                  <a:pt x="2444636" y="367815"/>
                </a:cubicBezTo>
                <a:cubicBezTo>
                  <a:pt x="2423478" y="368509"/>
                  <a:pt x="2408563" y="361671"/>
                  <a:pt x="2401477" y="347995"/>
                </a:cubicBezTo>
                <a:cubicBezTo>
                  <a:pt x="2393599" y="332832"/>
                  <a:pt x="2397414" y="313954"/>
                  <a:pt x="2405045" y="303895"/>
                </a:cubicBezTo>
                <a:cubicBezTo>
                  <a:pt x="2413468" y="292696"/>
                  <a:pt x="2415995" y="280606"/>
                  <a:pt x="2412081" y="269903"/>
                </a:cubicBezTo>
                <a:cubicBezTo>
                  <a:pt x="2408563" y="260240"/>
                  <a:pt x="2399941" y="252808"/>
                  <a:pt x="2389535" y="250429"/>
                </a:cubicBezTo>
                <a:cubicBezTo>
                  <a:pt x="2381607" y="248596"/>
                  <a:pt x="2345435" y="248447"/>
                  <a:pt x="2286718" y="248547"/>
                </a:cubicBezTo>
                <a:cubicBezTo>
                  <a:pt x="2285627" y="218866"/>
                  <a:pt x="2284091" y="158711"/>
                  <a:pt x="2286866" y="146670"/>
                </a:cubicBezTo>
                <a:cubicBezTo>
                  <a:pt x="2288452" y="139733"/>
                  <a:pt x="2293357" y="133936"/>
                  <a:pt x="2299700" y="131656"/>
                </a:cubicBezTo>
                <a:cubicBezTo>
                  <a:pt x="2306984" y="128981"/>
                  <a:pt x="2315507" y="130963"/>
                  <a:pt x="2323683" y="137156"/>
                </a:cubicBezTo>
                <a:cubicBezTo>
                  <a:pt x="2335922" y="146373"/>
                  <a:pt x="2358863" y="151080"/>
                  <a:pt x="2377296" y="141517"/>
                </a:cubicBezTo>
                <a:cubicBezTo>
                  <a:pt x="2386959" y="136463"/>
                  <a:pt x="2403063" y="123134"/>
                  <a:pt x="2401923" y="90628"/>
                </a:cubicBezTo>
                <a:cubicBezTo>
                  <a:pt x="2403063" y="57727"/>
                  <a:pt x="2386959" y="44397"/>
                  <a:pt x="2377296" y="39343"/>
                </a:cubicBezTo>
                <a:cubicBezTo>
                  <a:pt x="2358863" y="29830"/>
                  <a:pt x="2335922" y="34487"/>
                  <a:pt x="2323683" y="43704"/>
                </a:cubicBezTo>
                <a:cubicBezTo>
                  <a:pt x="2315507" y="49947"/>
                  <a:pt x="2306934" y="51880"/>
                  <a:pt x="2299700" y="49253"/>
                </a:cubicBezTo>
                <a:cubicBezTo>
                  <a:pt x="2293357" y="46925"/>
                  <a:pt x="2288452" y="41177"/>
                  <a:pt x="2286866" y="34240"/>
                </a:cubicBezTo>
                <a:cubicBezTo>
                  <a:pt x="2285677" y="29235"/>
                  <a:pt x="2285281" y="15955"/>
                  <a:pt x="2285281" y="0"/>
                </a:cubicBezTo>
                <a:lnTo>
                  <a:pt x="2275371" y="0"/>
                </a:lnTo>
                <a:cubicBezTo>
                  <a:pt x="2275371" y="16451"/>
                  <a:pt x="2275866" y="30672"/>
                  <a:pt x="2277204" y="36420"/>
                </a:cubicBezTo>
                <a:cubicBezTo>
                  <a:pt x="2279533" y="46627"/>
                  <a:pt x="2286866" y="55100"/>
                  <a:pt x="2296330" y="58569"/>
                </a:cubicBezTo>
                <a:cubicBezTo>
                  <a:pt x="2306835" y="62384"/>
                  <a:pt x="2318678" y="59907"/>
                  <a:pt x="2329678" y="51632"/>
                </a:cubicBezTo>
                <a:cubicBezTo>
                  <a:pt x="2339489" y="44199"/>
                  <a:pt x="2357922" y="40483"/>
                  <a:pt x="2372738" y="48163"/>
                </a:cubicBezTo>
                <a:cubicBezTo>
                  <a:pt x="2386067" y="55100"/>
                  <a:pt x="2392756" y="69619"/>
                  <a:pt x="2392062" y="90628"/>
                </a:cubicBezTo>
                <a:cubicBezTo>
                  <a:pt x="2392756" y="111241"/>
                  <a:pt x="2386067" y="125809"/>
                  <a:pt x="2372738" y="132697"/>
                </a:cubicBezTo>
                <a:cubicBezTo>
                  <a:pt x="2357922" y="140377"/>
                  <a:pt x="2339489" y="136661"/>
                  <a:pt x="2329678" y="129228"/>
                </a:cubicBezTo>
                <a:cubicBezTo>
                  <a:pt x="2318678" y="120953"/>
                  <a:pt x="2306835" y="118476"/>
                  <a:pt x="2296330" y="122341"/>
                </a:cubicBezTo>
                <a:cubicBezTo>
                  <a:pt x="2286866" y="125809"/>
                  <a:pt x="2279533" y="134283"/>
                  <a:pt x="2277204" y="144440"/>
                </a:cubicBezTo>
                <a:cubicBezTo>
                  <a:pt x="2273884" y="158909"/>
                  <a:pt x="2275965" y="225852"/>
                  <a:pt x="2276758" y="248547"/>
                </a:cubicBezTo>
                <a:lnTo>
                  <a:pt x="2275767" y="248547"/>
                </a:lnTo>
                <a:cubicBezTo>
                  <a:pt x="2227257" y="248646"/>
                  <a:pt x="2172206" y="248794"/>
                  <a:pt x="2164278" y="246961"/>
                </a:cubicBezTo>
                <a:cubicBezTo>
                  <a:pt x="2157142" y="245326"/>
                  <a:pt x="2151196" y="240272"/>
                  <a:pt x="2148818" y="233731"/>
                </a:cubicBezTo>
                <a:cubicBezTo>
                  <a:pt x="2146142" y="226298"/>
                  <a:pt x="2148124" y="217577"/>
                  <a:pt x="2154467" y="209154"/>
                </a:cubicBezTo>
                <a:cubicBezTo>
                  <a:pt x="2163931" y="196667"/>
                  <a:pt x="2168688" y="173279"/>
                  <a:pt x="2158926" y="154450"/>
                </a:cubicBezTo>
                <a:cubicBezTo>
                  <a:pt x="2153823" y="144589"/>
                  <a:pt x="2140295" y="128287"/>
                  <a:pt x="2106997" y="129327"/>
                </a:cubicBezTo>
                <a:cubicBezTo>
                  <a:pt x="2073550" y="128237"/>
                  <a:pt x="2059874" y="144589"/>
                  <a:pt x="2054721" y="154499"/>
                </a:cubicBezTo>
                <a:cubicBezTo>
                  <a:pt x="2045009" y="173279"/>
                  <a:pt x="2049766" y="196667"/>
                  <a:pt x="2059181" y="209154"/>
                </a:cubicBezTo>
                <a:cubicBezTo>
                  <a:pt x="2065523" y="217577"/>
                  <a:pt x="2067555" y="226298"/>
                  <a:pt x="2064829" y="233731"/>
                </a:cubicBezTo>
                <a:cubicBezTo>
                  <a:pt x="2062451" y="240272"/>
                  <a:pt x="2056554" y="245326"/>
                  <a:pt x="2049419" y="246961"/>
                </a:cubicBezTo>
                <a:cubicBezTo>
                  <a:pt x="2041441" y="248794"/>
                  <a:pt x="1986440" y="248646"/>
                  <a:pt x="1937880" y="248547"/>
                </a:cubicBezTo>
                <a:lnTo>
                  <a:pt x="1932876" y="248547"/>
                </a:lnTo>
                <a:cubicBezTo>
                  <a:pt x="1933668" y="225852"/>
                  <a:pt x="1935750" y="158909"/>
                  <a:pt x="1932479" y="144440"/>
                </a:cubicBezTo>
                <a:cubicBezTo>
                  <a:pt x="1930150" y="134283"/>
                  <a:pt x="1922817" y="125809"/>
                  <a:pt x="1913353" y="122341"/>
                </a:cubicBezTo>
                <a:cubicBezTo>
                  <a:pt x="1902798" y="118476"/>
                  <a:pt x="1890956" y="120953"/>
                  <a:pt x="1880005" y="129228"/>
                </a:cubicBezTo>
                <a:cubicBezTo>
                  <a:pt x="1870194" y="136661"/>
                  <a:pt x="1851761" y="140377"/>
                  <a:pt x="1836945" y="132697"/>
                </a:cubicBezTo>
                <a:cubicBezTo>
                  <a:pt x="1823616" y="125809"/>
                  <a:pt x="1816927" y="111241"/>
                  <a:pt x="1817621" y="90281"/>
                </a:cubicBezTo>
                <a:cubicBezTo>
                  <a:pt x="1816927" y="69668"/>
                  <a:pt x="1823616" y="55100"/>
                  <a:pt x="1836945" y="48163"/>
                </a:cubicBezTo>
                <a:cubicBezTo>
                  <a:pt x="1851761" y="40483"/>
                  <a:pt x="1870194" y="44199"/>
                  <a:pt x="1880005" y="51632"/>
                </a:cubicBezTo>
                <a:cubicBezTo>
                  <a:pt x="1890956" y="59907"/>
                  <a:pt x="1902798" y="62384"/>
                  <a:pt x="1913353" y="58569"/>
                </a:cubicBezTo>
                <a:cubicBezTo>
                  <a:pt x="1922817" y="55100"/>
                  <a:pt x="1930150" y="46627"/>
                  <a:pt x="1932479" y="36420"/>
                </a:cubicBezTo>
                <a:cubicBezTo>
                  <a:pt x="1933768" y="30622"/>
                  <a:pt x="1934263" y="16401"/>
                  <a:pt x="1934263" y="0"/>
                </a:cubicBezTo>
                <a:lnTo>
                  <a:pt x="1924353" y="0"/>
                </a:lnTo>
                <a:cubicBezTo>
                  <a:pt x="1924353" y="15955"/>
                  <a:pt x="1923957" y="29235"/>
                  <a:pt x="1922817" y="34240"/>
                </a:cubicBezTo>
                <a:cubicBezTo>
                  <a:pt x="1921231" y="41177"/>
                  <a:pt x="1916276" y="46925"/>
                  <a:pt x="1909934" y="49253"/>
                </a:cubicBezTo>
                <a:cubicBezTo>
                  <a:pt x="1902699" y="51880"/>
                  <a:pt x="1894176" y="49947"/>
                  <a:pt x="1885951" y="43704"/>
                </a:cubicBezTo>
                <a:cubicBezTo>
                  <a:pt x="1873762" y="34487"/>
                  <a:pt x="1850770" y="29830"/>
                  <a:pt x="1832387" y="39393"/>
                </a:cubicBezTo>
                <a:cubicBezTo>
                  <a:pt x="1822675" y="44397"/>
                  <a:pt x="1806620" y="57727"/>
                  <a:pt x="1807710" y="90281"/>
                </a:cubicBezTo>
                <a:cubicBezTo>
                  <a:pt x="1806620" y="123134"/>
                  <a:pt x="1822675" y="136463"/>
                  <a:pt x="1832387" y="141517"/>
                </a:cubicBezTo>
                <a:cubicBezTo>
                  <a:pt x="1850820" y="151080"/>
                  <a:pt x="1873762" y="146373"/>
                  <a:pt x="1885951" y="137156"/>
                </a:cubicBezTo>
                <a:cubicBezTo>
                  <a:pt x="1894176" y="130963"/>
                  <a:pt x="1902650" y="128981"/>
                  <a:pt x="1909934" y="131656"/>
                </a:cubicBezTo>
                <a:cubicBezTo>
                  <a:pt x="1916276" y="133936"/>
                  <a:pt x="1921231" y="139733"/>
                  <a:pt x="1922817" y="146670"/>
                </a:cubicBezTo>
                <a:cubicBezTo>
                  <a:pt x="1925592" y="158711"/>
                  <a:pt x="1924056" y="218866"/>
                  <a:pt x="1922965" y="248547"/>
                </a:cubicBezTo>
                <a:cubicBezTo>
                  <a:pt x="1866626" y="248447"/>
                  <a:pt x="1831891" y="248646"/>
                  <a:pt x="1824112" y="250429"/>
                </a:cubicBezTo>
                <a:cubicBezTo>
                  <a:pt x="1813706" y="252808"/>
                  <a:pt x="1805084" y="260240"/>
                  <a:pt x="1801566" y="269903"/>
                </a:cubicBezTo>
                <a:cubicBezTo>
                  <a:pt x="1797652" y="280606"/>
                  <a:pt x="1800179" y="292696"/>
                  <a:pt x="1808652" y="303895"/>
                </a:cubicBezTo>
                <a:cubicBezTo>
                  <a:pt x="1816233" y="313954"/>
                  <a:pt x="1820049" y="332832"/>
                  <a:pt x="1812170" y="347995"/>
                </a:cubicBezTo>
                <a:cubicBezTo>
                  <a:pt x="1805084" y="361671"/>
                  <a:pt x="1790070" y="368509"/>
                  <a:pt x="1768714" y="367815"/>
                </a:cubicBezTo>
                <a:cubicBezTo>
                  <a:pt x="1747605" y="368509"/>
                  <a:pt x="1732691" y="361671"/>
                  <a:pt x="1725605" y="347995"/>
                </a:cubicBezTo>
                <a:cubicBezTo>
                  <a:pt x="1717726" y="332832"/>
                  <a:pt x="1721542" y="313954"/>
                  <a:pt x="1729123" y="303895"/>
                </a:cubicBezTo>
                <a:cubicBezTo>
                  <a:pt x="1737596" y="292696"/>
                  <a:pt x="1740123" y="280606"/>
                  <a:pt x="1736209" y="269903"/>
                </a:cubicBezTo>
                <a:cubicBezTo>
                  <a:pt x="1732691" y="260240"/>
                  <a:pt x="1724069" y="252808"/>
                  <a:pt x="1713663" y="250429"/>
                </a:cubicBezTo>
                <a:cubicBezTo>
                  <a:pt x="1706577" y="248794"/>
                  <a:pt x="1677095" y="248497"/>
                  <a:pt x="1629377" y="248497"/>
                </a:cubicBezTo>
                <a:cubicBezTo>
                  <a:pt x="1630170" y="225803"/>
                  <a:pt x="1632251" y="158860"/>
                  <a:pt x="1628981" y="144440"/>
                </a:cubicBezTo>
                <a:cubicBezTo>
                  <a:pt x="1626652" y="134283"/>
                  <a:pt x="1619318" y="125760"/>
                  <a:pt x="1609854" y="122341"/>
                </a:cubicBezTo>
                <a:cubicBezTo>
                  <a:pt x="1599300" y="118476"/>
                  <a:pt x="1587457" y="120953"/>
                  <a:pt x="1576507" y="129228"/>
                </a:cubicBezTo>
                <a:cubicBezTo>
                  <a:pt x="1566696" y="136661"/>
                  <a:pt x="1548263" y="140377"/>
                  <a:pt x="1533447" y="132697"/>
                </a:cubicBezTo>
                <a:cubicBezTo>
                  <a:pt x="1520118" y="125809"/>
                  <a:pt x="1513429" y="111241"/>
                  <a:pt x="1514122" y="90281"/>
                </a:cubicBezTo>
                <a:cubicBezTo>
                  <a:pt x="1513429" y="69619"/>
                  <a:pt x="1520118" y="55100"/>
                  <a:pt x="1533447" y="48163"/>
                </a:cubicBezTo>
                <a:cubicBezTo>
                  <a:pt x="1548263" y="40483"/>
                  <a:pt x="1566696" y="44199"/>
                  <a:pt x="1576507" y="51632"/>
                </a:cubicBezTo>
                <a:cubicBezTo>
                  <a:pt x="1587457" y="59907"/>
                  <a:pt x="1599300" y="62384"/>
                  <a:pt x="1609854" y="58569"/>
                </a:cubicBezTo>
                <a:cubicBezTo>
                  <a:pt x="1619318" y="55100"/>
                  <a:pt x="1626652" y="46627"/>
                  <a:pt x="1628981" y="36420"/>
                </a:cubicBezTo>
                <a:cubicBezTo>
                  <a:pt x="1630269" y="30622"/>
                  <a:pt x="1630765" y="16401"/>
                  <a:pt x="1630765" y="0"/>
                </a:cubicBezTo>
                <a:lnTo>
                  <a:pt x="1620855" y="0"/>
                </a:lnTo>
                <a:cubicBezTo>
                  <a:pt x="1620855" y="15955"/>
                  <a:pt x="1620458" y="29235"/>
                  <a:pt x="1619318" y="34240"/>
                </a:cubicBezTo>
                <a:cubicBezTo>
                  <a:pt x="1617733" y="41177"/>
                  <a:pt x="1612778" y="46925"/>
                  <a:pt x="1606435" y="49253"/>
                </a:cubicBezTo>
                <a:cubicBezTo>
                  <a:pt x="1599201" y="51880"/>
                  <a:pt x="1590678" y="49947"/>
                  <a:pt x="1582453" y="43704"/>
                </a:cubicBezTo>
                <a:cubicBezTo>
                  <a:pt x="1570214" y="34487"/>
                  <a:pt x="1547272" y="29830"/>
                  <a:pt x="1528839" y="39393"/>
                </a:cubicBezTo>
                <a:cubicBezTo>
                  <a:pt x="1519176" y="44397"/>
                  <a:pt x="1503122" y="57727"/>
                  <a:pt x="1504212" y="90281"/>
                </a:cubicBezTo>
                <a:cubicBezTo>
                  <a:pt x="1503122" y="123134"/>
                  <a:pt x="1519176" y="136463"/>
                  <a:pt x="1528839" y="141517"/>
                </a:cubicBezTo>
                <a:cubicBezTo>
                  <a:pt x="1547272" y="151080"/>
                  <a:pt x="1570214" y="146422"/>
                  <a:pt x="1582453" y="137156"/>
                </a:cubicBezTo>
                <a:cubicBezTo>
                  <a:pt x="1590678" y="130963"/>
                  <a:pt x="1599201" y="128981"/>
                  <a:pt x="1606435" y="131656"/>
                </a:cubicBezTo>
                <a:cubicBezTo>
                  <a:pt x="1612778" y="133936"/>
                  <a:pt x="1617733" y="139733"/>
                  <a:pt x="1619318" y="146670"/>
                </a:cubicBezTo>
                <a:cubicBezTo>
                  <a:pt x="1622044" y="158711"/>
                  <a:pt x="1620557" y="218816"/>
                  <a:pt x="1619467" y="248547"/>
                </a:cubicBezTo>
                <a:lnTo>
                  <a:pt x="1599895" y="248547"/>
                </a:lnTo>
                <a:cubicBezTo>
                  <a:pt x="1551335" y="248646"/>
                  <a:pt x="1496334" y="248794"/>
                  <a:pt x="1488356" y="246961"/>
                </a:cubicBezTo>
                <a:cubicBezTo>
                  <a:pt x="1481221" y="245326"/>
                  <a:pt x="1475324" y="240272"/>
                  <a:pt x="1472946" y="233731"/>
                </a:cubicBezTo>
                <a:cubicBezTo>
                  <a:pt x="1470220" y="226298"/>
                  <a:pt x="1472252" y="217577"/>
                  <a:pt x="1478594" y="209154"/>
                </a:cubicBezTo>
                <a:cubicBezTo>
                  <a:pt x="1488009" y="196667"/>
                  <a:pt x="1492815" y="173279"/>
                  <a:pt x="1483054" y="154499"/>
                </a:cubicBezTo>
                <a:cubicBezTo>
                  <a:pt x="1477901" y="144589"/>
                  <a:pt x="1464373" y="128287"/>
                  <a:pt x="1431125" y="129327"/>
                </a:cubicBezTo>
                <a:cubicBezTo>
                  <a:pt x="1397678" y="128237"/>
                  <a:pt x="1383952" y="144589"/>
                  <a:pt x="1378849" y="154450"/>
                </a:cubicBezTo>
                <a:cubicBezTo>
                  <a:pt x="1369087" y="173279"/>
                  <a:pt x="1373844" y="196667"/>
                  <a:pt x="1383308" y="209154"/>
                </a:cubicBezTo>
                <a:cubicBezTo>
                  <a:pt x="1389651" y="217577"/>
                  <a:pt x="1391682" y="226298"/>
                  <a:pt x="1388957" y="233731"/>
                </a:cubicBezTo>
                <a:cubicBezTo>
                  <a:pt x="1386579" y="240272"/>
                  <a:pt x="1380633" y="245326"/>
                  <a:pt x="1373497" y="246961"/>
                </a:cubicBezTo>
                <a:cubicBezTo>
                  <a:pt x="1362299" y="249538"/>
                  <a:pt x="1273058" y="250380"/>
                  <a:pt x="1210574" y="249488"/>
                </a:cubicBezTo>
                <a:cubicBezTo>
                  <a:pt x="1209484" y="220154"/>
                  <a:pt x="1207899" y="158860"/>
                  <a:pt x="1210674" y="146670"/>
                </a:cubicBezTo>
                <a:cubicBezTo>
                  <a:pt x="1212259" y="139733"/>
                  <a:pt x="1217214" y="133936"/>
                  <a:pt x="1223557" y="131656"/>
                </a:cubicBezTo>
                <a:cubicBezTo>
                  <a:pt x="1230791" y="128981"/>
                  <a:pt x="1239314" y="130963"/>
                  <a:pt x="1247539" y="137156"/>
                </a:cubicBezTo>
                <a:cubicBezTo>
                  <a:pt x="1259778" y="146422"/>
                  <a:pt x="1282720" y="151080"/>
                  <a:pt x="1301153" y="141517"/>
                </a:cubicBezTo>
                <a:cubicBezTo>
                  <a:pt x="1310816" y="136463"/>
                  <a:pt x="1326920" y="123134"/>
                  <a:pt x="1325780" y="90628"/>
                </a:cubicBezTo>
                <a:cubicBezTo>
                  <a:pt x="1326920" y="57727"/>
                  <a:pt x="1310816" y="44397"/>
                  <a:pt x="1301153" y="39393"/>
                </a:cubicBezTo>
                <a:cubicBezTo>
                  <a:pt x="1282720" y="29830"/>
                  <a:pt x="1259778" y="34487"/>
                  <a:pt x="1247539" y="43704"/>
                </a:cubicBezTo>
                <a:cubicBezTo>
                  <a:pt x="1239314" y="49947"/>
                  <a:pt x="1230841" y="51880"/>
                  <a:pt x="1223557" y="49253"/>
                </a:cubicBezTo>
                <a:cubicBezTo>
                  <a:pt x="1217214" y="46925"/>
                  <a:pt x="1212259" y="41177"/>
                  <a:pt x="1210674" y="34240"/>
                </a:cubicBezTo>
                <a:cubicBezTo>
                  <a:pt x="1209534" y="29235"/>
                  <a:pt x="1209137" y="15955"/>
                  <a:pt x="1209137" y="0"/>
                </a:cubicBezTo>
                <a:lnTo>
                  <a:pt x="1199227" y="0"/>
                </a:lnTo>
                <a:cubicBezTo>
                  <a:pt x="1199227" y="16401"/>
                  <a:pt x="1199723" y="30622"/>
                  <a:pt x="1201011" y="36420"/>
                </a:cubicBezTo>
                <a:cubicBezTo>
                  <a:pt x="1203340" y="46627"/>
                  <a:pt x="1210674" y="55100"/>
                  <a:pt x="1220187" y="58569"/>
                </a:cubicBezTo>
                <a:cubicBezTo>
                  <a:pt x="1230692" y="62384"/>
                  <a:pt x="1242535" y="59907"/>
                  <a:pt x="1253485" y="51632"/>
                </a:cubicBezTo>
                <a:cubicBezTo>
                  <a:pt x="1263296" y="44199"/>
                  <a:pt x="1281729" y="40483"/>
                  <a:pt x="1296595" y="48163"/>
                </a:cubicBezTo>
                <a:cubicBezTo>
                  <a:pt x="1309924" y="55100"/>
                  <a:pt x="1316564" y="69619"/>
                  <a:pt x="1315870" y="90628"/>
                </a:cubicBezTo>
                <a:cubicBezTo>
                  <a:pt x="1316564" y="111241"/>
                  <a:pt x="1309924" y="125809"/>
                  <a:pt x="1296595" y="132697"/>
                </a:cubicBezTo>
                <a:cubicBezTo>
                  <a:pt x="1281729" y="140377"/>
                  <a:pt x="1263296" y="136661"/>
                  <a:pt x="1253485" y="129228"/>
                </a:cubicBezTo>
                <a:cubicBezTo>
                  <a:pt x="1242535" y="120953"/>
                  <a:pt x="1230692" y="118476"/>
                  <a:pt x="1220187" y="122341"/>
                </a:cubicBezTo>
                <a:cubicBezTo>
                  <a:pt x="1210674" y="125760"/>
                  <a:pt x="1203340" y="134283"/>
                  <a:pt x="1201011" y="144440"/>
                </a:cubicBezTo>
                <a:cubicBezTo>
                  <a:pt x="1197691" y="159058"/>
                  <a:pt x="1199871" y="227438"/>
                  <a:pt x="1200664" y="249339"/>
                </a:cubicBezTo>
                <a:cubicBezTo>
                  <a:pt x="1174947" y="248844"/>
                  <a:pt x="1155276" y="248051"/>
                  <a:pt x="1150420" y="246961"/>
                </a:cubicBezTo>
                <a:cubicBezTo>
                  <a:pt x="1143284" y="245326"/>
                  <a:pt x="1137388" y="240272"/>
                  <a:pt x="1135009" y="233731"/>
                </a:cubicBezTo>
                <a:cubicBezTo>
                  <a:pt x="1132284" y="226298"/>
                  <a:pt x="1134316" y="217577"/>
                  <a:pt x="1140658" y="209154"/>
                </a:cubicBezTo>
                <a:cubicBezTo>
                  <a:pt x="1150073" y="196667"/>
                  <a:pt x="1154830" y="173279"/>
                  <a:pt x="1145118" y="154450"/>
                </a:cubicBezTo>
                <a:cubicBezTo>
                  <a:pt x="1139965" y="144589"/>
                  <a:pt x="1126338" y="128287"/>
                  <a:pt x="1093189" y="129327"/>
                </a:cubicBezTo>
                <a:cubicBezTo>
                  <a:pt x="1059593" y="128237"/>
                  <a:pt x="1046016" y="144589"/>
                  <a:pt x="1040913" y="154450"/>
                </a:cubicBezTo>
                <a:cubicBezTo>
                  <a:pt x="1031151" y="173279"/>
                  <a:pt x="1035908" y="196667"/>
                  <a:pt x="1045372" y="209154"/>
                </a:cubicBezTo>
                <a:cubicBezTo>
                  <a:pt x="1051715" y="217577"/>
                  <a:pt x="1053697" y="226298"/>
                  <a:pt x="1051021" y="233731"/>
                </a:cubicBezTo>
                <a:cubicBezTo>
                  <a:pt x="1048643" y="240272"/>
                  <a:pt x="1042696" y="245326"/>
                  <a:pt x="1035561" y="246961"/>
                </a:cubicBezTo>
                <a:cubicBezTo>
                  <a:pt x="1027633" y="248794"/>
                  <a:pt x="972632" y="248646"/>
                  <a:pt x="924072" y="248547"/>
                </a:cubicBezTo>
                <a:cubicBezTo>
                  <a:pt x="903954" y="248547"/>
                  <a:pt x="886215" y="248497"/>
                  <a:pt x="871053" y="248547"/>
                </a:cubicBezTo>
                <a:cubicBezTo>
                  <a:pt x="869963" y="218866"/>
                  <a:pt x="868476" y="158711"/>
                  <a:pt x="871201" y="146670"/>
                </a:cubicBezTo>
                <a:cubicBezTo>
                  <a:pt x="872787" y="139733"/>
                  <a:pt x="877742" y="133936"/>
                  <a:pt x="884084" y="131656"/>
                </a:cubicBezTo>
                <a:cubicBezTo>
                  <a:pt x="891368" y="128981"/>
                  <a:pt x="899842" y="130963"/>
                  <a:pt x="908067" y="137156"/>
                </a:cubicBezTo>
                <a:cubicBezTo>
                  <a:pt x="920306" y="146373"/>
                  <a:pt x="943248" y="151080"/>
                  <a:pt x="961681" y="141517"/>
                </a:cubicBezTo>
                <a:cubicBezTo>
                  <a:pt x="971343" y="136463"/>
                  <a:pt x="987447" y="123134"/>
                  <a:pt x="986308" y="90628"/>
                </a:cubicBezTo>
                <a:cubicBezTo>
                  <a:pt x="987447" y="57727"/>
                  <a:pt x="971343" y="44397"/>
                  <a:pt x="961681" y="39393"/>
                </a:cubicBezTo>
                <a:cubicBezTo>
                  <a:pt x="943248" y="29830"/>
                  <a:pt x="920306" y="34487"/>
                  <a:pt x="908067" y="43704"/>
                </a:cubicBezTo>
                <a:cubicBezTo>
                  <a:pt x="899842" y="49947"/>
                  <a:pt x="891319" y="51880"/>
                  <a:pt x="884084" y="49253"/>
                </a:cubicBezTo>
                <a:cubicBezTo>
                  <a:pt x="877742" y="46925"/>
                  <a:pt x="872787" y="41177"/>
                  <a:pt x="871201" y="34240"/>
                </a:cubicBezTo>
                <a:cubicBezTo>
                  <a:pt x="870062" y="29235"/>
                  <a:pt x="869665" y="15906"/>
                  <a:pt x="869665" y="0"/>
                </a:cubicBezTo>
                <a:lnTo>
                  <a:pt x="859755" y="0"/>
                </a:lnTo>
                <a:cubicBezTo>
                  <a:pt x="859755" y="16401"/>
                  <a:pt x="860251" y="30622"/>
                  <a:pt x="861539" y="36420"/>
                </a:cubicBezTo>
                <a:cubicBezTo>
                  <a:pt x="863868" y="46627"/>
                  <a:pt x="871201" y="55100"/>
                  <a:pt x="880665" y="58569"/>
                </a:cubicBezTo>
                <a:cubicBezTo>
                  <a:pt x="891220" y="62384"/>
                  <a:pt x="903062" y="59907"/>
                  <a:pt x="914013" y="51632"/>
                </a:cubicBezTo>
                <a:cubicBezTo>
                  <a:pt x="923874" y="44199"/>
                  <a:pt x="942257" y="40483"/>
                  <a:pt x="957122" y="48163"/>
                </a:cubicBezTo>
                <a:cubicBezTo>
                  <a:pt x="970451" y="55100"/>
                  <a:pt x="977091" y="69619"/>
                  <a:pt x="976398" y="90628"/>
                </a:cubicBezTo>
                <a:cubicBezTo>
                  <a:pt x="977091" y="111241"/>
                  <a:pt x="970451" y="125809"/>
                  <a:pt x="957122" y="132697"/>
                </a:cubicBezTo>
                <a:cubicBezTo>
                  <a:pt x="942257" y="140377"/>
                  <a:pt x="923874" y="136661"/>
                  <a:pt x="914013" y="129228"/>
                </a:cubicBezTo>
                <a:cubicBezTo>
                  <a:pt x="903062" y="120953"/>
                  <a:pt x="891220" y="118476"/>
                  <a:pt x="880665" y="122341"/>
                </a:cubicBezTo>
                <a:cubicBezTo>
                  <a:pt x="871201" y="125760"/>
                  <a:pt x="863868" y="134283"/>
                  <a:pt x="861539" y="144440"/>
                </a:cubicBezTo>
                <a:cubicBezTo>
                  <a:pt x="858269" y="158909"/>
                  <a:pt x="860350" y="225902"/>
                  <a:pt x="861142" y="248596"/>
                </a:cubicBezTo>
                <a:cubicBezTo>
                  <a:pt x="833047" y="248745"/>
                  <a:pt x="815506" y="249240"/>
                  <a:pt x="810303" y="250429"/>
                </a:cubicBezTo>
                <a:cubicBezTo>
                  <a:pt x="799898" y="252808"/>
                  <a:pt x="791276" y="260240"/>
                  <a:pt x="787758" y="269903"/>
                </a:cubicBezTo>
                <a:cubicBezTo>
                  <a:pt x="783843" y="280606"/>
                  <a:pt x="786370" y="292696"/>
                  <a:pt x="794794" y="303895"/>
                </a:cubicBezTo>
                <a:cubicBezTo>
                  <a:pt x="802425" y="313954"/>
                  <a:pt x="806240" y="332832"/>
                  <a:pt x="798362" y="347995"/>
                </a:cubicBezTo>
                <a:cubicBezTo>
                  <a:pt x="791276" y="361671"/>
                  <a:pt x="776312" y="368509"/>
                  <a:pt x="754906" y="367815"/>
                </a:cubicBezTo>
                <a:cubicBezTo>
                  <a:pt x="733748" y="368558"/>
                  <a:pt x="718833" y="361671"/>
                  <a:pt x="711747" y="347995"/>
                </a:cubicBezTo>
                <a:cubicBezTo>
                  <a:pt x="703868" y="332832"/>
                  <a:pt x="707733" y="313954"/>
                  <a:pt x="715315" y="303895"/>
                </a:cubicBezTo>
                <a:cubicBezTo>
                  <a:pt x="723788" y="292696"/>
                  <a:pt x="726265" y="280606"/>
                  <a:pt x="722351" y="269903"/>
                </a:cubicBezTo>
                <a:cubicBezTo>
                  <a:pt x="718833" y="260240"/>
                  <a:pt x="710211" y="252808"/>
                  <a:pt x="699855" y="250429"/>
                </a:cubicBezTo>
                <a:cubicBezTo>
                  <a:pt x="691431" y="248497"/>
                  <a:pt x="655061" y="248447"/>
                  <a:pt x="600506" y="248547"/>
                </a:cubicBezTo>
                <a:cubicBezTo>
                  <a:pt x="589703" y="248596"/>
                  <a:pt x="578505" y="248596"/>
                  <a:pt x="567753" y="248596"/>
                </a:cubicBezTo>
                <a:cubicBezTo>
                  <a:pt x="566662" y="218965"/>
                  <a:pt x="565126" y="158711"/>
                  <a:pt x="567901" y="146670"/>
                </a:cubicBezTo>
                <a:cubicBezTo>
                  <a:pt x="569487" y="139733"/>
                  <a:pt x="574442" y="133936"/>
                  <a:pt x="580784" y="131656"/>
                </a:cubicBezTo>
                <a:cubicBezTo>
                  <a:pt x="588019" y="128981"/>
                  <a:pt x="596541" y="130963"/>
                  <a:pt x="604767" y="137156"/>
                </a:cubicBezTo>
                <a:cubicBezTo>
                  <a:pt x="617006" y="146373"/>
                  <a:pt x="639948" y="151080"/>
                  <a:pt x="658331" y="141517"/>
                </a:cubicBezTo>
                <a:cubicBezTo>
                  <a:pt x="668043" y="136463"/>
                  <a:pt x="684098" y="123134"/>
                  <a:pt x="683008" y="90628"/>
                </a:cubicBezTo>
                <a:cubicBezTo>
                  <a:pt x="684098" y="57727"/>
                  <a:pt x="668043" y="44397"/>
                  <a:pt x="658331" y="39393"/>
                </a:cubicBezTo>
                <a:cubicBezTo>
                  <a:pt x="639948" y="29830"/>
                  <a:pt x="617006" y="34487"/>
                  <a:pt x="604767" y="43704"/>
                </a:cubicBezTo>
                <a:cubicBezTo>
                  <a:pt x="596541" y="49947"/>
                  <a:pt x="588019" y="51880"/>
                  <a:pt x="580784" y="49253"/>
                </a:cubicBezTo>
                <a:cubicBezTo>
                  <a:pt x="574442" y="46925"/>
                  <a:pt x="569487" y="41177"/>
                  <a:pt x="567901" y="34240"/>
                </a:cubicBezTo>
                <a:cubicBezTo>
                  <a:pt x="566761" y="29235"/>
                  <a:pt x="566365" y="15955"/>
                  <a:pt x="566365" y="0"/>
                </a:cubicBezTo>
                <a:lnTo>
                  <a:pt x="556455" y="0"/>
                </a:lnTo>
                <a:cubicBezTo>
                  <a:pt x="556504" y="16401"/>
                  <a:pt x="556950" y="30622"/>
                  <a:pt x="558239" y="36420"/>
                </a:cubicBezTo>
                <a:cubicBezTo>
                  <a:pt x="560568" y="46627"/>
                  <a:pt x="567901" y="55100"/>
                  <a:pt x="577365" y="58569"/>
                </a:cubicBezTo>
                <a:cubicBezTo>
                  <a:pt x="587920" y="62384"/>
                  <a:pt x="599762" y="59907"/>
                  <a:pt x="610713" y="51632"/>
                </a:cubicBezTo>
                <a:cubicBezTo>
                  <a:pt x="620524" y="44199"/>
                  <a:pt x="638957" y="40483"/>
                  <a:pt x="653773" y="48163"/>
                </a:cubicBezTo>
                <a:cubicBezTo>
                  <a:pt x="667102" y="55100"/>
                  <a:pt x="673791" y="69619"/>
                  <a:pt x="673097" y="90628"/>
                </a:cubicBezTo>
                <a:cubicBezTo>
                  <a:pt x="673791" y="111241"/>
                  <a:pt x="667102" y="125809"/>
                  <a:pt x="653773" y="132697"/>
                </a:cubicBezTo>
                <a:cubicBezTo>
                  <a:pt x="638957" y="140377"/>
                  <a:pt x="620524" y="136661"/>
                  <a:pt x="610713" y="129228"/>
                </a:cubicBezTo>
                <a:cubicBezTo>
                  <a:pt x="599762" y="120953"/>
                  <a:pt x="587920" y="118476"/>
                  <a:pt x="577365" y="122341"/>
                </a:cubicBezTo>
                <a:cubicBezTo>
                  <a:pt x="567901" y="125760"/>
                  <a:pt x="560568" y="134283"/>
                  <a:pt x="558239" y="144440"/>
                </a:cubicBezTo>
                <a:cubicBezTo>
                  <a:pt x="554919" y="158909"/>
                  <a:pt x="557050" y="225951"/>
                  <a:pt x="557842" y="248596"/>
                </a:cubicBezTo>
                <a:cubicBezTo>
                  <a:pt x="531184" y="248497"/>
                  <a:pt x="508688" y="248150"/>
                  <a:pt x="503436" y="246961"/>
                </a:cubicBezTo>
                <a:cubicBezTo>
                  <a:pt x="496300" y="245326"/>
                  <a:pt x="490404" y="240272"/>
                  <a:pt x="488025" y="233731"/>
                </a:cubicBezTo>
                <a:cubicBezTo>
                  <a:pt x="485300" y="226298"/>
                  <a:pt x="487332" y="217577"/>
                  <a:pt x="493674" y="209154"/>
                </a:cubicBezTo>
                <a:cubicBezTo>
                  <a:pt x="503089" y="196667"/>
                  <a:pt x="507846" y="173279"/>
                  <a:pt x="498134" y="154450"/>
                </a:cubicBezTo>
                <a:cubicBezTo>
                  <a:pt x="492980" y="144589"/>
                  <a:pt x="479354" y="128287"/>
                  <a:pt x="446205" y="129327"/>
                </a:cubicBezTo>
                <a:cubicBezTo>
                  <a:pt x="412609" y="128237"/>
                  <a:pt x="399032" y="144589"/>
                  <a:pt x="393928" y="154450"/>
                </a:cubicBezTo>
                <a:cubicBezTo>
                  <a:pt x="384167" y="173279"/>
                  <a:pt x="388924" y="196667"/>
                  <a:pt x="398388" y="209154"/>
                </a:cubicBezTo>
                <a:cubicBezTo>
                  <a:pt x="404731" y="217577"/>
                  <a:pt x="406713" y="226298"/>
                  <a:pt x="404037" y="233731"/>
                </a:cubicBezTo>
                <a:cubicBezTo>
                  <a:pt x="401658" y="240272"/>
                  <a:pt x="395712" y="245326"/>
                  <a:pt x="388577" y="246961"/>
                </a:cubicBezTo>
                <a:cubicBezTo>
                  <a:pt x="380649" y="248794"/>
                  <a:pt x="333278" y="248646"/>
                  <a:pt x="291507" y="248547"/>
                </a:cubicBezTo>
                <a:lnTo>
                  <a:pt x="264452" y="248547"/>
                </a:lnTo>
                <a:cubicBezTo>
                  <a:pt x="263362" y="218816"/>
                  <a:pt x="261826" y="158711"/>
                  <a:pt x="264601" y="146670"/>
                </a:cubicBezTo>
                <a:cubicBezTo>
                  <a:pt x="266187" y="139733"/>
                  <a:pt x="271092" y="133936"/>
                  <a:pt x="277484" y="131656"/>
                </a:cubicBezTo>
                <a:cubicBezTo>
                  <a:pt x="284719" y="128981"/>
                  <a:pt x="293241" y="130963"/>
                  <a:pt x="301417" y="137156"/>
                </a:cubicBezTo>
                <a:cubicBezTo>
                  <a:pt x="313656" y="146422"/>
                  <a:pt x="336648" y="151080"/>
                  <a:pt x="355031" y="141517"/>
                </a:cubicBezTo>
                <a:cubicBezTo>
                  <a:pt x="364743" y="136463"/>
                  <a:pt x="380798" y="123134"/>
                  <a:pt x="379707" y="90628"/>
                </a:cubicBezTo>
                <a:cubicBezTo>
                  <a:pt x="380798" y="57727"/>
                  <a:pt x="364743" y="44397"/>
                  <a:pt x="355031" y="39393"/>
                </a:cubicBezTo>
                <a:cubicBezTo>
                  <a:pt x="336648" y="29830"/>
                  <a:pt x="313656" y="34487"/>
                  <a:pt x="301417" y="43704"/>
                </a:cubicBezTo>
                <a:cubicBezTo>
                  <a:pt x="293241" y="49947"/>
                  <a:pt x="284719" y="51880"/>
                  <a:pt x="277484" y="49253"/>
                </a:cubicBezTo>
                <a:cubicBezTo>
                  <a:pt x="271092" y="46925"/>
                  <a:pt x="266187" y="41177"/>
                  <a:pt x="264601" y="34240"/>
                </a:cubicBezTo>
                <a:cubicBezTo>
                  <a:pt x="263461" y="29235"/>
                  <a:pt x="263065" y="15955"/>
                  <a:pt x="263065" y="0"/>
                </a:cubicBezTo>
                <a:lnTo>
                  <a:pt x="253155" y="0"/>
                </a:lnTo>
                <a:cubicBezTo>
                  <a:pt x="253155" y="16401"/>
                  <a:pt x="253650" y="30622"/>
                  <a:pt x="254939" y="36420"/>
                </a:cubicBezTo>
                <a:cubicBezTo>
                  <a:pt x="257267" y="46627"/>
                  <a:pt x="264601" y="55100"/>
                  <a:pt x="274065" y="58569"/>
                </a:cubicBezTo>
                <a:cubicBezTo>
                  <a:pt x="284570" y="62384"/>
                  <a:pt x="296413" y="59907"/>
                  <a:pt x="307413" y="51632"/>
                </a:cubicBezTo>
                <a:cubicBezTo>
                  <a:pt x="317224" y="44199"/>
                  <a:pt x="335657" y="40483"/>
                  <a:pt x="350472" y="48163"/>
                </a:cubicBezTo>
                <a:cubicBezTo>
                  <a:pt x="363802" y="55100"/>
                  <a:pt x="370491" y="69619"/>
                  <a:pt x="369797" y="90628"/>
                </a:cubicBezTo>
                <a:cubicBezTo>
                  <a:pt x="370491" y="111241"/>
                  <a:pt x="363802" y="125809"/>
                  <a:pt x="350472" y="132697"/>
                </a:cubicBezTo>
                <a:cubicBezTo>
                  <a:pt x="335657" y="140427"/>
                  <a:pt x="317224" y="136661"/>
                  <a:pt x="307413" y="129228"/>
                </a:cubicBezTo>
                <a:cubicBezTo>
                  <a:pt x="296413" y="120953"/>
                  <a:pt x="284570" y="118476"/>
                  <a:pt x="274065" y="122341"/>
                </a:cubicBezTo>
                <a:cubicBezTo>
                  <a:pt x="264601" y="125760"/>
                  <a:pt x="257267" y="134283"/>
                  <a:pt x="254939" y="144440"/>
                </a:cubicBezTo>
                <a:cubicBezTo>
                  <a:pt x="251619" y="158860"/>
                  <a:pt x="253700" y="225803"/>
                  <a:pt x="254542" y="248547"/>
                </a:cubicBezTo>
                <a:cubicBezTo>
                  <a:pt x="220699" y="248596"/>
                  <a:pt x="198550" y="248943"/>
                  <a:pt x="192207" y="250429"/>
                </a:cubicBezTo>
                <a:cubicBezTo>
                  <a:pt x="181802" y="252808"/>
                  <a:pt x="173180" y="260240"/>
                  <a:pt x="169662" y="269903"/>
                </a:cubicBezTo>
                <a:cubicBezTo>
                  <a:pt x="165747" y="280606"/>
                  <a:pt x="168274" y="292696"/>
                  <a:pt x="176698" y="303895"/>
                </a:cubicBezTo>
                <a:cubicBezTo>
                  <a:pt x="184329" y="313954"/>
                  <a:pt x="188144" y="332832"/>
                  <a:pt x="180266" y="347995"/>
                </a:cubicBezTo>
                <a:cubicBezTo>
                  <a:pt x="173180" y="361671"/>
                  <a:pt x="158265" y="368509"/>
                  <a:pt x="136810" y="367815"/>
                </a:cubicBezTo>
                <a:cubicBezTo>
                  <a:pt x="115701" y="368558"/>
                  <a:pt x="100786" y="361671"/>
                  <a:pt x="93700" y="347995"/>
                </a:cubicBezTo>
                <a:cubicBezTo>
                  <a:pt x="85822" y="332832"/>
                  <a:pt x="89637" y="313954"/>
                  <a:pt x="97219" y="303895"/>
                </a:cubicBezTo>
                <a:cubicBezTo>
                  <a:pt x="105692" y="292696"/>
                  <a:pt x="108169" y="280606"/>
                  <a:pt x="104304" y="269903"/>
                </a:cubicBezTo>
                <a:cubicBezTo>
                  <a:pt x="100786" y="260240"/>
                  <a:pt x="92115" y="252808"/>
                  <a:pt x="81759" y="250429"/>
                </a:cubicBezTo>
                <a:cubicBezTo>
                  <a:pt x="74277" y="248695"/>
                  <a:pt x="44744" y="248497"/>
                  <a:pt x="0" y="248497"/>
                </a:cubicBezTo>
                <a:lnTo>
                  <a:pt x="0" y="258407"/>
                </a:lnTo>
                <a:cubicBezTo>
                  <a:pt x="36568" y="258358"/>
                  <a:pt x="72691" y="258506"/>
                  <a:pt x="79529" y="260092"/>
                </a:cubicBezTo>
                <a:cubicBezTo>
                  <a:pt x="86664" y="261727"/>
                  <a:pt x="92610" y="266781"/>
                  <a:pt x="94989" y="273272"/>
                </a:cubicBezTo>
                <a:cubicBezTo>
                  <a:pt x="97665" y="280755"/>
                  <a:pt x="95682" y="289475"/>
                  <a:pt x="89340" y="297899"/>
                </a:cubicBezTo>
                <a:cubicBezTo>
                  <a:pt x="79876" y="310386"/>
                  <a:pt x="75119" y="333774"/>
                  <a:pt x="84880" y="352554"/>
                </a:cubicBezTo>
                <a:cubicBezTo>
                  <a:pt x="89984" y="362414"/>
                  <a:pt x="103611" y="378766"/>
                  <a:pt x="136810" y="377725"/>
                </a:cubicBezTo>
                <a:cubicBezTo>
                  <a:pt x="170355" y="378766"/>
                  <a:pt x="183932" y="362414"/>
                  <a:pt x="189086" y="352554"/>
                </a:cubicBezTo>
                <a:cubicBezTo>
                  <a:pt x="198798" y="333774"/>
                  <a:pt x="194041" y="310386"/>
                  <a:pt x="184626" y="297899"/>
                </a:cubicBezTo>
                <a:cubicBezTo>
                  <a:pt x="178284" y="289475"/>
                  <a:pt x="176252" y="280755"/>
                  <a:pt x="178977" y="273272"/>
                </a:cubicBezTo>
                <a:cubicBezTo>
                  <a:pt x="181356" y="266781"/>
                  <a:pt x="187252" y="261727"/>
                  <a:pt x="194388" y="260092"/>
                </a:cubicBezTo>
                <a:cubicBezTo>
                  <a:pt x="200036" y="258804"/>
                  <a:pt x="225456" y="258457"/>
                  <a:pt x="254641" y="258407"/>
                </a:cubicBezTo>
                <a:cubicBezTo>
                  <a:pt x="253898" y="278475"/>
                  <a:pt x="251520" y="349878"/>
                  <a:pt x="254939" y="364842"/>
                </a:cubicBezTo>
                <a:cubicBezTo>
                  <a:pt x="257267" y="375050"/>
                  <a:pt x="264601" y="383523"/>
                  <a:pt x="274065" y="386991"/>
                </a:cubicBezTo>
                <a:cubicBezTo>
                  <a:pt x="284570" y="390807"/>
                  <a:pt x="296413" y="388379"/>
                  <a:pt x="307413" y="380054"/>
                </a:cubicBezTo>
                <a:cubicBezTo>
                  <a:pt x="317224" y="372622"/>
                  <a:pt x="335657" y="368905"/>
                  <a:pt x="350472" y="376586"/>
                </a:cubicBezTo>
                <a:cubicBezTo>
                  <a:pt x="363802" y="383523"/>
                  <a:pt x="370491" y="398091"/>
                  <a:pt x="369797" y="419051"/>
                </a:cubicBezTo>
                <a:cubicBezTo>
                  <a:pt x="370491" y="439664"/>
                  <a:pt x="363802" y="454232"/>
                  <a:pt x="350472" y="461119"/>
                </a:cubicBezTo>
                <a:cubicBezTo>
                  <a:pt x="335657" y="468849"/>
                  <a:pt x="317224" y="465083"/>
                  <a:pt x="307413" y="457651"/>
                </a:cubicBezTo>
                <a:cubicBezTo>
                  <a:pt x="296413" y="449376"/>
                  <a:pt x="284570" y="446898"/>
                  <a:pt x="274065" y="450763"/>
                </a:cubicBezTo>
                <a:cubicBezTo>
                  <a:pt x="264601" y="454232"/>
                  <a:pt x="257267" y="462705"/>
                  <a:pt x="254939" y="472863"/>
                </a:cubicBezTo>
                <a:cubicBezTo>
                  <a:pt x="251619" y="487332"/>
                  <a:pt x="253700" y="554374"/>
                  <a:pt x="254542" y="577018"/>
                </a:cubicBezTo>
                <a:cubicBezTo>
                  <a:pt x="225406" y="576969"/>
                  <a:pt x="200036" y="576672"/>
                  <a:pt x="194388" y="575383"/>
                </a:cubicBezTo>
                <a:cubicBezTo>
                  <a:pt x="187252" y="573748"/>
                  <a:pt x="181356" y="568694"/>
                  <a:pt x="178977" y="562153"/>
                </a:cubicBezTo>
                <a:cubicBezTo>
                  <a:pt x="176252" y="554721"/>
                  <a:pt x="178284" y="546000"/>
                  <a:pt x="184626" y="537576"/>
                </a:cubicBezTo>
                <a:cubicBezTo>
                  <a:pt x="194041" y="525089"/>
                  <a:pt x="198798" y="501701"/>
                  <a:pt x="189086" y="482922"/>
                </a:cubicBezTo>
                <a:cubicBezTo>
                  <a:pt x="183932" y="473011"/>
                  <a:pt x="170355" y="456660"/>
                  <a:pt x="137156" y="457750"/>
                </a:cubicBezTo>
                <a:cubicBezTo>
                  <a:pt x="103561" y="456610"/>
                  <a:pt x="89984" y="473011"/>
                  <a:pt x="84880" y="482922"/>
                </a:cubicBezTo>
                <a:cubicBezTo>
                  <a:pt x="75119" y="501701"/>
                  <a:pt x="79876" y="525089"/>
                  <a:pt x="89340" y="537576"/>
                </a:cubicBezTo>
                <a:cubicBezTo>
                  <a:pt x="95682" y="546000"/>
                  <a:pt x="97665" y="554721"/>
                  <a:pt x="94989" y="562153"/>
                </a:cubicBezTo>
                <a:cubicBezTo>
                  <a:pt x="92610" y="568694"/>
                  <a:pt x="86664" y="573748"/>
                  <a:pt x="79529" y="575383"/>
                </a:cubicBezTo>
                <a:cubicBezTo>
                  <a:pt x="72691" y="576969"/>
                  <a:pt x="36568" y="577068"/>
                  <a:pt x="0" y="577018"/>
                </a:cubicBezTo>
                <a:lnTo>
                  <a:pt x="0" y="586929"/>
                </a:lnTo>
                <a:cubicBezTo>
                  <a:pt x="44744" y="586929"/>
                  <a:pt x="74277" y="586780"/>
                  <a:pt x="81759" y="585046"/>
                </a:cubicBezTo>
                <a:cubicBezTo>
                  <a:pt x="92115" y="582667"/>
                  <a:pt x="100786" y="575185"/>
                  <a:pt x="104304" y="565572"/>
                </a:cubicBezTo>
                <a:cubicBezTo>
                  <a:pt x="108169" y="554820"/>
                  <a:pt x="105692" y="542779"/>
                  <a:pt x="97219" y="531580"/>
                </a:cubicBezTo>
                <a:cubicBezTo>
                  <a:pt x="89637" y="521522"/>
                  <a:pt x="85822" y="502643"/>
                  <a:pt x="93700" y="487480"/>
                </a:cubicBezTo>
                <a:cubicBezTo>
                  <a:pt x="100786" y="473804"/>
                  <a:pt x="115701" y="466917"/>
                  <a:pt x="137156" y="467660"/>
                </a:cubicBezTo>
                <a:cubicBezTo>
                  <a:pt x="158216" y="466917"/>
                  <a:pt x="173180" y="473804"/>
                  <a:pt x="180266" y="487480"/>
                </a:cubicBezTo>
                <a:cubicBezTo>
                  <a:pt x="188144" y="502643"/>
                  <a:pt x="184329" y="521522"/>
                  <a:pt x="176698" y="531580"/>
                </a:cubicBezTo>
                <a:cubicBezTo>
                  <a:pt x="168274" y="542779"/>
                  <a:pt x="165747" y="554820"/>
                  <a:pt x="169662" y="565572"/>
                </a:cubicBezTo>
                <a:cubicBezTo>
                  <a:pt x="173180" y="575185"/>
                  <a:pt x="181802" y="582667"/>
                  <a:pt x="192207" y="585046"/>
                </a:cubicBezTo>
                <a:cubicBezTo>
                  <a:pt x="198550" y="586483"/>
                  <a:pt x="220749" y="586879"/>
                  <a:pt x="254592" y="586929"/>
                </a:cubicBezTo>
                <a:cubicBezTo>
                  <a:pt x="253848" y="607096"/>
                  <a:pt x="251520" y="678350"/>
                  <a:pt x="254939" y="693264"/>
                </a:cubicBezTo>
                <a:cubicBezTo>
                  <a:pt x="257267" y="703472"/>
                  <a:pt x="264601" y="711945"/>
                  <a:pt x="274065" y="715414"/>
                </a:cubicBezTo>
                <a:cubicBezTo>
                  <a:pt x="284570" y="719229"/>
                  <a:pt x="296413" y="716801"/>
                  <a:pt x="307413" y="708476"/>
                </a:cubicBezTo>
                <a:cubicBezTo>
                  <a:pt x="317224" y="701044"/>
                  <a:pt x="335657" y="697328"/>
                  <a:pt x="350472" y="705008"/>
                </a:cubicBezTo>
                <a:cubicBezTo>
                  <a:pt x="363802" y="711945"/>
                  <a:pt x="370491" y="726513"/>
                  <a:pt x="369797" y="747473"/>
                </a:cubicBezTo>
                <a:cubicBezTo>
                  <a:pt x="370491" y="768086"/>
                  <a:pt x="363802" y="782654"/>
                  <a:pt x="350472" y="789542"/>
                </a:cubicBezTo>
                <a:cubicBezTo>
                  <a:pt x="335657" y="797271"/>
                  <a:pt x="317224" y="793506"/>
                  <a:pt x="307413" y="786073"/>
                </a:cubicBezTo>
                <a:cubicBezTo>
                  <a:pt x="296413" y="777798"/>
                  <a:pt x="284570" y="775370"/>
                  <a:pt x="274065" y="779185"/>
                </a:cubicBezTo>
                <a:cubicBezTo>
                  <a:pt x="264601" y="782654"/>
                  <a:pt x="257267" y="791127"/>
                  <a:pt x="254939" y="801285"/>
                </a:cubicBezTo>
                <a:cubicBezTo>
                  <a:pt x="251619" y="815754"/>
                  <a:pt x="253700" y="882647"/>
                  <a:pt x="254542" y="905391"/>
                </a:cubicBezTo>
                <a:cubicBezTo>
                  <a:pt x="220699" y="905441"/>
                  <a:pt x="198550" y="905837"/>
                  <a:pt x="192207" y="907274"/>
                </a:cubicBezTo>
                <a:cubicBezTo>
                  <a:pt x="181802" y="909653"/>
                  <a:pt x="173180" y="917085"/>
                  <a:pt x="169662" y="926748"/>
                </a:cubicBezTo>
                <a:cubicBezTo>
                  <a:pt x="165747" y="937450"/>
                  <a:pt x="168274" y="949541"/>
                  <a:pt x="176698" y="960739"/>
                </a:cubicBezTo>
                <a:cubicBezTo>
                  <a:pt x="184329" y="970798"/>
                  <a:pt x="188144" y="989677"/>
                  <a:pt x="180266" y="1004839"/>
                </a:cubicBezTo>
                <a:cubicBezTo>
                  <a:pt x="173180" y="1018516"/>
                  <a:pt x="158265" y="1025403"/>
                  <a:pt x="136810" y="1024660"/>
                </a:cubicBezTo>
                <a:cubicBezTo>
                  <a:pt x="115701" y="1025403"/>
                  <a:pt x="100786" y="1018516"/>
                  <a:pt x="93700" y="1004839"/>
                </a:cubicBezTo>
                <a:cubicBezTo>
                  <a:pt x="85822" y="989677"/>
                  <a:pt x="89637" y="970798"/>
                  <a:pt x="97219" y="960739"/>
                </a:cubicBezTo>
                <a:cubicBezTo>
                  <a:pt x="105692" y="949541"/>
                  <a:pt x="108169" y="937450"/>
                  <a:pt x="104304" y="926748"/>
                </a:cubicBezTo>
                <a:cubicBezTo>
                  <a:pt x="100786" y="917085"/>
                  <a:pt x="92115" y="909653"/>
                  <a:pt x="81759" y="907274"/>
                </a:cubicBezTo>
                <a:cubicBezTo>
                  <a:pt x="74277" y="905540"/>
                  <a:pt x="44744" y="905342"/>
                  <a:pt x="0" y="905342"/>
                </a:cubicBezTo>
                <a:lnTo>
                  <a:pt x="0" y="915252"/>
                </a:lnTo>
                <a:cubicBezTo>
                  <a:pt x="36618" y="915252"/>
                  <a:pt x="72691" y="915351"/>
                  <a:pt x="79529" y="916936"/>
                </a:cubicBezTo>
                <a:cubicBezTo>
                  <a:pt x="86664" y="918572"/>
                  <a:pt x="92610" y="923626"/>
                  <a:pt x="94989" y="930167"/>
                </a:cubicBezTo>
                <a:cubicBezTo>
                  <a:pt x="97665" y="937599"/>
                  <a:pt x="95682" y="946320"/>
                  <a:pt x="89340" y="954744"/>
                </a:cubicBezTo>
                <a:cubicBezTo>
                  <a:pt x="79876" y="967230"/>
                  <a:pt x="75119" y="990618"/>
                  <a:pt x="84880" y="1009398"/>
                </a:cubicBezTo>
                <a:cubicBezTo>
                  <a:pt x="89984" y="1019308"/>
                  <a:pt x="103660" y="1035660"/>
                  <a:pt x="136810" y="1034570"/>
                </a:cubicBezTo>
                <a:cubicBezTo>
                  <a:pt x="170405" y="1035660"/>
                  <a:pt x="183932" y="1019308"/>
                  <a:pt x="189086" y="1009398"/>
                </a:cubicBezTo>
                <a:cubicBezTo>
                  <a:pt x="198798" y="990618"/>
                  <a:pt x="194041" y="967230"/>
                  <a:pt x="184626" y="954744"/>
                </a:cubicBezTo>
                <a:cubicBezTo>
                  <a:pt x="178284" y="946320"/>
                  <a:pt x="176252" y="937599"/>
                  <a:pt x="178977" y="930167"/>
                </a:cubicBezTo>
                <a:cubicBezTo>
                  <a:pt x="181356" y="923626"/>
                  <a:pt x="187252" y="918572"/>
                  <a:pt x="194388" y="916936"/>
                </a:cubicBezTo>
                <a:cubicBezTo>
                  <a:pt x="200036" y="915648"/>
                  <a:pt x="225456" y="915301"/>
                  <a:pt x="254641" y="915301"/>
                </a:cubicBezTo>
                <a:cubicBezTo>
                  <a:pt x="253898" y="935320"/>
                  <a:pt x="251520" y="1006722"/>
                  <a:pt x="254939" y="1021687"/>
                </a:cubicBezTo>
                <a:cubicBezTo>
                  <a:pt x="257267" y="1031894"/>
                  <a:pt x="264601" y="1040367"/>
                  <a:pt x="274065" y="1043836"/>
                </a:cubicBezTo>
                <a:cubicBezTo>
                  <a:pt x="284570" y="1047651"/>
                  <a:pt x="296413" y="1045223"/>
                  <a:pt x="307413" y="1036899"/>
                </a:cubicBezTo>
                <a:cubicBezTo>
                  <a:pt x="317224" y="1029466"/>
                  <a:pt x="335657" y="1025750"/>
                  <a:pt x="350472" y="1033430"/>
                </a:cubicBezTo>
                <a:cubicBezTo>
                  <a:pt x="363802" y="1040367"/>
                  <a:pt x="370491" y="1054935"/>
                  <a:pt x="369797" y="1075895"/>
                </a:cubicBezTo>
                <a:cubicBezTo>
                  <a:pt x="370491" y="1096508"/>
                  <a:pt x="363802" y="1111076"/>
                  <a:pt x="350472" y="1117964"/>
                </a:cubicBezTo>
                <a:cubicBezTo>
                  <a:pt x="335657" y="1125694"/>
                  <a:pt x="317224" y="1121928"/>
                  <a:pt x="307413" y="1114545"/>
                </a:cubicBezTo>
                <a:cubicBezTo>
                  <a:pt x="296413" y="1106220"/>
                  <a:pt x="284570" y="1103792"/>
                  <a:pt x="274065" y="1107608"/>
                </a:cubicBezTo>
                <a:cubicBezTo>
                  <a:pt x="264601" y="1111076"/>
                  <a:pt x="257267" y="1119549"/>
                  <a:pt x="254939" y="1129707"/>
                </a:cubicBezTo>
                <a:cubicBezTo>
                  <a:pt x="251619" y="1144176"/>
                  <a:pt x="253700" y="1211070"/>
                  <a:pt x="254542" y="1233813"/>
                </a:cubicBezTo>
                <a:cubicBezTo>
                  <a:pt x="220699" y="1233863"/>
                  <a:pt x="198550" y="1234259"/>
                  <a:pt x="192207" y="1235696"/>
                </a:cubicBezTo>
                <a:cubicBezTo>
                  <a:pt x="181802" y="1238075"/>
                  <a:pt x="173180" y="1245507"/>
                  <a:pt x="169662" y="1255170"/>
                </a:cubicBezTo>
                <a:cubicBezTo>
                  <a:pt x="165747" y="1265873"/>
                  <a:pt x="168274" y="1277963"/>
                  <a:pt x="176698" y="1289162"/>
                </a:cubicBezTo>
                <a:cubicBezTo>
                  <a:pt x="184329" y="1299221"/>
                  <a:pt x="188144" y="1318099"/>
                  <a:pt x="180266" y="1333262"/>
                </a:cubicBezTo>
                <a:cubicBezTo>
                  <a:pt x="173180" y="1346938"/>
                  <a:pt x="158265" y="1353825"/>
                  <a:pt x="136810" y="1353082"/>
                </a:cubicBezTo>
                <a:cubicBezTo>
                  <a:pt x="115651" y="1353776"/>
                  <a:pt x="100786" y="1346938"/>
                  <a:pt x="93700" y="1333262"/>
                </a:cubicBezTo>
                <a:cubicBezTo>
                  <a:pt x="85822" y="1318099"/>
                  <a:pt x="89637" y="1299221"/>
                  <a:pt x="97219" y="1289162"/>
                </a:cubicBezTo>
                <a:cubicBezTo>
                  <a:pt x="105692" y="1277963"/>
                  <a:pt x="108169" y="1265873"/>
                  <a:pt x="104304" y="1255170"/>
                </a:cubicBezTo>
                <a:cubicBezTo>
                  <a:pt x="100786" y="1245507"/>
                  <a:pt x="92115" y="1238075"/>
                  <a:pt x="81759" y="1235696"/>
                </a:cubicBezTo>
                <a:cubicBezTo>
                  <a:pt x="74277" y="1233962"/>
                  <a:pt x="44744" y="1233764"/>
                  <a:pt x="0" y="1233764"/>
                </a:cubicBezTo>
                <a:lnTo>
                  <a:pt x="0" y="1243674"/>
                </a:lnTo>
                <a:cubicBezTo>
                  <a:pt x="36568" y="1243625"/>
                  <a:pt x="72691" y="1243773"/>
                  <a:pt x="79529" y="1245359"/>
                </a:cubicBezTo>
                <a:cubicBezTo>
                  <a:pt x="86664" y="1246994"/>
                  <a:pt x="92610" y="1252048"/>
                  <a:pt x="94989" y="1258589"/>
                </a:cubicBezTo>
                <a:cubicBezTo>
                  <a:pt x="97665" y="1266021"/>
                  <a:pt x="95682" y="1274742"/>
                  <a:pt x="89340" y="1283166"/>
                </a:cubicBezTo>
                <a:cubicBezTo>
                  <a:pt x="79876" y="1295653"/>
                  <a:pt x="75119" y="1319041"/>
                  <a:pt x="84880" y="1337820"/>
                </a:cubicBezTo>
                <a:cubicBezTo>
                  <a:pt x="89984" y="1347731"/>
                  <a:pt x="103660" y="1364181"/>
                  <a:pt x="136810" y="1362992"/>
                </a:cubicBezTo>
                <a:cubicBezTo>
                  <a:pt x="170455" y="1364132"/>
                  <a:pt x="183932" y="1347731"/>
                  <a:pt x="189086" y="1337820"/>
                </a:cubicBezTo>
                <a:cubicBezTo>
                  <a:pt x="198798" y="1319041"/>
                  <a:pt x="194041" y="1295653"/>
                  <a:pt x="184626" y="1283166"/>
                </a:cubicBezTo>
                <a:cubicBezTo>
                  <a:pt x="178284" y="1274742"/>
                  <a:pt x="176252" y="1266021"/>
                  <a:pt x="178977" y="1258589"/>
                </a:cubicBezTo>
                <a:cubicBezTo>
                  <a:pt x="181356" y="1252048"/>
                  <a:pt x="187252" y="1246994"/>
                  <a:pt x="194388" y="1245359"/>
                </a:cubicBezTo>
                <a:cubicBezTo>
                  <a:pt x="200036" y="1244071"/>
                  <a:pt x="225456" y="1243724"/>
                  <a:pt x="254641" y="1243724"/>
                </a:cubicBezTo>
                <a:cubicBezTo>
                  <a:pt x="253898" y="1263742"/>
                  <a:pt x="251520" y="1335145"/>
                  <a:pt x="254939" y="1350109"/>
                </a:cubicBezTo>
                <a:cubicBezTo>
                  <a:pt x="257267" y="1360317"/>
                  <a:pt x="264601" y="1368790"/>
                  <a:pt x="274065" y="1372258"/>
                </a:cubicBezTo>
                <a:cubicBezTo>
                  <a:pt x="284570" y="1376074"/>
                  <a:pt x="296413" y="1373646"/>
                  <a:pt x="307413" y="1365321"/>
                </a:cubicBezTo>
                <a:cubicBezTo>
                  <a:pt x="317224" y="1357889"/>
                  <a:pt x="335657" y="1354172"/>
                  <a:pt x="350472" y="1361853"/>
                </a:cubicBezTo>
                <a:cubicBezTo>
                  <a:pt x="363802" y="1368790"/>
                  <a:pt x="370491" y="1383358"/>
                  <a:pt x="369797" y="1404318"/>
                </a:cubicBezTo>
                <a:cubicBezTo>
                  <a:pt x="370491" y="1424931"/>
                  <a:pt x="363802" y="1439499"/>
                  <a:pt x="350472" y="1446436"/>
                </a:cubicBezTo>
                <a:cubicBezTo>
                  <a:pt x="335657" y="1454116"/>
                  <a:pt x="317224" y="1450350"/>
                  <a:pt x="307413" y="1442967"/>
                </a:cubicBezTo>
                <a:cubicBezTo>
                  <a:pt x="296413" y="1434643"/>
                  <a:pt x="284570" y="1432215"/>
                  <a:pt x="274065" y="1436030"/>
                </a:cubicBezTo>
                <a:cubicBezTo>
                  <a:pt x="264601" y="1439499"/>
                  <a:pt x="257267" y="1447972"/>
                  <a:pt x="254939" y="1458130"/>
                </a:cubicBezTo>
                <a:cubicBezTo>
                  <a:pt x="251619" y="1472599"/>
                  <a:pt x="253700" y="1539641"/>
                  <a:pt x="254542" y="1562285"/>
                </a:cubicBezTo>
                <a:cubicBezTo>
                  <a:pt x="225406" y="1562285"/>
                  <a:pt x="200036" y="1561938"/>
                  <a:pt x="194388" y="1560650"/>
                </a:cubicBezTo>
                <a:cubicBezTo>
                  <a:pt x="187252" y="1559015"/>
                  <a:pt x="181356" y="1553961"/>
                  <a:pt x="178977" y="1547420"/>
                </a:cubicBezTo>
                <a:cubicBezTo>
                  <a:pt x="176252" y="1539988"/>
                  <a:pt x="178284" y="1531267"/>
                  <a:pt x="184626" y="1522843"/>
                </a:cubicBezTo>
                <a:cubicBezTo>
                  <a:pt x="194041" y="1510356"/>
                  <a:pt x="198798" y="1486968"/>
                  <a:pt x="189086" y="1468188"/>
                </a:cubicBezTo>
                <a:cubicBezTo>
                  <a:pt x="183932" y="1458278"/>
                  <a:pt x="170256" y="1441828"/>
                  <a:pt x="137156" y="1443017"/>
                </a:cubicBezTo>
                <a:cubicBezTo>
                  <a:pt x="103611" y="1441828"/>
                  <a:pt x="89984" y="1458278"/>
                  <a:pt x="84880" y="1468188"/>
                </a:cubicBezTo>
                <a:cubicBezTo>
                  <a:pt x="75119" y="1486968"/>
                  <a:pt x="79876" y="1510356"/>
                  <a:pt x="89340" y="1522843"/>
                </a:cubicBezTo>
                <a:cubicBezTo>
                  <a:pt x="95682" y="1531267"/>
                  <a:pt x="97665" y="1539988"/>
                  <a:pt x="94989" y="1547420"/>
                </a:cubicBezTo>
                <a:cubicBezTo>
                  <a:pt x="92610" y="1553961"/>
                  <a:pt x="86664" y="1559015"/>
                  <a:pt x="79529" y="1560650"/>
                </a:cubicBezTo>
                <a:cubicBezTo>
                  <a:pt x="72691" y="1562236"/>
                  <a:pt x="36568" y="1562384"/>
                  <a:pt x="0" y="1562335"/>
                </a:cubicBezTo>
                <a:lnTo>
                  <a:pt x="0" y="1572245"/>
                </a:lnTo>
                <a:cubicBezTo>
                  <a:pt x="44744" y="1572245"/>
                  <a:pt x="74277" y="1572047"/>
                  <a:pt x="81759" y="1570313"/>
                </a:cubicBezTo>
                <a:cubicBezTo>
                  <a:pt x="92115" y="1567934"/>
                  <a:pt x="100786" y="1560501"/>
                  <a:pt x="104304" y="1550839"/>
                </a:cubicBezTo>
                <a:cubicBezTo>
                  <a:pt x="108169" y="1540136"/>
                  <a:pt x="105692" y="1528046"/>
                  <a:pt x="97219" y="1516847"/>
                </a:cubicBezTo>
                <a:cubicBezTo>
                  <a:pt x="89637" y="1506788"/>
                  <a:pt x="85822" y="1487910"/>
                  <a:pt x="93700" y="1472747"/>
                </a:cubicBezTo>
                <a:cubicBezTo>
                  <a:pt x="100786" y="1459071"/>
                  <a:pt x="115651" y="1452332"/>
                  <a:pt x="137156" y="1452927"/>
                </a:cubicBezTo>
                <a:cubicBezTo>
                  <a:pt x="158216" y="1452233"/>
                  <a:pt x="173180" y="1459071"/>
                  <a:pt x="180266" y="1472747"/>
                </a:cubicBezTo>
                <a:cubicBezTo>
                  <a:pt x="188144" y="1487910"/>
                  <a:pt x="184329" y="1506788"/>
                  <a:pt x="176698" y="1516847"/>
                </a:cubicBezTo>
                <a:cubicBezTo>
                  <a:pt x="168274" y="1528046"/>
                  <a:pt x="165747" y="1540136"/>
                  <a:pt x="169662" y="1550839"/>
                </a:cubicBezTo>
                <a:cubicBezTo>
                  <a:pt x="173180" y="1560501"/>
                  <a:pt x="181802" y="1567934"/>
                  <a:pt x="192207" y="1570313"/>
                </a:cubicBezTo>
                <a:cubicBezTo>
                  <a:pt x="198550" y="1571750"/>
                  <a:pt x="220749" y="1572146"/>
                  <a:pt x="254592" y="1572196"/>
                </a:cubicBezTo>
                <a:cubicBezTo>
                  <a:pt x="253848" y="1592363"/>
                  <a:pt x="251520" y="1663617"/>
                  <a:pt x="254939" y="1678531"/>
                </a:cubicBezTo>
                <a:cubicBezTo>
                  <a:pt x="257267" y="1688739"/>
                  <a:pt x="264601" y="1697212"/>
                  <a:pt x="274065" y="1700681"/>
                </a:cubicBezTo>
                <a:cubicBezTo>
                  <a:pt x="284570" y="1704496"/>
                  <a:pt x="296413" y="1702068"/>
                  <a:pt x="307413" y="1693743"/>
                </a:cubicBezTo>
                <a:cubicBezTo>
                  <a:pt x="317224" y="1686311"/>
                  <a:pt x="335657" y="1682595"/>
                  <a:pt x="350472" y="1690275"/>
                </a:cubicBezTo>
                <a:cubicBezTo>
                  <a:pt x="363802" y="1697212"/>
                  <a:pt x="370491" y="1711780"/>
                  <a:pt x="369797" y="1732740"/>
                </a:cubicBezTo>
                <a:cubicBezTo>
                  <a:pt x="370491" y="1753353"/>
                  <a:pt x="363802" y="1767921"/>
                  <a:pt x="350472" y="1774858"/>
                </a:cubicBezTo>
                <a:cubicBezTo>
                  <a:pt x="335657" y="1782538"/>
                  <a:pt x="317224" y="1778773"/>
                  <a:pt x="307413" y="1771389"/>
                </a:cubicBezTo>
                <a:cubicBezTo>
                  <a:pt x="296413" y="1763065"/>
                  <a:pt x="284570" y="1760637"/>
                  <a:pt x="274065" y="1764452"/>
                </a:cubicBezTo>
                <a:cubicBezTo>
                  <a:pt x="264601" y="1767921"/>
                  <a:pt x="257267" y="1776394"/>
                  <a:pt x="254939" y="1786602"/>
                </a:cubicBezTo>
                <a:cubicBezTo>
                  <a:pt x="251619" y="1801021"/>
                  <a:pt x="253700" y="1867914"/>
                  <a:pt x="254542" y="1890658"/>
                </a:cubicBezTo>
                <a:cubicBezTo>
                  <a:pt x="220699" y="1890708"/>
                  <a:pt x="198550" y="1891104"/>
                  <a:pt x="192207" y="1892541"/>
                </a:cubicBezTo>
                <a:cubicBezTo>
                  <a:pt x="181802" y="1894920"/>
                  <a:pt x="173180" y="1902402"/>
                  <a:pt x="169662" y="1912014"/>
                </a:cubicBezTo>
                <a:cubicBezTo>
                  <a:pt x="165747" y="1922767"/>
                  <a:pt x="168274" y="1934808"/>
                  <a:pt x="176698" y="1946006"/>
                </a:cubicBezTo>
                <a:cubicBezTo>
                  <a:pt x="184329" y="1956065"/>
                  <a:pt x="188144" y="1974944"/>
                  <a:pt x="180266" y="1990106"/>
                </a:cubicBezTo>
                <a:cubicBezTo>
                  <a:pt x="173180" y="2003783"/>
                  <a:pt x="158315" y="2010521"/>
                  <a:pt x="136810" y="2009927"/>
                </a:cubicBezTo>
                <a:cubicBezTo>
                  <a:pt x="115701" y="2010620"/>
                  <a:pt x="100786" y="2003783"/>
                  <a:pt x="93700" y="1990106"/>
                </a:cubicBezTo>
                <a:cubicBezTo>
                  <a:pt x="85822" y="1974944"/>
                  <a:pt x="89637" y="1956065"/>
                  <a:pt x="97219" y="1946006"/>
                </a:cubicBezTo>
                <a:cubicBezTo>
                  <a:pt x="105692" y="1934808"/>
                  <a:pt x="108169" y="1922767"/>
                  <a:pt x="104304" y="1912014"/>
                </a:cubicBezTo>
                <a:cubicBezTo>
                  <a:pt x="100786" y="1902402"/>
                  <a:pt x="92115" y="1894920"/>
                  <a:pt x="81759" y="1892541"/>
                </a:cubicBezTo>
                <a:cubicBezTo>
                  <a:pt x="74277" y="1890807"/>
                  <a:pt x="44744" y="1890608"/>
                  <a:pt x="0" y="1890658"/>
                </a:cubicBezTo>
                <a:lnTo>
                  <a:pt x="0" y="1900568"/>
                </a:lnTo>
                <a:cubicBezTo>
                  <a:pt x="36568" y="1900469"/>
                  <a:pt x="72691" y="1900618"/>
                  <a:pt x="79529" y="1902203"/>
                </a:cubicBezTo>
                <a:cubicBezTo>
                  <a:pt x="86664" y="1903839"/>
                  <a:pt x="92610" y="1908893"/>
                  <a:pt x="94989" y="1915433"/>
                </a:cubicBezTo>
                <a:cubicBezTo>
                  <a:pt x="97665" y="1922866"/>
                  <a:pt x="95682" y="1931587"/>
                  <a:pt x="89340" y="1940011"/>
                </a:cubicBezTo>
                <a:cubicBezTo>
                  <a:pt x="79876" y="1952497"/>
                  <a:pt x="75119" y="1975885"/>
                  <a:pt x="84880" y="1994715"/>
                </a:cubicBezTo>
                <a:cubicBezTo>
                  <a:pt x="89984" y="2004575"/>
                  <a:pt x="103611" y="2020927"/>
                  <a:pt x="136810" y="2019837"/>
                </a:cubicBezTo>
                <a:cubicBezTo>
                  <a:pt x="170355" y="2021026"/>
                  <a:pt x="183932" y="2004575"/>
                  <a:pt x="189086" y="1994715"/>
                </a:cubicBezTo>
                <a:cubicBezTo>
                  <a:pt x="198798" y="1975885"/>
                  <a:pt x="194041" y="1952497"/>
                  <a:pt x="184626" y="1940011"/>
                </a:cubicBezTo>
                <a:cubicBezTo>
                  <a:pt x="178284" y="1931587"/>
                  <a:pt x="176252" y="1922866"/>
                  <a:pt x="178977" y="1915433"/>
                </a:cubicBezTo>
                <a:cubicBezTo>
                  <a:pt x="181356" y="1908893"/>
                  <a:pt x="187252" y="1903839"/>
                  <a:pt x="194388" y="1902203"/>
                </a:cubicBezTo>
                <a:cubicBezTo>
                  <a:pt x="200036" y="1900915"/>
                  <a:pt x="225456" y="1900618"/>
                  <a:pt x="254641" y="1900568"/>
                </a:cubicBezTo>
                <a:cubicBezTo>
                  <a:pt x="253898" y="1920587"/>
                  <a:pt x="251520" y="1991989"/>
                  <a:pt x="254939" y="2006954"/>
                </a:cubicBezTo>
                <a:cubicBezTo>
                  <a:pt x="257267" y="2017161"/>
                  <a:pt x="264601" y="2025634"/>
                  <a:pt x="274065" y="2029103"/>
                </a:cubicBezTo>
                <a:cubicBezTo>
                  <a:pt x="284570" y="2032918"/>
                  <a:pt x="296413" y="2030490"/>
                  <a:pt x="307413" y="2022166"/>
                </a:cubicBezTo>
                <a:cubicBezTo>
                  <a:pt x="317224" y="2014733"/>
                  <a:pt x="335657" y="2011017"/>
                  <a:pt x="350472" y="2018697"/>
                </a:cubicBezTo>
                <a:cubicBezTo>
                  <a:pt x="363802" y="2025634"/>
                  <a:pt x="370491" y="2040202"/>
                  <a:pt x="369797" y="2061162"/>
                </a:cubicBezTo>
                <a:cubicBezTo>
                  <a:pt x="370491" y="2081775"/>
                  <a:pt x="363802" y="2096343"/>
                  <a:pt x="350472" y="2103280"/>
                </a:cubicBezTo>
                <a:cubicBezTo>
                  <a:pt x="335657" y="2110961"/>
                  <a:pt x="317224" y="2107195"/>
                  <a:pt x="307413" y="2099812"/>
                </a:cubicBezTo>
                <a:cubicBezTo>
                  <a:pt x="296413" y="2091487"/>
                  <a:pt x="284570" y="2089059"/>
                  <a:pt x="274065" y="2092875"/>
                </a:cubicBezTo>
                <a:cubicBezTo>
                  <a:pt x="264601" y="2096343"/>
                  <a:pt x="257267" y="2104816"/>
                  <a:pt x="254939" y="2115024"/>
                </a:cubicBezTo>
                <a:cubicBezTo>
                  <a:pt x="251619" y="2129443"/>
                  <a:pt x="253700" y="2196337"/>
                  <a:pt x="254542" y="2219080"/>
                </a:cubicBezTo>
                <a:cubicBezTo>
                  <a:pt x="220699" y="2219130"/>
                  <a:pt x="198550" y="2219526"/>
                  <a:pt x="192207" y="2220963"/>
                </a:cubicBezTo>
                <a:cubicBezTo>
                  <a:pt x="181802" y="2223342"/>
                  <a:pt x="173180" y="2230824"/>
                  <a:pt x="169662" y="2240437"/>
                </a:cubicBezTo>
                <a:cubicBezTo>
                  <a:pt x="165747" y="2251189"/>
                  <a:pt x="168274" y="2263230"/>
                  <a:pt x="176698" y="2274429"/>
                </a:cubicBezTo>
                <a:cubicBezTo>
                  <a:pt x="184329" y="2284487"/>
                  <a:pt x="188144" y="2303366"/>
                  <a:pt x="180266" y="2318529"/>
                </a:cubicBezTo>
                <a:cubicBezTo>
                  <a:pt x="173180" y="2332205"/>
                  <a:pt x="158315" y="2338993"/>
                  <a:pt x="136810" y="2338349"/>
                </a:cubicBezTo>
                <a:cubicBezTo>
                  <a:pt x="115701" y="2339043"/>
                  <a:pt x="100786" y="2332205"/>
                  <a:pt x="93700" y="2318529"/>
                </a:cubicBezTo>
                <a:cubicBezTo>
                  <a:pt x="85822" y="2303366"/>
                  <a:pt x="89637" y="2284487"/>
                  <a:pt x="97219" y="2274429"/>
                </a:cubicBezTo>
                <a:cubicBezTo>
                  <a:pt x="105692" y="2263230"/>
                  <a:pt x="108169" y="2251189"/>
                  <a:pt x="104304" y="2240437"/>
                </a:cubicBezTo>
                <a:cubicBezTo>
                  <a:pt x="100786" y="2230824"/>
                  <a:pt x="92115" y="2223342"/>
                  <a:pt x="81759" y="2220963"/>
                </a:cubicBezTo>
                <a:cubicBezTo>
                  <a:pt x="74277" y="2219229"/>
                  <a:pt x="44744" y="2219031"/>
                  <a:pt x="0" y="2219080"/>
                </a:cubicBezTo>
                <a:lnTo>
                  <a:pt x="0" y="2228991"/>
                </a:lnTo>
                <a:cubicBezTo>
                  <a:pt x="36618" y="2228941"/>
                  <a:pt x="72691" y="2229040"/>
                  <a:pt x="79529" y="2230626"/>
                </a:cubicBezTo>
                <a:cubicBezTo>
                  <a:pt x="86664" y="2232261"/>
                  <a:pt x="92610" y="2237315"/>
                  <a:pt x="94989" y="2243856"/>
                </a:cubicBezTo>
                <a:cubicBezTo>
                  <a:pt x="97665" y="2251288"/>
                  <a:pt x="95682" y="2260009"/>
                  <a:pt x="89340" y="2268433"/>
                </a:cubicBezTo>
                <a:cubicBezTo>
                  <a:pt x="79876" y="2280920"/>
                  <a:pt x="75119" y="2304308"/>
                  <a:pt x="84880" y="2323137"/>
                </a:cubicBezTo>
                <a:cubicBezTo>
                  <a:pt x="89984" y="2332998"/>
                  <a:pt x="103611" y="2349448"/>
                  <a:pt x="136810" y="2348259"/>
                </a:cubicBezTo>
                <a:cubicBezTo>
                  <a:pt x="170355" y="2349399"/>
                  <a:pt x="183932" y="2332998"/>
                  <a:pt x="189086" y="2323137"/>
                </a:cubicBezTo>
                <a:cubicBezTo>
                  <a:pt x="198798" y="2304308"/>
                  <a:pt x="194041" y="2280920"/>
                  <a:pt x="184626" y="2268433"/>
                </a:cubicBezTo>
                <a:cubicBezTo>
                  <a:pt x="178284" y="2260009"/>
                  <a:pt x="176252" y="2251288"/>
                  <a:pt x="178977" y="2243856"/>
                </a:cubicBezTo>
                <a:cubicBezTo>
                  <a:pt x="181356" y="2237315"/>
                  <a:pt x="187252" y="2232261"/>
                  <a:pt x="194388" y="2230626"/>
                </a:cubicBezTo>
                <a:cubicBezTo>
                  <a:pt x="200036" y="2229337"/>
                  <a:pt x="225456" y="2229040"/>
                  <a:pt x="254641" y="2228991"/>
                </a:cubicBezTo>
                <a:cubicBezTo>
                  <a:pt x="253898" y="2249009"/>
                  <a:pt x="251520" y="2320461"/>
                  <a:pt x="254939" y="2335376"/>
                </a:cubicBezTo>
                <a:cubicBezTo>
                  <a:pt x="257267" y="2345583"/>
                  <a:pt x="264601" y="2354057"/>
                  <a:pt x="274065" y="2357525"/>
                </a:cubicBezTo>
                <a:cubicBezTo>
                  <a:pt x="284570" y="2361341"/>
                  <a:pt x="296413" y="2358913"/>
                  <a:pt x="307413" y="2350588"/>
                </a:cubicBezTo>
                <a:cubicBezTo>
                  <a:pt x="317224" y="2343205"/>
                  <a:pt x="335657" y="2339439"/>
                  <a:pt x="350472" y="2347120"/>
                </a:cubicBezTo>
                <a:cubicBezTo>
                  <a:pt x="363802" y="2354057"/>
                  <a:pt x="370491" y="2368625"/>
                  <a:pt x="369797" y="2389585"/>
                </a:cubicBezTo>
                <a:cubicBezTo>
                  <a:pt x="370491" y="2410198"/>
                  <a:pt x="363802" y="2424766"/>
                  <a:pt x="350472" y="2431703"/>
                </a:cubicBezTo>
                <a:cubicBezTo>
                  <a:pt x="335657" y="2439383"/>
                  <a:pt x="317224" y="2435617"/>
                  <a:pt x="307413" y="2428234"/>
                </a:cubicBezTo>
                <a:cubicBezTo>
                  <a:pt x="296413" y="2419910"/>
                  <a:pt x="284570" y="2417482"/>
                  <a:pt x="274065" y="2421297"/>
                </a:cubicBezTo>
                <a:cubicBezTo>
                  <a:pt x="264601" y="2424766"/>
                  <a:pt x="257267" y="2433239"/>
                  <a:pt x="254939" y="2443446"/>
                </a:cubicBezTo>
                <a:cubicBezTo>
                  <a:pt x="253650" y="2448946"/>
                  <a:pt x="253155" y="2462127"/>
                  <a:pt x="253105" y="2477537"/>
                </a:cubicBezTo>
                <a:lnTo>
                  <a:pt x="263015" y="2477537"/>
                </a:lnTo>
                <a:cubicBezTo>
                  <a:pt x="263065" y="2462622"/>
                  <a:pt x="263511" y="2450383"/>
                  <a:pt x="264601" y="2445626"/>
                </a:cubicBezTo>
                <a:cubicBezTo>
                  <a:pt x="266187" y="2438689"/>
                  <a:pt x="271092" y="2432941"/>
                  <a:pt x="277484" y="2430613"/>
                </a:cubicBezTo>
                <a:cubicBezTo>
                  <a:pt x="284719" y="2427986"/>
                  <a:pt x="293241" y="2429919"/>
                  <a:pt x="301417" y="2436113"/>
                </a:cubicBezTo>
                <a:cubicBezTo>
                  <a:pt x="313656" y="2445379"/>
                  <a:pt x="336648" y="2450037"/>
                  <a:pt x="355031" y="2440473"/>
                </a:cubicBezTo>
                <a:cubicBezTo>
                  <a:pt x="364743" y="2435469"/>
                  <a:pt x="380798" y="2422139"/>
                  <a:pt x="379707" y="2389585"/>
                </a:cubicBezTo>
                <a:cubicBezTo>
                  <a:pt x="380798" y="2356683"/>
                  <a:pt x="364743" y="2343354"/>
                  <a:pt x="355031" y="2338349"/>
                </a:cubicBezTo>
                <a:cubicBezTo>
                  <a:pt x="336648" y="2328786"/>
                  <a:pt x="313706" y="2333444"/>
                  <a:pt x="301417" y="2342710"/>
                </a:cubicBezTo>
                <a:cubicBezTo>
                  <a:pt x="293241" y="2348903"/>
                  <a:pt x="284719" y="2350836"/>
                  <a:pt x="277484" y="2348210"/>
                </a:cubicBezTo>
                <a:cubicBezTo>
                  <a:pt x="271092" y="2345881"/>
                  <a:pt x="266187" y="2340133"/>
                  <a:pt x="264601" y="2333196"/>
                </a:cubicBezTo>
                <a:cubicBezTo>
                  <a:pt x="261777" y="2320808"/>
                  <a:pt x="263461" y="2257730"/>
                  <a:pt x="264601" y="2228991"/>
                </a:cubicBezTo>
                <a:cubicBezTo>
                  <a:pt x="273570" y="2228991"/>
                  <a:pt x="282687" y="2228991"/>
                  <a:pt x="291557" y="2229040"/>
                </a:cubicBezTo>
                <a:cubicBezTo>
                  <a:pt x="346062" y="2229139"/>
                  <a:pt x="382433" y="2229090"/>
                  <a:pt x="390856" y="2227157"/>
                </a:cubicBezTo>
                <a:cubicBezTo>
                  <a:pt x="401212" y="2224779"/>
                  <a:pt x="409834" y="2217346"/>
                  <a:pt x="413352" y="2207684"/>
                </a:cubicBezTo>
                <a:cubicBezTo>
                  <a:pt x="417267" y="2196981"/>
                  <a:pt x="414789" y="2184890"/>
                  <a:pt x="406316" y="2173692"/>
                </a:cubicBezTo>
                <a:cubicBezTo>
                  <a:pt x="398735" y="2163633"/>
                  <a:pt x="394870" y="2144754"/>
                  <a:pt x="402748" y="2129592"/>
                </a:cubicBezTo>
                <a:cubicBezTo>
                  <a:pt x="409834" y="2115916"/>
                  <a:pt x="424749" y="2109078"/>
                  <a:pt x="446254" y="2109772"/>
                </a:cubicBezTo>
                <a:cubicBezTo>
                  <a:pt x="467313" y="2109078"/>
                  <a:pt x="482277" y="2115916"/>
                  <a:pt x="489363" y="2129592"/>
                </a:cubicBezTo>
                <a:cubicBezTo>
                  <a:pt x="497242" y="2144754"/>
                  <a:pt x="493426" y="2163633"/>
                  <a:pt x="485796" y="2173692"/>
                </a:cubicBezTo>
                <a:cubicBezTo>
                  <a:pt x="477372" y="2184890"/>
                  <a:pt x="474845" y="2196981"/>
                  <a:pt x="478759" y="2207684"/>
                </a:cubicBezTo>
                <a:cubicBezTo>
                  <a:pt x="482277" y="2217346"/>
                  <a:pt x="490899" y="2224779"/>
                  <a:pt x="501305" y="2227157"/>
                </a:cubicBezTo>
                <a:cubicBezTo>
                  <a:pt x="507400" y="2228594"/>
                  <a:pt x="528360" y="2228991"/>
                  <a:pt x="560270" y="2229040"/>
                </a:cubicBezTo>
                <a:cubicBezTo>
                  <a:pt x="561360" y="2257829"/>
                  <a:pt x="563045" y="2320808"/>
                  <a:pt x="560221" y="2333196"/>
                </a:cubicBezTo>
                <a:cubicBezTo>
                  <a:pt x="558635" y="2340133"/>
                  <a:pt x="553680" y="2345881"/>
                  <a:pt x="547338" y="2348210"/>
                </a:cubicBezTo>
                <a:cubicBezTo>
                  <a:pt x="540103" y="2350836"/>
                  <a:pt x="531580" y="2348903"/>
                  <a:pt x="523355" y="2342710"/>
                </a:cubicBezTo>
                <a:cubicBezTo>
                  <a:pt x="511116" y="2333444"/>
                  <a:pt x="488174" y="2328786"/>
                  <a:pt x="469741" y="2338349"/>
                </a:cubicBezTo>
                <a:cubicBezTo>
                  <a:pt x="460079" y="2343354"/>
                  <a:pt x="443975" y="2356683"/>
                  <a:pt x="445114" y="2389238"/>
                </a:cubicBezTo>
                <a:cubicBezTo>
                  <a:pt x="443975" y="2422139"/>
                  <a:pt x="460079" y="2435469"/>
                  <a:pt x="469741" y="2440473"/>
                </a:cubicBezTo>
                <a:cubicBezTo>
                  <a:pt x="488174" y="2450037"/>
                  <a:pt x="511116" y="2445379"/>
                  <a:pt x="523355" y="2436113"/>
                </a:cubicBezTo>
                <a:cubicBezTo>
                  <a:pt x="531580" y="2429919"/>
                  <a:pt x="540054" y="2427986"/>
                  <a:pt x="547338" y="2430613"/>
                </a:cubicBezTo>
                <a:cubicBezTo>
                  <a:pt x="553680" y="2432941"/>
                  <a:pt x="558635" y="2438689"/>
                  <a:pt x="560221" y="2445626"/>
                </a:cubicBezTo>
                <a:cubicBezTo>
                  <a:pt x="561311" y="2450433"/>
                  <a:pt x="561707" y="2462672"/>
                  <a:pt x="561757" y="2477537"/>
                </a:cubicBezTo>
                <a:lnTo>
                  <a:pt x="571667" y="2477537"/>
                </a:lnTo>
                <a:cubicBezTo>
                  <a:pt x="571617" y="2462077"/>
                  <a:pt x="571122" y="2448946"/>
                  <a:pt x="569883" y="2443446"/>
                </a:cubicBezTo>
                <a:cubicBezTo>
                  <a:pt x="567554" y="2433239"/>
                  <a:pt x="560221" y="2424766"/>
                  <a:pt x="550707" y="2421297"/>
                </a:cubicBezTo>
                <a:cubicBezTo>
                  <a:pt x="540202" y="2417432"/>
                  <a:pt x="528360" y="2419910"/>
                  <a:pt x="517359" y="2428234"/>
                </a:cubicBezTo>
                <a:cubicBezTo>
                  <a:pt x="507548" y="2435617"/>
                  <a:pt x="489115" y="2439383"/>
                  <a:pt x="474300" y="2431703"/>
                </a:cubicBezTo>
                <a:cubicBezTo>
                  <a:pt x="460971" y="2424766"/>
                  <a:pt x="454331" y="2410198"/>
                  <a:pt x="455025" y="2389238"/>
                </a:cubicBezTo>
                <a:cubicBezTo>
                  <a:pt x="454331" y="2368625"/>
                  <a:pt x="460971" y="2354057"/>
                  <a:pt x="474300" y="2347120"/>
                </a:cubicBezTo>
                <a:cubicBezTo>
                  <a:pt x="489115" y="2339439"/>
                  <a:pt x="507548" y="2343205"/>
                  <a:pt x="517359" y="2350588"/>
                </a:cubicBezTo>
                <a:cubicBezTo>
                  <a:pt x="528360" y="2358913"/>
                  <a:pt x="540202" y="2361390"/>
                  <a:pt x="550707" y="2357525"/>
                </a:cubicBezTo>
                <a:cubicBezTo>
                  <a:pt x="560221" y="2354057"/>
                  <a:pt x="567554" y="2345583"/>
                  <a:pt x="569883" y="2335376"/>
                </a:cubicBezTo>
                <a:cubicBezTo>
                  <a:pt x="573302" y="2320461"/>
                  <a:pt x="570924" y="2249207"/>
                  <a:pt x="570180" y="2229040"/>
                </a:cubicBezTo>
                <a:lnTo>
                  <a:pt x="600555" y="2229040"/>
                </a:lnTo>
                <a:cubicBezTo>
                  <a:pt x="642326" y="2228941"/>
                  <a:pt x="689746" y="2228792"/>
                  <a:pt x="697675" y="2230626"/>
                </a:cubicBezTo>
                <a:cubicBezTo>
                  <a:pt x="704810" y="2232261"/>
                  <a:pt x="710706" y="2237315"/>
                  <a:pt x="713085" y="2243856"/>
                </a:cubicBezTo>
                <a:cubicBezTo>
                  <a:pt x="715810" y="2251288"/>
                  <a:pt x="713828" y="2260009"/>
                  <a:pt x="707436" y="2268433"/>
                </a:cubicBezTo>
                <a:cubicBezTo>
                  <a:pt x="698021" y="2280920"/>
                  <a:pt x="693265" y="2304308"/>
                  <a:pt x="703026" y="2323137"/>
                </a:cubicBezTo>
                <a:cubicBezTo>
                  <a:pt x="708130" y="2332998"/>
                  <a:pt x="721707" y="2349448"/>
                  <a:pt x="754955" y="2348259"/>
                </a:cubicBezTo>
                <a:cubicBezTo>
                  <a:pt x="788501" y="2349399"/>
                  <a:pt x="802078" y="2332998"/>
                  <a:pt x="807182" y="2323137"/>
                </a:cubicBezTo>
                <a:cubicBezTo>
                  <a:pt x="816943" y="2304308"/>
                  <a:pt x="812186" y="2280920"/>
                  <a:pt x="802772" y="2268433"/>
                </a:cubicBezTo>
                <a:cubicBezTo>
                  <a:pt x="796380" y="2260009"/>
                  <a:pt x="794398" y="2251288"/>
                  <a:pt x="797123" y="2243856"/>
                </a:cubicBezTo>
                <a:cubicBezTo>
                  <a:pt x="799501" y="2237315"/>
                  <a:pt x="805398" y="2232261"/>
                  <a:pt x="812533" y="2230626"/>
                </a:cubicBezTo>
                <a:cubicBezTo>
                  <a:pt x="816993" y="2229585"/>
                  <a:pt x="836466" y="2229189"/>
                  <a:pt x="861291" y="2229040"/>
                </a:cubicBezTo>
                <a:cubicBezTo>
                  <a:pt x="860548" y="2249158"/>
                  <a:pt x="858169" y="2320461"/>
                  <a:pt x="861588" y="2335376"/>
                </a:cubicBezTo>
                <a:cubicBezTo>
                  <a:pt x="863917" y="2345583"/>
                  <a:pt x="871251" y="2354057"/>
                  <a:pt x="880715" y="2357525"/>
                </a:cubicBezTo>
                <a:cubicBezTo>
                  <a:pt x="891269" y="2361341"/>
                  <a:pt x="903112" y="2358913"/>
                  <a:pt x="914063" y="2350588"/>
                </a:cubicBezTo>
                <a:cubicBezTo>
                  <a:pt x="923923" y="2343205"/>
                  <a:pt x="942356" y="2339439"/>
                  <a:pt x="957172" y="2347120"/>
                </a:cubicBezTo>
                <a:cubicBezTo>
                  <a:pt x="970501" y="2354057"/>
                  <a:pt x="977141" y="2368625"/>
                  <a:pt x="976447" y="2389585"/>
                </a:cubicBezTo>
                <a:cubicBezTo>
                  <a:pt x="977141" y="2410198"/>
                  <a:pt x="970501" y="2424766"/>
                  <a:pt x="957172" y="2431703"/>
                </a:cubicBezTo>
                <a:cubicBezTo>
                  <a:pt x="942356" y="2439383"/>
                  <a:pt x="923923" y="2435617"/>
                  <a:pt x="914063" y="2428234"/>
                </a:cubicBezTo>
                <a:cubicBezTo>
                  <a:pt x="903112" y="2419910"/>
                  <a:pt x="891269" y="2417482"/>
                  <a:pt x="880715" y="2421297"/>
                </a:cubicBezTo>
                <a:cubicBezTo>
                  <a:pt x="871251" y="2424766"/>
                  <a:pt x="863917" y="2433239"/>
                  <a:pt x="861588" y="2443446"/>
                </a:cubicBezTo>
                <a:cubicBezTo>
                  <a:pt x="860350" y="2448946"/>
                  <a:pt x="859854" y="2462077"/>
                  <a:pt x="859805" y="2477537"/>
                </a:cubicBezTo>
                <a:lnTo>
                  <a:pt x="869715" y="2477537"/>
                </a:lnTo>
                <a:cubicBezTo>
                  <a:pt x="869715" y="2462622"/>
                  <a:pt x="870161" y="2450383"/>
                  <a:pt x="871251" y="2445626"/>
                </a:cubicBezTo>
                <a:cubicBezTo>
                  <a:pt x="872836" y="2438689"/>
                  <a:pt x="877792" y="2432941"/>
                  <a:pt x="884134" y="2430613"/>
                </a:cubicBezTo>
                <a:cubicBezTo>
                  <a:pt x="891368" y="2427986"/>
                  <a:pt x="899891" y="2429919"/>
                  <a:pt x="908117" y="2436113"/>
                </a:cubicBezTo>
                <a:cubicBezTo>
                  <a:pt x="920356" y="2445379"/>
                  <a:pt x="943298" y="2450037"/>
                  <a:pt x="961730" y="2440473"/>
                </a:cubicBezTo>
                <a:cubicBezTo>
                  <a:pt x="971393" y="2435469"/>
                  <a:pt x="987497" y="2422139"/>
                  <a:pt x="986357" y="2389585"/>
                </a:cubicBezTo>
                <a:cubicBezTo>
                  <a:pt x="987497" y="2356683"/>
                  <a:pt x="971393" y="2343354"/>
                  <a:pt x="961730" y="2338349"/>
                </a:cubicBezTo>
                <a:cubicBezTo>
                  <a:pt x="943298" y="2328786"/>
                  <a:pt x="920356" y="2333444"/>
                  <a:pt x="908117" y="2342710"/>
                </a:cubicBezTo>
                <a:cubicBezTo>
                  <a:pt x="899891" y="2348903"/>
                  <a:pt x="891368" y="2350836"/>
                  <a:pt x="884134" y="2348210"/>
                </a:cubicBezTo>
                <a:cubicBezTo>
                  <a:pt x="877792" y="2345881"/>
                  <a:pt x="872836" y="2340133"/>
                  <a:pt x="871251" y="2333196"/>
                </a:cubicBezTo>
                <a:cubicBezTo>
                  <a:pt x="868426" y="2320808"/>
                  <a:pt x="870111" y="2257780"/>
                  <a:pt x="871201" y="2228991"/>
                </a:cubicBezTo>
                <a:cubicBezTo>
                  <a:pt x="887999" y="2228941"/>
                  <a:pt x="906481" y="2228991"/>
                  <a:pt x="924121" y="2229040"/>
                </a:cubicBezTo>
                <a:cubicBezTo>
                  <a:pt x="989231" y="2229189"/>
                  <a:pt x="1029417" y="2229090"/>
                  <a:pt x="1037840" y="2227157"/>
                </a:cubicBezTo>
                <a:cubicBezTo>
                  <a:pt x="1048197" y="2224779"/>
                  <a:pt x="1056868" y="2217346"/>
                  <a:pt x="1060337" y="2207684"/>
                </a:cubicBezTo>
                <a:cubicBezTo>
                  <a:pt x="1064251" y="2196981"/>
                  <a:pt x="1061773" y="2184890"/>
                  <a:pt x="1053300" y="2173692"/>
                </a:cubicBezTo>
                <a:cubicBezTo>
                  <a:pt x="1045719" y="2163633"/>
                  <a:pt x="1041854" y="2144754"/>
                  <a:pt x="1049733" y="2129592"/>
                </a:cubicBezTo>
                <a:cubicBezTo>
                  <a:pt x="1056868" y="2115916"/>
                  <a:pt x="1071733" y="2109078"/>
                  <a:pt x="1093238" y="2109772"/>
                </a:cubicBezTo>
                <a:cubicBezTo>
                  <a:pt x="1114347" y="2109078"/>
                  <a:pt x="1129262" y="2115916"/>
                  <a:pt x="1136347" y="2129592"/>
                </a:cubicBezTo>
                <a:cubicBezTo>
                  <a:pt x="1144226" y="2144754"/>
                  <a:pt x="1140411" y="2163633"/>
                  <a:pt x="1132780" y="2173692"/>
                </a:cubicBezTo>
                <a:cubicBezTo>
                  <a:pt x="1124356" y="2184890"/>
                  <a:pt x="1121829" y="2196981"/>
                  <a:pt x="1125744" y="2207684"/>
                </a:cubicBezTo>
                <a:cubicBezTo>
                  <a:pt x="1129262" y="2217346"/>
                  <a:pt x="1137883" y="2224779"/>
                  <a:pt x="1148289" y="2227157"/>
                </a:cubicBezTo>
                <a:cubicBezTo>
                  <a:pt x="1153789" y="2228446"/>
                  <a:pt x="1175294" y="2229288"/>
                  <a:pt x="1203092" y="2229783"/>
                </a:cubicBezTo>
                <a:cubicBezTo>
                  <a:pt x="1204182" y="2258919"/>
                  <a:pt x="1205768" y="2320907"/>
                  <a:pt x="1202993" y="2333196"/>
                </a:cubicBezTo>
                <a:cubicBezTo>
                  <a:pt x="1201408" y="2340133"/>
                  <a:pt x="1196452" y="2345881"/>
                  <a:pt x="1190110" y="2348210"/>
                </a:cubicBezTo>
                <a:cubicBezTo>
                  <a:pt x="1182876" y="2350836"/>
                  <a:pt x="1174353" y="2348903"/>
                  <a:pt x="1166127" y="2342710"/>
                </a:cubicBezTo>
                <a:cubicBezTo>
                  <a:pt x="1153888" y="2333444"/>
                  <a:pt x="1130946" y="2328786"/>
                  <a:pt x="1112513" y="2338349"/>
                </a:cubicBezTo>
                <a:cubicBezTo>
                  <a:pt x="1102851" y="2343354"/>
                  <a:pt x="1086797" y="2356683"/>
                  <a:pt x="1087887" y="2389238"/>
                </a:cubicBezTo>
                <a:cubicBezTo>
                  <a:pt x="1086797" y="2422139"/>
                  <a:pt x="1102851" y="2435469"/>
                  <a:pt x="1112513" y="2440473"/>
                </a:cubicBezTo>
                <a:cubicBezTo>
                  <a:pt x="1130946" y="2450037"/>
                  <a:pt x="1153888" y="2445379"/>
                  <a:pt x="1166127" y="2436113"/>
                </a:cubicBezTo>
                <a:cubicBezTo>
                  <a:pt x="1174353" y="2429919"/>
                  <a:pt x="1182876" y="2427986"/>
                  <a:pt x="1190110" y="2430613"/>
                </a:cubicBezTo>
                <a:cubicBezTo>
                  <a:pt x="1196452" y="2432941"/>
                  <a:pt x="1201408" y="2438689"/>
                  <a:pt x="1202993" y="2445626"/>
                </a:cubicBezTo>
                <a:cubicBezTo>
                  <a:pt x="1204083" y="2450383"/>
                  <a:pt x="1204480" y="2462622"/>
                  <a:pt x="1204529" y="2477537"/>
                </a:cubicBezTo>
                <a:lnTo>
                  <a:pt x="1214439" y="2477537"/>
                </a:lnTo>
                <a:cubicBezTo>
                  <a:pt x="1214439" y="2462127"/>
                  <a:pt x="1213894" y="2448946"/>
                  <a:pt x="1212656" y="2443446"/>
                </a:cubicBezTo>
                <a:cubicBezTo>
                  <a:pt x="1210327" y="2433239"/>
                  <a:pt x="1202993" y="2424766"/>
                  <a:pt x="1193529" y="2421297"/>
                </a:cubicBezTo>
                <a:cubicBezTo>
                  <a:pt x="1182975" y="2417432"/>
                  <a:pt x="1171132" y="2419910"/>
                  <a:pt x="1160181" y="2428234"/>
                </a:cubicBezTo>
                <a:cubicBezTo>
                  <a:pt x="1150370" y="2435617"/>
                  <a:pt x="1131888" y="2439383"/>
                  <a:pt x="1117122" y="2431703"/>
                </a:cubicBezTo>
                <a:cubicBezTo>
                  <a:pt x="1103793" y="2424766"/>
                  <a:pt x="1097103" y="2410198"/>
                  <a:pt x="1097797" y="2389238"/>
                </a:cubicBezTo>
                <a:cubicBezTo>
                  <a:pt x="1097103" y="2368625"/>
                  <a:pt x="1103793" y="2354057"/>
                  <a:pt x="1117122" y="2347120"/>
                </a:cubicBezTo>
                <a:cubicBezTo>
                  <a:pt x="1131937" y="2339439"/>
                  <a:pt x="1150370" y="2343205"/>
                  <a:pt x="1160181" y="2350588"/>
                </a:cubicBezTo>
                <a:cubicBezTo>
                  <a:pt x="1171132" y="2358913"/>
                  <a:pt x="1182975" y="2361341"/>
                  <a:pt x="1193529" y="2357525"/>
                </a:cubicBezTo>
                <a:cubicBezTo>
                  <a:pt x="1202993" y="2354057"/>
                  <a:pt x="1210327" y="2345583"/>
                  <a:pt x="1212656" y="2335376"/>
                </a:cubicBezTo>
                <a:cubicBezTo>
                  <a:pt x="1216025" y="2320659"/>
                  <a:pt x="1213795" y="2251189"/>
                  <a:pt x="1213002" y="2229932"/>
                </a:cubicBezTo>
                <a:cubicBezTo>
                  <a:pt x="1276279" y="2230824"/>
                  <a:pt x="1363835" y="2229882"/>
                  <a:pt x="1375777" y="2227157"/>
                </a:cubicBezTo>
                <a:cubicBezTo>
                  <a:pt x="1386133" y="2224779"/>
                  <a:pt x="1394804" y="2217346"/>
                  <a:pt x="1398322" y="2207684"/>
                </a:cubicBezTo>
                <a:cubicBezTo>
                  <a:pt x="1402187" y="2196981"/>
                  <a:pt x="1399710" y="2184890"/>
                  <a:pt x="1391236" y="2173692"/>
                </a:cubicBezTo>
                <a:cubicBezTo>
                  <a:pt x="1383655" y="2163633"/>
                  <a:pt x="1379840" y="2144754"/>
                  <a:pt x="1387718" y="2129592"/>
                </a:cubicBezTo>
                <a:cubicBezTo>
                  <a:pt x="1394804" y="2115916"/>
                  <a:pt x="1409719" y="2109078"/>
                  <a:pt x="1431174" y="2109772"/>
                </a:cubicBezTo>
                <a:cubicBezTo>
                  <a:pt x="1452333" y="2109078"/>
                  <a:pt x="1467198" y="2115916"/>
                  <a:pt x="1474283" y="2129592"/>
                </a:cubicBezTo>
                <a:cubicBezTo>
                  <a:pt x="1482162" y="2144754"/>
                  <a:pt x="1478347" y="2163633"/>
                  <a:pt x="1470765" y="2173692"/>
                </a:cubicBezTo>
                <a:cubicBezTo>
                  <a:pt x="1462292" y="2184890"/>
                  <a:pt x="1459765" y="2196981"/>
                  <a:pt x="1463680" y="2207684"/>
                </a:cubicBezTo>
                <a:cubicBezTo>
                  <a:pt x="1467198" y="2217346"/>
                  <a:pt x="1475820" y="2224779"/>
                  <a:pt x="1486225" y="2227157"/>
                </a:cubicBezTo>
                <a:cubicBezTo>
                  <a:pt x="1494649" y="2229090"/>
                  <a:pt x="1534785" y="2229189"/>
                  <a:pt x="1599944" y="2229040"/>
                </a:cubicBezTo>
                <a:cubicBezTo>
                  <a:pt x="1606336" y="2228991"/>
                  <a:pt x="1612877" y="2228991"/>
                  <a:pt x="1619418" y="2228991"/>
                </a:cubicBezTo>
                <a:cubicBezTo>
                  <a:pt x="1620508" y="2257730"/>
                  <a:pt x="1622192" y="2320808"/>
                  <a:pt x="1619368" y="2333196"/>
                </a:cubicBezTo>
                <a:cubicBezTo>
                  <a:pt x="1617782" y="2340133"/>
                  <a:pt x="1612827" y="2345881"/>
                  <a:pt x="1606485" y="2348210"/>
                </a:cubicBezTo>
                <a:cubicBezTo>
                  <a:pt x="1599250" y="2350836"/>
                  <a:pt x="1590728" y="2348903"/>
                  <a:pt x="1582502" y="2342710"/>
                </a:cubicBezTo>
                <a:cubicBezTo>
                  <a:pt x="1570263" y="2333444"/>
                  <a:pt x="1547321" y="2328786"/>
                  <a:pt x="1528888" y="2338349"/>
                </a:cubicBezTo>
                <a:cubicBezTo>
                  <a:pt x="1519226" y="2343354"/>
                  <a:pt x="1503171" y="2356683"/>
                  <a:pt x="1504262" y="2389238"/>
                </a:cubicBezTo>
                <a:cubicBezTo>
                  <a:pt x="1503171" y="2422139"/>
                  <a:pt x="1519226" y="2435469"/>
                  <a:pt x="1528888" y="2440473"/>
                </a:cubicBezTo>
                <a:cubicBezTo>
                  <a:pt x="1547321" y="2450037"/>
                  <a:pt x="1570263" y="2445379"/>
                  <a:pt x="1582502" y="2436113"/>
                </a:cubicBezTo>
                <a:cubicBezTo>
                  <a:pt x="1590728" y="2429919"/>
                  <a:pt x="1599250" y="2427986"/>
                  <a:pt x="1606485" y="2430613"/>
                </a:cubicBezTo>
                <a:cubicBezTo>
                  <a:pt x="1612827" y="2432941"/>
                  <a:pt x="1617782" y="2438689"/>
                  <a:pt x="1619368" y="2445626"/>
                </a:cubicBezTo>
                <a:cubicBezTo>
                  <a:pt x="1620458" y="2450383"/>
                  <a:pt x="1620855" y="2462622"/>
                  <a:pt x="1620904" y="2477537"/>
                </a:cubicBezTo>
                <a:lnTo>
                  <a:pt x="1630814" y="2477537"/>
                </a:lnTo>
                <a:cubicBezTo>
                  <a:pt x="1630765" y="2462127"/>
                  <a:pt x="1630269" y="2448946"/>
                  <a:pt x="1629031" y="2443446"/>
                </a:cubicBezTo>
                <a:cubicBezTo>
                  <a:pt x="1626702" y="2433239"/>
                  <a:pt x="1619368" y="2424766"/>
                  <a:pt x="1609904" y="2421297"/>
                </a:cubicBezTo>
                <a:cubicBezTo>
                  <a:pt x="1599350" y="2417432"/>
                  <a:pt x="1587507" y="2419910"/>
                  <a:pt x="1576556" y="2428234"/>
                </a:cubicBezTo>
                <a:cubicBezTo>
                  <a:pt x="1566745" y="2435667"/>
                  <a:pt x="1548312" y="2439383"/>
                  <a:pt x="1533497" y="2431703"/>
                </a:cubicBezTo>
                <a:cubicBezTo>
                  <a:pt x="1520168" y="2424766"/>
                  <a:pt x="1513478" y="2410198"/>
                  <a:pt x="1514172" y="2389238"/>
                </a:cubicBezTo>
                <a:cubicBezTo>
                  <a:pt x="1513478" y="2368625"/>
                  <a:pt x="1520168" y="2354057"/>
                  <a:pt x="1533497" y="2347120"/>
                </a:cubicBezTo>
                <a:cubicBezTo>
                  <a:pt x="1548312" y="2339489"/>
                  <a:pt x="1566745" y="2343205"/>
                  <a:pt x="1576556" y="2350588"/>
                </a:cubicBezTo>
                <a:cubicBezTo>
                  <a:pt x="1587507" y="2358913"/>
                  <a:pt x="1599350" y="2361390"/>
                  <a:pt x="1609904" y="2357525"/>
                </a:cubicBezTo>
                <a:cubicBezTo>
                  <a:pt x="1619368" y="2354057"/>
                  <a:pt x="1626702" y="2345583"/>
                  <a:pt x="1629031" y="2335376"/>
                </a:cubicBezTo>
                <a:cubicBezTo>
                  <a:pt x="1632450" y="2320461"/>
                  <a:pt x="1630071" y="2249009"/>
                  <a:pt x="1629328" y="2228991"/>
                </a:cubicBezTo>
                <a:cubicBezTo>
                  <a:pt x="1668572" y="2228941"/>
                  <a:pt x="1705140" y="2229189"/>
                  <a:pt x="1711532" y="2230626"/>
                </a:cubicBezTo>
                <a:cubicBezTo>
                  <a:pt x="1718668" y="2232261"/>
                  <a:pt x="1724564" y="2237315"/>
                  <a:pt x="1726943" y="2243856"/>
                </a:cubicBezTo>
                <a:cubicBezTo>
                  <a:pt x="1729668" y="2251288"/>
                  <a:pt x="1727636" y="2260009"/>
                  <a:pt x="1721294" y="2268433"/>
                </a:cubicBezTo>
                <a:cubicBezTo>
                  <a:pt x="1711879" y="2280920"/>
                  <a:pt x="1707073" y="2304308"/>
                  <a:pt x="1716834" y="2323137"/>
                </a:cubicBezTo>
                <a:cubicBezTo>
                  <a:pt x="1721988" y="2332998"/>
                  <a:pt x="1735416" y="2349448"/>
                  <a:pt x="1768764" y="2348259"/>
                </a:cubicBezTo>
                <a:cubicBezTo>
                  <a:pt x="1802359" y="2349399"/>
                  <a:pt x="1815886" y="2332998"/>
                  <a:pt x="1821040" y="2323137"/>
                </a:cubicBezTo>
                <a:cubicBezTo>
                  <a:pt x="1830801" y="2304308"/>
                  <a:pt x="1826044" y="2280920"/>
                  <a:pt x="1816580" y="2268433"/>
                </a:cubicBezTo>
                <a:cubicBezTo>
                  <a:pt x="1810237" y="2260009"/>
                  <a:pt x="1808206" y="2251288"/>
                  <a:pt x="1810931" y="2243856"/>
                </a:cubicBezTo>
                <a:cubicBezTo>
                  <a:pt x="1813310" y="2237315"/>
                  <a:pt x="1819206" y="2232261"/>
                  <a:pt x="1826341" y="2230626"/>
                </a:cubicBezTo>
                <a:cubicBezTo>
                  <a:pt x="1833378" y="2229040"/>
                  <a:pt x="1876933" y="2228892"/>
                  <a:pt x="1920438" y="2228991"/>
                </a:cubicBezTo>
                <a:cubicBezTo>
                  <a:pt x="1919695" y="2249009"/>
                  <a:pt x="1917317" y="2320461"/>
                  <a:pt x="1920736" y="2335376"/>
                </a:cubicBezTo>
                <a:cubicBezTo>
                  <a:pt x="1923065" y="2345583"/>
                  <a:pt x="1930398" y="2354057"/>
                  <a:pt x="1939862" y="2357525"/>
                </a:cubicBezTo>
                <a:cubicBezTo>
                  <a:pt x="1950417" y="2361341"/>
                  <a:pt x="1962259" y="2358913"/>
                  <a:pt x="1973210" y="2350588"/>
                </a:cubicBezTo>
                <a:cubicBezTo>
                  <a:pt x="1983071" y="2343205"/>
                  <a:pt x="2001503" y="2339439"/>
                  <a:pt x="2016319" y="2347120"/>
                </a:cubicBezTo>
                <a:cubicBezTo>
                  <a:pt x="2029648" y="2354057"/>
                  <a:pt x="2036288" y="2368625"/>
                  <a:pt x="2035594" y="2389585"/>
                </a:cubicBezTo>
                <a:cubicBezTo>
                  <a:pt x="2036288" y="2410198"/>
                  <a:pt x="2029648" y="2424766"/>
                  <a:pt x="2016319" y="2431703"/>
                </a:cubicBezTo>
                <a:cubicBezTo>
                  <a:pt x="2001454" y="2439383"/>
                  <a:pt x="1983071" y="2435617"/>
                  <a:pt x="1973210" y="2428234"/>
                </a:cubicBezTo>
                <a:cubicBezTo>
                  <a:pt x="1962259" y="2419910"/>
                  <a:pt x="1950417" y="2417482"/>
                  <a:pt x="1939862" y="2421297"/>
                </a:cubicBezTo>
                <a:cubicBezTo>
                  <a:pt x="1930398" y="2424766"/>
                  <a:pt x="1923065" y="2433239"/>
                  <a:pt x="1920736" y="2443446"/>
                </a:cubicBezTo>
                <a:cubicBezTo>
                  <a:pt x="1919497" y="2448996"/>
                  <a:pt x="1919001" y="2462127"/>
                  <a:pt x="1918952" y="2477537"/>
                </a:cubicBezTo>
                <a:lnTo>
                  <a:pt x="1928862" y="2477537"/>
                </a:lnTo>
                <a:cubicBezTo>
                  <a:pt x="1928862" y="2462622"/>
                  <a:pt x="1929308" y="2450383"/>
                  <a:pt x="1930398" y="2445626"/>
                </a:cubicBezTo>
                <a:cubicBezTo>
                  <a:pt x="1931984" y="2438689"/>
                  <a:pt x="1936939" y="2432941"/>
                  <a:pt x="1943281" y="2430613"/>
                </a:cubicBezTo>
                <a:cubicBezTo>
                  <a:pt x="1950516" y="2427986"/>
                  <a:pt x="1959038" y="2429919"/>
                  <a:pt x="1967264" y="2436113"/>
                </a:cubicBezTo>
                <a:cubicBezTo>
                  <a:pt x="1979503" y="2445379"/>
                  <a:pt x="2002445" y="2450037"/>
                  <a:pt x="2020878" y="2440473"/>
                </a:cubicBezTo>
                <a:cubicBezTo>
                  <a:pt x="2030540" y="2435469"/>
                  <a:pt x="2046644" y="2422139"/>
                  <a:pt x="2045504" y="2389585"/>
                </a:cubicBezTo>
                <a:cubicBezTo>
                  <a:pt x="2046644" y="2356683"/>
                  <a:pt x="2030540" y="2343354"/>
                  <a:pt x="2020878" y="2338349"/>
                </a:cubicBezTo>
                <a:cubicBezTo>
                  <a:pt x="2002445" y="2328786"/>
                  <a:pt x="1979503" y="2333444"/>
                  <a:pt x="1967264" y="2342710"/>
                </a:cubicBezTo>
                <a:cubicBezTo>
                  <a:pt x="1959038" y="2348903"/>
                  <a:pt x="1950516" y="2350836"/>
                  <a:pt x="1943281" y="2348210"/>
                </a:cubicBezTo>
                <a:cubicBezTo>
                  <a:pt x="1936939" y="2345881"/>
                  <a:pt x="1931984" y="2340133"/>
                  <a:pt x="1930398" y="2333196"/>
                </a:cubicBezTo>
                <a:cubicBezTo>
                  <a:pt x="1927574" y="2320808"/>
                  <a:pt x="1929258" y="2257780"/>
                  <a:pt x="1930349" y="2228991"/>
                </a:cubicBezTo>
                <a:cubicBezTo>
                  <a:pt x="1932876" y="2228991"/>
                  <a:pt x="1935452" y="2229040"/>
                  <a:pt x="1937930" y="2229040"/>
                </a:cubicBezTo>
                <a:cubicBezTo>
                  <a:pt x="2003089" y="2229189"/>
                  <a:pt x="2043225" y="2229090"/>
                  <a:pt x="2051649" y="2227157"/>
                </a:cubicBezTo>
                <a:cubicBezTo>
                  <a:pt x="2062054" y="2224779"/>
                  <a:pt x="2070676" y="2217346"/>
                  <a:pt x="2074194" y="2207684"/>
                </a:cubicBezTo>
                <a:cubicBezTo>
                  <a:pt x="2078109" y="2196981"/>
                  <a:pt x="2075582" y="2184890"/>
                  <a:pt x="2067158" y="2173692"/>
                </a:cubicBezTo>
                <a:cubicBezTo>
                  <a:pt x="2059527" y="2163633"/>
                  <a:pt x="2055712" y="2144754"/>
                  <a:pt x="2063590" y="2129592"/>
                </a:cubicBezTo>
                <a:cubicBezTo>
                  <a:pt x="2070676" y="2115916"/>
                  <a:pt x="2085542" y="2109078"/>
                  <a:pt x="2107047" y="2109772"/>
                </a:cubicBezTo>
                <a:cubicBezTo>
                  <a:pt x="2128205" y="2109028"/>
                  <a:pt x="2143070" y="2115916"/>
                  <a:pt x="2150156" y="2129592"/>
                </a:cubicBezTo>
                <a:cubicBezTo>
                  <a:pt x="2158084" y="2144754"/>
                  <a:pt x="2154219" y="2163633"/>
                  <a:pt x="2146638" y="2173692"/>
                </a:cubicBezTo>
                <a:cubicBezTo>
                  <a:pt x="2138165" y="2184890"/>
                  <a:pt x="2135687" y="2196981"/>
                  <a:pt x="2139552" y="2207684"/>
                </a:cubicBezTo>
                <a:cubicBezTo>
                  <a:pt x="2143070" y="2217346"/>
                  <a:pt x="2151741" y="2224779"/>
                  <a:pt x="2162097" y="2227157"/>
                </a:cubicBezTo>
                <a:cubicBezTo>
                  <a:pt x="2170521" y="2229090"/>
                  <a:pt x="2210707" y="2229189"/>
                  <a:pt x="2275816" y="2229040"/>
                </a:cubicBezTo>
                <a:cubicBezTo>
                  <a:pt x="2276907" y="2229040"/>
                  <a:pt x="2277997" y="2229040"/>
                  <a:pt x="2279087" y="2228991"/>
                </a:cubicBezTo>
                <a:cubicBezTo>
                  <a:pt x="2280177" y="2257780"/>
                  <a:pt x="2281862" y="2320808"/>
                  <a:pt x="2279037" y="2333196"/>
                </a:cubicBezTo>
                <a:cubicBezTo>
                  <a:pt x="2277452" y="2340133"/>
                  <a:pt x="2272497" y="2345881"/>
                  <a:pt x="2266154" y="2348210"/>
                </a:cubicBezTo>
                <a:cubicBezTo>
                  <a:pt x="2258920" y="2350836"/>
                  <a:pt x="2250397" y="2348903"/>
                  <a:pt x="2242171" y="2342710"/>
                </a:cubicBezTo>
                <a:cubicBezTo>
                  <a:pt x="2229982" y="2333444"/>
                  <a:pt x="2207040" y="2328786"/>
                  <a:pt x="2188607" y="2338349"/>
                </a:cubicBezTo>
                <a:cubicBezTo>
                  <a:pt x="2178895" y="2343354"/>
                  <a:pt x="2162841" y="2356683"/>
                  <a:pt x="2163931" y="2389238"/>
                </a:cubicBezTo>
                <a:cubicBezTo>
                  <a:pt x="2162841" y="2422139"/>
                  <a:pt x="2178895" y="2435469"/>
                  <a:pt x="2188607" y="2440473"/>
                </a:cubicBezTo>
                <a:cubicBezTo>
                  <a:pt x="2207040" y="2450037"/>
                  <a:pt x="2229982" y="2445379"/>
                  <a:pt x="2242171" y="2436113"/>
                </a:cubicBezTo>
                <a:cubicBezTo>
                  <a:pt x="2250397" y="2429919"/>
                  <a:pt x="2258920" y="2427986"/>
                  <a:pt x="2266154" y="2430613"/>
                </a:cubicBezTo>
                <a:cubicBezTo>
                  <a:pt x="2272497" y="2432941"/>
                  <a:pt x="2277452" y="2438689"/>
                  <a:pt x="2279037" y="2445626"/>
                </a:cubicBezTo>
                <a:cubicBezTo>
                  <a:pt x="2280127" y="2450383"/>
                  <a:pt x="2280573" y="2462622"/>
                  <a:pt x="2280623" y="2477537"/>
                </a:cubicBezTo>
                <a:lnTo>
                  <a:pt x="2290483" y="2477537"/>
                </a:lnTo>
                <a:cubicBezTo>
                  <a:pt x="2290434" y="2462127"/>
                  <a:pt x="2289938" y="2448946"/>
                  <a:pt x="2288700" y="2443446"/>
                </a:cubicBezTo>
                <a:cubicBezTo>
                  <a:pt x="2286371" y="2433239"/>
                  <a:pt x="2279037" y="2424766"/>
                  <a:pt x="2269573" y="2421297"/>
                </a:cubicBezTo>
                <a:cubicBezTo>
                  <a:pt x="2259068" y="2417432"/>
                  <a:pt x="2247226" y="2419910"/>
                  <a:pt x="2236225" y="2428234"/>
                </a:cubicBezTo>
                <a:cubicBezTo>
                  <a:pt x="2226414" y="2435617"/>
                  <a:pt x="2207981" y="2439383"/>
                  <a:pt x="2193166" y="2431703"/>
                </a:cubicBezTo>
                <a:cubicBezTo>
                  <a:pt x="2179837" y="2424766"/>
                  <a:pt x="2173147" y="2410198"/>
                  <a:pt x="2173841" y="2389238"/>
                </a:cubicBezTo>
                <a:cubicBezTo>
                  <a:pt x="2173147" y="2368625"/>
                  <a:pt x="2179837" y="2354057"/>
                  <a:pt x="2193166" y="2347120"/>
                </a:cubicBezTo>
                <a:cubicBezTo>
                  <a:pt x="2207981" y="2339489"/>
                  <a:pt x="2226414" y="2343205"/>
                  <a:pt x="2236225" y="2350588"/>
                </a:cubicBezTo>
                <a:cubicBezTo>
                  <a:pt x="2247226" y="2358913"/>
                  <a:pt x="2259068" y="2361390"/>
                  <a:pt x="2269573" y="2357525"/>
                </a:cubicBezTo>
                <a:cubicBezTo>
                  <a:pt x="2279037" y="2354057"/>
                  <a:pt x="2286371" y="2345583"/>
                  <a:pt x="2288700" y="2335376"/>
                </a:cubicBezTo>
                <a:cubicBezTo>
                  <a:pt x="2292119" y="2320461"/>
                  <a:pt x="2289740" y="2249059"/>
                  <a:pt x="2288997" y="2228991"/>
                </a:cubicBezTo>
                <a:cubicBezTo>
                  <a:pt x="2333890" y="2228892"/>
                  <a:pt x="2380170" y="2228991"/>
                  <a:pt x="2387405" y="2230626"/>
                </a:cubicBezTo>
                <a:cubicBezTo>
                  <a:pt x="2394540" y="2232261"/>
                  <a:pt x="2400437" y="2237315"/>
                  <a:pt x="2402815" y="2243856"/>
                </a:cubicBezTo>
                <a:cubicBezTo>
                  <a:pt x="2405540" y="2251288"/>
                  <a:pt x="2403558" y="2260009"/>
                  <a:pt x="2397166" y="2268433"/>
                </a:cubicBezTo>
                <a:cubicBezTo>
                  <a:pt x="2387752" y="2280920"/>
                  <a:pt x="2382995" y="2304308"/>
                  <a:pt x="2392756" y="2323137"/>
                </a:cubicBezTo>
                <a:cubicBezTo>
                  <a:pt x="2397711" y="2332651"/>
                  <a:pt x="2410545" y="2348309"/>
                  <a:pt x="2441465" y="2348309"/>
                </a:cubicBezTo>
                <a:cubicBezTo>
                  <a:pt x="2442505" y="2348309"/>
                  <a:pt x="2443546" y="2348309"/>
                  <a:pt x="2444685" y="2348259"/>
                </a:cubicBezTo>
                <a:cubicBezTo>
                  <a:pt x="2459006" y="2348755"/>
                  <a:pt x="2469659" y="2346079"/>
                  <a:pt x="2477587" y="2342065"/>
                </a:cubicBezTo>
                <a:lnTo>
                  <a:pt x="2477587" y="2330520"/>
                </a:lnTo>
                <a:cubicBezTo>
                  <a:pt x="2469510" y="2336070"/>
                  <a:pt x="2458411" y="2338745"/>
                  <a:pt x="2444685" y="2338349"/>
                </a:cubicBezTo>
                <a:cubicBezTo>
                  <a:pt x="2423527" y="2339043"/>
                  <a:pt x="2408612" y="2332205"/>
                  <a:pt x="2401527" y="2318529"/>
                </a:cubicBezTo>
                <a:cubicBezTo>
                  <a:pt x="2393648" y="2303366"/>
                  <a:pt x="2397464" y="2284487"/>
                  <a:pt x="2405094" y="2274429"/>
                </a:cubicBezTo>
                <a:cubicBezTo>
                  <a:pt x="2413518" y="2263230"/>
                  <a:pt x="2416045" y="2251189"/>
                  <a:pt x="2412130" y="2240437"/>
                </a:cubicBezTo>
                <a:cubicBezTo>
                  <a:pt x="2408612" y="2230824"/>
                  <a:pt x="2399991" y="2223342"/>
                  <a:pt x="2389585" y="2220963"/>
                </a:cubicBezTo>
                <a:cubicBezTo>
                  <a:pt x="2381657" y="2219130"/>
                  <a:pt x="2345485" y="2218981"/>
                  <a:pt x="2286767" y="2219080"/>
                </a:cubicBezTo>
                <a:cubicBezTo>
                  <a:pt x="2285677" y="2189400"/>
                  <a:pt x="2284141" y="2129245"/>
                  <a:pt x="2286916" y="2117204"/>
                </a:cubicBezTo>
                <a:cubicBezTo>
                  <a:pt x="2288501" y="2110267"/>
                  <a:pt x="2293407" y="2104519"/>
                  <a:pt x="2299749" y="2102190"/>
                </a:cubicBezTo>
                <a:cubicBezTo>
                  <a:pt x="2307033" y="2099564"/>
                  <a:pt x="2315556" y="2101496"/>
                  <a:pt x="2323732" y="2107690"/>
                </a:cubicBezTo>
                <a:cubicBezTo>
                  <a:pt x="2335971" y="2116956"/>
                  <a:pt x="2358913" y="2121614"/>
                  <a:pt x="2377346" y="2112051"/>
                </a:cubicBezTo>
                <a:cubicBezTo>
                  <a:pt x="2387008" y="2107046"/>
                  <a:pt x="2403112" y="2093717"/>
                  <a:pt x="2401973" y="2061162"/>
                </a:cubicBezTo>
                <a:cubicBezTo>
                  <a:pt x="2403112" y="2028260"/>
                  <a:pt x="2387008" y="2014931"/>
                  <a:pt x="2377346" y="2009927"/>
                </a:cubicBezTo>
                <a:cubicBezTo>
                  <a:pt x="2358913" y="2000363"/>
                  <a:pt x="2335971" y="2005021"/>
                  <a:pt x="2323732" y="2014287"/>
                </a:cubicBezTo>
                <a:cubicBezTo>
                  <a:pt x="2315556" y="2020481"/>
                  <a:pt x="2307033" y="2022413"/>
                  <a:pt x="2299749" y="2019787"/>
                </a:cubicBezTo>
                <a:cubicBezTo>
                  <a:pt x="2293407" y="2017458"/>
                  <a:pt x="2288501" y="2011711"/>
                  <a:pt x="2286916" y="2004773"/>
                </a:cubicBezTo>
                <a:cubicBezTo>
                  <a:pt x="2284042" y="1992386"/>
                  <a:pt x="2285727" y="1929407"/>
                  <a:pt x="2286817" y="1900618"/>
                </a:cubicBezTo>
                <a:cubicBezTo>
                  <a:pt x="2345534" y="1900717"/>
                  <a:pt x="2381657" y="1900568"/>
                  <a:pt x="2389585" y="1898735"/>
                </a:cubicBezTo>
                <a:cubicBezTo>
                  <a:pt x="2399991" y="1896356"/>
                  <a:pt x="2408612" y="1888924"/>
                  <a:pt x="2412130" y="1879261"/>
                </a:cubicBezTo>
                <a:cubicBezTo>
                  <a:pt x="2416045" y="1868558"/>
                  <a:pt x="2413518" y="1856468"/>
                  <a:pt x="2405094" y="1845270"/>
                </a:cubicBezTo>
                <a:cubicBezTo>
                  <a:pt x="2397464" y="1835211"/>
                  <a:pt x="2393648" y="1816332"/>
                  <a:pt x="2401527" y="1801169"/>
                </a:cubicBezTo>
                <a:cubicBezTo>
                  <a:pt x="2408612" y="1787493"/>
                  <a:pt x="2423626" y="1780755"/>
                  <a:pt x="2444983" y="1781349"/>
                </a:cubicBezTo>
                <a:cubicBezTo>
                  <a:pt x="2458609" y="1781002"/>
                  <a:pt x="2469609" y="1783628"/>
                  <a:pt x="2477587" y="1789178"/>
                </a:cubicBezTo>
                <a:lnTo>
                  <a:pt x="2477587" y="1777633"/>
                </a:lnTo>
                <a:cubicBezTo>
                  <a:pt x="2469709" y="1773619"/>
                  <a:pt x="2459154" y="1770943"/>
                  <a:pt x="2444983" y="1771439"/>
                </a:cubicBezTo>
                <a:cubicBezTo>
                  <a:pt x="2411437" y="1770250"/>
                  <a:pt x="2397860" y="1786750"/>
                  <a:pt x="2392756" y="1796611"/>
                </a:cubicBezTo>
                <a:cubicBezTo>
                  <a:pt x="2382995" y="1815390"/>
                  <a:pt x="2387752" y="1838778"/>
                  <a:pt x="2397166" y="1851265"/>
                </a:cubicBezTo>
                <a:cubicBezTo>
                  <a:pt x="2403558" y="1859689"/>
                  <a:pt x="2405540" y="1868410"/>
                  <a:pt x="2402815" y="1875892"/>
                </a:cubicBezTo>
                <a:cubicBezTo>
                  <a:pt x="2400437" y="1882383"/>
                  <a:pt x="2394540" y="1887437"/>
                  <a:pt x="2387405" y="1889072"/>
                </a:cubicBezTo>
                <a:cubicBezTo>
                  <a:pt x="2380022" y="1890757"/>
                  <a:pt x="2332304" y="1890807"/>
                  <a:pt x="2286767" y="1890708"/>
                </a:cubicBezTo>
                <a:cubicBezTo>
                  <a:pt x="2285677" y="1861027"/>
                  <a:pt x="2284141" y="1800872"/>
                  <a:pt x="2286916" y="1788782"/>
                </a:cubicBezTo>
                <a:cubicBezTo>
                  <a:pt x="2288501" y="1781845"/>
                  <a:pt x="2293407" y="1776097"/>
                  <a:pt x="2299749" y="1773768"/>
                </a:cubicBezTo>
                <a:cubicBezTo>
                  <a:pt x="2307033" y="1771142"/>
                  <a:pt x="2315556" y="1773074"/>
                  <a:pt x="2323732" y="1779268"/>
                </a:cubicBezTo>
                <a:cubicBezTo>
                  <a:pt x="2335971" y="1788534"/>
                  <a:pt x="2358913" y="1793192"/>
                  <a:pt x="2377346" y="1783628"/>
                </a:cubicBezTo>
                <a:cubicBezTo>
                  <a:pt x="2387008" y="1778624"/>
                  <a:pt x="2403112" y="1765295"/>
                  <a:pt x="2401973" y="1732740"/>
                </a:cubicBezTo>
                <a:cubicBezTo>
                  <a:pt x="2403112" y="1699838"/>
                  <a:pt x="2387008" y="1686509"/>
                  <a:pt x="2377346" y="1681504"/>
                </a:cubicBezTo>
                <a:cubicBezTo>
                  <a:pt x="2358913" y="1671941"/>
                  <a:pt x="2335971" y="1676599"/>
                  <a:pt x="2323732" y="1685865"/>
                </a:cubicBezTo>
                <a:cubicBezTo>
                  <a:pt x="2315556" y="1692059"/>
                  <a:pt x="2307033" y="1693991"/>
                  <a:pt x="2299749" y="1691365"/>
                </a:cubicBezTo>
                <a:cubicBezTo>
                  <a:pt x="2293407" y="1689036"/>
                  <a:pt x="2288501" y="1683288"/>
                  <a:pt x="2286916" y="1676351"/>
                </a:cubicBezTo>
                <a:cubicBezTo>
                  <a:pt x="2284091" y="1664162"/>
                  <a:pt x="2285677" y="1602719"/>
                  <a:pt x="2286767" y="1573385"/>
                </a:cubicBezTo>
                <a:cubicBezTo>
                  <a:pt x="2335277" y="1573286"/>
                  <a:pt x="2381211" y="1572245"/>
                  <a:pt x="2389585" y="1570313"/>
                </a:cubicBezTo>
                <a:cubicBezTo>
                  <a:pt x="2399991" y="1567934"/>
                  <a:pt x="2408612" y="1560501"/>
                  <a:pt x="2412130" y="1550839"/>
                </a:cubicBezTo>
                <a:cubicBezTo>
                  <a:pt x="2416045" y="1540136"/>
                  <a:pt x="2413518" y="1528046"/>
                  <a:pt x="2405094" y="1516847"/>
                </a:cubicBezTo>
                <a:cubicBezTo>
                  <a:pt x="2397464" y="1506788"/>
                  <a:pt x="2393648" y="1487910"/>
                  <a:pt x="2401527" y="1472747"/>
                </a:cubicBezTo>
                <a:cubicBezTo>
                  <a:pt x="2408612" y="1459071"/>
                  <a:pt x="2423626" y="1452332"/>
                  <a:pt x="2444983" y="1452927"/>
                </a:cubicBezTo>
                <a:cubicBezTo>
                  <a:pt x="2458609" y="1452531"/>
                  <a:pt x="2469609" y="1455206"/>
                  <a:pt x="2477587" y="1460756"/>
                </a:cubicBezTo>
                <a:lnTo>
                  <a:pt x="2477587" y="1449211"/>
                </a:lnTo>
                <a:cubicBezTo>
                  <a:pt x="2469709" y="1445197"/>
                  <a:pt x="2459154" y="1442521"/>
                  <a:pt x="2444983" y="1443017"/>
                </a:cubicBezTo>
                <a:cubicBezTo>
                  <a:pt x="2411437" y="1441877"/>
                  <a:pt x="2397860" y="1458278"/>
                  <a:pt x="2392756" y="1468188"/>
                </a:cubicBezTo>
                <a:cubicBezTo>
                  <a:pt x="2382995" y="1486968"/>
                  <a:pt x="2387752" y="1510356"/>
                  <a:pt x="2397166" y="1522843"/>
                </a:cubicBezTo>
                <a:cubicBezTo>
                  <a:pt x="2403558" y="1531267"/>
                  <a:pt x="2405540" y="1539988"/>
                  <a:pt x="2402815" y="1547420"/>
                </a:cubicBezTo>
                <a:cubicBezTo>
                  <a:pt x="2400437" y="1553961"/>
                  <a:pt x="2394540" y="1559015"/>
                  <a:pt x="2387405" y="1560650"/>
                </a:cubicBezTo>
                <a:cubicBezTo>
                  <a:pt x="2379774" y="1562384"/>
                  <a:pt x="2335971" y="1563376"/>
                  <a:pt x="2289046" y="1563524"/>
                </a:cubicBezTo>
                <a:cubicBezTo>
                  <a:pt x="2289839" y="1542168"/>
                  <a:pt x="2292069" y="1472846"/>
                  <a:pt x="2288700" y="1458130"/>
                </a:cubicBezTo>
                <a:cubicBezTo>
                  <a:pt x="2286371" y="1447972"/>
                  <a:pt x="2279037" y="1439499"/>
                  <a:pt x="2269573" y="1436030"/>
                </a:cubicBezTo>
                <a:cubicBezTo>
                  <a:pt x="2259019" y="1432215"/>
                  <a:pt x="2247176" y="1434643"/>
                  <a:pt x="2236225" y="1442967"/>
                </a:cubicBezTo>
                <a:cubicBezTo>
                  <a:pt x="2226414" y="1450350"/>
                  <a:pt x="2207981" y="1454116"/>
                  <a:pt x="2193166" y="1446436"/>
                </a:cubicBezTo>
                <a:cubicBezTo>
                  <a:pt x="2179837" y="1439499"/>
                  <a:pt x="2173147" y="1424931"/>
                  <a:pt x="2173841" y="1403971"/>
                </a:cubicBezTo>
                <a:cubicBezTo>
                  <a:pt x="2173147" y="1383358"/>
                  <a:pt x="2179837" y="1368790"/>
                  <a:pt x="2193166" y="1361853"/>
                </a:cubicBezTo>
                <a:cubicBezTo>
                  <a:pt x="2207981" y="1354172"/>
                  <a:pt x="2226414" y="1357938"/>
                  <a:pt x="2236225" y="1365321"/>
                </a:cubicBezTo>
                <a:cubicBezTo>
                  <a:pt x="2247226" y="1373596"/>
                  <a:pt x="2259019" y="1376074"/>
                  <a:pt x="2269573" y="1372258"/>
                </a:cubicBezTo>
                <a:cubicBezTo>
                  <a:pt x="2279037" y="1368790"/>
                  <a:pt x="2286371" y="1360317"/>
                  <a:pt x="2288700" y="1350109"/>
                </a:cubicBezTo>
                <a:cubicBezTo>
                  <a:pt x="2292119" y="1335145"/>
                  <a:pt x="2289740" y="1263792"/>
                  <a:pt x="2288997" y="1243724"/>
                </a:cubicBezTo>
                <a:cubicBezTo>
                  <a:pt x="2333890" y="1243625"/>
                  <a:pt x="2380170" y="1243674"/>
                  <a:pt x="2387405" y="1245359"/>
                </a:cubicBezTo>
                <a:cubicBezTo>
                  <a:pt x="2394540" y="1246994"/>
                  <a:pt x="2400437" y="1252048"/>
                  <a:pt x="2402815" y="1258589"/>
                </a:cubicBezTo>
                <a:cubicBezTo>
                  <a:pt x="2405540" y="1266021"/>
                  <a:pt x="2403558" y="1274742"/>
                  <a:pt x="2397166" y="1283166"/>
                </a:cubicBezTo>
                <a:cubicBezTo>
                  <a:pt x="2387752" y="1295653"/>
                  <a:pt x="2382995" y="1319041"/>
                  <a:pt x="2392756" y="1337820"/>
                </a:cubicBezTo>
                <a:cubicBezTo>
                  <a:pt x="2397860" y="1347731"/>
                  <a:pt x="2411288" y="1364132"/>
                  <a:pt x="2444685" y="1362992"/>
                </a:cubicBezTo>
                <a:cubicBezTo>
                  <a:pt x="2458956" y="1363488"/>
                  <a:pt x="2469659" y="1360762"/>
                  <a:pt x="2477587" y="1356699"/>
                </a:cubicBezTo>
                <a:lnTo>
                  <a:pt x="2477587" y="1345253"/>
                </a:lnTo>
                <a:cubicBezTo>
                  <a:pt x="2469560" y="1350852"/>
                  <a:pt x="2458460" y="1353478"/>
                  <a:pt x="2444685" y="1353082"/>
                </a:cubicBezTo>
                <a:cubicBezTo>
                  <a:pt x="2423478" y="1353776"/>
                  <a:pt x="2408612" y="1346938"/>
                  <a:pt x="2401527" y="1333262"/>
                </a:cubicBezTo>
                <a:cubicBezTo>
                  <a:pt x="2393648" y="1318099"/>
                  <a:pt x="2397464" y="1299221"/>
                  <a:pt x="2405094" y="1289162"/>
                </a:cubicBezTo>
                <a:cubicBezTo>
                  <a:pt x="2413518" y="1277963"/>
                  <a:pt x="2416045" y="1265873"/>
                  <a:pt x="2412130" y="1255170"/>
                </a:cubicBezTo>
                <a:cubicBezTo>
                  <a:pt x="2408612" y="1245507"/>
                  <a:pt x="2399991" y="1238075"/>
                  <a:pt x="2389585" y="1235696"/>
                </a:cubicBezTo>
                <a:cubicBezTo>
                  <a:pt x="2381657" y="1233863"/>
                  <a:pt x="2345485" y="1233714"/>
                  <a:pt x="2286767" y="1233813"/>
                </a:cubicBezTo>
                <a:cubicBezTo>
                  <a:pt x="2285677" y="1204133"/>
                  <a:pt x="2284141" y="1143978"/>
                  <a:pt x="2286916" y="1131937"/>
                </a:cubicBezTo>
                <a:cubicBezTo>
                  <a:pt x="2288501" y="1125000"/>
                  <a:pt x="2293407" y="1119252"/>
                  <a:pt x="2299749" y="1116923"/>
                </a:cubicBezTo>
                <a:cubicBezTo>
                  <a:pt x="2307033" y="1114297"/>
                  <a:pt x="2315556" y="1116230"/>
                  <a:pt x="2323732" y="1122423"/>
                </a:cubicBezTo>
                <a:cubicBezTo>
                  <a:pt x="2335971" y="1131689"/>
                  <a:pt x="2358913" y="1136347"/>
                  <a:pt x="2377346" y="1126784"/>
                </a:cubicBezTo>
                <a:cubicBezTo>
                  <a:pt x="2387008" y="1121779"/>
                  <a:pt x="2403112" y="1108401"/>
                  <a:pt x="2401973" y="1075895"/>
                </a:cubicBezTo>
                <a:cubicBezTo>
                  <a:pt x="2403112" y="1042994"/>
                  <a:pt x="2387008" y="1029664"/>
                  <a:pt x="2377346" y="1024660"/>
                </a:cubicBezTo>
                <a:cubicBezTo>
                  <a:pt x="2358913" y="1015096"/>
                  <a:pt x="2335971" y="1019754"/>
                  <a:pt x="2323732" y="1029020"/>
                </a:cubicBezTo>
                <a:cubicBezTo>
                  <a:pt x="2315556" y="1035214"/>
                  <a:pt x="2306984" y="1037147"/>
                  <a:pt x="2299749" y="1034520"/>
                </a:cubicBezTo>
                <a:cubicBezTo>
                  <a:pt x="2293407" y="1032191"/>
                  <a:pt x="2288501" y="1026444"/>
                  <a:pt x="2286916" y="1019507"/>
                </a:cubicBezTo>
                <a:cubicBezTo>
                  <a:pt x="2284042" y="1007119"/>
                  <a:pt x="2285727" y="944140"/>
                  <a:pt x="2286817" y="915351"/>
                </a:cubicBezTo>
                <a:cubicBezTo>
                  <a:pt x="2345485" y="915450"/>
                  <a:pt x="2381657" y="915301"/>
                  <a:pt x="2389585" y="913468"/>
                </a:cubicBezTo>
                <a:cubicBezTo>
                  <a:pt x="2399991" y="911089"/>
                  <a:pt x="2408612" y="903657"/>
                  <a:pt x="2412130" y="893994"/>
                </a:cubicBezTo>
                <a:cubicBezTo>
                  <a:pt x="2416045" y="883291"/>
                  <a:pt x="2413518" y="871201"/>
                  <a:pt x="2405094" y="860003"/>
                </a:cubicBezTo>
                <a:cubicBezTo>
                  <a:pt x="2397464" y="849944"/>
                  <a:pt x="2393648" y="831065"/>
                  <a:pt x="2401527" y="815903"/>
                </a:cubicBezTo>
                <a:cubicBezTo>
                  <a:pt x="2408612" y="802226"/>
                  <a:pt x="2423527" y="795389"/>
                  <a:pt x="2444983" y="796082"/>
                </a:cubicBezTo>
                <a:cubicBezTo>
                  <a:pt x="2458560" y="795686"/>
                  <a:pt x="2469560" y="798312"/>
                  <a:pt x="2477587" y="803862"/>
                </a:cubicBezTo>
                <a:lnTo>
                  <a:pt x="2477587" y="792415"/>
                </a:lnTo>
                <a:cubicBezTo>
                  <a:pt x="2469709" y="788402"/>
                  <a:pt x="2459105" y="785726"/>
                  <a:pt x="2444983" y="786172"/>
                </a:cubicBezTo>
                <a:cubicBezTo>
                  <a:pt x="2411586" y="785082"/>
                  <a:pt x="2397860" y="801434"/>
                  <a:pt x="2392756" y="811344"/>
                </a:cubicBezTo>
                <a:cubicBezTo>
                  <a:pt x="2382995" y="830124"/>
                  <a:pt x="2387752" y="853512"/>
                  <a:pt x="2397166" y="865998"/>
                </a:cubicBezTo>
                <a:cubicBezTo>
                  <a:pt x="2403558" y="874422"/>
                  <a:pt x="2405540" y="883143"/>
                  <a:pt x="2402815" y="890575"/>
                </a:cubicBezTo>
                <a:cubicBezTo>
                  <a:pt x="2400437" y="897116"/>
                  <a:pt x="2394540" y="902170"/>
                  <a:pt x="2387405" y="903805"/>
                </a:cubicBezTo>
                <a:cubicBezTo>
                  <a:pt x="2380022" y="905490"/>
                  <a:pt x="2332304" y="905540"/>
                  <a:pt x="2286767" y="905441"/>
                </a:cubicBezTo>
                <a:cubicBezTo>
                  <a:pt x="2285677" y="875760"/>
                  <a:pt x="2284141" y="815556"/>
                  <a:pt x="2286916" y="803515"/>
                </a:cubicBezTo>
                <a:cubicBezTo>
                  <a:pt x="2288501" y="796578"/>
                  <a:pt x="2293407" y="790830"/>
                  <a:pt x="2299749" y="788501"/>
                </a:cubicBezTo>
                <a:cubicBezTo>
                  <a:pt x="2307033" y="785875"/>
                  <a:pt x="2315556" y="787807"/>
                  <a:pt x="2323732" y="794001"/>
                </a:cubicBezTo>
                <a:cubicBezTo>
                  <a:pt x="2335971" y="803267"/>
                  <a:pt x="2358913" y="807925"/>
                  <a:pt x="2377346" y="798362"/>
                </a:cubicBezTo>
                <a:cubicBezTo>
                  <a:pt x="2387008" y="793357"/>
                  <a:pt x="2403112" y="779978"/>
                  <a:pt x="2401973" y="747473"/>
                </a:cubicBezTo>
                <a:cubicBezTo>
                  <a:pt x="2403112" y="714571"/>
                  <a:pt x="2387008" y="701242"/>
                  <a:pt x="2377346" y="696237"/>
                </a:cubicBezTo>
                <a:cubicBezTo>
                  <a:pt x="2358913" y="686674"/>
                  <a:pt x="2335971" y="691332"/>
                  <a:pt x="2323732" y="700598"/>
                </a:cubicBezTo>
                <a:cubicBezTo>
                  <a:pt x="2315556" y="706792"/>
                  <a:pt x="2307033" y="708724"/>
                  <a:pt x="2299749" y="706098"/>
                </a:cubicBezTo>
                <a:cubicBezTo>
                  <a:pt x="2293407" y="703769"/>
                  <a:pt x="2288501" y="698021"/>
                  <a:pt x="2286916" y="691084"/>
                </a:cubicBezTo>
                <a:cubicBezTo>
                  <a:pt x="2284091" y="678845"/>
                  <a:pt x="2285677" y="617402"/>
                  <a:pt x="2286767" y="588118"/>
                </a:cubicBezTo>
                <a:cubicBezTo>
                  <a:pt x="2335277" y="588019"/>
                  <a:pt x="2381211" y="586978"/>
                  <a:pt x="2389585" y="585046"/>
                </a:cubicBezTo>
                <a:cubicBezTo>
                  <a:pt x="2399991" y="582667"/>
                  <a:pt x="2408612" y="575185"/>
                  <a:pt x="2412130" y="565572"/>
                </a:cubicBezTo>
                <a:cubicBezTo>
                  <a:pt x="2416045" y="554869"/>
                  <a:pt x="2413518" y="542779"/>
                  <a:pt x="2405094" y="531580"/>
                </a:cubicBezTo>
                <a:cubicBezTo>
                  <a:pt x="2397464" y="521522"/>
                  <a:pt x="2393648" y="502643"/>
                  <a:pt x="2401527" y="487480"/>
                </a:cubicBezTo>
                <a:cubicBezTo>
                  <a:pt x="2408612" y="473804"/>
                  <a:pt x="2423527" y="466966"/>
                  <a:pt x="2444983" y="467660"/>
                </a:cubicBezTo>
                <a:cubicBezTo>
                  <a:pt x="2458560" y="467214"/>
                  <a:pt x="2469609" y="469890"/>
                  <a:pt x="2477587" y="475489"/>
                </a:cubicBezTo>
                <a:lnTo>
                  <a:pt x="2477587" y="463993"/>
                </a:lnTo>
                <a:cubicBezTo>
                  <a:pt x="2469709" y="459980"/>
                  <a:pt x="2459105" y="457304"/>
                  <a:pt x="2444983" y="457750"/>
                </a:cubicBezTo>
                <a:cubicBezTo>
                  <a:pt x="2411586" y="456610"/>
                  <a:pt x="2397860" y="473011"/>
                  <a:pt x="2392756" y="482922"/>
                </a:cubicBezTo>
                <a:cubicBezTo>
                  <a:pt x="2382995" y="501701"/>
                  <a:pt x="2387752" y="525089"/>
                  <a:pt x="2397166" y="537576"/>
                </a:cubicBezTo>
                <a:cubicBezTo>
                  <a:pt x="2403558" y="546000"/>
                  <a:pt x="2405540" y="554721"/>
                  <a:pt x="2402815" y="562153"/>
                </a:cubicBezTo>
                <a:cubicBezTo>
                  <a:pt x="2400437" y="568694"/>
                  <a:pt x="2394540" y="573748"/>
                  <a:pt x="2387405" y="575383"/>
                </a:cubicBezTo>
                <a:cubicBezTo>
                  <a:pt x="2379774" y="577118"/>
                  <a:pt x="2335971" y="578059"/>
                  <a:pt x="2289046" y="578208"/>
                </a:cubicBezTo>
                <a:cubicBezTo>
                  <a:pt x="2289839" y="556901"/>
                  <a:pt x="2292069" y="487579"/>
                  <a:pt x="2288700" y="472863"/>
                </a:cubicBezTo>
                <a:cubicBezTo>
                  <a:pt x="2286371" y="462705"/>
                  <a:pt x="2279037" y="454232"/>
                  <a:pt x="2269573" y="450763"/>
                </a:cubicBezTo>
                <a:cubicBezTo>
                  <a:pt x="2259068" y="446898"/>
                  <a:pt x="2247176" y="449376"/>
                  <a:pt x="2236225" y="457651"/>
                </a:cubicBezTo>
                <a:cubicBezTo>
                  <a:pt x="2226414" y="465083"/>
                  <a:pt x="2207981" y="468849"/>
                  <a:pt x="2193166" y="461119"/>
                </a:cubicBezTo>
                <a:cubicBezTo>
                  <a:pt x="2179837" y="454232"/>
                  <a:pt x="2173147" y="439664"/>
                  <a:pt x="2173841" y="418704"/>
                </a:cubicBezTo>
                <a:cubicBezTo>
                  <a:pt x="2173147" y="398091"/>
                  <a:pt x="2179837" y="383523"/>
                  <a:pt x="2193166" y="376586"/>
                </a:cubicBezTo>
                <a:cubicBezTo>
                  <a:pt x="2207981" y="368905"/>
                  <a:pt x="2226414" y="372622"/>
                  <a:pt x="2236225" y="380054"/>
                </a:cubicBezTo>
                <a:cubicBezTo>
                  <a:pt x="2247226" y="388329"/>
                  <a:pt x="2259019" y="390807"/>
                  <a:pt x="2269573" y="386991"/>
                </a:cubicBezTo>
                <a:cubicBezTo>
                  <a:pt x="2279037" y="383523"/>
                  <a:pt x="2286371" y="375050"/>
                  <a:pt x="2288700" y="364842"/>
                </a:cubicBezTo>
                <a:cubicBezTo>
                  <a:pt x="2292119" y="349878"/>
                  <a:pt x="2289740" y="278525"/>
                  <a:pt x="2288997" y="258457"/>
                </a:cubicBezTo>
                <a:cubicBezTo>
                  <a:pt x="2333890" y="258358"/>
                  <a:pt x="2380170" y="258407"/>
                  <a:pt x="2387405" y="260092"/>
                </a:cubicBezTo>
                <a:cubicBezTo>
                  <a:pt x="2394540" y="261727"/>
                  <a:pt x="2400437" y="266781"/>
                  <a:pt x="2402815" y="273272"/>
                </a:cubicBezTo>
                <a:cubicBezTo>
                  <a:pt x="2405540" y="280755"/>
                  <a:pt x="2403558" y="289475"/>
                  <a:pt x="2397166" y="297899"/>
                </a:cubicBezTo>
                <a:cubicBezTo>
                  <a:pt x="2387752" y="310386"/>
                  <a:pt x="2382995" y="333774"/>
                  <a:pt x="2392756" y="352554"/>
                </a:cubicBezTo>
                <a:close/>
                <a:moveTo>
                  <a:pt x="1629278" y="258407"/>
                </a:moveTo>
                <a:cubicBezTo>
                  <a:pt x="1668522" y="258407"/>
                  <a:pt x="1705091" y="258605"/>
                  <a:pt x="1711483" y="260092"/>
                </a:cubicBezTo>
                <a:cubicBezTo>
                  <a:pt x="1718618" y="261727"/>
                  <a:pt x="1724515" y="266781"/>
                  <a:pt x="1726893" y="273272"/>
                </a:cubicBezTo>
                <a:cubicBezTo>
                  <a:pt x="1729618" y="280755"/>
                  <a:pt x="1727587" y="289475"/>
                  <a:pt x="1721244" y="297899"/>
                </a:cubicBezTo>
                <a:cubicBezTo>
                  <a:pt x="1711830" y="310386"/>
                  <a:pt x="1707023" y="333774"/>
                  <a:pt x="1716785" y="352554"/>
                </a:cubicBezTo>
                <a:cubicBezTo>
                  <a:pt x="1721938" y="362414"/>
                  <a:pt x="1735366" y="378815"/>
                  <a:pt x="1768714" y="377725"/>
                </a:cubicBezTo>
                <a:cubicBezTo>
                  <a:pt x="1802309" y="378766"/>
                  <a:pt x="1815837" y="362414"/>
                  <a:pt x="1820990" y="352554"/>
                </a:cubicBezTo>
                <a:cubicBezTo>
                  <a:pt x="1830752" y="333774"/>
                  <a:pt x="1825995" y="310386"/>
                  <a:pt x="1816531" y="297899"/>
                </a:cubicBezTo>
                <a:cubicBezTo>
                  <a:pt x="1810188" y="289475"/>
                  <a:pt x="1808156" y="280755"/>
                  <a:pt x="1810882" y="273272"/>
                </a:cubicBezTo>
                <a:cubicBezTo>
                  <a:pt x="1813260" y="266781"/>
                  <a:pt x="1819206" y="261727"/>
                  <a:pt x="1826292" y="260092"/>
                </a:cubicBezTo>
                <a:cubicBezTo>
                  <a:pt x="1833328" y="258457"/>
                  <a:pt x="1876883" y="258358"/>
                  <a:pt x="1920389" y="258457"/>
                </a:cubicBezTo>
                <a:cubicBezTo>
                  <a:pt x="1919646" y="278475"/>
                  <a:pt x="1917267" y="349878"/>
                  <a:pt x="1920686" y="364842"/>
                </a:cubicBezTo>
                <a:cubicBezTo>
                  <a:pt x="1923015" y="375050"/>
                  <a:pt x="1930349" y="383523"/>
                  <a:pt x="1939813" y="386991"/>
                </a:cubicBezTo>
                <a:cubicBezTo>
                  <a:pt x="1950367" y="390807"/>
                  <a:pt x="1962210" y="388329"/>
                  <a:pt x="1973160" y="380054"/>
                </a:cubicBezTo>
                <a:cubicBezTo>
                  <a:pt x="1983021" y="372622"/>
                  <a:pt x="2001454" y="368905"/>
                  <a:pt x="2016270" y="376586"/>
                </a:cubicBezTo>
                <a:cubicBezTo>
                  <a:pt x="2029599" y="383523"/>
                  <a:pt x="2036239" y="398091"/>
                  <a:pt x="2035545" y="419051"/>
                </a:cubicBezTo>
                <a:cubicBezTo>
                  <a:pt x="2036239" y="439664"/>
                  <a:pt x="2029599" y="454232"/>
                  <a:pt x="2016270" y="461119"/>
                </a:cubicBezTo>
                <a:cubicBezTo>
                  <a:pt x="2001454" y="468849"/>
                  <a:pt x="1983021" y="465083"/>
                  <a:pt x="1973160" y="457651"/>
                </a:cubicBezTo>
                <a:cubicBezTo>
                  <a:pt x="1962210" y="449376"/>
                  <a:pt x="1950367" y="446898"/>
                  <a:pt x="1939813" y="450763"/>
                </a:cubicBezTo>
                <a:cubicBezTo>
                  <a:pt x="1930349" y="454182"/>
                  <a:pt x="1923015" y="462705"/>
                  <a:pt x="1920686" y="472863"/>
                </a:cubicBezTo>
                <a:cubicBezTo>
                  <a:pt x="1917317" y="487579"/>
                  <a:pt x="1919547" y="556851"/>
                  <a:pt x="1920339" y="578208"/>
                </a:cubicBezTo>
                <a:cubicBezTo>
                  <a:pt x="1875100" y="578009"/>
                  <a:pt x="1833725" y="577068"/>
                  <a:pt x="1826292" y="575383"/>
                </a:cubicBezTo>
                <a:cubicBezTo>
                  <a:pt x="1819157" y="573748"/>
                  <a:pt x="1813260" y="568694"/>
                  <a:pt x="1810882" y="562153"/>
                </a:cubicBezTo>
                <a:cubicBezTo>
                  <a:pt x="1808156" y="554721"/>
                  <a:pt x="1810188" y="546000"/>
                  <a:pt x="1816531" y="537576"/>
                </a:cubicBezTo>
                <a:cubicBezTo>
                  <a:pt x="1825995" y="525089"/>
                  <a:pt x="1830752" y="501701"/>
                  <a:pt x="1820990" y="482922"/>
                </a:cubicBezTo>
                <a:cubicBezTo>
                  <a:pt x="1815837" y="473011"/>
                  <a:pt x="1802309" y="456610"/>
                  <a:pt x="1769061" y="457750"/>
                </a:cubicBezTo>
                <a:cubicBezTo>
                  <a:pt x="1735664" y="456610"/>
                  <a:pt x="1721938" y="473011"/>
                  <a:pt x="1716785" y="482922"/>
                </a:cubicBezTo>
                <a:cubicBezTo>
                  <a:pt x="1707023" y="501701"/>
                  <a:pt x="1711830" y="525089"/>
                  <a:pt x="1721244" y="537576"/>
                </a:cubicBezTo>
                <a:cubicBezTo>
                  <a:pt x="1727587" y="546000"/>
                  <a:pt x="1729618" y="554721"/>
                  <a:pt x="1726893" y="562153"/>
                </a:cubicBezTo>
                <a:cubicBezTo>
                  <a:pt x="1724515" y="568694"/>
                  <a:pt x="1718618" y="573748"/>
                  <a:pt x="1711483" y="575383"/>
                </a:cubicBezTo>
                <a:cubicBezTo>
                  <a:pt x="1705091" y="576820"/>
                  <a:pt x="1668572" y="577068"/>
                  <a:pt x="1629377" y="577018"/>
                </a:cubicBezTo>
                <a:cubicBezTo>
                  <a:pt x="1630170" y="554374"/>
                  <a:pt x="1632251" y="487332"/>
                  <a:pt x="1628981" y="472863"/>
                </a:cubicBezTo>
                <a:cubicBezTo>
                  <a:pt x="1626652" y="462705"/>
                  <a:pt x="1619318" y="454232"/>
                  <a:pt x="1609854" y="450763"/>
                </a:cubicBezTo>
                <a:cubicBezTo>
                  <a:pt x="1599300" y="446898"/>
                  <a:pt x="1587457" y="449376"/>
                  <a:pt x="1576507" y="457651"/>
                </a:cubicBezTo>
                <a:cubicBezTo>
                  <a:pt x="1566696" y="465083"/>
                  <a:pt x="1548263" y="468849"/>
                  <a:pt x="1533447" y="461119"/>
                </a:cubicBezTo>
                <a:cubicBezTo>
                  <a:pt x="1520118" y="454232"/>
                  <a:pt x="1513429" y="439664"/>
                  <a:pt x="1514122" y="418704"/>
                </a:cubicBezTo>
                <a:cubicBezTo>
                  <a:pt x="1513429" y="398091"/>
                  <a:pt x="1520118" y="383523"/>
                  <a:pt x="1533447" y="376586"/>
                </a:cubicBezTo>
                <a:cubicBezTo>
                  <a:pt x="1548213" y="368905"/>
                  <a:pt x="1566696" y="372622"/>
                  <a:pt x="1576507" y="380054"/>
                </a:cubicBezTo>
                <a:cubicBezTo>
                  <a:pt x="1587457" y="388329"/>
                  <a:pt x="1599300" y="390807"/>
                  <a:pt x="1609854" y="386991"/>
                </a:cubicBezTo>
                <a:cubicBezTo>
                  <a:pt x="1619318" y="383523"/>
                  <a:pt x="1626652" y="375050"/>
                  <a:pt x="1628981" y="364842"/>
                </a:cubicBezTo>
                <a:cubicBezTo>
                  <a:pt x="1632400" y="349878"/>
                  <a:pt x="1630021" y="278475"/>
                  <a:pt x="1629278" y="258407"/>
                </a:cubicBezTo>
                <a:close/>
                <a:moveTo>
                  <a:pt x="1807710" y="747126"/>
                </a:moveTo>
                <a:cubicBezTo>
                  <a:pt x="1806620" y="779978"/>
                  <a:pt x="1822675" y="793357"/>
                  <a:pt x="1832387" y="798362"/>
                </a:cubicBezTo>
                <a:cubicBezTo>
                  <a:pt x="1850820" y="807925"/>
                  <a:pt x="1873762" y="803267"/>
                  <a:pt x="1885951" y="794001"/>
                </a:cubicBezTo>
                <a:cubicBezTo>
                  <a:pt x="1894176" y="787807"/>
                  <a:pt x="1902650" y="785825"/>
                  <a:pt x="1909934" y="788501"/>
                </a:cubicBezTo>
                <a:cubicBezTo>
                  <a:pt x="1916276" y="790830"/>
                  <a:pt x="1921231" y="796578"/>
                  <a:pt x="1922817" y="803515"/>
                </a:cubicBezTo>
                <a:cubicBezTo>
                  <a:pt x="1925592" y="815556"/>
                  <a:pt x="1924056" y="875760"/>
                  <a:pt x="1922965" y="905441"/>
                </a:cubicBezTo>
                <a:cubicBezTo>
                  <a:pt x="1878618" y="905540"/>
                  <a:pt x="1833477" y="905441"/>
                  <a:pt x="1826292" y="903805"/>
                </a:cubicBezTo>
                <a:cubicBezTo>
                  <a:pt x="1819206" y="902170"/>
                  <a:pt x="1813260" y="897116"/>
                  <a:pt x="1810882" y="890575"/>
                </a:cubicBezTo>
                <a:cubicBezTo>
                  <a:pt x="1808156" y="883143"/>
                  <a:pt x="1810188" y="874422"/>
                  <a:pt x="1816531" y="865998"/>
                </a:cubicBezTo>
                <a:cubicBezTo>
                  <a:pt x="1825995" y="853512"/>
                  <a:pt x="1830752" y="830124"/>
                  <a:pt x="1820990" y="811344"/>
                </a:cubicBezTo>
                <a:cubicBezTo>
                  <a:pt x="1815837" y="801434"/>
                  <a:pt x="1802309" y="785082"/>
                  <a:pt x="1769061" y="786172"/>
                </a:cubicBezTo>
                <a:cubicBezTo>
                  <a:pt x="1735664" y="785082"/>
                  <a:pt x="1721938" y="801434"/>
                  <a:pt x="1716785" y="811344"/>
                </a:cubicBezTo>
                <a:cubicBezTo>
                  <a:pt x="1707023" y="830124"/>
                  <a:pt x="1711830" y="853512"/>
                  <a:pt x="1721244" y="865998"/>
                </a:cubicBezTo>
                <a:cubicBezTo>
                  <a:pt x="1727587" y="874422"/>
                  <a:pt x="1729618" y="883143"/>
                  <a:pt x="1726893" y="890575"/>
                </a:cubicBezTo>
                <a:cubicBezTo>
                  <a:pt x="1724515" y="897116"/>
                  <a:pt x="1718618" y="902170"/>
                  <a:pt x="1711483" y="903805"/>
                </a:cubicBezTo>
                <a:cubicBezTo>
                  <a:pt x="1704744" y="905342"/>
                  <a:pt x="1669712" y="906283"/>
                  <a:pt x="1629328" y="906580"/>
                </a:cubicBezTo>
                <a:cubicBezTo>
                  <a:pt x="1630121" y="885125"/>
                  <a:pt x="1632350" y="816002"/>
                  <a:pt x="1628981" y="801285"/>
                </a:cubicBezTo>
                <a:cubicBezTo>
                  <a:pt x="1626652" y="791127"/>
                  <a:pt x="1619318" y="782654"/>
                  <a:pt x="1609854" y="779185"/>
                </a:cubicBezTo>
                <a:cubicBezTo>
                  <a:pt x="1599300" y="775370"/>
                  <a:pt x="1587457" y="777798"/>
                  <a:pt x="1576507" y="786073"/>
                </a:cubicBezTo>
                <a:cubicBezTo>
                  <a:pt x="1566696" y="793506"/>
                  <a:pt x="1548263" y="797271"/>
                  <a:pt x="1533447" y="789542"/>
                </a:cubicBezTo>
                <a:cubicBezTo>
                  <a:pt x="1520118" y="782654"/>
                  <a:pt x="1513429" y="768086"/>
                  <a:pt x="1514122" y="747126"/>
                </a:cubicBezTo>
                <a:cubicBezTo>
                  <a:pt x="1513429" y="726513"/>
                  <a:pt x="1520118" y="711945"/>
                  <a:pt x="1533447" y="705008"/>
                </a:cubicBezTo>
                <a:cubicBezTo>
                  <a:pt x="1548263" y="697328"/>
                  <a:pt x="1566696" y="701044"/>
                  <a:pt x="1576507" y="708476"/>
                </a:cubicBezTo>
                <a:cubicBezTo>
                  <a:pt x="1587457" y="716751"/>
                  <a:pt x="1599300" y="719229"/>
                  <a:pt x="1609854" y="715414"/>
                </a:cubicBezTo>
                <a:cubicBezTo>
                  <a:pt x="1619318" y="711945"/>
                  <a:pt x="1626652" y="703472"/>
                  <a:pt x="1628981" y="693264"/>
                </a:cubicBezTo>
                <a:cubicBezTo>
                  <a:pt x="1632400" y="678350"/>
                  <a:pt x="1630021" y="607096"/>
                  <a:pt x="1629278" y="586929"/>
                </a:cubicBezTo>
                <a:cubicBezTo>
                  <a:pt x="1677095" y="586929"/>
                  <a:pt x="1706577" y="586681"/>
                  <a:pt x="1713663" y="585046"/>
                </a:cubicBezTo>
                <a:cubicBezTo>
                  <a:pt x="1724069" y="582667"/>
                  <a:pt x="1732691" y="575185"/>
                  <a:pt x="1736209" y="565572"/>
                </a:cubicBezTo>
                <a:cubicBezTo>
                  <a:pt x="1740123" y="554869"/>
                  <a:pt x="1737596" y="542779"/>
                  <a:pt x="1729123" y="531580"/>
                </a:cubicBezTo>
                <a:cubicBezTo>
                  <a:pt x="1721542" y="521522"/>
                  <a:pt x="1717726" y="502643"/>
                  <a:pt x="1725605" y="487480"/>
                </a:cubicBezTo>
                <a:cubicBezTo>
                  <a:pt x="1732691" y="473804"/>
                  <a:pt x="1747605" y="466966"/>
                  <a:pt x="1769061" y="467660"/>
                </a:cubicBezTo>
                <a:cubicBezTo>
                  <a:pt x="1790169" y="466966"/>
                  <a:pt x="1805084" y="473804"/>
                  <a:pt x="1812170" y="487480"/>
                </a:cubicBezTo>
                <a:cubicBezTo>
                  <a:pt x="1820049" y="502643"/>
                  <a:pt x="1816233" y="521522"/>
                  <a:pt x="1808652" y="531580"/>
                </a:cubicBezTo>
                <a:cubicBezTo>
                  <a:pt x="1800179" y="542779"/>
                  <a:pt x="1797652" y="554869"/>
                  <a:pt x="1801566" y="565572"/>
                </a:cubicBezTo>
                <a:cubicBezTo>
                  <a:pt x="1805084" y="575185"/>
                  <a:pt x="1813706" y="582667"/>
                  <a:pt x="1824112" y="585046"/>
                </a:cubicBezTo>
                <a:cubicBezTo>
                  <a:pt x="1832288" y="586929"/>
                  <a:pt x="1875942" y="587920"/>
                  <a:pt x="1922916" y="588118"/>
                </a:cubicBezTo>
                <a:cubicBezTo>
                  <a:pt x="1924006" y="617402"/>
                  <a:pt x="1925592" y="678845"/>
                  <a:pt x="1922817" y="691084"/>
                </a:cubicBezTo>
                <a:cubicBezTo>
                  <a:pt x="1921231" y="698021"/>
                  <a:pt x="1916276" y="703769"/>
                  <a:pt x="1909934" y="706098"/>
                </a:cubicBezTo>
                <a:cubicBezTo>
                  <a:pt x="1902650" y="708724"/>
                  <a:pt x="1894176" y="706792"/>
                  <a:pt x="1885951" y="700598"/>
                </a:cubicBezTo>
                <a:cubicBezTo>
                  <a:pt x="1873762" y="691332"/>
                  <a:pt x="1850770" y="686674"/>
                  <a:pt x="1832387" y="696237"/>
                </a:cubicBezTo>
                <a:cubicBezTo>
                  <a:pt x="1822675" y="701242"/>
                  <a:pt x="1806620" y="714571"/>
                  <a:pt x="1807710" y="747126"/>
                </a:cubicBezTo>
                <a:close/>
                <a:moveTo>
                  <a:pt x="1807710" y="1732393"/>
                </a:moveTo>
                <a:cubicBezTo>
                  <a:pt x="1806620" y="1765295"/>
                  <a:pt x="1822675" y="1778624"/>
                  <a:pt x="1832387" y="1783628"/>
                </a:cubicBezTo>
                <a:cubicBezTo>
                  <a:pt x="1850820" y="1793192"/>
                  <a:pt x="1873762" y="1788534"/>
                  <a:pt x="1885951" y="1779268"/>
                </a:cubicBezTo>
                <a:cubicBezTo>
                  <a:pt x="1894176" y="1773074"/>
                  <a:pt x="1902650" y="1771142"/>
                  <a:pt x="1909934" y="1773768"/>
                </a:cubicBezTo>
                <a:cubicBezTo>
                  <a:pt x="1916276" y="1776097"/>
                  <a:pt x="1921231" y="1781845"/>
                  <a:pt x="1922817" y="1788782"/>
                </a:cubicBezTo>
                <a:cubicBezTo>
                  <a:pt x="1925592" y="1800872"/>
                  <a:pt x="1924056" y="1861027"/>
                  <a:pt x="1922965" y="1890708"/>
                </a:cubicBezTo>
                <a:cubicBezTo>
                  <a:pt x="1878618" y="1890807"/>
                  <a:pt x="1833477" y="1890708"/>
                  <a:pt x="1826292" y="1889072"/>
                </a:cubicBezTo>
                <a:cubicBezTo>
                  <a:pt x="1819206" y="1887437"/>
                  <a:pt x="1813260" y="1882383"/>
                  <a:pt x="1810882" y="1875892"/>
                </a:cubicBezTo>
                <a:cubicBezTo>
                  <a:pt x="1808156" y="1868410"/>
                  <a:pt x="1810188" y="1859689"/>
                  <a:pt x="1816531" y="1851265"/>
                </a:cubicBezTo>
                <a:cubicBezTo>
                  <a:pt x="1825995" y="1838778"/>
                  <a:pt x="1830752" y="1815390"/>
                  <a:pt x="1820990" y="1796611"/>
                </a:cubicBezTo>
                <a:cubicBezTo>
                  <a:pt x="1815837" y="1786750"/>
                  <a:pt x="1802458" y="1770299"/>
                  <a:pt x="1769061" y="1771439"/>
                </a:cubicBezTo>
                <a:cubicBezTo>
                  <a:pt x="1735465" y="1770299"/>
                  <a:pt x="1721938" y="1786750"/>
                  <a:pt x="1716785" y="1796611"/>
                </a:cubicBezTo>
                <a:cubicBezTo>
                  <a:pt x="1707023" y="1815390"/>
                  <a:pt x="1711830" y="1838778"/>
                  <a:pt x="1721244" y="1851265"/>
                </a:cubicBezTo>
                <a:cubicBezTo>
                  <a:pt x="1727587" y="1859689"/>
                  <a:pt x="1729618" y="1868410"/>
                  <a:pt x="1726893" y="1875892"/>
                </a:cubicBezTo>
                <a:cubicBezTo>
                  <a:pt x="1724515" y="1882383"/>
                  <a:pt x="1718618" y="1887437"/>
                  <a:pt x="1711483" y="1889072"/>
                </a:cubicBezTo>
                <a:cubicBezTo>
                  <a:pt x="1704744" y="1890608"/>
                  <a:pt x="1669712" y="1891550"/>
                  <a:pt x="1629328" y="1891847"/>
                </a:cubicBezTo>
                <a:cubicBezTo>
                  <a:pt x="1630121" y="1870392"/>
                  <a:pt x="1632350" y="1801269"/>
                  <a:pt x="1628981" y="1786602"/>
                </a:cubicBezTo>
                <a:cubicBezTo>
                  <a:pt x="1626652" y="1776394"/>
                  <a:pt x="1619318" y="1767921"/>
                  <a:pt x="1609854" y="1764452"/>
                </a:cubicBezTo>
                <a:cubicBezTo>
                  <a:pt x="1599300" y="1760637"/>
                  <a:pt x="1587457" y="1763065"/>
                  <a:pt x="1576507" y="1771389"/>
                </a:cubicBezTo>
                <a:cubicBezTo>
                  <a:pt x="1566696" y="1778773"/>
                  <a:pt x="1548263" y="1782538"/>
                  <a:pt x="1533447" y="1774858"/>
                </a:cubicBezTo>
                <a:cubicBezTo>
                  <a:pt x="1520118" y="1767921"/>
                  <a:pt x="1513429" y="1753353"/>
                  <a:pt x="1514122" y="1732393"/>
                </a:cubicBezTo>
                <a:cubicBezTo>
                  <a:pt x="1513429" y="1711780"/>
                  <a:pt x="1520118" y="1697212"/>
                  <a:pt x="1533447" y="1690275"/>
                </a:cubicBezTo>
                <a:cubicBezTo>
                  <a:pt x="1548213" y="1682595"/>
                  <a:pt x="1566696" y="1686360"/>
                  <a:pt x="1576507" y="1693743"/>
                </a:cubicBezTo>
                <a:cubicBezTo>
                  <a:pt x="1587457" y="1702068"/>
                  <a:pt x="1599300" y="1704496"/>
                  <a:pt x="1609854" y="1700681"/>
                </a:cubicBezTo>
                <a:cubicBezTo>
                  <a:pt x="1619318" y="1697212"/>
                  <a:pt x="1626652" y="1688739"/>
                  <a:pt x="1628981" y="1678531"/>
                </a:cubicBezTo>
                <a:cubicBezTo>
                  <a:pt x="1632400" y="1663617"/>
                  <a:pt x="1630021" y="1592363"/>
                  <a:pt x="1629278" y="1572196"/>
                </a:cubicBezTo>
                <a:cubicBezTo>
                  <a:pt x="1677095" y="1572245"/>
                  <a:pt x="1706577" y="1571948"/>
                  <a:pt x="1713663" y="1570313"/>
                </a:cubicBezTo>
                <a:cubicBezTo>
                  <a:pt x="1724069" y="1567934"/>
                  <a:pt x="1732691" y="1560501"/>
                  <a:pt x="1736209" y="1550839"/>
                </a:cubicBezTo>
                <a:cubicBezTo>
                  <a:pt x="1740123" y="1540136"/>
                  <a:pt x="1737596" y="1528046"/>
                  <a:pt x="1729123" y="1516847"/>
                </a:cubicBezTo>
                <a:cubicBezTo>
                  <a:pt x="1721542" y="1506788"/>
                  <a:pt x="1717726" y="1487910"/>
                  <a:pt x="1725605" y="1472747"/>
                </a:cubicBezTo>
                <a:cubicBezTo>
                  <a:pt x="1732691" y="1459071"/>
                  <a:pt x="1747704" y="1452332"/>
                  <a:pt x="1769061" y="1452927"/>
                </a:cubicBezTo>
                <a:cubicBezTo>
                  <a:pt x="1790169" y="1452184"/>
                  <a:pt x="1805084" y="1459071"/>
                  <a:pt x="1812170" y="1472747"/>
                </a:cubicBezTo>
                <a:cubicBezTo>
                  <a:pt x="1820049" y="1487910"/>
                  <a:pt x="1816233" y="1506788"/>
                  <a:pt x="1808652" y="1516847"/>
                </a:cubicBezTo>
                <a:cubicBezTo>
                  <a:pt x="1800179" y="1528046"/>
                  <a:pt x="1797652" y="1540136"/>
                  <a:pt x="1801566" y="1550839"/>
                </a:cubicBezTo>
                <a:cubicBezTo>
                  <a:pt x="1805084" y="1560501"/>
                  <a:pt x="1813706" y="1567934"/>
                  <a:pt x="1824112" y="1570313"/>
                </a:cubicBezTo>
                <a:cubicBezTo>
                  <a:pt x="1832288" y="1572196"/>
                  <a:pt x="1875942" y="1573236"/>
                  <a:pt x="1922916" y="1573385"/>
                </a:cubicBezTo>
                <a:cubicBezTo>
                  <a:pt x="1924006" y="1602669"/>
                  <a:pt x="1925592" y="1664162"/>
                  <a:pt x="1922817" y="1676351"/>
                </a:cubicBezTo>
                <a:cubicBezTo>
                  <a:pt x="1921231" y="1683288"/>
                  <a:pt x="1916276" y="1689036"/>
                  <a:pt x="1909934" y="1691365"/>
                </a:cubicBezTo>
                <a:cubicBezTo>
                  <a:pt x="1902699" y="1693991"/>
                  <a:pt x="1894176" y="1692059"/>
                  <a:pt x="1885951" y="1685865"/>
                </a:cubicBezTo>
                <a:cubicBezTo>
                  <a:pt x="1873762" y="1676599"/>
                  <a:pt x="1850770" y="1671941"/>
                  <a:pt x="1832387" y="1681504"/>
                </a:cubicBezTo>
                <a:cubicBezTo>
                  <a:pt x="1822675" y="1686509"/>
                  <a:pt x="1806620" y="1699838"/>
                  <a:pt x="1807710" y="1732393"/>
                </a:cubicBezTo>
                <a:close/>
                <a:moveTo>
                  <a:pt x="1483054" y="1796611"/>
                </a:moveTo>
                <a:cubicBezTo>
                  <a:pt x="1477901" y="1786750"/>
                  <a:pt x="1464472" y="1770299"/>
                  <a:pt x="1431125" y="1771439"/>
                </a:cubicBezTo>
                <a:cubicBezTo>
                  <a:pt x="1397579" y="1770250"/>
                  <a:pt x="1383952" y="1786701"/>
                  <a:pt x="1378849" y="1796611"/>
                </a:cubicBezTo>
                <a:cubicBezTo>
                  <a:pt x="1369087" y="1815390"/>
                  <a:pt x="1373844" y="1838778"/>
                  <a:pt x="1383308" y="1851265"/>
                </a:cubicBezTo>
                <a:cubicBezTo>
                  <a:pt x="1389651" y="1859689"/>
                  <a:pt x="1391682" y="1868410"/>
                  <a:pt x="1388957" y="1875892"/>
                </a:cubicBezTo>
                <a:cubicBezTo>
                  <a:pt x="1386579" y="1882383"/>
                  <a:pt x="1380633" y="1887437"/>
                  <a:pt x="1373497" y="1889072"/>
                </a:cubicBezTo>
                <a:cubicBezTo>
                  <a:pt x="1365569" y="1890906"/>
                  <a:pt x="1310518" y="1890757"/>
                  <a:pt x="1262008" y="1890708"/>
                </a:cubicBezTo>
                <a:cubicBezTo>
                  <a:pt x="1242535" y="1890658"/>
                  <a:pt x="1225340" y="1890608"/>
                  <a:pt x="1210525" y="1890658"/>
                </a:cubicBezTo>
                <a:cubicBezTo>
                  <a:pt x="1209484" y="1860977"/>
                  <a:pt x="1207948" y="1800823"/>
                  <a:pt x="1210674" y="1788782"/>
                </a:cubicBezTo>
                <a:cubicBezTo>
                  <a:pt x="1212259" y="1781845"/>
                  <a:pt x="1217214" y="1776097"/>
                  <a:pt x="1223557" y="1773768"/>
                </a:cubicBezTo>
                <a:cubicBezTo>
                  <a:pt x="1230791" y="1771142"/>
                  <a:pt x="1239314" y="1773074"/>
                  <a:pt x="1247539" y="1779268"/>
                </a:cubicBezTo>
                <a:cubicBezTo>
                  <a:pt x="1259778" y="1788534"/>
                  <a:pt x="1282720" y="1793192"/>
                  <a:pt x="1301153" y="1783628"/>
                </a:cubicBezTo>
                <a:cubicBezTo>
                  <a:pt x="1310816" y="1778624"/>
                  <a:pt x="1326920" y="1765295"/>
                  <a:pt x="1325780" y="1732740"/>
                </a:cubicBezTo>
                <a:cubicBezTo>
                  <a:pt x="1326920" y="1699838"/>
                  <a:pt x="1310816" y="1686509"/>
                  <a:pt x="1301153" y="1681504"/>
                </a:cubicBezTo>
                <a:cubicBezTo>
                  <a:pt x="1282720" y="1671941"/>
                  <a:pt x="1259778" y="1676599"/>
                  <a:pt x="1247539" y="1685865"/>
                </a:cubicBezTo>
                <a:cubicBezTo>
                  <a:pt x="1239314" y="1692059"/>
                  <a:pt x="1230791" y="1693991"/>
                  <a:pt x="1223557" y="1691365"/>
                </a:cubicBezTo>
                <a:cubicBezTo>
                  <a:pt x="1217214" y="1689036"/>
                  <a:pt x="1212259" y="1683288"/>
                  <a:pt x="1210674" y="1676351"/>
                </a:cubicBezTo>
                <a:cubicBezTo>
                  <a:pt x="1207849" y="1663815"/>
                  <a:pt x="1209583" y="1599547"/>
                  <a:pt x="1210674" y="1571254"/>
                </a:cubicBezTo>
                <a:cubicBezTo>
                  <a:pt x="1273107" y="1570362"/>
                  <a:pt x="1362299" y="1571204"/>
                  <a:pt x="1373497" y="1573781"/>
                </a:cubicBezTo>
                <a:cubicBezTo>
                  <a:pt x="1380633" y="1575416"/>
                  <a:pt x="1386579" y="1580470"/>
                  <a:pt x="1388957" y="1587011"/>
                </a:cubicBezTo>
                <a:cubicBezTo>
                  <a:pt x="1391682" y="1594444"/>
                  <a:pt x="1389651" y="1603165"/>
                  <a:pt x="1383308" y="1611588"/>
                </a:cubicBezTo>
                <a:cubicBezTo>
                  <a:pt x="1373844" y="1624075"/>
                  <a:pt x="1369087" y="1647463"/>
                  <a:pt x="1378849" y="1666243"/>
                </a:cubicBezTo>
                <a:cubicBezTo>
                  <a:pt x="1383804" y="1675806"/>
                  <a:pt x="1396687" y="1691464"/>
                  <a:pt x="1427557" y="1691464"/>
                </a:cubicBezTo>
                <a:cubicBezTo>
                  <a:pt x="1428598" y="1691464"/>
                  <a:pt x="1429688" y="1691415"/>
                  <a:pt x="1430778" y="1691415"/>
                </a:cubicBezTo>
                <a:cubicBezTo>
                  <a:pt x="1464373" y="1692604"/>
                  <a:pt x="1477901" y="1676153"/>
                  <a:pt x="1483054" y="1666243"/>
                </a:cubicBezTo>
                <a:cubicBezTo>
                  <a:pt x="1492815" y="1647463"/>
                  <a:pt x="1488009" y="1624075"/>
                  <a:pt x="1478594" y="1611588"/>
                </a:cubicBezTo>
                <a:cubicBezTo>
                  <a:pt x="1472252" y="1603165"/>
                  <a:pt x="1470220" y="1594444"/>
                  <a:pt x="1472946" y="1587011"/>
                </a:cubicBezTo>
                <a:cubicBezTo>
                  <a:pt x="1475324" y="1580470"/>
                  <a:pt x="1481221" y="1575416"/>
                  <a:pt x="1488356" y="1573781"/>
                </a:cubicBezTo>
                <a:cubicBezTo>
                  <a:pt x="1496334" y="1571948"/>
                  <a:pt x="1551335" y="1572047"/>
                  <a:pt x="1599895" y="1572196"/>
                </a:cubicBezTo>
                <a:lnTo>
                  <a:pt x="1619368" y="1572196"/>
                </a:lnTo>
                <a:cubicBezTo>
                  <a:pt x="1620458" y="1600985"/>
                  <a:pt x="1622143" y="1663963"/>
                  <a:pt x="1619318" y="1676351"/>
                </a:cubicBezTo>
                <a:cubicBezTo>
                  <a:pt x="1617733" y="1683288"/>
                  <a:pt x="1612778" y="1689036"/>
                  <a:pt x="1606435" y="1691365"/>
                </a:cubicBezTo>
                <a:cubicBezTo>
                  <a:pt x="1599201" y="1693991"/>
                  <a:pt x="1590678" y="1692059"/>
                  <a:pt x="1582453" y="1685865"/>
                </a:cubicBezTo>
                <a:cubicBezTo>
                  <a:pt x="1570214" y="1676599"/>
                  <a:pt x="1547272" y="1671941"/>
                  <a:pt x="1528839" y="1681504"/>
                </a:cubicBezTo>
                <a:cubicBezTo>
                  <a:pt x="1519176" y="1686509"/>
                  <a:pt x="1503122" y="1699838"/>
                  <a:pt x="1504212" y="1732393"/>
                </a:cubicBezTo>
                <a:cubicBezTo>
                  <a:pt x="1503122" y="1765295"/>
                  <a:pt x="1519176" y="1778624"/>
                  <a:pt x="1528839" y="1783628"/>
                </a:cubicBezTo>
                <a:cubicBezTo>
                  <a:pt x="1547272" y="1793192"/>
                  <a:pt x="1570214" y="1788534"/>
                  <a:pt x="1582453" y="1779268"/>
                </a:cubicBezTo>
                <a:cubicBezTo>
                  <a:pt x="1590678" y="1773074"/>
                  <a:pt x="1599201" y="1771142"/>
                  <a:pt x="1606435" y="1773768"/>
                </a:cubicBezTo>
                <a:cubicBezTo>
                  <a:pt x="1612778" y="1776097"/>
                  <a:pt x="1617733" y="1781845"/>
                  <a:pt x="1619318" y="1788782"/>
                </a:cubicBezTo>
                <a:cubicBezTo>
                  <a:pt x="1622093" y="1801021"/>
                  <a:pt x="1620508" y="1862662"/>
                  <a:pt x="1619418" y="1891897"/>
                </a:cubicBezTo>
                <a:cubicBezTo>
                  <a:pt x="1562087" y="1892194"/>
                  <a:pt x="1497770" y="1891253"/>
                  <a:pt x="1488356" y="1889072"/>
                </a:cubicBezTo>
                <a:cubicBezTo>
                  <a:pt x="1481221" y="1887437"/>
                  <a:pt x="1475324" y="1882383"/>
                  <a:pt x="1472946" y="1875892"/>
                </a:cubicBezTo>
                <a:cubicBezTo>
                  <a:pt x="1470220" y="1868410"/>
                  <a:pt x="1472252" y="1859689"/>
                  <a:pt x="1478594" y="1851265"/>
                </a:cubicBezTo>
                <a:cubicBezTo>
                  <a:pt x="1488009" y="1838778"/>
                  <a:pt x="1492815" y="1815390"/>
                  <a:pt x="1483054" y="1796611"/>
                </a:cubicBezTo>
                <a:close/>
                <a:moveTo>
                  <a:pt x="1200615" y="1890708"/>
                </a:moveTo>
                <a:cubicBezTo>
                  <a:pt x="1171627" y="1890856"/>
                  <a:pt x="1153541" y="1891302"/>
                  <a:pt x="1148240" y="1892541"/>
                </a:cubicBezTo>
                <a:cubicBezTo>
                  <a:pt x="1137834" y="1894920"/>
                  <a:pt x="1129212" y="1902402"/>
                  <a:pt x="1125694" y="1912014"/>
                </a:cubicBezTo>
                <a:cubicBezTo>
                  <a:pt x="1121779" y="1922767"/>
                  <a:pt x="1124307" y="1934808"/>
                  <a:pt x="1132730" y="1946006"/>
                </a:cubicBezTo>
                <a:cubicBezTo>
                  <a:pt x="1140361" y="1956065"/>
                  <a:pt x="1144176" y="1974944"/>
                  <a:pt x="1136298" y="1990106"/>
                </a:cubicBezTo>
                <a:cubicBezTo>
                  <a:pt x="1129212" y="2003783"/>
                  <a:pt x="1114347" y="2010521"/>
                  <a:pt x="1092842" y="2009927"/>
                </a:cubicBezTo>
                <a:cubicBezTo>
                  <a:pt x="1071684" y="2010571"/>
                  <a:pt x="1056818" y="2003783"/>
                  <a:pt x="1049683" y="1990106"/>
                </a:cubicBezTo>
                <a:cubicBezTo>
                  <a:pt x="1041805" y="1974944"/>
                  <a:pt x="1045669" y="1956065"/>
                  <a:pt x="1053251" y="1946006"/>
                </a:cubicBezTo>
                <a:cubicBezTo>
                  <a:pt x="1061724" y="1934808"/>
                  <a:pt x="1064202" y="1922767"/>
                  <a:pt x="1060287" y="1912014"/>
                </a:cubicBezTo>
                <a:cubicBezTo>
                  <a:pt x="1056818" y="1902402"/>
                  <a:pt x="1048147" y="1894920"/>
                  <a:pt x="1037791" y="1892541"/>
                </a:cubicBezTo>
                <a:cubicBezTo>
                  <a:pt x="1029367" y="1890608"/>
                  <a:pt x="989182" y="1890559"/>
                  <a:pt x="924022" y="1890708"/>
                </a:cubicBezTo>
                <a:cubicBezTo>
                  <a:pt x="906382" y="1890708"/>
                  <a:pt x="887850" y="1890708"/>
                  <a:pt x="871053" y="1890708"/>
                </a:cubicBezTo>
                <a:cubicBezTo>
                  <a:pt x="869963" y="1861027"/>
                  <a:pt x="868476" y="1800872"/>
                  <a:pt x="871201" y="1788782"/>
                </a:cubicBezTo>
                <a:cubicBezTo>
                  <a:pt x="872787" y="1781845"/>
                  <a:pt x="877742" y="1776097"/>
                  <a:pt x="884084" y="1773768"/>
                </a:cubicBezTo>
                <a:cubicBezTo>
                  <a:pt x="891319" y="1771142"/>
                  <a:pt x="899842" y="1773074"/>
                  <a:pt x="908067" y="1779268"/>
                </a:cubicBezTo>
                <a:cubicBezTo>
                  <a:pt x="920306" y="1788534"/>
                  <a:pt x="943248" y="1793192"/>
                  <a:pt x="961681" y="1783628"/>
                </a:cubicBezTo>
                <a:cubicBezTo>
                  <a:pt x="971343" y="1778624"/>
                  <a:pt x="987447" y="1765295"/>
                  <a:pt x="986308" y="1732740"/>
                </a:cubicBezTo>
                <a:cubicBezTo>
                  <a:pt x="987447" y="1699838"/>
                  <a:pt x="971343" y="1686509"/>
                  <a:pt x="961681" y="1681504"/>
                </a:cubicBezTo>
                <a:cubicBezTo>
                  <a:pt x="943248" y="1671941"/>
                  <a:pt x="920306" y="1676599"/>
                  <a:pt x="908067" y="1685865"/>
                </a:cubicBezTo>
                <a:cubicBezTo>
                  <a:pt x="899842" y="1692059"/>
                  <a:pt x="891319" y="1693991"/>
                  <a:pt x="884084" y="1691365"/>
                </a:cubicBezTo>
                <a:cubicBezTo>
                  <a:pt x="877742" y="1689036"/>
                  <a:pt x="872787" y="1683288"/>
                  <a:pt x="871201" y="1676351"/>
                </a:cubicBezTo>
                <a:cubicBezTo>
                  <a:pt x="868377" y="1663963"/>
                  <a:pt x="870062" y="1600985"/>
                  <a:pt x="871152" y="1572196"/>
                </a:cubicBezTo>
                <a:cubicBezTo>
                  <a:pt x="886265" y="1572245"/>
                  <a:pt x="903954" y="1572196"/>
                  <a:pt x="924022" y="1572196"/>
                </a:cubicBezTo>
                <a:cubicBezTo>
                  <a:pt x="972582" y="1572047"/>
                  <a:pt x="1027633" y="1571948"/>
                  <a:pt x="1035561" y="1573781"/>
                </a:cubicBezTo>
                <a:cubicBezTo>
                  <a:pt x="1042696" y="1575416"/>
                  <a:pt x="1048643" y="1580470"/>
                  <a:pt x="1051021" y="1587011"/>
                </a:cubicBezTo>
                <a:cubicBezTo>
                  <a:pt x="1053697" y="1594444"/>
                  <a:pt x="1051715" y="1603165"/>
                  <a:pt x="1045372" y="1611588"/>
                </a:cubicBezTo>
                <a:cubicBezTo>
                  <a:pt x="1035908" y="1624075"/>
                  <a:pt x="1031151" y="1647463"/>
                  <a:pt x="1040913" y="1666243"/>
                </a:cubicBezTo>
                <a:cubicBezTo>
                  <a:pt x="1046016" y="1676153"/>
                  <a:pt x="1059742" y="1692604"/>
                  <a:pt x="1092842" y="1691415"/>
                </a:cubicBezTo>
                <a:cubicBezTo>
                  <a:pt x="1126437" y="1692604"/>
                  <a:pt x="1139965" y="1676153"/>
                  <a:pt x="1145118" y="1666243"/>
                </a:cubicBezTo>
                <a:cubicBezTo>
                  <a:pt x="1154830" y="1647463"/>
                  <a:pt x="1150073" y="1624075"/>
                  <a:pt x="1140658" y="1611588"/>
                </a:cubicBezTo>
                <a:cubicBezTo>
                  <a:pt x="1134316" y="1603165"/>
                  <a:pt x="1132284" y="1594444"/>
                  <a:pt x="1135009" y="1587011"/>
                </a:cubicBezTo>
                <a:cubicBezTo>
                  <a:pt x="1137388" y="1580470"/>
                  <a:pt x="1143284" y="1575416"/>
                  <a:pt x="1150420" y="1573781"/>
                </a:cubicBezTo>
                <a:cubicBezTo>
                  <a:pt x="1155325" y="1572641"/>
                  <a:pt x="1174997" y="1571898"/>
                  <a:pt x="1200763" y="1571403"/>
                </a:cubicBezTo>
                <a:cubicBezTo>
                  <a:pt x="1200020" y="1590331"/>
                  <a:pt x="1197543" y="1663369"/>
                  <a:pt x="1201011" y="1678531"/>
                </a:cubicBezTo>
                <a:cubicBezTo>
                  <a:pt x="1203340" y="1688739"/>
                  <a:pt x="1210674" y="1697212"/>
                  <a:pt x="1220187" y="1700681"/>
                </a:cubicBezTo>
                <a:cubicBezTo>
                  <a:pt x="1230692" y="1704496"/>
                  <a:pt x="1242535" y="1702068"/>
                  <a:pt x="1253485" y="1693743"/>
                </a:cubicBezTo>
                <a:cubicBezTo>
                  <a:pt x="1263296" y="1686311"/>
                  <a:pt x="1281729" y="1682595"/>
                  <a:pt x="1296595" y="1690275"/>
                </a:cubicBezTo>
                <a:cubicBezTo>
                  <a:pt x="1309924" y="1697212"/>
                  <a:pt x="1316564" y="1711780"/>
                  <a:pt x="1315870" y="1732740"/>
                </a:cubicBezTo>
                <a:cubicBezTo>
                  <a:pt x="1316564" y="1753353"/>
                  <a:pt x="1309924" y="1767921"/>
                  <a:pt x="1296595" y="1774858"/>
                </a:cubicBezTo>
                <a:cubicBezTo>
                  <a:pt x="1281779" y="1782538"/>
                  <a:pt x="1263346" y="1778773"/>
                  <a:pt x="1253485" y="1771389"/>
                </a:cubicBezTo>
                <a:cubicBezTo>
                  <a:pt x="1242535" y="1763065"/>
                  <a:pt x="1230692" y="1760637"/>
                  <a:pt x="1220187" y="1764452"/>
                </a:cubicBezTo>
                <a:cubicBezTo>
                  <a:pt x="1210674" y="1767921"/>
                  <a:pt x="1203340" y="1776394"/>
                  <a:pt x="1201011" y="1786602"/>
                </a:cubicBezTo>
                <a:cubicBezTo>
                  <a:pt x="1197741" y="1801021"/>
                  <a:pt x="1199822" y="1868013"/>
                  <a:pt x="1200615" y="1890708"/>
                </a:cubicBezTo>
                <a:close/>
                <a:moveTo>
                  <a:pt x="861142" y="1890658"/>
                </a:moveTo>
                <a:cubicBezTo>
                  <a:pt x="836367" y="1890509"/>
                  <a:pt x="816943" y="1890113"/>
                  <a:pt x="812484" y="1889072"/>
                </a:cubicBezTo>
                <a:cubicBezTo>
                  <a:pt x="805348" y="1887437"/>
                  <a:pt x="799452" y="1882383"/>
                  <a:pt x="797073" y="1875892"/>
                </a:cubicBezTo>
                <a:cubicBezTo>
                  <a:pt x="794348" y="1868410"/>
                  <a:pt x="796330" y="1859689"/>
                  <a:pt x="802722" y="1851265"/>
                </a:cubicBezTo>
                <a:cubicBezTo>
                  <a:pt x="812137" y="1838778"/>
                  <a:pt x="816894" y="1815390"/>
                  <a:pt x="807132" y="1796611"/>
                </a:cubicBezTo>
                <a:cubicBezTo>
                  <a:pt x="802028" y="1786750"/>
                  <a:pt x="788352" y="1770299"/>
                  <a:pt x="755203" y="1771439"/>
                </a:cubicBezTo>
                <a:cubicBezTo>
                  <a:pt x="721657" y="1770349"/>
                  <a:pt x="708080" y="1786750"/>
                  <a:pt x="702976" y="1796611"/>
                </a:cubicBezTo>
                <a:cubicBezTo>
                  <a:pt x="693215" y="1815390"/>
                  <a:pt x="697972" y="1838778"/>
                  <a:pt x="707386" y="1851265"/>
                </a:cubicBezTo>
                <a:cubicBezTo>
                  <a:pt x="713779" y="1859689"/>
                  <a:pt x="715761" y="1868410"/>
                  <a:pt x="713035" y="1875892"/>
                </a:cubicBezTo>
                <a:cubicBezTo>
                  <a:pt x="710657" y="1882383"/>
                  <a:pt x="704760" y="1887437"/>
                  <a:pt x="697625" y="1889072"/>
                </a:cubicBezTo>
                <a:cubicBezTo>
                  <a:pt x="687418" y="1891401"/>
                  <a:pt x="620524" y="1892293"/>
                  <a:pt x="567802" y="1891699"/>
                </a:cubicBezTo>
                <a:cubicBezTo>
                  <a:pt x="566712" y="1862414"/>
                  <a:pt x="565126" y="1800971"/>
                  <a:pt x="567901" y="1788782"/>
                </a:cubicBezTo>
                <a:cubicBezTo>
                  <a:pt x="569487" y="1781845"/>
                  <a:pt x="574442" y="1776097"/>
                  <a:pt x="580784" y="1773768"/>
                </a:cubicBezTo>
                <a:cubicBezTo>
                  <a:pt x="588019" y="1771142"/>
                  <a:pt x="596541" y="1773074"/>
                  <a:pt x="604767" y="1779268"/>
                </a:cubicBezTo>
                <a:cubicBezTo>
                  <a:pt x="617006" y="1788534"/>
                  <a:pt x="639948" y="1793192"/>
                  <a:pt x="658331" y="1783628"/>
                </a:cubicBezTo>
                <a:cubicBezTo>
                  <a:pt x="668043" y="1778624"/>
                  <a:pt x="684098" y="1765295"/>
                  <a:pt x="683008" y="1732740"/>
                </a:cubicBezTo>
                <a:cubicBezTo>
                  <a:pt x="684098" y="1699838"/>
                  <a:pt x="668043" y="1686509"/>
                  <a:pt x="658331" y="1681504"/>
                </a:cubicBezTo>
                <a:cubicBezTo>
                  <a:pt x="639948" y="1671941"/>
                  <a:pt x="617006" y="1676599"/>
                  <a:pt x="604767" y="1685865"/>
                </a:cubicBezTo>
                <a:cubicBezTo>
                  <a:pt x="596541" y="1692059"/>
                  <a:pt x="588019" y="1693991"/>
                  <a:pt x="580784" y="1691365"/>
                </a:cubicBezTo>
                <a:cubicBezTo>
                  <a:pt x="574442" y="1689036"/>
                  <a:pt x="569487" y="1683288"/>
                  <a:pt x="567901" y="1676351"/>
                </a:cubicBezTo>
                <a:cubicBezTo>
                  <a:pt x="565077" y="1663963"/>
                  <a:pt x="566761" y="1600885"/>
                  <a:pt x="567852" y="1572146"/>
                </a:cubicBezTo>
                <a:cubicBezTo>
                  <a:pt x="578604" y="1572146"/>
                  <a:pt x="589753" y="1572146"/>
                  <a:pt x="600506" y="1572196"/>
                </a:cubicBezTo>
                <a:cubicBezTo>
                  <a:pt x="655061" y="1572295"/>
                  <a:pt x="691431" y="1572245"/>
                  <a:pt x="699855" y="1570313"/>
                </a:cubicBezTo>
                <a:cubicBezTo>
                  <a:pt x="710211" y="1567934"/>
                  <a:pt x="718833" y="1560501"/>
                  <a:pt x="722351" y="1550839"/>
                </a:cubicBezTo>
                <a:cubicBezTo>
                  <a:pt x="726265" y="1540136"/>
                  <a:pt x="723788" y="1528046"/>
                  <a:pt x="715315" y="1516847"/>
                </a:cubicBezTo>
                <a:cubicBezTo>
                  <a:pt x="707733" y="1506788"/>
                  <a:pt x="703868" y="1487910"/>
                  <a:pt x="711747" y="1472747"/>
                </a:cubicBezTo>
                <a:cubicBezTo>
                  <a:pt x="718833" y="1459071"/>
                  <a:pt x="733748" y="1452332"/>
                  <a:pt x="755203" y="1452927"/>
                </a:cubicBezTo>
                <a:cubicBezTo>
                  <a:pt x="776411" y="1452382"/>
                  <a:pt x="791276" y="1459071"/>
                  <a:pt x="798362" y="1472747"/>
                </a:cubicBezTo>
                <a:cubicBezTo>
                  <a:pt x="806240" y="1487910"/>
                  <a:pt x="802425" y="1506788"/>
                  <a:pt x="794794" y="1516847"/>
                </a:cubicBezTo>
                <a:cubicBezTo>
                  <a:pt x="786370" y="1528046"/>
                  <a:pt x="783843" y="1540136"/>
                  <a:pt x="787758" y="1550839"/>
                </a:cubicBezTo>
                <a:cubicBezTo>
                  <a:pt x="791276" y="1560501"/>
                  <a:pt x="799898" y="1567934"/>
                  <a:pt x="810254" y="1570313"/>
                </a:cubicBezTo>
                <a:cubicBezTo>
                  <a:pt x="815506" y="1571502"/>
                  <a:pt x="833047" y="1571997"/>
                  <a:pt x="861242" y="1572146"/>
                </a:cubicBezTo>
                <a:cubicBezTo>
                  <a:pt x="860498" y="1592214"/>
                  <a:pt x="858120" y="1663617"/>
                  <a:pt x="861539" y="1678531"/>
                </a:cubicBezTo>
                <a:cubicBezTo>
                  <a:pt x="863868" y="1688739"/>
                  <a:pt x="871201" y="1697212"/>
                  <a:pt x="880665" y="1700681"/>
                </a:cubicBezTo>
                <a:cubicBezTo>
                  <a:pt x="891220" y="1704496"/>
                  <a:pt x="903062" y="1702068"/>
                  <a:pt x="914013" y="1693743"/>
                </a:cubicBezTo>
                <a:cubicBezTo>
                  <a:pt x="923874" y="1686360"/>
                  <a:pt x="942307" y="1682595"/>
                  <a:pt x="957073" y="1690275"/>
                </a:cubicBezTo>
                <a:cubicBezTo>
                  <a:pt x="970451" y="1697212"/>
                  <a:pt x="977091" y="1711780"/>
                  <a:pt x="976398" y="1732740"/>
                </a:cubicBezTo>
                <a:cubicBezTo>
                  <a:pt x="977091" y="1753353"/>
                  <a:pt x="970451" y="1767921"/>
                  <a:pt x="957122" y="1774858"/>
                </a:cubicBezTo>
                <a:cubicBezTo>
                  <a:pt x="942307" y="1782538"/>
                  <a:pt x="923874" y="1778773"/>
                  <a:pt x="914013" y="1771389"/>
                </a:cubicBezTo>
                <a:cubicBezTo>
                  <a:pt x="903062" y="1763065"/>
                  <a:pt x="891220" y="1760637"/>
                  <a:pt x="880715" y="1764452"/>
                </a:cubicBezTo>
                <a:cubicBezTo>
                  <a:pt x="871201" y="1767921"/>
                  <a:pt x="863868" y="1776394"/>
                  <a:pt x="861539" y="1786602"/>
                </a:cubicBezTo>
                <a:cubicBezTo>
                  <a:pt x="858269" y="1801021"/>
                  <a:pt x="860350" y="1867964"/>
                  <a:pt x="861142" y="1890658"/>
                </a:cubicBezTo>
                <a:close/>
                <a:moveTo>
                  <a:pt x="683008" y="1075895"/>
                </a:moveTo>
                <a:cubicBezTo>
                  <a:pt x="684098" y="1042994"/>
                  <a:pt x="668043" y="1029664"/>
                  <a:pt x="658331" y="1024660"/>
                </a:cubicBezTo>
                <a:cubicBezTo>
                  <a:pt x="639948" y="1015096"/>
                  <a:pt x="617006" y="1019754"/>
                  <a:pt x="604767" y="1029020"/>
                </a:cubicBezTo>
                <a:cubicBezTo>
                  <a:pt x="596541" y="1035214"/>
                  <a:pt x="588019" y="1037147"/>
                  <a:pt x="580784" y="1034520"/>
                </a:cubicBezTo>
                <a:cubicBezTo>
                  <a:pt x="574442" y="1032191"/>
                  <a:pt x="569487" y="1026444"/>
                  <a:pt x="567901" y="1019507"/>
                </a:cubicBezTo>
                <a:cubicBezTo>
                  <a:pt x="565126" y="1007267"/>
                  <a:pt x="566712" y="945527"/>
                  <a:pt x="567802" y="916292"/>
                </a:cubicBezTo>
                <a:cubicBezTo>
                  <a:pt x="621416" y="916936"/>
                  <a:pt x="688855" y="915995"/>
                  <a:pt x="699855" y="913468"/>
                </a:cubicBezTo>
                <a:cubicBezTo>
                  <a:pt x="710211" y="911089"/>
                  <a:pt x="718833" y="903657"/>
                  <a:pt x="722351" y="893994"/>
                </a:cubicBezTo>
                <a:cubicBezTo>
                  <a:pt x="726265" y="883291"/>
                  <a:pt x="723788" y="871201"/>
                  <a:pt x="715315" y="860003"/>
                </a:cubicBezTo>
                <a:cubicBezTo>
                  <a:pt x="707733" y="849944"/>
                  <a:pt x="703868" y="831065"/>
                  <a:pt x="711747" y="815903"/>
                </a:cubicBezTo>
                <a:cubicBezTo>
                  <a:pt x="718833" y="802226"/>
                  <a:pt x="733797" y="795389"/>
                  <a:pt x="755203" y="796082"/>
                </a:cubicBezTo>
                <a:cubicBezTo>
                  <a:pt x="776361" y="795339"/>
                  <a:pt x="791276" y="802226"/>
                  <a:pt x="798362" y="815903"/>
                </a:cubicBezTo>
                <a:cubicBezTo>
                  <a:pt x="806240" y="831065"/>
                  <a:pt x="802425" y="849944"/>
                  <a:pt x="794794" y="860003"/>
                </a:cubicBezTo>
                <a:cubicBezTo>
                  <a:pt x="786370" y="871201"/>
                  <a:pt x="783843" y="883291"/>
                  <a:pt x="787758" y="893994"/>
                </a:cubicBezTo>
                <a:cubicBezTo>
                  <a:pt x="791276" y="903657"/>
                  <a:pt x="799898" y="911089"/>
                  <a:pt x="810254" y="913468"/>
                </a:cubicBezTo>
                <a:cubicBezTo>
                  <a:pt x="815506" y="914657"/>
                  <a:pt x="833047" y="915153"/>
                  <a:pt x="861242" y="915301"/>
                </a:cubicBezTo>
                <a:cubicBezTo>
                  <a:pt x="860498" y="935369"/>
                  <a:pt x="858120" y="1006722"/>
                  <a:pt x="861539" y="1021687"/>
                </a:cubicBezTo>
                <a:cubicBezTo>
                  <a:pt x="863868" y="1031894"/>
                  <a:pt x="871201" y="1040367"/>
                  <a:pt x="880665" y="1043836"/>
                </a:cubicBezTo>
                <a:cubicBezTo>
                  <a:pt x="891220" y="1047651"/>
                  <a:pt x="903062" y="1045223"/>
                  <a:pt x="914013" y="1036899"/>
                </a:cubicBezTo>
                <a:cubicBezTo>
                  <a:pt x="923874" y="1029466"/>
                  <a:pt x="942257" y="1025750"/>
                  <a:pt x="957122" y="1033430"/>
                </a:cubicBezTo>
                <a:cubicBezTo>
                  <a:pt x="970451" y="1040367"/>
                  <a:pt x="977091" y="1054935"/>
                  <a:pt x="976398" y="1075895"/>
                </a:cubicBezTo>
                <a:cubicBezTo>
                  <a:pt x="977091" y="1096508"/>
                  <a:pt x="970451" y="1111076"/>
                  <a:pt x="957122" y="1117964"/>
                </a:cubicBezTo>
                <a:cubicBezTo>
                  <a:pt x="942257" y="1125694"/>
                  <a:pt x="923874" y="1121928"/>
                  <a:pt x="914013" y="1114545"/>
                </a:cubicBezTo>
                <a:cubicBezTo>
                  <a:pt x="903062" y="1106220"/>
                  <a:pt x="891220" y="1103792"/>
                  <a:pt x="880665" y="1107608"/>
                </a:cubicBezTo>
                <a:cubicBezTo>
                  <a:pt x="871201" y="1111076"/>
                  <a:pt x="863868" y="1119549"/>
                  <a:pt x="861539" y="1129707"/>
                </a:cubicBezTo>
                <a:cubicBezTo>
                  <a:pt x="858269" y="1144176"/>
                  <a:pt x="860350" y="1211169"/>
                  <a:pt x="861142" y="1233863"/>
                </a:cubicBezTo>
                <a:cubicBezTo>
                  <a:pt x="833047" y="1234012"/>
                  <a:pt x="815506" y="1234507"/>
                  <a:pt x="810303" y="1235696"/>
                </a:cubicBezTo>
                <a:cubicBezTo>
                  <a:pt x="799898" y="1238075"/>
                  <a:pt x="791276" y="1245507"/>
                  <a:pt x="787758" y="1255170"/>
                </a:cubicBezTo>
                <a:cubicBezTo>
                  <a:pt x="783843" y="1265873"/>
                  <a:pt x="786370" y="1277963"/>
                  <a:pt x="794794" y="1289162"/>
                </a:cubicBezTo>
                <a:cubicBezTo>
                  <a:pt x="802425" y="1299221"/>
                  <a:pt x="806240" y="1318099"/>
                  <a:pt x="798362" y="1333262"/>
                </a:cubicBezTo>
                <a:cubicBezTo>
                  <a:pt x="791276" y="1346938"/>
                  <a:pt x="776361" y="1353825"/>
                  <a:pt x="754906" y="1353082"/>
                </a:cubicBezTo>
                <a:cubicBezTo>
                  <a:pt x="733797" y="1353776"/>
                  <a:pt x="718833" y="1346938"/>
                  <a:pt x="711747" y="1333262"/>
                </a:cubicBezTo>
                <a:cubicBezTo>
                  <a:pt x="703868" y="1318099"/>
                  <a:pt x="707733" y="1299221"/>
                  <a:pt x="715315" y="1289162"/>
                </a:cubicBezTo>
                <a:cubicBezTo>
                  <a:pt x="723788" y="1277963"/>
                  <a:pt x="726265" y="1265873"/>
                  <a:pt x="722351" y="1255170"/>
                </a:cubicBezTo>
                <a:cubicBezTo>
                  <a:pt x="718833" y="1245507"/>
                  <a:pt x="710211" y="1238075"/>
                  <a:pt x="699855" y="1235696"/>
                </a:cubicBezTo>
                <a:cubicBezTo>
                  <a:pt x="691431" y="1233764"/>
                  <a:pt x="655011" y="1233714"/>
                  <a:pt x="600506" y="1233813"/>
                </a:cubicBezTo>
                <a:cubicBezTo>
                  <a:pt x="589703" y="1233863"/>
                  <a:pt x="578555" y="1233913"/>
                  <a:pt x="567753" y="1233863"/>
                </a:cubicBezTo>
                <a:cubicBezTo>
                  <a:pt x="566662" y="1204232"/>
                  <a:pt x="565126" y="1143978"/>
                  <a:pt x="567901" y="1131937"/>
                </a:cubicBezTo>
                <a:cubicBezTo>
                  <a:pt x="569487" y="1125000"/>
                  <a:pt x="574442" y="1119252"/>
                  <a:pt x="580784" y="1116923"/>
                </a:cubicBezTo>
                <a:cubicBezTo>
                  <a:pt x="588019" y="1114248"/>
                  <a:pt x="596541" y="1116230"/>
                  <a:pt x="604767" y="1122423"/>
                </a:cubicBezTo>
                <a:cubicBezTo>
                  <a:pt x="617006" y="1131689"/>
                  <a:pt x="639948" y="1136347"/>
                  <a:pt x="658331" y="1126784"/>
                </a:cubicBezTo>
                <a:cubicBezTo>
                  <a:pt x="668043" y="1121779"/>
                  <a:pt x="684098" y="1108401"/>
                  <a:pt x="683008" y="1075895"/>
                </a:cubicBezTo>
                <a:close/>
                <a:moveTo>
                  <a:pt x="683008" y="747473"/>
                </a:moveTo>
                <a:cubicBezTo>
                  <a:pt x="684098" y="714571"/>
                  <a:pt x="668043" y="701242"/>
                  <a:pt x="658331" y="696237"/>
                </a:cubicBezTo>
                <a:cubicBezTo>
                  <a:pt x="639948" y="686674"/>
                  <a:pt x="617006" y="691332"/>
                  <a:pt x="604767" y="700598"/>
                </a:cubicBezTo>
                <a:cubicBezTo>
                  <a:pt x="596541" y="706792"/>
                  <a:pt x="588019" y="708724"/>
                  <a:pt x="580784" y="706098"/>
                </a:cubicBezTo>
                <a:cubicBezTo>
                  <a:pt x="574442" y="703769"/>
                  <a:pt x="569487" y="698021"/>
                  <a:pt x="567901" y="691084"/>
                </a:cubicBezTo>
                <a:cubicBezTo>
                  <a:pt x="565077" y="678697"/>
                  <a:pt x="566761" y="615618"/>
                  <a:pt x="567852" y="586829"/>
                </a:cubicBezTo>
                <a:cubicBezTo>
                  <a:pt x="578604" y="586829"/>
                  <a:pt x="589703" y="586879"/>
                  <a:pt x="600506" y="586879"/>
                </a:cubicBezTo>
                <a:cubicBezTo>
                  <a:pt x="655011" y="587028"/>
                  <a:pt x="691431" y="586978"/>
                  <a:pt x="699855" y="585046"/>
                </a:cubicBezTo>
                <a:cubicBezTo>
                  <a:pt x="710211" y="582667"/>
                  <a:pt x="718833" y="575185"/>
                  <a:pt x="722351" y="565572"/>
                </a:cubicBezTo>
                <a:cubicBezTo>
                  <a:pt x="726265" y="554820"/>
                  <a:pt x="723788" y="542779"/>
                  <a:pt x="715315" y="531580"/>
                </a:cubicBezTo>
                <a:cubicBezTo>
                  <a:pt x="707733" y="521522"/>
                  <a:pt x="703868" y="502643"/>
                  <a:pt x="711747" y="487480"/>
                </a:cubicBezTo>
                <a:cubicBezTo>
                  <a:pt x="718833" y="473804"/>
                  <a:pt x="733748" y="466917"/>
                  <a:pt x="755203" y="467660"/>
                </a:cubicBezTo>
                <a:cubicBezTo>
                  <a:pt x="776312" y="466966"/>
                  <a:pt x="791276" y="473804"/>
                  <a:pt x="798362" y="487480"/>
                </a:cubicBezTo>
                <a:cubicBezTo>
                  <a:pt x="806240" y="502643"/>
                  <a:pt x="802425" y="521522"/>
                  <a:pt x="794794" y="531580"/>
                </a:cubicBezTo>
                <a:cubicBezTo>
                  <a:pt x="786370" y="542779"/>
                  <a:pt x="783843" y="554820"/>
                  <a:pt x="787758" y="565572"/>
                </a:cubicBezTo>
                <a:cubicBezTo>
                  <a:pt x="791276" y="575185"/>
                  <a:pt x="799898" y="582667"/>
                  <a:pt x="810254" y="585046"/>
                </a:cubicBezTo>
                <a:cubicBezTo>
                  <a:pt x="815506" y="586235"/>
                  <a:pt x="833047" y="586730"/>
                  <a:pt x="861242" y="586879"/>
                </a:cubicBezTo>
                <a:cubicBezTo>
                  <a:pt x="860498" y="606947"/>
                  <a:pt x="858120" y="678300"/>
                  <a:pt x="861539" y="693264"/>
                </a:cubicBezTo>
                <a:cubicBezTo>
                  <a:pt x="863868" y="703472"/>
                  <a:pt x="871201" y="711945"/>
                  <a:pt x="880665" y="715414"/>
                </a:cubicBezTo>
                <a:cubicBezTo>
                  <a:pt x="891220" y="719229"/>
                  <a:pt x="903062" y="716801"/>
                  <a:pt x="914013" y="708476"/>
                </a:cubicBezTo>
                <a:cubicBezTo>
                  <a:pt x="923874" y="701044"/>
                  <a:pt x="942257" y="697328"/>
                  <a:pt x="957122" y="705008"/>
                </a:cubicBezTo>
                <a:cubicBezTo>
                  <a:pt x="970451" y="711945"/>
                  <a:pt x="977091" y="726513"/>
                  <a:pt x="976398" y="747473"/>
                </a:cubicBezTo>
                <a:cubicBezTo>
                  <a:pt x="977091" y="768086"/>
                  <a:pt x="970451" y="782654"/>
                  <a:pt x="957122" y="789542"/>
                </a:cubicBezTo>
                <a:cubicBezTo>
                  <a:pt x="942257" y="797271"/>
                  <a:pt x="923874" y="793506"/>
                  <a:pt x="914013" y="786073"/>
                </a:cubicBezTo>
                <a:cubicBezTo>
                  <a:pt x="903062" y="777798"/>
                  <a:pt x="891220" y="775370"/>
                  <a:pt x="880665" y="779185"/>
                </a:cubicBezTo>
                <a:cubicBezTo>
                  <a:pt x="871201" y="782654"/>
                  <a:pt x="863868" y="791127"/>
                  <a:pt x="861539" y="801285"/>
                </a:cubicBezTo>
                <a:cubicBezTo>
                  <a:pt x="858269" y="815754"/>
                  <a:pt x="860350" y="882697"/>
                  <a:pt x="861142" y="905391"/>
                </a:cubicBezTo>
                <a:cubicBezTo>
                  <a:pt x="836367" y="905243"/>
                  <a:pt x="816943" y="904846"/>
                  <a:pt x="812484" y="903805"/>
                </a:cubicBezTo>
                <a:cubicBezTo>
                  <a:pt x="805348" y="902170"/>
                  <a:pt x="799452" y="897116"/>
                  <a:pt x="797073" y="890575"/>
                </a:cubicBezTo>
                <a:cubicBezTo>
                  <a:pt x="794348" y="883143"/>
                  <a:pt x="796330" y="874422"/>
                  <a:pt x="802722" y="865998"/>
                </a:cubicBezTo>
                <a:cubicBezTo>
                  <a:pt x="812137" y="853512"/>
                  <a:pt x="816894" y="830124"/>
                  <a:pt x="807132" y="811344"/>
                </a:cubicBezTo>
                <a:cubicBezTo>
                  <a:pt x="802028" y="801434"/>
                  <a:pt x="788402" y="785082"/>
                  <a:pt x="755203" y="786172"/>
                </a:cubicBezTo>
                <a:cubicBezTo>
                  <a:pt x="721707" y="785131"/>
                  <a:pt x="708080" y="801434"/>
                  <a:pt x="702976" y="811344"/>
                </a:cubicBezTo>
                <a:cubicBezTo>
                  <a:pt x="693215" y="830124"/>
                  <a:pt x="697972" y="853512"/>
                  <a:pt x="707386" y="865998"/>
                </a:cubicBezTo>
                <a:cubicBezTo>
                  <a:pt x="713779" y="874422"/>
                  <a:pt x="715761" y="883143"/>
                  <a:pt x="713035" y="890575"/>
                </a:cubicBezTo>
                <a:cubicBezTo>
                  <a:pt x="710657" y="897116"/>
                  <a:pt x="704760" y="902170"/>
                  <a:pt x="697625" y="903805"/>
                </a:cubicBezTo>
                <a:cubicBezTo>
                  <a:pt x="687418" y="906134"/>
                  <a:pt x="620524" y="907026"/>
                  <a:pt x="567802" y="906432"/>
                </a:cubicBezTo>
                <a:cubicBezTo>
                  <a:pt x="566712" y="877147"/>
                  <a:pt x="565126" y="815704"/>
                  <a:pt x="567901" y="803515"/>
                </a:cubicBezTo>
                <a:cubicBezTo>
                  <a:pt x="569487" y="796578"/>
                  <a:pt x="574442" y="790830"/>
                  <a:pt x="580784" y="788501"/>
                </a:cubicBezTo>
                <a:cubicBezTo>
                  <a:pt x="588019" y="785825"/>
                  <a:pt x="596541" y="787807"/>
                  <a:pt x="604767" y="794001"/>
                </a:cubicBezTo>
                <a:cubicBezTo>
                  <a:pt x="617006" y="803267"/>
                  <a:pt x="639948" y="807925"/>
                  <a:pt x="658331" y="798362"/>
                </a:cubicBezTo>
                <a:cubicBezTo>
                  <a:pt x="668043" y="793357"/>
                  <a:pt x="684098" y="779978"/>
                  <a:pt x="683008" y="747473"/>
                </a:cubicBezTo>
                <a:close/>
                <a:moveTo>
                  <a:pt x="1040913" y="680976"/>
                </a:moveTo>
                <a:cubicBezTo>
                  <a:pt x="1046016" y="690886"/>
                  <a:pt x="1059643" y="707287"/>
                  <a:pt x="1092842" y="706148"/>
                </a:cubicBezTo>
                <a:cubicBezTo>
                  <a:pt x="1126437" y="707188"/>
                  <a:pt x="1139965" y="690886"/>
                  <a:pt x="1145118" y="680976"/>
                </a:cubicBezTo>
                <a:cubicBezTo>
                  <a:pt x="1154830" y="662196"/>
                  <a:pt x="1150073" y="638808"/>
                  <a:pt x="1140658" y="626321"/>
                </a:cubicBezTo>
                <a:cubicBezTo>
                  <a:pt x="1134316" y="617898"/>
                  <a:pt x="1132284" y="609177"/>
                  <a:pt x="1135009" y="601744"/>
                </a:cubicBezTo>
                <a:cubicBezTo>
                  <a:pt x="1137388" y="595204"/>
                  <a:pt x="1143284" y="590149"/>
                  <a:pt x="1150420" y="588514"/>
                </a:cubicBezTo>
                <a:cubicBezTo>
                  <a:pt x="1155276" y="587375"/>
                  <a:pt x="1174997" y="586582"/>
                  <a:pt x="1200763" y="586136"/>
                </a:cubicBezTo>
                <a:cubicBezTo>
                  <a:pt x="1200020" y="605064"/>
                  <a:pt x="1197543" y="678102"/>
                  <a:pt x="1201011" y="693264"/>
                </a:cubicBezTo>
                <a:cubicBezTo>
                  <a:pt x="1203340" y="703472"/>
                  <a:pt x="1210674" y="711945"/>
                  <a:pt x="1220187" y="715414"/>
                </a:cubicBezTo>
                <a:cubicBezTo>
                  <a:pt x="1230692" y="719229"/>
                  <a:pt x="1242535" y="716751"/>
                  <a:pt x="1253485" y="708476"/>
                </a:cubicBezTo>
                <a:cubicBezTo>
                  <a:pt x="1263296" y="701044"/>
                  <a:pt x="1281729" y="697328"/>
                  <a:pt x="1296595" y="705008"/>
                </a:cubicBezTo>
                <a:cubicBezTo>
                  <a:pt x="1309924" y="711945"/>
                  <a:pt x="1316564" y="726513"/>
                  <a:pt x="1315870" y="747473"/>
                </a:cubicBezTo>
                <a:cubicBezTo>
                  <a:pt x="1316564" y="768086"/>
                  <a:pt x="1309924" y="782654"/>
                  <a:pt x="1296595" y="789542"/>
                </a:cubicBezTo>
                <a:cubicBezTo>
                  <a:pt x="1281729" y="797271"/>
                  <a:pt x="1263296" y="793506"/>
                  <a:pt x="1253485" y="786073"/>
                </a:cubicBezTo>
                <a:cubicBezTo>
                  <a:pt x="1242535" y="777798"/>
                  <a:pt x="1230692" y="775370"/>
                  <a:pt x="1220187" y="779185"/>
                </a:cubicBezTo>
                <a:cubicBezTo>
                  <a:pt x="1210674" y="782654"/>
                  <a:pt x="1203340" y="791127"/>
                  <a:pt x="1201011" y="801285"/>
                </a:cubicBezTo>
                <a:cubicBezTo>
                  <a:pt x="1197741" y="815754"/>
                  <a:pt x="1199822" y="882746"/>
                  <a:pt x="1200615" y="905441"/>
                </a:cubicBezTo>
                <a:cubicBezTo>
                  <a:pt x="1171627" y="905589"/>
                  <a:pt x="1153541" y="906035"/>
                  <a:pt x="1148240" y="907274"/>
                </a:cubicBezTo>
                <a:cubicBezTo>
                  <a:pt x="1137834" y="909653"/>
                  <a:pt x="1129212" y="917085"/>
                  <a:pt x="1125694" y="926748"/>
                </a:cubicBezTo>
                <a:cubicBezTo>
                  <a:pt x="1121779" y="937450"/>
                  <a:pt x="1124307" y="949541"/>
                  <a:pt x="1132730" y="960739"/>
                </a:cubicBezTo>
                <a:cubicBezTo>
                  <a:pt x="1140361" y="970798"/>
                  <a:pt x="1144176" y="989677"/>
                  <a:pt x="1136298" y="1004839"/>
                </a:cubicBezTo>
                <a:cubicBezTo>
                  <a:pt x="1129212" y="1018516"/>
                  <a:pt x="1114297" y="1025403"/>
                  <a:pt x="1092842" y="1024660"/>
                </a:cubicBezTo>
                <a:cubicBezTo>
                  <a:pt x="1071733" y="1025403"/>
                  <a:pt x="1056818" y="1018516"/>
                  <a:pt x="1049683" y="1004839"/>
                </a:cubicBezTo>
                <a:cubicBezTo>
                  <a:pt x="1041805" y="989677"/>
                  <a:pt x="1045669" y="970798"/>
                  <a:pt x="1053251" y="960739"/>
                </a:cubicBezTo>
                <a:cubicBezTo>
                  <a:pt x="1061724" y="949541"/>
                  <a:pt x="1064202" y="937450"/>
                  <a:pt x="1060287" y="926748"/>
                </a:cubicBezTo>
                <a:cubicBezTo>
                  <a:pt x="1056818" y="917085"/>
                  <a:pt x="1048147" y="909653"/>
                  <a:pt x="1037791" y="907274"/>
                </a:cubicBezTo>
                <a:cubicBezTo>
                  <a:pt x="1029367" y="905342"/>
                  <a:pt x="989182" y="905292"/>
                  <a:pt x="924022" y="905391"/>
                </a:cubicBezTo>
                <a:cubicBezTo>
                  <a:pt x="906382" y="905441"/>
                  <a:pt x="887850" y="905490"/>
                  <a:pt x="871053" y="905441"/>
                </a:cubicBezTo>
                <a:cubicBezTo>
                  <a:pt x="869963" y="875760"/>
                  <a:pt x="868476" y="815556"/>
                  <a:pt x="871201" y="803515"/>
                </a:cubicBezTo>
                <a:cubicBezTo>
                  <a:pt x="872787" y="796578"/>
                  <a:pt x="877742" y="790830"/>
                  <a:pt x="884084" y="788501"/>
                </a:cubicBezTo>
                <a:cubicBezTo>
                  <a:pt x="891368" y="785825"/>
                  <a:pt x="899842" y="787807"/>
                  <a:pt x="908067" y="794001"/>
                </a:cubicBezTo>
                <a:cubicBezTo>
                  <a:pt x="920306" y="803267"/>
                  <a:pt x="943248" y="807925"/>
                  <a:pt x="961681" y="798362"/>
                </a:cubicBezTo>
                <a:cubicBezTo>
                  <a:pt x="971343" y="793357"/>
                  <a:pt x="987447" y="779978"/>
                  <a:pt x="986308" y="747473"/>
                </a:cubicBezTo>
                <a:cubicBezTo>
                  <a:pt x="987447" y="714571"/>
                  <a:pt x="971343" y="701242"/>
                  <a:pt x="961681" y="696237"/>
                </a:cubicBezTo>
                <a:cubicBezTo>
                  <a:pt x="943248" y="686674"/>
                  <a:pt x="920306" y="691332"/>
                  <a:pt x="908067" y="700598"/>
                </a:cubicBezTo>
                <a:cubicBezTo>
                  <a:pt x="899842" y="706792"/>
                  <a:pt x="891319" y="708724"/>
                  <a:pt x="884084" y="706098"/>
                </a:cubicBezTo>
                <a:cubicBezTo>
                  <a:pt x="877742" y="703769"/>
                  <a:pt x="872787" y="698021"/>
                  <a:pt x="871201" y="691084"/>
                </a:cubicBezTo>
                <a:cubicBezTo>
                  <a:pt x="868377" y="678697"/>
                  <a:pt x="870062" y="615718"/>
                  <a:pt x="871152" y="586929"/>
                </a:cubicBezTo>
                <a:cubicBezTo>
                  <a:pt x="886265" y="586929"/>
                  <a:pt x="903954" y="586929"/>
                  <a:pt x="924072" y="586879"/>
                </a:cubicBezTo>
                <a:cubicBezTo>
                  <a:pt x="972632" y="586780"/>
                  <a:pt x="1027633" y="586681"/>
                  <a:pt x="1035561" y="588514"/>
                </a:cubicBezTo>
                <a:cubicBezTo>
                  <a:pt x="1042696" y="590149"/>
                  <a:pt x="1048643" y="595204"/>
                  <a:pt x="1051021" y="601744"/>
                </a:cubicBezTo>
                <a:cubicBezTo>
                  <a:pt x="1053697" y="609177"/>
                  <a:pt x="1051715" y="617898"/>
                  <a:pt x="1045372" y="626321"/>
                </a:cubicBezTo>
                <a:cubicBezTo>
                  <a:pt x="1035908" y="638808"/>
                  <a:pt x="1031151" y="662196"/>
                  <a:pt x="1040913" y="680976"/>
                </a:cubicBezTo>
                <a:close/>
                <a:moveTo>
                  <a:pt x="1378849" y="680976"/>
                </a:moveTo>
                <a:cubicBezTo>
                  <a:pt x="1383804" y="690539"/>
                  <a:pt x="1396687" y="706197"/>
                  <a:pt x="1427557" y="706197"/>
                </a:cubicBezTo>
                <a:cubicBezTo>
                  <a:pt x="1428598" y="706197"/>
                  <a:pt x="1429688" y="706197"/>
                  <a:pt x="1430778" y="706197"/>
                </a:cubicBezTo>
                <a:cubicBezTo>
                  <a:pt x="1464225" y="707238"/>
                  <a:pt x="1477901" y="690936"/>
                  <a:pt x="1483054" y="681025"/>
                </a:cubicBezTo>
                <a:cubicBezTo>
                  <a:pt x="1492815" y="662246"/>
                  <a:pt x="1488009" y="638858"/>
                  <a:pt x="1478594" y="626371"/>
                </a:cubicBezTo>
                <a:cubicBezTo>
                  <a:pt x="1472252" y="617947"/>
                  <a:pt x="1470220" y="609226"/>
                  <a:pt x="1472946" y="601794"/>
                </a:cubicBezTo>
                <a:cubicBezTo>
                  <a:pt x="1475324" y="595253"/>
                  <a:pt x="1481221" y="590199"/>
                  <a:pt x="1488356" y="588564"/>
                </a:cubicBezTo>
                <a:cubicBezTo>
                  <a:pt x="1496334" y="586730"/>
                  <a:pt x="1551335" y="586829"/>
                  <a:pt x="1599895" y="586929"/>
                </a:cubicBezTo>
                <a:cubicBezTo>
                  <a:pt x="1606683" y="586978"/>
                  <a:pt x="1613125" y="586978"/>
                  <a:pt x="1619368" y="586978"/>
                </a:cubicBezTo>
                <a:cubicBezTo>
                  <a:pt x="1620458" y="615767"/>
                  <a:pt x="1622143" y="678746"/>
                  <a:pt x="1619318" y="691134"/>
                </a:cubicBezTo>
                <a:cubicBezTo>
                  <a:pt x="1617733" y="698071"/>
                  <a:pt x="1612778" y="703819"/>
                  <a:pt x="1606435" y="706148"/>
                </a:cubicBezTo>
                <a:cubicBezTo>
                  <a:pt x="1599201" y="708774"/>
                  <a:pt x="1590678" y="706841"/>
                  <a:pt x="1582453" y="700647"/>
                </a:cubicBezTo>
                <a:cubicBezTo>
                  <a:pt x="1570214" y="691382"/>
                  <a:pt x="1547272" y="686724"/>
                  <a:pt x="1528839" y="696287"/>
                </a:cubicBezTo>
                <a:cubicBezTo>
                  <a:pt x="1519176" y="701292"/>
                  <a:pt x="1503122" y="714621"/>
                  <a:pt x="1504212" y="747176"/>
                </a:cubicBezTo>
                <a:cubicBezTo>
                  <a:pt x="1503122" y="780028"/>
                  <a:pt x="1519176" y="793406"/>
                  <a:pt x="1528839" y="798411"/>
                </a:cubicBezTo>
                <a:cubicBezTo>
                  <a:pt x="1547272" y="807974"/>
                  <a:pt x="1570214" y="803317"/>
                  <a:pt x="1582453" y="794051"/>
                </a:cubicBezTo>
                <a:cubicBezTo>
                  <a:pt x="1590678" y="787857"/>
                  <a:pt x="1599201" y="785875"/>
                  <a:pt x="1606435" y="788551"/>
                </a:cubicBezTo>
                <a:cubicBezTo>
                  <a:pt x="1612778" y="790879"/>
                  <a:pt x="1617733" y="796627"/>
                  <a:pt x="1619318" y="803564"/>
                </a:cubicBezTo>
                <a:cubicBezTo>
                  <a:pt x="1622093" y="815803"/>
                  <a:pt x="1620508" y="877445"/>
                  <a:pt x="1619418" y="906679"/>
                </a:cubicBezTo>
                <a:cubicBezTo>
                  <a:pt x="1562087" y="906927"/>
                  <a:pt x="1497770" y="906035"/>
                  <a:pt x="1488356" y="903855"/>
                </a:cubicBezTo>
                <a:cubicBezTo>
                  <a:pt x="1481221" y="902220"/>
                  <a:pt x="1475324" y="897166"/>
                  <a:pt x="1472946" y="890625"/>
                </a:cubicBezTo>
                <a:cubicBezTo>
                  <a:pt x="1470220" y="883192"/>
                  <a:pt x="1472252" y="874471"/>
                  <a:pt x="1478594" y="866048"/>
                </a:cubicBezTo>
                <a:cubicBezTo>
                  <a:pt x="1488009" y="853561"/>
                  <a:pt x="1492815" y="830173"/>
                  <a:pt x="1483054" y="811393"/>
                </a:cubicBezTo>
                <a:cubicBezTo>
                  <a:pt x="1477901" y="801483"/>
                  <a:pt x="1464373" y="785131"/>
                  <a:pt x="1431125" y="786222"/>
                </a:cubicBezTo>
                <a:cubicBezTo>
                  <a:pt x="1397678" y="785131"/>
                  <a:pt x="1383952" y="801483"/>
                  <a:pt x="1378849" y="811393"/>
                </a:cubicBezTo>
                <a:cubicBezTo>
                  <a:pt x="1369087" y="830173"/>
                  <a:pt x="1373844" y="853561"/>
                  <a:pt x="1383308" y="866048"/>
                </a:cubicBezTo>
                <a:cubicBezTo>
                  <a:pt x="1389651" y="874471"/>
                  <a:pt x="1391682" y="883192"/>
                  <a:pt x="1388957" y="890625"/>
                </a:cubicBezTo>
                <a:cubicBezTo>
                  <a:pt x="1386579" y="897166"/>
                  <a:pt x="1380633" y="902220"/>
                  <a:pt x="1373497" y="903855"/>
                </a:cubicBezTo>
                <a:cubicBezTo>
                  <a:pt x="1365569" y="905688"/>
                  <a:pt x="1310518" y="905540"/>
                  <a:pt x="1261958" y="905441"/>
                </a:cubicBezTo>
                <a:cubicBezTo>
                  <a:pt x="1242535" y="905441"/>
                  <a:pt x="1225340" y="905391"/>
                  <a:pt x="1210525" y="905441"/>
                </a:cubicBezTo>
                <a:cubicBezTo>
                  <a:pt x="1209484" y="875760"/>
                  <a:pt x="1207948" y="815605"/>
                  <a:pt x="1210674" y="803564"/>
                </a:cubicBezTo>
                <a:cubicBezTo>
                  <a:pt x="1212259" y="796627"/>
                  <a:pt x="1217214" y="790879"/>
                  <a:pt x="1223557" y="788551"/>
                </a:cubicBezTo>
                <a:cubicBezTo>
                  <a:pt x="1230791" y="785875"/>
                  <a:pt x="1239314" y="787857"/>
                  <a:pt x="1247539" y="794051"/>
                </a:cubicBezTo>
                <a:cubicBezTo>
                  <a:pt x="1259778" y="803317"/>
                  <a:pt x="1282720" y="807974"/>
                  <a:pt x="1301153" y="798411"/>
                </a:cubicBezTo>
                <a:cubicBezTo>
                  <a:pt x="1310816" y="793406"/>
                  <a:pt x="1326920" y="780028"/>
                  <a:pt x="1325780" y="747522"/>
                </a:cubicBezTo>
                <a:cubicBezTo>
                  <a:pt x="1326920" y="714621"/>
                  <a:pt x="1310816" y="701292"/>
                  <a:pt x="1301153" y="696287"/>
                </a:cubicBezTo>
                <a:cubicBezTo>
                  <a:pt x="1282720" y="686724"/>
                  <a:pt x="1259778" y="691382"/>
                  <a:pt x="1247539" y="700647"/>
                </a:cubicBezTo>
                <a:cubicBezTo>
                  <a:pt x="1239314" y="706841"/>
                  <a:pt x="1230791" y="708774"/>
                  <a:pt x="1223557" y="706148"/>
                </a:cubicBezTo>
                <a:cubicBezTo>
                  <a:pt x="1217214" y="703819"/>
                  <a:pt x="1212259" y="698071"/>
                  <a:pt x="1210674" y="691134"/>
                </a:cubicBezTo>
                <a:cubicBezTo>
                  <a:pt x="1207849" y="678597"/>
                  <a:pt x="1209583" y="614330"/>
                  <a:pt x="1210674" y="586037"/>
                </a:cubicBezTo>
                <a:cubicBezTo>
                  <a:pt x="1273107" y="585145"/>
                  <a:pt x="1362299" y="585987"/>
                  <a:pt x="1373497" y="588564"/>
                </a:cubicBezTo>
                <a:cubicBezTo>
                  <a:pt x="1380633" y="590199"/>
                  <a:pt x="1386579" y="595253"/>
                  <a:pt x="1388957" y="601794"/>
                </a:cubicBezTo>
                <a:cubicBezTo>
                  <a:pt x="1391682" y="609226"/>
                  <a:pt x="1389651" y="617947"/>
                  <a:pt x="1383308" y="626371"/>
                </a:cubicBezTo>
                <a:cubicBezTo>
                  <a:pt x="1373844" y="638858"/>
                  <a:pt x="1369087" y="662246"/>
                  <a:pt x="1378849" y="681025"/>
                </a:cubicBezTo>
                <a:close/>
                <a:moveTo>
                  <a:pt x="1504212" y="1075548"/>
                </a:moveTo>
                <a:cubicBezTo>
                  <a:pt x="1503122" y="1108401"/>
                  <a:pt x="1519176" y="1121779"/>
                  <a:pt x="1528839" y="1126784"/>
                </a:cubicBezTo>
                <a:cubicBezTo>
                  <a:pt x="1547272" y="1136347"/>
                  <a:pt x="1570214" y="1131689"/>
                  <a:pt x="1582453" y="1122423"/>
                </a:cubicBezTo>
                <a:cubicBezTo>
                  <a:pt x="1590678" y="1116230"/>
                  <a:pt x="1599201" y="1114248"/>
                  <a:pt x="1606435" y="1116923"/>
                </a:cubicBezTo>
                <a:cubicBezTo>
                  <a:pt x="1612778" y="1119252"/>
                  <a:pt x="1617733" y="1125000"/>
                  <a:pt x="1619318" y="1131937"/>
                </a:cubicBezTo>
                <a:cubicBezTo>
                  <a:pt x="1622044" y="1143978"/>
                  <a:pt x="1620557" y="1204133"/>
                  <a:pt x="1619467" y="1233813"/>
                </a:cubicBezTo>
                <a:lnTo>
                  <a:pt x="1599895" y="1233813"/>
                </a:lnTo>
                <a:cubicBezTo>
                  <a:pt x="1551335" y="1233913"/>
                  <a:pt x="1496334" y="1234061"/>
                  <a:pt x="1488356" y="1232228"/>
                </a:cubicBezTo>
                <a:cubicBezTo>
                  <a:pt x="1481221" y="1230593"/>
                  <a:pt x="1475324" y="1225539"/>
                  <a:pt x="1472946" y="1218998"/>
                </a:cubicBezTo>
                <a:cubicBezTo>
                  <a:pt x="1470220" y="1211565"/>
                  <a:pt x="1472252" y="1202844"/>
                  <a:pt x="1478594" y="1194421"/>
                </a:cubicBezTo>
                <a:cubicBezTo>
                  <a:pt x="1488009" y="1181934"/>
                  <a:pt x="1492815" y="1158546"/>
                  <a:pt x="1483054" y="1139766"/>
                </a:cubicBezTo>
                <a:cubicBezTo>
                  <a:pt x="1477901" y="1129856"/>
                  <a:pt x="1464373" y="1113554"/>
                  <a:pt x="1431125" y="1114594"/>
                </a:cubicBezTo>
                <a:cubicBezTo>
                  <a:pt x="1397678" y="1113554"/>
                  <a:pt x="1384002" y="1129856"/>
                  <a:pt x="1378849" y="1139766"/>
                </a:cubicBezTo>
                <a:cubicBezTo>
                  <a:pt x="1369087" y="1158546"/>
                  <a:pt x="1373844" y="1181934"/>
                  <a:pt x="1383308" y="1194421"/>
                </a:cubicBezTo>
                <a:cubicBezTo>
                  <a:pt x="1389651" y="1202844"/>
                  <a:pt x="1391682" y="1211565"/>
                  <a:pt x="1388957" y="1218998"/>
                </a:cubicBezTo>
                <a:cubicBezTo>
                  <a:pt x="1386579" y="1225539"/>
                  <a:pt x="1380633" y="1230593"/>
                  <a:pt x="1373497" y="1232228"/>
                </a:cubicBezTo>
                <a:cubicBezTo>
                  <a:pt x="1362299" y="1234804"/>
                  <a:pt x="1273058" y="1235647"/>
                  <a:pt x="1210574" y="1234755"/>
                </a:cubicBezTo>
                <a:cubicBezTo>
                  <a:pt x="1209484" y="1205421"/>
                  <a:pt x="1207899" y="1144127"/>
                  <a:pt x="1210674" y="1131937"/>
                </a:cubicBezTo>
                <a:cubicBezTo>
                  <a:pt x="1212259" y="1125000"/>
                  <a:pt x="1217214" y="1119252"/>
                  <a:pt x="1223557" y="1116923"/>
                </a:cubicBezTo>
                <a:cubicBezTo>
                  <a:pt x="1230791" y="1114248"/>
                  <a:pt x="1239314" y="1116230"/>
                  <a:pt x="1247539" y="1122423"/>
                </a:cubicBezTo>
                <a:cubicBezTo>
                  <a:pt x="1259778" y="1131689"/>
                  <a:pt x="1282720" y="1136347"/>
                  <a:pt x="1301153" y="1126784"/>
                </a:cubicBezTo>
                <a:cubicBezTo>
                  <a:pt x="1310816" y="1121779"/>
                  <a:pt x="1326920" y="1108401"/>
                  <a:pt x="1325780" y="1075895"/>
                </a:cubicBezTo>
                <a:cubicBezTo>
                  <a:pt x="1326920" y="1042994"/>
                  <a:pt x="1310816" y="1029664"/>
                  <a:pt x="1301153" y="1024660"/>
                </a:cubicBezTo>
                <a:cubicBezTo>
                  <a:pt x="1282720" y="1015096"/>
                  <a:pt x="1259778" y="1019754"/>
                  <a:pt x="1247539" y="1029020"/>
                </a:cubicBezTo>
                <a:cubicBezTo>
                  <a:pt x="1239314" y="1035214"/>
                  <a:pt x="1230841" y="1037147"/>
                  <a:pt x="1223557" y="1034520"/>
                </a:cubicBezTo>
                <a:cubicBezTo>
                  <a:pt x="1217214" y="1032191"/>
                  <a:pt x="1212259" y="1026444"/>
                  <a:pt x="1210674" y="1019507"/>
                </a:cubicBezTo>
                <a:cubicBezTo>
                  <a:pt x="1207849" y="1007119"/>
                  <a:pt x="1209534" y="944041"/>
                  <a:pt x="1210674" y="915301"/>
                </a:cubicBezTo>
                <a:cubicBezTo>
                  <a:pt x="1227025" y="915252"/>
                  <a:pt x="1244913" y="915301"/>
                  <a:pt x="1262008" y="915301"/>
                </a:cubicBezTo>
                <a:cubicBezTo>
                  <a:pt x="1327118" y="915450"/>
                  <a:pt x="1367353" y="915400"/>
                  <a:pt x="1375777" y="913468"/>
                </a:cubicBezTo>
                <a:cubicBezTo>
                  <a:pt x="1386133" y="911089"/>
                  <a:pt x="1394804" y="903657"/>
                  <a:pt x="1398322" y="893994"/>
                </a:cubicBezTo>
                <a:cubicBezTo>
                  <a:pt x="1402187" y="883291"/>
                  <a:pt x="1399710" y="871201"/>
                  <a:pt x="1391236" y="860003"/>
                </a:cubicBezTo>
                <a:cubicBezTo>
                  <a:pt x="1383655" y="849944"/>
                  <a:pt x="1379840" y="831065"/>
                  <a:pt x="1387718" y="815903"/>
                </a:cubicBezTo>
                <a:cubicBezTo>
                  <a:pt x="1394804" y="802226"/>
                  <a:pt x="1409719" y="795339"/>
                  <a:pt x="1431174" y="796082"/>
                </a:cubicBezTo>
                <a:cubicBezTo>
                  <a:pt x="1452333" y="795438"/>
                  <a:pt x="1467198" y="802226"/>
                  <a:pt x="1474283" y="815903"/>
                </a:cubicBezTo>
                <a:cubicBezTo>
                  <a:pt x="1482162" y="831065"/>
                  <a:pt x="1478347" y="849944"/>
                  <a:pt x="1470765" y="860003"/>
                </a:cubicBezTo>
                <a:cubicBezTo>
                  <a:pt x="1462292" y="871201"/>
                  <a:pt x="1459765" y="883291"/>
                  <a:pt x="1463680" y="893994"/>
                </a:cubicBezTo>
                <a:cubicBezTo>
                  <a:pt x="1467198" y="903657"/>
                  <a:pt x="1475820" y="911089"/>
                  <a:pt x="1486225" y="913468"/>
                </a:cubicBezTo>
                <a:cubicBezTo>
                  <a:pt x="1496383" y="915797"/>
                  <a:pt x="1561344" y="916788"/>
                  <a:pt x="1619467" y="916540"/>
                </a:cubicBezTo>
                <a:cubicBezTo>
                  <a:pt x="1620557" y="945825"/>
                  <a:pt x="1622143" y="1007267"/>
                  <a:pt x="1619368" y="1019507"/>
                </a:cubicBezTo>
                <a:cubicBezTo>
                  <a:pt x="1617782" y="1026444"/>
                  <a:pt x="1612827" y="1032191"/>
                  <a:pt x="1606485" y="1034520"/>
                </a:cubicBezTo>
                <a:cubicBezTo>
                  <a:pt x="1599250" y="1037147"/>
                  <a:pt x="1590728" y="1035214"/>
                  <a:pt x="1582502" y="1029020"/>
                </a:cubicBezTo>
                <a:cubicBezTo>
                  <a:pt x="1570263" y="1019754"/>
                  <a:pt x="1547321" y="1015096"/>
                  <a:pt x="1528888" y="1024660"/>
                </a:cubicBezTo>
                <a:cubicBezTo>
                  <a:pt x="1519226" y="1029664"/>
                  <a:pt x="1503171" y="1042994"/>
                  <a:pt x="1504262" y="1075548"/>
                </a:cubicBezTo>
                <a:close/>
                <a:moveTo>
                  <a:pt x="1504212" y="1403971"/>
                </a:moveTo>
                <a:cubicBezTo>
                  <a:pt x="1503122" y="1436872"/>
                  <a:pt x="1519176" y="1450202"/>
                  <a:pt x="1528839" y="1455206"/>
                </a:cubicBezTo>
                <a:cubicBezTo>
                  <a:pt x="1547272" y="1464769"/>
                  <a:pt x="1570214" y="1460112"/>
                  <a:pt x="1582453" y="1450846"/>
                </a:cubicBezTo>
                <a:cubicBezTo>
                  <a:pt x="1590678" y="1444652"/>
                  <a:pt x="1599201" y="1442719"/>
                  <a:pt x="1606435" y="1445346"/>
                </a:cubicBezTo>
                <a:cubicBezTo>
                  <a:pt x="1612778" y="1447675"/>
                  <a:pt x="1617733" y="1453422"/>
                  <a:pt x="1619318" y="1460359"/>
                </a:cubicBezTo>
                <a:cubicBezTo>
                  <a:pt x="1622044" y="1472450"/>
                  <a:pt x="1620557" y="1532654"/>
                  <a:pt x="1619467" y="1562285"/>
                </a:cubicBezTo>
                <a:lnTo>
                  <a:pt x="1599944" y="1562285"/>
                </a:lnTo>
                <a:cubicBezTo>
                  <a:pt x="1534735" y="1562137"/>
                  <a:pt x="1494599" y="1562186"/>
                  <a:pt x="1486176" y="1564119"/>
                </a:cubicBezTo>
                <a:cubicBezTo>
                  <a:pt x="1475770" y="1566497"/>
                  <a:pt x="1467148" y="1573930"/>
                  <a:pt x="1463630" y="1583592"/>
                </a:cubicBezTo>
                <a:cubicBezTo>
                  <a:pt x="1459716" y="1594295"/>
                  <a:pt x="1462243" y="1606386"/>
                  <a:pt x="1470716" y="1617584"/>
                </a:cubicBezTo>
                <a:cubicBezTo>
                  <a:pt x="1478297" y="1627643"/>
                  <a:pt x="1482112" y="1646522"/>
                  <a:pt x="1474234" y="1661684"/>
                </a:cubicBezTo>
                <a:cubicBezTo>
                  <a:pt x="1467148" y="1675360"/>
                  <a:pt x="1452134" y="1682099"/>
                  <a:pt x="1430778" y="1681504"/>
                </a:cubicBezTo>
                <a:cubicBezTo>
                  <a:pt x="1409669" y="1682149"/>
                  <a:pt x="1394755" y="1675360"/>
                  <a:pt x="1387669" y="1661684"/>
                </a:cubicBezTo>
                <a:cubicBezTo>
                  <a:pt x="1379790" y="1646522"/>
                  <a:pt x="1383606" y="1627643"/>
                  <a:pt x="1391187" y="1617584"/>
                </a:cubicBezTo>
                <a:cubicBezTo>
                  <a:pt x="1399660" y="1606386"/>
                  <a:pt x="1402138" y="1594295"/>
                  <a:pt x="1398273" y="1583592"/>
                </a:cubicBezTo>
                <a:cubicBezTo>
                  <a:pt x="1394755" y="1573930"/>
                  <a:pt x="1386083" y="1566497"/>
                  <a:pt x="1375727" y="1564119"/>
                </a:cubicBezTo>
                <a:cubicBezTo>
                  <a:pt x="1363785" y="1561393"/>
                  <a:pt x="1276279" y="1560452"/>
                  <a:pt x="1213052" y="1561344"/>
                </a:cubicBezTo>
                <a:cubicBezTo>
                  <a:pt x="1213845" y="1537807"/>
                  <a:pt x="1215876" y="1472400"/>
                  <a:pt x="1212606" y="1458130"/>
                </a:cubicBezTo>
                <a:cubicBezTo>
                  <a:pt x="1210277" y="1447972"/>
                  <a:pt x="1202944" y="1439499"/>
                  <a:pt x="1193479" y="1436030"/>
                </a:cubicBezTo>
                <a:cubicBezTo>
                  <a:pt x="1182925" y="1432215"/>
                  <a:pt x="1171082" y="1434643"/>
                  <a:pt x="1160132" y="1442967"/>
                </a:cubicBezTo>
                <a:cubicBezTo>
                  <a:pt x="1150321" y="1450350"/>
                  <a:pt x="1131838" y="1454116"/>
                  <a:pt x="1117072" y="1446436"/>
                </a:cubicBezTo>
                <a:cubicBezTo>
                  <a:pt x="1103743" y="1439499"/>
                  <a:pt x="1097054" y="1424931"/>
                  <a:pt x="1097747" y="1403971"/>
                </a:cubicBezTo>
                <a:cubicBezTo>
                  <a:pt x="1097054" y="1383358"/>
                  <a:pt x="1103743" y="1368790"/>
                  <a:pt x="1117072" y="1361853"/>
                </a:cubicBezTo>
                <a:cubicBezTo>
                  <a:pt x="1131888" y="1354172"/>
                  <a:pt x="1150321" y="1357938"/>
                  <a:pt x="1160132" y="1365321"/>
                </a:cubicBezTo>
                <a:cubicBezTo>
                  <a:pt x="1171082" y="1373646"/>
                  <a:pt x="1182925" y="1376074"/>
                  <a:pt x="1193479" y="1372258"/>
                </a:cubicBezTo>
                <a:cubicBezTo>
                  <a:pt x="1202944" y="1368790"/>
                  <a:pt x="1210277" y="1360317"/>
                  <a:pt x="1212606" y="1350109"/>
                </a:cubicBezTo>
                <a:cubicBezTo>
                  <a:pt x="1215975" y="1335393"/>
                  <a:pt x="1213746" y="1265873"/>
                  <a:pt x="1212953" y="1244665"/>
                </a:cubicBezTo>
                <a:cubicBezTo>
                  <a:pt x="1276229" y="1245557"/>
                  <a:pt x="1363785" y="1244616"/>
                  <a:pt x="1375727" y="1241890"/>
                </a:cubicBezTo>
                <a:cubicBezTo>
                  <a:pt x="1386083" y="1239512"/>
                  <a:pt x="1394755" y="1232079"/>
                  <a:pt x="1398273" y="1222417"/>
                </a:cubicBezTo>
                <a:cubicBezTo>
                  <a:pt x="1402138" y="1211714"/>
                  <a:pt x="1399660" y="1199624"/>
                  <a:pt x="1391187" y="1188425"/>
                </a:cubicBezTo>
                <a:cubicBezTo>
                  <a:pt x="1383606" y="1178366"/>
                  <a:pt x="1379790" y="1159487"/>
                  <a:pt x="1387669" y="1144325"/>
                </a:cubicBezTo>
                <a:cubicBezTo>
                  <a:pt x="1394755" y="1130649"/>
                  <a:pt x="1409669" y="1123811"/>
                  <a:pt x="1431125" y="1124505"/>
                </a:cubicBezTo>
                <a:cubicBezTo>
                  <a:pt x="1452233" y="1123761"/>
                  <a:pt x="1467148" y="1130649"/>
                  <a:pt x="1474234" y="1144325"/>
                </a:cubicBezTo>
                <a:cubicBezTo>
                  <a:pt x="1482112" y="1159487"/>
                  <a:pt x="1478297" y="1178366"/>
                  <a:pt x="1470716" y="1188425"/>
                </a:cubicBezTo>
                <a:cubicBezTo>
                  <a:pt x="1462243" y="1199624"/>
                  <a:pt x="1459716" y="1211714"/>
                  <a:pt x="1463630" y="1222417"/>
                </a:cubicBezTo>
                <a:cubicBezTo>
                  <a:pt x="1467148" y="1232079"/>
                  <a:pt x="1475770" y="1239512"/>
                  <a:pt x="1486176" y="1241890"/>
                </a:cubicBezTo>
                <a:cubicBezTo>
                  <a:pt x="1494599" y="1243823"/>
                  <a:pt x="1534785" y="1243872"/>
                  <a:pt x="1599895" y="1243724"/>
                </a:cubicBezTo>
                <a:lnTo>
                  <a:pt x="1619368" y="1243724"/>
                </a:lnTo>
                <a:cubicBezTo>
                  <a:pt x="1620458" y="1272463"/>
                  <a:pt x="1622143" y="1335541"/>
                  <a:pt x="1619318" y="1347929"/>
                </a:cubicBezTo>
                <a:cubicBezTo>
                  <a:pt x="1617733" y="1354866"/>
                  <a:pt x="1612778" y="1360614"/>
                  <a:pt x="1606435" y="1362943"/>
                </a:cubicBezTo>
                <a:cubicBezTo>
                  <a:pt x="1599201" y="1365569"/>
                  <a:pt x="1590678" y="1363636"/>
                  <a:pt x="1582453" y="1357443"/>
                </a:cubicBezTo>
                <a:cubicBezTo>
                  <a:pt x="1570214" y="1348177"/>
                  <a:pt x="1547272" y="1343519"/>
                  <a:pt x="1528839" y="1353082"/>
                </a:cubicBezTo>
                <a:cubicBezTo>
                  <a:pt x="1519176" y="1358087"/>
                  <a:pt x="1503122" y="1371416"/>
                  <a:pt x="1504212" y="1403971"/>
                </a:cubicBezTo>
                <a:close/>
                <a:moveTo>
                  <a:pt x="1132730" y="1617584"/>
                </a:moveTo>
                <a:cubicBezTo>
                  <a:pt x="1140361" y="1627643"/>
                  <a:pt x="1144176" y="1646522"/>
                  <a:pt x="1136298" y="1661684"/>
                </a:cubicBezTo>
                <a:cubicBezTo>
                  <a:pt x="1129212" y="1675360"/>
                  <a:pt x="1114297" y="1682099"/>
                  <a:pt x="1092842" y="1681504"/>
                </a:cubicBezTo>
                <a:cubicBezTo>
                  <a:pt x="1071684" y="1682149"/>
                  <a:pt x="1056769" y="1675360"/>
                  <a:pt x="1049683" y="1661684"/>
                </a:cubicBezTo>
                <a:cubicBezTo>
                  <a:pt x="1041805" y="1646522"/>
                  <a:pt x="1045669" y="1627643"/>
                  <a:pt x="1053251" y="1617584"/>
                </a:cubicBezTo>
                <a:cubicBezTo>
                  <a:pt x="1061724" y="1606386"/>
                  <a:pt x="1064202" y="1594295"/>
                  <a:pt x="1060287" y="1583592"/>
                </a:cubicBezTo>
                <a:cubicBezTo>
                  <a:pt x="1056769" y="1573930"/>
                  <a:pt x="1048147" y="1566497"/>
                  <a:pt x="1037791" y="1564119"/>
                </a:cubicBezTo>
                <a:cubicBezTo>
                  <a:pt x="1029367" y="1562186"/>
                  <a:pt x="989182" y="1562137"/>
                  <a:pt x="924022" y="1562285"/>
                </a:cubicBezTo>
                <a:cubicBezTo>
                  <a:pt x="906382" y="1562285"/>
                  <a:pt x="887850" y="1562335"/>
                  <a:pt x="871053" y="1562285"/>
                </a:cubicBezTo>
                <a:cubicBezTo>
                  <a:pt x="869963" y="1532604"/>
                  <a:pt x="868476" y="1472400"/>
                  <a:pt x="871201" y="1460359"/>
                </a:cubicBezTo>
                <a:cubicBezTo>
                  <a:pt x="872787" y="1453422"/>
                  <a:pt x="877742" y="1447675"/>
                  <a:pt x="884084" y="1445346"/>
                </a:cubicBezTo>
                <a:cubicBezTo>
                  <a:pt x="891319" y="1442670"/>
                  <a:pt x="899842" y="1444652"/>
                  <a:pt x="908067" y="1450846"/>
                </a:cubicBezTo>
                <a:cubicBezTo>
                  <a:pt x="920306" y="1460112"/>
                  <a:pt x="943248" y="1464769"/>
                  <a:pt x="961681" y="1455206"/>
                </a:cubicBezTo>
                <a:cubicBezTo>
                  <a:pt x="971343" y="1450202"/>
                  <a:pt x="987447" y="1436872"/>
                  <a:pt x="986308" y="1404318"/>
                </a:cubicBezTo>
                <a:cubicBezTo>
                  <a:pt x="987447" y="1371416"/>
                  <a:pt x="971343" y="1358087"/>
                  <a:pt x="961681" y="1353082"/>
                </a:cubicBezTo>
                <a:cubicBezTo>
                  <a:pt x="943248" y="1343519"/>
                  <a:pt x="920306" y="1348177"/>
                  <a:pt x="908067" y="1357443"/>
                </a:cubicBezTo>
                <a:cubicBezTo>
                  <a:pt x="899842" y="1363636"/>
                  <a:pt x="891319" y="1365569"/>
                  <a:pt x="884084" y="1362943"/>
                </a:cubicBezTo>
                <a:cubicBezTo>
                  <a:pt x="877742" y="1360614"/>
                  <a:pt x="872787" y="1354866"/>
                  <a:pt x="871201" y="1347929"/>
                </a:cubicBezTo>
                <a:cubicBezTo>
                  <a:pt x="868377" y="1335541"/>
                  <a:pt x="870062" y="1272513"/>
                  <a:pt x="871152" y="1243724"/>
                </a:cubicBezTo>
                <a:cubicBezTo>
                  <a:pt x="887949" y="1243674"/>
                  <a:pt x="906382" y="1243724"/>
                  <a:pt x="924022" y="1243724"/>
                </a:cubicBezTo>
                <a:cubicBezTo>
                  <a:pt x="989182" y="1243872"/>
                  <a:pt x="1029367" y="1243823"/>
                  <a:pt x="1037791" y="1241890"/>
                </a:cubicBezTo>
                <a:cubicBezTo>
                  <a:pt x="1048147" y="1239512"/>
                  <a:pt x="1056818" y="1232079"/>
                  <a:pt x="1060287" y="1222417"/>
                </a:cubicBezTo>
                <a:cubicBezTo>
                  <a:pt x="1064202" y="1211714"/>
                  <a:pt x="1061724" y="1199624"/>
                  <a:pt x="1053251" y="1188425"/>
                </a:cubicBezTo>
                <a:cubicBezTo>
                  <a:pt x="1045669" y="1178366"/>
                  <a:pt x="1041805" y="1159487"/>
                  <a:pt x="1049683" y="1144325"/>
                </a:cubicBezTo>
                <a:cubicBezTo>
                  <a:pt x="1056818" y="1130649"/>
                  <a:pt x="1071684" y="1123761"/>
                  <a:pt x="1093189" y="1124505"/>
                </a:cubicBezTo>
                <a:cubicBezTo>
                  <a:pt x="1114248" y="1123811"/>
                  <a:pt x="1129212" y="1130649"/>
                  <a:pt x="1136298" y="1144325"/>
                </a:cubicBezTo>
                <a:cubicBezTo>
                  <a:pt x="1144176" y="1159487"/>
                  <a:pt x="1140361" y="1178366"/>
                  <a:pt x="1132730" y="1188425"/>
                </a:cubicBezTo>
                <a:cubicBezTo>
                  <a:pt x="1124307" y="1199624"/>
                  <a:pt x="1121779" y="1211714"/>
                  <a:pt x="1125694" y="1222417"/>
                </a:cubicBezTo>
                <a:cubicBezTo>
                  <a:pt x="1129212" y="1232079"/>
                  <a:pt x="1137834" y="1239512"/>
                  <a:pt x="1148240" y="1241890"/>
                </a:cubicBezTo>
                <a:cubicBezTo>
                  <a:pt x="1153740" y="1243129"/>
                  <a:pt x="1175245" y="1244021"/>
                  <a:pt x="1203043" y="1244516"/>
                </a:cubicBezTo>
                <a:cubicBezTo>
                  <a:pt x="1204133" y="1273603"/>
                  <a:pt x="1205718" y="1335640"/>
                  <a:pt x="1202944" y="1347929"/>
                </a:cubicBezTo>
                <a:cubicBezTo>
                  <a:pt x="1201358" y="1354866"/>
                  <a:pt x="1196403" y="1360614"/>
                  <a:pt x="1190060" y="1362943"/>
                </a:cubicBezTo>
                <a:cubicBezTo>
                  <a:pt x="1182826" y="1365569"/>
                  <a:pt x="1174303" y="1363636"/>
                  <a:pt x="1166078" y="1357443"/>
                </a:cubicBezTo>
                <a:cubicBezTo>
                  <a:pt x="1153839" y="1348177"/>
                  <a:pt x="1130897" y="1343519"/>
                  <a:pt x="1112464" y="1353082"/>
                </a:cubicBezTo>
                <a:cubicBezTo>
                  <a:pt x="1102802" y="1358087"/>
                  <a:pt x="1086747" y="1371416"/>
                  <a:pt x="1087837" y="1403971"/>
                </a:cubicBezTo>
                <a:cubicBezTo>
                  <a:pt x="1086747" y="1436872"/>
                  <a:pt x="1102802" y="1450202"/>
                  <a:pt x="1112464" y="1455206"/>
                </a:cubicBezTo>
                <a:cubicBezTo>
                  <a:pt x="1130897" y="1464769"/>
                  <a:pt x="1153839" y="1460112"/>
                  <a:pt x="1166078" y="1450846"/>
                </a:cubicBezTo>
                <a:cubicBezTo>
                  <a:pt x="1174303" y="1444652"/>
                  <a:pt x="1182826" y="1442670"/>
                  <a:pt x="1190060" y="1445346"/>
                </a:cubicBezTo>
                <a:cubicBezTo>
                  <a:pt x="1196403" y="1447675"/>
                  <a:pt x="1201358" y="1453422"/>
                  <a:pt x="1202944" y="1460359"/>
                </a:cubicBezTo>
                <a:cubicBezTo>
                  <a:pt x="1205669" y="1472301"/>
                  <a:pt x="1204182" y="1531564"/>
                  <a:pt x="1203092" y="1561493"/>
                </a:cubicBezTo>
                <a:cubicBezTo>
                  <a:pt x="1175294" y="1561988"/>
                  <a:pt x="1153740" y="1562880"/>
                  <a:pt x="1148240" y="1564119"/>
                </a:cubicBezTo>
                <a:cubicBezTo>
                  <a:pt x="1137834" y="1566497"/>
                  <a:pt x="1129212" y="1573930"/>
                  <a:pt x="1125694" y="1583592"/>
                </a:cubicBezTo>
                <a:cubicBezTo>
                  <a:pt x="1121779" y="1594295"/>
                  <a:pt x="1124307" y="1606386"/>
                  <a:pt x="1132730" y="1617584"/>
                </a:cubicBezTo>
                <a:close/>
                <a:moveTo>
                  <a:pt x="986308" y="1075895"/>
                </a:moveTo>
                <a:cubicBezTo>
                  <a:pt x="987447" y="1042994"/>
                  <a:pt x="971343" y="1029664"/>
                  <a:pt x="961681" y="1024660"/>
                </a:cubicBezTo>
                <a:cubicBezTo>
                  <a:pt x="943248" y="1015096"/>
                  <a:pt x="920306" y="1019754"/>
                  <a:pt x="908067" y="1029020"/>
                </a:cubicBezTo>
                <a:cubicBezTo>
                  <a:pt x="899842" y="1035214"/>
                  <a:pt x="891319" y="1037147"/>
                  <a:pt x="884084" y="1034520"/>
                </a:cubicBezTo>
                <a:cubicBezTo>
                  <a:pt x="877742" y="1032191"/>
                  <a:pt x="872787" y="1026444"/>
                  <a:pt x="871201" y="1019507"/>
                </a:cubicBezTo>
                <a:cubicBezTo>
                  <a:pt x="868377" y="1007119"/>
                  <a:pt x="870062" y="944140"/>
                  <a:pt x="871152" y="915351"/>
                </a:cubicBezTo>
                <a:cubicBezTo>
                  <a:pt x="886265" y="915400"/>
                  <a:pt x="903954" y="915351"/>
                  <a:pt x="924072" y="915301"/>
                </a:cubicBezTo>
                <a:cubicBezTo>
                  <a:pt x="972632" y="915202"/>
                  <a:pt x="1027633" y="915103"/>
                  <a:pt x="1035561" y="916936"/>
                </a:cubicBezTo>
                <a:cubicBezTo>
                  <a:pt x="1042696" y="918572"/>
                  <a:pt x="1048643" y="923626"/>
                  <a:pt x="1051021" y="930167"/>
                </a:cubicBezTo>
                <a:cubicBezTo>
                  <a:pt x="1053697" y="937599"/>
                  <a:pt x="1051715" y="946320"/>
                  <a:pt x="1045372" y="954744"/>
                </a:cubicBezTo>
                <a:cubicBezTo>
                  <a:pt x="1035908" y="967230"/>
                  <a:pt x="1031151" y="990618"/>
                  <a:pt x="1040913" y="1009398"/>
                </a:cubicBezTo>
                <a:cubicBezTo>
                  <a:pt x="1046016" y="1019308"/>
                  <a:pt x="1059692" y="1035710"/>
                  <a:pt x="1092842" y="1034570"/>
                </a:cubicBezTo>
                <a:cubicBezTo>
                  <a:pt x="1126437" y="1035660"/>
                  <a:pt x="1139965" y="1019308"/>
                  <a:pt x="1145118" y="1009398"/>
                </a:cubicBezTo>
                <a:cubicBezTo>
                  <a:pt x="1154830" y="990618"/>
                  <a:pt x="1150073" y="967230"/>
                  <a:pt x="1140658" y="954744"/>
                </a:cubicBezTo>
                <a:cubicBezTo>
                  <a:pt x="1134316" y="946320"/>
                  <a:pt x="1132284" y="937599"/>
                  <a:pt x="1135009" y="930167"/>
                </a:cubicBezTo>
                <a:cubicBezTo>
                  <a:pt x="1137388" y="923626"/>
                  <a:pt x="1143284" y="918572"/>
                  <a:pt x="1150420" y="916936"/>
                </a:cubicBezTo>
                <a:cubicBezTo>
                  <a:pt x="1154978" y="915896"/>
                  <a:pt x="1175195" y="915499"/>
                  <a:pt x="1200714" y="915351"/>
                </a:cubicBezTo>
                <a:cubicBezTo>
                  <a:pt x="1199971" y="935468"/>
                  <a:pt x="1197592" y="1006772"/>
                  <a:pt x="1201011" y="1021687"/>
                </a:cubicBezTo>
                <a:cubicBezTo>
                  <a:pt x="1203340" y="1031894"/>
                  <a:pt x="1210674" y="1040367"/>
                  <a:pt x="1220187" y="1043836"/>
                </a:cubicBezTo>
                <a:cubicBezTo>
                  <a:pt x="1230692" y="1047651"/>
                  <a:pt x="1242535" y="1045223"/>
                  <a:pt x="1253485" y="1036899"/>
                </a:cubicBezTo>
                <a:cubicBezTo>
                  <a:pt x="1263296" y="1029466"/>
                  <a:pt x="1281729" y="1025750"/>
                  <a:pt x="1296595" y="1033430"/>
                </a:cubicBezTo>
                <a:cubicBezTo>
                  <a:pt x="1309924" y="1040367"/>
                  <a:pt x="1316564" y="1054935"/>
                  <a:pt x="1315870" y="1075895"/>
                </a:cubicBezTo>
                <a:cubicBezTo>
                  <a:pt x="1316564" y="1096508"/>
                  <a:pt x="1309924" y="1111076"/>
                  <a:pt x="1296595" y="1117964"/>
                </a:cubicBezTo>
                <a:cubicBezTo>
                  <a:pt x="1281729" y="1125694"/>
                  <a:pt x="1263296" y="1121928"/>
                  <a:pt x="1253485" y="1114545"/>
                </a:cubicBezTo>
                <a:cubicBezTo>
                  <a:pt x="1242535" y="1106220"/>
                  <a:pt x="1230692" y="1103792"/>
                  <a:pt x="1220138" y="1107608"/>
                </a:cubicBezTo>
                <a:cubicBezTo>
                  <a:pt x="1210674" y="1111076"/>
                  <a:pt x="1203340" y="1119549"/>
                  <a:pt x="1201011" y="1129707"/>
                </a:cubicBezTo>
                <a:cubicBezTo>
                  <a:pt x="1197691" y="1144325"/>
                  <a:pt x="1199871" y="1212705"/>
                  <a:pt x="1200664" y="1234606"/>
                </a:cubicBezTo>
                <a:cubicBezTo>
                  <a:pt x="1174947" y="1234111"/>
                  <a:pt x="1155276" y="1233368"/>
                  <a:pt x="1150420" y="1232228"/>
                </a:cubicBezTo>
                <a:cubicBezTo>
                  <a:pt x="1143284" y="1230593"/>
                  <a:pt x="1137388" y="1225539"/>
                  <a:pt x="1135009" y="1218998"/>
                </a:cubicBezTo>
                <a:cubicBezTo>
                  <a:pt x="1132284" y="1211565"/>
                  <a:pt x="1134316" y="1202844"/>
                  <a:pt x="1140658" y="1194421"/>
                </a:cubicBezTo>
                <a:cubicBezTo>
                  <a:pt x="1150073" y="1181934"/>
                  <a:pt x="1154830" y="1158546"/>
                  <a:pt x="1145118" y="1139766"/>
                </a:cubicBezTo>
                <a:cubicBezTo>
                  <a:pt x="1139965" y="1129856"/>
                  <a:pt x="1126338" y="1113554"/>
                  <a:pt x="1093189" y="1114594"/>
                </a:cubicBezTo>
                <a:cubicBezTo>
                  <a:pt x="1059593" y="1113554"/>
                  <a:pt x="1046016" y="1129856"/>
                  <a:pt x="1040913" y="1139766"/>
                </a:cubicBezTo>
                <a:cubicBezTo>
                  <a:pt x="1031151" y="1158546"/>
                  <a:pt x="1035908" y="1181934"/>
                  <a:pt x="1045372" y="1194421"/>
                </a:cubicBezTo>
                <a:cubicBezTo>
                  <a:pt x="1051715" y="1202844"/>
                  <a:pt x="1053697" y="1211565"/>
                  <a:pt x="1051021" y="1218998"/>
                </a:cubicBezTo>
                <a:cubicBezTo>
                  <a:pt x="1048643" y="1225539"/>
                  <a:pt x="1042696" y="1230593"/>
                  <a:pt x="1035561" y="1232228"/>
                </a:cubicBezTo>
                <a:cubicBezTo>
                  <a:pt x="1027633" y="1234061"/>
                  <a:pt x="972632" y="1233962"/>
                  <a:pt x="924072" y="1233813"/>
                </a:cubicBezTo>
                <a:cubicBezTo>
                  <a:pt x="903954" y="1233813"/>
                  <a:pt x="886215" y="1233764"/>
                  <a:pt x="871053" y="1233813"/>
                </a:cubicBezTo>
                <a:cubicBezTo>
                  <a:pt x="869963" y="1204133"/>
                  <a:pt x="868476" y="1143978"/>
                  <a:pt x="871201" y="1131937"/>
                </a:cubicBezTo>
                <a:cubicBezTo>
                  <a:pt x="872787" y="1125000"/>
                  <a:pt x="877742" y="1119252"/>
                  <a:pt x="884084" y="1116923"/>
                </a:cubicBezTo>
                <a:cubicBezTo>
                  <a:pt x="891319" y="1114248"/>
                  <a:pt x="899842" y="1116230"/>
                  <a:pt x="908067" y="1122423"/>
                </a:cubicBezTo>
                <a:cubicBezTo>
                  <a:pt x="920306" y="1131689"/>
                  <a:pt x="943248" y="1136347"/>
                  <a:pt x="961681" y="1126784"/>
                </a:cubicBezTo>
                <a:cubicBezTo>
                  <a:pt x="971343" y="1121779"/>
                  <a:pt x="987447" y="1108401"/>
                  <a:pt x="986308" y="1075895"/>
                </a:cubicBezTo>
                <a:close/>
                <a:moveTo>
                  <a:pt x="569834" y="1350109"/>
                </a:moveTo>
                <a:cubicBezTo>
                  <a:pt x="573253" y="1335194"/>
                  <a:pt x="570874" y="1263940"/>
                  <a:pt x="570131" y="1243773"/>
                </a:cubicBezTo>
                <a:cubicBezTo>
                  <a:pt x="579496" y="1243773"/>
                  <a:pt x="589654" y="1243773"/>
                  <a:pt x="600506" y="1243724"/>
                </a:cubicBezTo>
                <a:cubicBezTo>
                  <a:pt x="642326" y="1243625"/>
                  <a:pt x="689697" y="1243525"/>
                  <a:pt x="697625" y="1245359"/>
                </a:cubicBezTo>
                <a:cubicBezTo>
                  <a:pt x="704760" y="1246994"/>
                  <a:pt x="710657" y="1252048"/>
                  <a:pt x="713035" y="1258589"/>
                </a:cubicBezTo>
                <a:cubicBezTo>
                  <a:pt x="715761" y="1266021"/>
                  <a:pt x="713779" y="1274742"/>
                  <a:pt x="707386" y="1283166"/>
                </a:cubicBezTo>
                <a:cubicBezTo>
                  <a:pt x="697972" y="1295653"/>
                  <a:pt x="693215" y="1319041"/>
                  <a:pt x="702976" y="1337820"/>
                </a:cubicBezTo>
                <a:cubicBezTo>
                  <a:pt x="707932" y="1347384"/>
                  <a:pt x="720815" y="1363042"/>
                  <a:pt x="751685" y="1363042"/>
                </a:cubicBezTo>
                <a:cubicBezTo>
                  <a:pt x="752725" y="1363042"/>
                  <a:pt x="753816" y="1363042"/>
                  <a:pt x="754906" y="1363042"/>
                </a:cubicBezTo>
                <a:cubicBezTo>
                  <a:pt x="788452" y="1364181"/>
                  <a:pt x="802028" y="1347780"/>
                  <a:pt x="807132" y="1337870"/>
                </a:cubicBezTo>
                <a:cubicBezTo>
                  <a:pt x="816894" y="1319090"/>
                  <a:pt x="812137" y="1295702"/>
                  <a:pt x="802722" y="1283216"/>
                </a:cubicBezTo>
                <a:cubicBezTo>
                  <a:pt x="796330" y="1274792"/>
                  <a:pt x="794348" y="1266071"/>
                  <a:pt x="797073" y="1258638"/>
                </a:cubicBezTo>
                <a:cubicBezTo>
                  <a:pt x="799452" y="1252098"/>
                  <a:pt x="805348" y="1247044"/>
                  <a:pt x="812484" y="1245408"/>
                </a:cubicBezTo>
                <a:cubicBezTo>
                  <a:pt x="816993" y="1244368"/>
                  <a:pt x="836417" y="1243971"/>
                  <a:pt x="861242" y="1243823"/>
                </a:cubicBezTo>
                <a:cubicBezTo>
                  <a:pt x="860498" y="1263940"/>
                  <a:pt x="858120" y="1335244"/>
                  <a:pt x="861539" y="1350159"/>
                </a:cubicBezTo>
                <a:cubicBezTo>
                  <a:pt x="863868" y="1360366"/>
                  <a:pt x="871201" y="1368839"/>
                  <a:pt x="880715" y="1372308"/>
                </a:cubicBezTo>
                <a:cubicBezTo>
                  <a:pt x="891220" y="1376123"/>
                  <a:pt x="903062" y="1373695"/>
                  <a:pt x="914013" y="1365371"/>
                </a:cubicBezTo>
                <a:cubicBezTo>
                  <a:pt x="923874" y="1357938"/>
                  <a:pt x="942307" y="1354222"/>
                  <a:pt x="957122" y="1361902"/>
                </a:cubicBezTo>
                <a:cubicBezTo>
                  <a:pt x="970451" y="1368839"/>
                  <a:pt x="977091" y="1383407"/>
                  <a:pt x="976398" y="1404367"/>
                </a:cubicBezTo>
                <a:cubicBezTo>
                  <a:pt x="977091" y="1424980"/>
                  <a:pt x="970451" y="1439548"/>
                  <a:pt x="957073" y="1446485"/>
                </a:cubicBezTo>
                <a:cubicBezTo>
                  <a:pt x="942307" y="1454166"/>
                  <a:pt x="923874" y="1450400"/>
                  <a:pt x="914013" y="1443017"/>
                </a:cubicBezTo>
                <a:cubicBezTo>
                  <a:pt x="903062" y="1434692"/>
                  <a:pt x="891220" y="1432264"/>
                  <a:pt x="880665" y="1436080"/>
                </a:cubicBezTo>
                <a:cubicBezTo>
                  <a:pt x="871201" y="1439548"/>
                  <a:pt x="863868" y="1448021"/>
                  <a:pt x="861539" y="1458179"/>
                </a:cubicBezTo>
                <a:cubicBezTo>
                  <a:pt x="858269" y="1472648"/>
                  <a:pt x="860350" y="1539591"/>
                  <a:pt x="861142" y="1562285"/>
                </a:cubicBezTo>
                <a:cubicBezTo>
                  <a:pt x="836367" y="1562137"/>
                  <a:pt x="816943" y="1561740"/>
                  <a:pt x="812484" y="1560700"/>
                </a:cubicBezTo>
                <a:cubicBezTo>
                  <a:pt x="805348" y="1559065"/>
                  <a:pt x="799452" y="1554010"/>
                  <a:pt x="797073" y="1547470"/>
                </a:cubicBezTo>
                <a:cubicBezTo>
                  <a:pt x="794348" y="1540037"/>
                  <a:pt x="796330" y="1531316"/>
                  <a:pt x="802722" y="1522892"/>
                </a:cubicBezTo>
                <a:cubicBezTo>
                  <a:pt x="812137" y="1510406"/>
                  <a:pt x="816894" y="1487018"/>
                  <a:pt x="807132" y="1468238"/>
                </a:cubicBezTo>
                <a:cubicBezTo>
                  <a:pt x="802028" y="1458328"/>
                  <a:pt x="788402" y="1441877"/>
                  <a:pt x="755203" y="1443066"/>
                </a:cubicBezTo>
                <a:cubicBezTo>
                  <a:pt x="721707" y="1441927"/>
                  <a:pt x="708080" y="1458328"/>
                  <a:pt x="702976" y="1468238"/>
                </a:cubicBezTo>
                <a:cubicBezTo>
                  <a:pt x="693215" y="1487018"/>
                  <a:pt x="697972" y="1510406"/>
                  <a:pt x="707386" y="1522892"/>
                </a:cubicBezTo>
                <a:cubicBezTo>
                  <a:pt x="713779" y="1531316"/>
                  <a:pt x="715761" y="1540037"/>
                  <a:pt x="713035" y="1547470"/>
                </a:cubicBezTo>
                <a:cubicBezTo>
                  <a:pt x="710657" y="1554010"/>
                  <a:pt x="704760" y="1559065"/>
                  <a:pt x="697625" y="1560700"/>
                </a:cubicBezTo>
                <a:cubicBezTo>
                  <a:pt x="689697" y="1562533"/>
                  <a:pt x="642326" y="1562434"/>
                  <a:pt x="600555" y="1562335"/>
                </a:cubicBezTo>
                <a:cubicBezTo>
                  <a:pt x="589654" y="1562285"/>
                  <a:pt x="579546" y="1562285"/>
                  <a:pt x="570230" y="1562285"/>
                </a:cubicBezTo>
                <a:cubicBezTo>
                  <a:pt x="571023" y="1539542"/>
                  <a:pt x="573104" y="1472648"/>
                  <a:pt x="569834" y="1458179"/>
                </a:cubicBezTo>
                <a:cubicBezTo>
                  <a:pt x="567505" y="1448021"/>
                  <a:pt x="560171" y="1439548"/>
                  <a:pt x="550657" y="1436080"/>
                </a:cubicBezTo>
                <a:cubicBezTo>
                  <a:pt x="540153" y="1432264"/>
                  <a:pt x="528310" y="1434692"/>
                  <a:pt x="517310" y="1443017"/>
                </a:cubicBezTo>
                <a:cubicBezTo>
                  <a:pt x="507499" y="1450400"/>
                  <a:pt x="489066" y="1454166"/>
                  <a:pt x="474250" y="1446485"/>
                </a:cubicBezTo>
                <a:cubicBezTo>
                  <a:pt x="460921" y="1439548"/>
                  <a:pt x="454281" y="1424980"/>
                  <a:pt x="454975" y="1404020"/>
                </a:cubicBezTo>
                <a:cubicBezTo>
                  <a:pt x="454281" y="1383407"/>
                  <a:pt x="460921" y="1368839"/>
                  <a:pt x="474250" y="1361902"/>
                </a:cubicBezTo>
                <a:cubicBezTo>
                  <a:pt x="489066" y="1354222"/>
                  <a:pt x="507499" y="1357988"/>
                  <a:pt x="517310" y="1365371"/>
                </a:cubicBezTo>
                <a:cubicBezTo>
                  <a:pt x="528310" y="1373695"/>
                  <a:pt x="540153" y="1376123"/>
                  <a:pt x="550657" y="1372308"/>
                </a:cubicBezTo>
                <a:cubicBezTo>
                  <a:pt x="560171" y="1368839"/>
                  <a:pt x="567505" y="1360366"/>
                  <a:pt x="569834" y="1350159"/>
                </a:cubicBezTo>
                <a:close/>
                <a:moveTo>
                  <a:pt x="1920686" y="1458130"/>
                </a:moveTo>
                <a:cubicBezTo>
                  <a:pt x="1917317" y="1472846"/>
                  <a:pt x="1919547" y="1542118"/>
                  <a:pt x="1920339" y="1563475"/>
                </a:cubicBezTo>
                <a:cubicBezTo>
                  <a:pt x="1875100" y="1563276"/>
                  <a:pt x="1833725" y="1562335"/>
                  <a:pt x="1826292" y="1560650"/>
                </a:cubicBezTo>
                <a:cubicBezTo>
                  <a:pt x="1819157" y="1559015"/>
                  <a:pt x="1813260" y="1553961"/>
                  <a:pt x="1810882" y="1547420"/>
                </a:cubicBezTo>
                <a:cubicBezTo>
                  <a:pt x="1808156" y="1539988"/>
                  <a:pt x="1810188" y="1531267"/>
                  <a:pt x="1816531" y="1522843"/>
                </a:cubicBezTo>
                <a:cubicBezTo>
                  <a:pt x="1825995" y="1510356"/>
                  <a:pt x="1830752" y="1486968"/>
                  <a:pt x="1820990" y="1468188"/>
                </a:cubicBezTo>
                <a:cubicBezTo>
                  <a:pt x="1815837" y="1458278"/>
                  <a:pt x="1802458" y="1441877"/>
                  <a:pt x="1769061" y="1443017"/>
                </a:cubicBezTo>
                <a:cubicBezTo>
                  <a:pt x="1735465" y="1441927"/>
                  <a:pt x="1721938" y="1458328"/>
                  <a:pt x="1716785" y="1468188"/>
                </a:cubicBezTo>
                <a:cubicBezTo>
                  <a:pt x="1707023" y="1486968"/>
                  <a:pt x="1711830" y="1510356"/>
                  <a:pt x="1721244" y="1522843"/>
                </a:cubicBezTo>
                <a:cubicBezTo>
                  <a:pt x="1727587" y="1531267"/>
                  <a:pt x="1729618" y="1539988"/>
                  <a:pt x="1726893" y="1547420"/>
                </a:cubicBezTo>
                <a:cubicBezTo>
                  <a:pt x="1724515" y="1553961"/>
                  <a:pt x="1718618" y="1559015"/>
                  <a:pt x="1711483" y="1560650"/>
                </a:cubicBezTo>
                <a:cubicBezTo>
                  <a:pt x="1705091" y="1562137"/>
                  <a:pt x="1668572" y="1562335"/>
                  <a:pt x="1629377" y="1562285"/>
                </a:cubicBezTo>
                <a:cubicBezTo>
                  <a:pt x="1630170" y="1539641"/>
                  <a:pt x="1632251" y="1472599"/>
                  <a:pt x="1628981" y="1458130"/>
                </a:cubicBezTo>
                <a:cubicBezTo>
                  <a:pt x="1626652" y="1447972"/>
                  <a:pt x="1619318" y="1439499"/>
                  <a:pt x="1609854" y="1436030"/>
                </a:cubicBezTo>
                <a:cubicBezTo>
                  <a:pt x="1599300" y="1432215"/>
                  <a:pt x="1587457" y="1434643"/>
                  <a:pt x="1576507" y="1442967"/>
                </a:cubicBezTo>
                <a:cubicBezTo>
                  <a:pt x="1566696" y="1450350"/>
                  <a:pt x="1548263" y="1454116"/>
                  <a:pt x="1533447" y="1446436"/>
                </a:cubicBezTo>
                <a:cubicBezTo>
                  <a:pt x="1520118" y="1439499"/>
                  <a:pt x="1513429" y="1424931"/>
                  <a:pt x="1514122" y="1403971"/>
                </a:cubicBezTo>
                <a:cubicBezTo>
                  <a:pt x="1513429" y="1383358"/>
                  <a:pt x="1520118" y="1368790"/>
                  <a:pt x="1533447" y="1361853"/>
                </a:cubicBezTo>
                <a:cubicBezTo>
                  <a:pt x="1548263" y="1354172"/>
                  <a:pt x="1566696" y="1357938"/>
                  <a:pt x="1576507" y="1365321"/>
                </a:cubicBezTo>
                <a:cubicBezTo>
                  <a:pt x="1587457" y="1373596"/>
                  <a:pt x="1599300" y="1376074"/>
                  <a:pt x="1609854" y="1372258"/>
                </a:cubicBezTo>
                <a:cubicBezTo>
                  <a:pt x="1619318" y="1368790"/>
                  <a:pt x="1626652" y="1360317"/>
                  <a:pt x="1628981" y="1350109"/>
                </a:cubicBezTo>
                <a:cubicBezTo>
                  <a:pt x="1632400" y="1335145"/>
                  <a:pt x="1630021" y="1263742"/>
                  <a:pt x="1629278" y="1243724"/>
                </a:cubicBezTo>
                <a:cubicBezTo>
                  <a:pt x="1668522" y="1243674"/>
                  <a:pt x="1705091" y="1243872"/>
                  <a:pt x="1711483" y="1245359"/>
                </a:cubicBezTo>
                <a:cubicBezTo>
                  <a:pt x="1718618" y="1246994"/>
                  <a:pt x="1724515" y="1252048"/>
                  <a:pt x="1726893" y="1258589"/>
                </a:cubicBezTo>
                <a:cubicBezTo>
                  <a:pt x="1729618" y="1266021"/>
                  <a:pt x="1727587" y="1274742"/>
                  <a:pt x="1721244" y="1283166"/>
                </a:cubicBezTo>
                <a:cubicBezTo>
                  <a:pt x="1711830" y="1295653"/>
                  <a:pt x="1707023" y="1319041"/>
                  <a:pt x="1716785" y="1337820"/>
                </a:cubicBezTo>
                <a:cubicBezTo>
                  <a:pt x="1721938" y="1347731"/>
                  <a:pt x="1735267" y="1364132"/>
                  <a:pt x="1768714" y="1362992"/>
                </a:cubicBezTo>
                <a:cubicBezTo>
                  <a:pt x="1802062" y="1364132"/>
                  <a:pt x="1815837" y="1347731"/>
                  <a:pt x="1820990" y="1337820"/>
                </a:cubicBezTo>
                <a:cubicBezTo>
                  <a:pt x="1830752" y="1319041"/>
                  <a:pt x="1825995" y="1295653"/>
                  <a:pt x="1816531" y="1283166"/>
                </a:cubicBezTo>
                <a:cubicBezTo>
                  <a:pt x="1810188" y="1274742"/>
                  <a:pt x="1808156" y="1266021"/>
                  <a:pt x="1810882" y="1258589"/>
                </a:cubicBezTo>
                <a:cubicBezTo>
                  <a:pt x="1813260" y="1252048"/>
                  <a:pt x="1819206" y="1246994"/>
                  <a:pt x="1826292" y="1245359"/>
                </a:cubicBezTo>
                <a:cubicBezTo>
                  <a:pt x="1833328" y="1243773"/>
                  <a:pt x="1876883" y="1243625"/>
                  <a:pt x="1920389" y="1243724"/>
                </a:cubicBezTo>
                <a:cubicBezTo>
                  <a:pt x="1919646" y="1263742"/>
                  <a:pt x="1917267" y="1335145"/>
                  <a:pt x="1920686" y="1350109"/>
                </a:cubicBezTo>
                <a:cubicBezTo>
                  <a:pt x="1923015" y="1360317"/>
                  <a:pt x="1930349" y="1368790"/>
                  <a:pt x="1939813" y="1372258"/>
                </a:cubicBezTo>
                <a:cubicBezTo>
                  <a:pt x="1950367" y="1376074"/>
                  <a:pt x="1962210" y="1373646"/>
                  <a:pt x="1973160" y="1365321"/>
                </a:cubicBezTo>
                <a:cubicBezTo>
                  <a:pt x="1983021" y="1357889"/>
                  <a:pt x="2001454" y="1354172"/>
                  <a:pt x="2016270" y="1361853"/>
                </a:cubicBezTo>
                <a:cubicBezTo>
                  <a:pt x="2029599" y="1368790"/>
                  <a:pt x="2036239" y="1383358"/>
                  <a:pt x="2035545" y="1404318"/>
                </a:cubicBezTo>
                <a:cubicBezTo>
                  <a:pt x="2036239" y="1424931"/>
                  <a:pt x="2029599" y="1439499"/>
                  <a:pt x="2016220" y="1446436"/>
                </a:cubicBezTo>
                <a:cubicBezTo>
                  <a:pt x="2001454" y="1454116"/>
                  <a:pt x="1983021" y="1450350"/>
                  <a:pt x="1973160" y="1442967"/>
                </a:cubicBezTo>
                <a:cubicBezTo>
                  <a:pt x="1962210" y="1434643"/>
                  <a:pt x="1950367" y="1432215"/>
                  <a:pt x="1939813" y="1436030"/>
                </a:cubicBezTo>
                <a:cubicBezTo>
                  <a:pt x="1930349" y="1439499"/>
                  <a:pt x="1923015" y="1447972"/>
                  <a:pt x="1920686" y="1458130"/>
                </a:cubicBezTo>
                <a:close/>
                <a:moveTo>
                  <a:pt x="1920290" y="1233813"/>
                </a:moveTo>
                <a:cubicBezTo>
                  <a:pt x="1865536" y="1233714"/>
                  <a:pt x="1831743" y="1233962"/>
                  <a:pt x="1824112" y="1235696"/>
                </a:cubicBezTo>
                <a:cubicBezTo>
                  <a:pt x="1813706" y="1238075"/>
                  <a:pt x="1805084" y="1245507"/>
                  <a:pt x="1801566" y="1255170"/>
                </a:cubicBezTo>
                <a:cubicBezTo>
                  <a:pt x="1797652" y="1265873"/>
                  <a:pt x="1800179" y="1277963"/>
                  <a:pt x="1808652" y="1289162"/>
                </a:cubicBezTo>
                <a:cubicBezTo>
                  <a:pt x="1816233" y="1299221"/>
                  <a:pt x="1820049" y="1318099"/>
                  <a:pt x="1812170" y="1333262"/>
                </a:cubicBezTo>
                <a:cubicBezTo>
                  <a:pt x="1805084" y="1346938"/>
                  <a:pt x="1790169" y="1353726"/>
                  <a:pt x="1768714" y="1353082"/>
                </a:cubicBezTo>
                <a:cubicBezTo>
                  <a:pt x="1747605" y="1353776"/>
                  <a:pt x="1732691" y="1346938"/>
                  <a:pt x="1725605" y="1333262"/>
                </a:cubicBezTo>
                <a:cubicBezTo>
                  <a:pt x="1717726" y="1318099"/>
                  <a:pt x="1721542" y="1299221"/>
                  <a:pt x="1729123" y="1289162"/>
                </a:cubicBezTo>
                <a:cubicBezTo>
                  <a:pt x="1737596" y="1277963"/>
                  <a:pt x="1740123" y="1265873"/>
                  <a:pt x="1736209" y="1255170"/>
                </a:cubicBezTo>
                <a:cubicBezTo>
                  <a:pt x="1732691" y="1245507"/>
                  <a:pt x="1724069" y="1238075"/>
                  <a:pt x="1713663" y="1235696"/>
                </a:cubicBezTo>
                <a:cubicBezTo>
                  <a:pt x="1706577" y="1234061"/>
                  <a:pt x="1677144" y="1233764"/>
                  <a:pt x="1629377" y="1233813"/>
                </a:cubicBezTo>
                <a:cubicBezTo>
                  <a:pt x="1630170" y="1211070"/>
                  <a:pt x="1632251" y="1144176"/>
                  <a:pt x="1628981" y="1129707"/>
                </a:cubicBezTo>
                <a:cubicBezTo>
                  <a:pt x="1626652" y="1119549"/>
                  <a:pt x="1619318" y="1111076"/>
                  <a:pt x="1609854" y="1107608"/>
                </a:cubicBezTo>
                <a:cubicBezTo>
                  <a:pt x="1599300" y="1103743"/>
                  <a:pt x="1587457" y="1106220"/>
                  <a:pt x="1576507" y="1114545"/>
                </a:cubicBezTo>
                <a:cubicBezTo>
                  <a:pt x="1566696" y="1121928"/>
                  <a:pt x="1548263" y="1125694"/>
                  <a:pt x="1533447" y="1117964"/>
                </a:cubicBezTo>
                <a:cubicBezTo>
                  <a:pt x="1520118" y="1111076"/>
                  <a:pt x="1513429" y="1096508"/>
                  <a:pt x="1514122" y="1075548"/>
                </a:cubicBezTo>
                <a:cubicBezTo>
                  <a:pt x="1513429" y="1054935"/>
                  <a:pt x="1520118" y="1040367"/>
                  <a:pt x="1533447" y="1033430"/>
                </a:cubicBezTo>
                <a:cubicBezTo>
                  <a:pt x="1548263" y="1025750"/>
                  <a:pt x="1566696" y="1029466"/>
                  <a:pt x="1576507" y="1036899"/>
                </a:cubicBezTo>
                <a:cubicBezTo>
                  <a:pt x="1587457" y="1045223"/>
                  <a:pt x="1599300" y="1047651"/>
                  <a:pt x="1609854" y="1043836"/>
                </a:cubicBezTo>
                <a:cubicBezTo>
                  <a:pt x="1619318" y="1040367"/>
                  <a:pt x="1626652" y="1031894"/>
                  <a:pt x="1628981" y="1021687"/>
                </a:cubicBezTo>
                <a:cubicBezTo>
                  <a:pt x="1632301" y="1007020"/>
                  <a:pt x="1630121" y="937896"/>
                  <a:pt x="1629328" y="916441"/>
                </a:cubicBezTo>
                <a:cubicBezTo>
                  <a:pt x="1670554" y="916144"/>
                  <a:pt x="1706330" y="915153"/>
                  <a:pt x="1713663" y="913468"/>
                </a:cubicBezTo>
                <a:cubicBezTo>
                  <a:pt x="1724069" y="911089"/>
                  <a:pt x="1732691" y="903657"/>
                  <a:pt x="1736209" y="893994"/>
                </a:cubicBezTo>
                <a:cubicBezTo>
                  <a:pt x="1740123" y="883291"/>
                  <a:pt x="1737596" y="871201"/>
                  <a:pt x="1729123" y="860003"/>
                </a:cubicBezTo>
                <a:cubicBezTo>
                  <a:pt x="1721542" y="849944"/>
                  <a:pt x="1717726" y="831065"/>
                  <a:pt x="1725605" y="815903"/>
                </a:cubicBezTo>
                <a:cubicBezTo>
                  <a:pt x="1732691" y="802226"/>
                  <a:pt x="1747605" y="795339"/>
                  <a:pt x="1769061" y="796082"/>
                </a:cubicBezTo>
                <a:cubicBezTo>
                  <a:pt x="1790169" y="795339"/>
                  <a:pt x="1805084" y="802226"/>
                  <a:pt x="1812170" y="815903"/>
                </a:cubicBezTo>
                <a:cubicBezTo>
                  <a:pt x="1820049" y="831065"/>
                  <a:pt x="1816233" y="849944"/>
                  <a:pt x="1808652" y="860003"/>
                </a:cubicBezTo>
                <a:cubicBezTo>
                  <a:pt x="1800179" y="871201"/>
                  <a:pt x="1797652" y="883291"/>
                  <a:pt x="1801566" y="893994"/>
                </a:cubicBezTo>
                <a:cubicBezTo>
                  <a:pt x="1805084" y="903657"/>
                  <a:pt x="1813706" y="911089"/>
                  <a:pt x="1824112" y="913468"/>
                </a:cubicBezTo>
                <a:cubicBezTo>
                  <a:pt x="1831743" y="915202"/>
                  <a:pt x="1865586" y="915450"/>
                  <a:pt x="1920389" y="915351"/>
                </a:cubicBezTo>
                <a:cubicBezTo>
                  <a:pt x="1919646" y="935518"/>
                  <a:pt x="1917267" y="1006772"/>
                  <a:pt x="1920686" y="1021687"/>
                </a:cubicBezTo>
                <a:cubicBezTo>
                  <a:pt x="1923015" y="1031894"/>
                  <a:pt x="1930349" y="1040367"/>
                  <a:pt x="1939813" y="1043836"/>
                </a:cubicBezTo>
                <a:cubicBezTo>
                  <a:pt x="1950367" y="1047651"/>
                  <a:pt x="1962210" y="1045223"/>
                  <a:pt x="1973160" y="1036899"/>
                </a:cubicBezTo>
                <a:cubicBezTo>
                  <a:pt x="1983021" y="1029466"/>
                  <a:pt x="2001454" y="1025750"/>
                  <a:pt x="2016270" y="1033430"/>
                </a:cubicBezTo>
                <a:cubicBezTo>
                  <a:pt x="2029599" y="1040367"/>
                  <a:pt x="2036239" y="1054935"/>
                  <a:pt x="2035545" y="1075895"/>
                </a:cubicBezTo>
                <a:cubicBezTo>
                  <a:pt x="2036239" y="1096508"/>
                  <a:pt x="2029599" y="1111076"/>
                  <a:pt x="2016270" y="1117964"/>
                </a:cubicBezTo>
                <a:cubicBezTo>
                  <a:pt x="2001454" y="1125694"/>
                  <a:pt x="1983021" y="1121928"/>
                  <a:pt x="1973160" y="1114545"/>
                </a:cubicBezTo>
                <a:cubicBezTo>
                  <a:pt x="1962210" y="1106220"/>
                  <a:pt x="1950367" y="1103792"/>
                  <a:pt x="1939813" y="1107608"/>
                </a:cubicBezTo>
                <a:cubicBezTo>
                  <a:pt x="1930349" y="1111076"/>
                  <a:pt x="1923015" y="1119549"/>
                  <a:pt x="1920686" y="1129707"/>
                </a:cubicBezTo>
                <a:cubicBezTo>
                  <a:pt x="1917416" y="1144176"/>
                  <a:pt x="1919497" y="1211070"/>
                  <a:pt x="1920290" y="1233813"/>
                </a:cubicBezTo>
                <a:close/>
                <a:moveTo>
                  <a:pt x="1212606" y="364842"/>
                </a:moveTo>
                <a:cubicBezTo>
                  <a:pt x="1215975" y="350126"/>
                  <a:pt x="1213746" y="280606"/>
                  <a:pt x="1212953" y="259398"/>
                </a:cubicBezTo>
                <a:cubicBezTo>
                  <a:pt x="1276229" y="260290"/>
                  <a:pt x="1363785" y="259349"/>
                  <a:pt x="1375727" y="256623"/>
                </a:cubicBezTo>
                <a:cubicBezTo>
                  <a:pt x="1386083" y="254245"/>
                  <a:pt x="1394755" y="246763"/>
                  <a:pt x="1398273" y="237150"/>
                </a:cubicBezTo>
                <a:cubicBezTo>
                  <a:pt x="1402138" y="226397"/>
                  <a:pt x="1399660" y="214357"/>
                  <a:pt x="1391187" y="203158"/>
                </a:cubicBezTo>
                <a:cubicBezTo>
                  <a:pt x="1383606" y="193099"/>
                  <a:pt x="1379790" y="174220"/>
                  <a:pt x="1387669" y="159058"/>
                </a:cubicBezTo>
                <a:cubicBezTo>
                  <a:pt x="1394755" y="145382"/>
                  <a:pt x="1409669" y="138494"/>
                  <a:pt x="1431125" y="139238"/>
                </a:cubicBezTo>
                <a:cubicBezTo>
                  <a:pt x="1452283" y="138544"/>
                  <a:pt x="1467148" y="145382"/>
                  <a:pt x="1474234" y="159058"/>
                </a:cubicBezTo>
                <a:cubicBezTo>
                  <a:pt x="1482112" y="174220"/>
                  <a:pt x="1478297" y="193099"/>
                  <a:pt x="1470716" y="203158"/>
                </a:cubicBezTo>
                <a:cubicBezTo>
                  <a:pt x="1462243" y="214357"/>
                  <a:pt x="1459716" y="226397"/>
                  <a:pt x="1463630" y="237150"/>
                </a:cubicBezTo>
                <a:cubicBezTo>
                  <a:pt x="1467148" y="246763"/>
                  <a:pt x="1475770" y="254245"/>
                  <a:pt x="1486176" y="256623"/>
                </a:cubicBezTo>
                <a:cubicBezTo>
                  <a:pt x="1494599" y="258556"/>
                  <a:pt x="1534785" y="258605"/>
                  <a:pt x="1599895" y="258457"/>
                </a:cubicBezTo>
                <a:lnTo>
                  <a:pt x="1619368" y="258457"/>
                </a:lnTo>
                <a:cubicBezTo>
                  <a:pt x="1620458" y="287196"/>
                  <a:pt x="1622143" y="350274"/>
                  <a:pt x="1619318" y="362662"/>
                </a:cubicBezTo>
                <a:cubicBezTo>
                  <a:pt x="1617733" y="369599"/>
                  <a:pt x="1612778" y="375347"/>
                  <a:pt x="1606435" y="377676"/>
                </a:cubicBezTo>
                <a:cubicBezTo>
                  <a:pt x="1599201" y="380302"/>
                  <a:pt x="1590678" y="378369"/>
                  <a:pt x="1582453" y="372126"/>
                </a:cubicBezTo>
                <a:cubicBezTo>
                  <a:pt x="1570214" y="362910"/>
                  <a:pt x="1547272" y="358252"/>
                  <a:pt x="1528839" y="367815"/>
                </a:cubicBezTo>
                <a:cubicBezTo>
                  <a:pt x="1519176" y="372820"/>
                  <a:pt x="1503122" y="386149"/>
                  <a:pt x="1504212" y="418704"/>
                </a:cubicBezTo>
                <a:cubicBezTo>
                  <a:pt x="1503122" y="451556"/>
                  <a:pt x="1519176" y="464935"/>
                  <a:pt x="1528839" y="469939"/>
                </a:cubicBezTo>
                <a:cubicBezTo>
                  <a:pt x="1547272" y="479503"/>
                  <a:pt x="1570214" y="474845"/>
                  <a:pt x="1582453" y="465579"/>
                </a:cubicBezTo>
                <a:cubicBezTo>
                  <a:pt x="1590678" y="459385"/>
                  <a:pt x="1599201" y="457452"/>
                  <a:pt x="1606435" y="460079"/>
                </a:cubicBezTo>
                <a:cubicBezTo>
                  <a:pt x="1612778" y="462358"/>
                  <a:pt x="1617733" y="468155"/>
                  <a:pt x="1619318" y="475092"/>
                </a:cubicBezTo>
                <a:cubicBezTo>
                  <a:pt x="1622044" y="487133"/>
                  <a:pt x="1620557" y="547338"/>
                  <a:pt x="1619467" y="577018"/>
                </a:cubicBezTo>
                <a:cubicBezTo>
                  <a:pt x="1612927" y="577018"/>
                  <a:pt x="1606336" y="577018"/>
                  <a:pt x="1599895" y="576969"/>
                </a:cubicBezTo>
                <a:cubicBezTo>
                  <a:pt x="1534785" y="576820"/>
                  <a:pt x="1494599" y="576919"/>
                  <a:pt x="1486176" y="578852"/>
                </a:cubicBezTo>
                <a:cubicBezTo>
                  <a:pt x="1475770" y="581230"/>
                  <a:pt x="1467148" y="588663"/>
                  <a:pt x="1463630" y="598325"/>
                </a:cubicBezTo>
                <a:cubicBezTo>
                  <a:pt x="1459716" y="609028"/>
                  <a:pt x="1462243" y="621119"/>
                  <a:pt x="1470716" y="632317"/>
                </a:cubicBezTo>
                <a:cubicBezTo>
                  <a:pt x="1478297" y="642376"/>
                  <a:pt x="1482112" y="661255"/>
                  <a:pt x="1474234" y="676417"/>
                </a:cubicBezTo>
                <a:cubicBezTo>
                  <a:pt x="1467148" y="690093"/>
                  <a:pt x="1452233" y="696931"/>
                  <a:pt x="1430778" y="696237"/>
                </a:cubicBezTo>
                <a:cubicBezTo>
                  <a:pt x="1409620" y="696882"/>
                  <a:pt x="1394755" y="690093"/>
                  <a:pt x="1387669" y="676417"/>
                </a:cubicBezTo>
                <a:cubicBezTo>
                  <a:pt x="1379790" y="661255"/>
                  <a:pt x="1383606" y="642376"/>
                  <a:pt x="1391187" y="632317"/>
                </a:cubicBezTo>
                <a:cubicBezTo>
                  <a:pt x="1399660" y="621119"/>
                  <a:pt x="1402138" y="609028"/>
                  <a:pt x="1398273" y="598325"/>
                </a:cubicBezTo>
                <a:cubicBezTo>
                  <a:pt x="1394755" y="588663"/>
                  <a:pt x="1386083" y="581230"/>
                  <a:pt x="1375727" y="578852"/>
                </a:cubicBezTo>
                <a:cubicBezTo>
                  <a:pt x="1363785" y="576126"/>
                  <a:pt x="1276279" y="575185"/>
                  <a:pt x="1213052" y="576077"/>
                </a:cubicBezTo>
                <a:cubicBezTo>
                  <a:pt x="1213845" y="552540"/>
                  <a:pt x="1215876" y="487133"/>
                  <a:pt x="1212606" y="472863"/>
                </a:cubicBezTo>
                <a:cubicBezTo>
                  <a:pt x="1210277" y="462705"/>
                  <a:pt x="1202944" y="454232"/>
                  <a:pt x="1193479" y="450763"/>
                </a:cubicBezTo>
                <a:cubicBezTo>
                  <a:pt x="1182925" y="446898"/>
                  <a:pt x="1171082" y="449376"/>
                  <a:pt x="1160132" y="457651"/>
                </a:cubicBezTo>
                <a:cubicBezTo>
                  <a:pt x="1150321" y="465083"/>
                  <a:pt x="1131838" y="468800"/>
                  <a:pt x="1117072" y="461119"/>
                </a:cubicBezTo>
                <a:cubicBezTo>
                  <a:pt x="1103743" y="454232"/>
                  <a:pt x="1097054" y="439664"/>
                  <a:pt x="1097747" y="418704"/>
                </a:cubicBezTo>
                <a:cubicBezTo>
                  <a:pt x="1097054" y="398091"/>
                  <a:pt x="1103743" y="383523"/>
                  <a:pt x="1117072" y="376586"/>
                </a:cubicBezTo>
                <a:cubicBezTo>
                  <a:pt x="1131888" y="368905"/>
                  <a:pt x="1150321" y="372622"/>
                  <a:pt x="1160132" y="380054"/>
                </a:cubicBezTo>
                <a:cubicBezTo>
                  <a:pt x="1171082" y="388379"/>
                  <a:pt x="1182925" y="390807"/>
                  <a:pt x="1193479" y="386991"/>
                </a:cubicBezTo>
                <a:cubicBezTo>
                  <a:pt x="1202944" y="383523"/>
                  <a:pt x="1210277" y="375050"/>
                  <a:pt x="1212606" y="364842"/>
                </a:cubicBezTo>
                <a:close/>
                <a:moveTo>
                  <a:pt x="871152" y="258457"/>
                </a:moveTo>
                <a:cubicBezTo>
                  <a:pt x="887949" y="258407"/>
                  <a:pt x="906382" y="258457"/>
                  <a:pt x="924022" y="258457"/>
                </a:cubicBezTo>
                <a:cubicBezTo>
                  <a:pt x="989182" y="258605"/>
                  <a:pt x="1029367" y="258556"/>
                  <a:pt x="1037791" y="256623"/>
                </a:cubicBezTo>
                <a:cubicBezTo>
                  <a:pt x="1048147" y="254245"/>
                  <a:pt x="1056818" y="246763"/>
                  <a:pt x="1060287" y="237150"/>
                </a:cubicBezTo>
                <a:cubicBezTo>
                  <a:pt x="1064202" y="226397"/>
                  <a:pt x="1061724" y="214357"/>
                  <a:pt x="1053251" y="203158"/>
                </a:cubicBezTo>
                <a:cubicBezTo>
                  <a:pt x="1045669" y="193099"/>
                  <a:pt x="1041805" y="174220"/>
                  <a:pt x="1049683" y="159058"/>
                </a:cubicBezTo>
                <a:cubicBezTo>
                  <a:pt x="1056818" y="145382"/>
                  <a:pt x="1071684" y="138494"/>
                  <a:pt x="1093189" y="139238"/>
                </a:cubicBezTo>
                <a:cubicBezTo>
                  <a:pt x="1114248" y="138494"/>
                  <a:pt x="1129212" y="145382"/>
                  <a:pt x="1136298" y="159058"/>
                </a:cubicBezTo>
                <a:cubicBezTo>
                  <a:pt x="1144176" y="174220"/>
                  <a:pt x="1140361" y="193099"/>
                  <a:pt x="1132730" y="203158"/>
                </a:cubicBezTo>
                <a:cubicBezTo>
                  <a:pt x="1124307" y="214357"/>
                  <a:pt x="1121779" y="226397"/>
                  <a:pt x="1125694" y="237150"/>
                </a:cubicBezTo>
                <a:cubicBezTo>
                  <a:pt x="1129212" y="246763"/>
                  <a:pt x="1137834" y="254245"/>
                  <a:pt x="1148240" y="256623"/>
                </a:cubicBezTo>
                <a:cubicBezTo>
                  <a:pt x="1153740" y="257862"/>
                  <a:pt x="1175245" y="258754"/>
                  <a:pt x="1203043" y="259249"/>
                </a:cubicBezTo>
                <a:cubicBezTo>
                  <a:pt x="1204133" y="288336"/>
                  <a:pt x="1205718" y="350373"/>
                  <a:pt x="1202944" y="362662"/>
                </a:cubicBezTo>
                <a:cubicBezTo>
                  <a:pt x="1201358" y="369599"/>
                  <a:pt x="1196403" y="375347"/>
                  <a:pt x="1190060" y="377676"/>
                </a:cubicBezTo>
                <a:cubicBezTo>
                  <a:pt x="1182826" y="380302"/>
                  <a:pt x="1174303" y="378369"/>
                  <a:pt x="1166078" y="372126"/>
                </a:cubicBezTo>
                <a:cubicBezTo>
                  <a:pt x="1153839" y="362910"/>
                  <a:pt x="1130897" y="358252"/>
                  <a:pt x="1112464" y="367815"/>
                </a:cubicBezTo>
                <a:cubicBezTo>
                  <a:pt x="1102802" y="372820"/>
                  <a:pt x="1086747" y="386149"/>
                  <a:pt x="1087837" y="418704"/>
                </a:cubicBezTo>
                <a:cubicBezTo>
                  <a:pt x="1086747" y="451556"/>
                  <a:pt x="1102802" y="464935"/>
                  <a:pt x="1112464" y="469939"/>
                </a:cubicBezTo>
                <a:cubicBezTo>
                  <a:pt x="1130897" y="479503"/>
                  <a:pt x="1153839" y="474845"/>
                  <a:pt x="1166078" y="465579"/>
                </a:cubicBezTo>
                <a:cubicBezTo>
                  <a:pt x="1174303" y="459385"/>
                  <a:pt x="1182826" y="457403"/>
                  <a:pt x="1190060" y="460079"/>
                </a:cubicBezTo>
                <a:cubicBezTo>
                  <a:pt x="1196403" y="462358"/>
                  <a:pt x="1201358" y="468155"/>
                  <a:pt x="1202944" y="475092"/>
                </a:cubicBezTo>
                <a:cubicBezTo>
                  <a:pt x="1205669" y="487034"/>
                  <a:pt x="1204182" y="546297"/>
                  <a:pt x="1203092" y="576226"/>
                </a:cubicBezTo>
                <a:cubicBezTo>
                  <a:pt x="1175294" y="576721"/>
                  <a:pt x="1153740" y="577563"/>
                  <a:pt x="1148240" y="578852"/>
                </a:cubicBezTo>
                <a:cubicBezTo>
                  <a:pt x="1137834" y="581230"/>
                  <a:pt x="1129212" y="588663"/>
                  <a:pt x="1125694" y="598325"/>
                </a:cubicBezTo>
                <a:cubicBezTo>
                  <a:pt x="1121779" y="609028"/>
                  <a:pt x="1124307" y="621119"/>
                  <a:pt x="1132730" y="632317"/>
                </a:cubicBezTo>
                <a:cubicBezTo>
                  <a:pt x="1140361" y="642376"/>
                  <a:pt x="1144176" y="661255"/>
                  <a:pt x="1136298" y="676417"/>
                </a:cubicBezTo>
                <a:cubicBezTo>
                  <a:pt x="1129212" y="690093"/>
                  <a:pt x="1114297" y="696981"/>
                  <a:pt x="1092842" y="696237"/>
                </a:cubicBezTo>
                <a:cubicBezTo>
                  <a:pt x="1071684" y="696882"/>
                  <a:pt x="1056769" y="690093"/>
                  <a:pt x="1049683" y="676417"/>
                </a:cubicBezTo>
                <a:cubicBezTo>
                  <a:pt x="1041805" y="661255"/>
                  <a:pt x="1045669" y="642376"/>
                  <a:pt x="1053251" y="632317"/>
                </a:cubicBezTo>
                <a:cubicBezTo>
                  <a:pt x="1061724" y="621119"/>
                  <a:pt x="1064202" y="609028"/>
                  <a:pt x="1060287" y="598325"/>
                </a:cubicBezTo>
                <a:cubicBezTo>
                  <a:pt x="1056818" y="588663"/>
                  <a:pt x="1048147" y="581230"/>
                  <a:pt x="1037791" y="578852"/>
                </a:cubicBezTo>
                <a:cubicBezTo>
                  <a:pt x="1029367" y="576919"/>
                  <a:pt x="989182" y="576870"/>
                  <a:pt x="924022" y="576969"/>
                </a:cubicBezTo>
                <a:cubicBezTo>
                  <a:pt x="906382" y="577018"/>
                  <a:pt x="887850" y="577068"/>
                  <a:pt x="871053" y="577018"/>
                </a:cubicBezTo>
                <a:cubicBezTo>
                  <a:pt x="869963" y="547338"/>
                  <a:pt x="868476" y="487133"/>
                  <a:pt x="871201" y="475092"/>
                </a:cubicBezTo>
                <a:cubicBezTo>
                  <a:pt x="872787" y="468155"/>
                  <a:pt x="877742" y="462358"/>
                  <a:pt x="884084" y="460079"/>
                </a:cubicBezTo>
                <a:cubicBezTo>
                  <a:pt x="891319" y="457452"/>
                  <a:pt x="899842" y="459385"/>
                  <a:pt x="908067" y="465579"/>
                </a:cubicBezTo>
                <a:cubicBezTo>
                  <a:pt x="920306" y="474845"/>
                  <a:pt x="943248" y="479503"/>
                  <a:pt x="961681" y="469939"/>
                </a:cubicBezTo>
                <a:cubicBezTo>
                  <a:pt x="971343" y="464935"/>
                  <a:pt x="987447" y="451556"/>
                  <a:pt x="986308" y="419051"/>
                </a:cubicBezTo>
                <a:cubicBezTo>
                  <a:pt x="987447" y="386149"/>
                  <a:pt x="971343" y="372820"/>
                  <a:pt x="961681" y="367815"/>
                </a:cubicBezTo>
                <a:cubicBezTo>
                  <a:pt x="943248" y="358252"/>
                  <a:pt x="920306" y="362910"/>
                  <a:pt x="908067" y="372126"/>
                </a:cubicBezTo>
                <a:cubicBezTo>
                  <a:pt x="899842" y="378369"/>
                  <a:pt x="891319" y="380302"/>
                  <a:pt x="884084" y="377676"/>
                </a:cubicBezTo>
                <a:cubicBezTo>
                  <a:pt x="877742" y="375347"/>
                  <a:pt x="872787" y="369599"/>
                  <a:pt x="871201" y="362662"/>
                </a:cubicBezTo>
                <a:cubicBezTo>
                  <a:pt x="868377" y="350274"/>
                  <a:pt x="870062" y="287196"/>
                  <a:pt x="871152" y="258457"/>
                </a:cubicBezTo>
                <a:close/>
                <a:moveTo>
                  <a:pt x="569834" y="364842"/>
                </a:moveTo>
                <a:cubicBezTo>
                  <a:pt x="573253" y="349927"/>
                  <a:pt x="570874" y="278673"/>
                  <a:pt x="570131" y="258506"/>
                </a:cubicBezTo>
                <a:cubicBezTo>
                  <a:pt x="579496" y="258506"/>
                  <a:pt x="589654" y="258506"/>
                  <a:pt x="600506" y="258457"/>
                </a:cubicBezTo>
                <a:cubicBezTo>
                  <a:pt x="642326" y="258358"/>
                  <a:pt x="689697" y="258258"/>
                  <a:pt x="697625" y="260092"/>
                </a:cubicBezTo>
                <a:cubicBezTo>
                  <a:pt x="704760" y="261727"/>
                  <a:pt x="710657" y="266781"/>
                  <a:pt x="713035" y="273272"/>
                </a:cubicBezTo>
                <a:cubicBezTo>
                  <a:pt x="715761" y="280755"/>
                  <a:pt x="713779" y="289475"/>
                  <a:pt x="707386" y="297899"/>
                </a:cubicBezTo>
                <a:cubicBezTo>
                  <a:pt x="697972" y="310386"/>
                  <a:pt x="693215" y="333774"/>
                  <a:pt x="702976" y="352554"/>
                </a:cubicBezTo>
                <a:cubicBezTo>
                  <a:pt x="707932" y="362117"/>
                  <a:pt x="720815" y="377775"/>
                  <a:pt x="751685" y="377775"/>
                </a:cubicBezTo>
                <a:cubicBezTo>
                  <a:pt x="752725" y="377775"/>
                  <a:pt x="753816" y="377725"/>
                  <a:pt x="754906" y="377725"/>
                </a:cubicBezTo>
                <a:cubicBezTo>
                  <a:pt x="788452" y="378766"/>
                  <a:pt x="802028" y="362414"/>
                  <a:pt x="807132" y="352554"/>
                </a:cubicBezTo>
                <a:cubicBezTo>
                  <a:pt x="816894" y="333774"/>
                  <a:pt x="812137" y="310386"/>
                  <a:pt x="802722" y="297899"/>
                </a:cubicBezTo>
                <a:cubicBezTo>
                  <a:pt x="796330" y="289475"/>
                  <a:pt x="794348" y="280755"/>
                  <a:pt x="797073" y="273272"/>
                </a:cubicBezTo>
                <a:cubicBezTo>
                  <a:pt x="799452" y="266781"/>
                  <a:pt x="805348" y="261727"/>
                  <a:pt x="812484" y="260092"/>
                </a:cubicBezTo>
                <a:cubicBezTo>
                  <a:pt x="816993" y="259051"/>
                  <a:pt x="836417" y="258655"/>
                  <a:pt x="861242" y="258506"/>
                </a:cubicBezTo>
                <a:cubicBezTo>
                  <a:pt x="860498" y="278624"/>
                  <a:pt x="858120" y="349927"/>
                  <a:pt x="861539" y="364842"/>
                </a:cubicBezTo>
                <a:cubicBezTo>
                  <a:pt x="863868" y="375050"/>
                  <a:pt x="871201" y="383523"/>
                  <a:pt x="880665" y="386991"/>
                </a:cubicBezTo>
                <a:cubicBezTo>
                  <a:pt x="891220" y="390807"/>
                  <a:pt x="903062" y="388329"/>
                  <a:pt x="914013" y="380054"/>
                </a:cubicBezTo>
                <a:cubicBezTo>
                  <a:pt x="923874" y="372622"/>
                  <a:pt x="942307" y="368905"/>
                  <a:pt x="957122" y="376586"/>
                </a:cubicBezTo>
                <a:cubicBezTo>
                  <a:pt x="970451" y="383523"/>
                  <a:pt x="977091" y="398091"/>
                  <a:pt x="976398" y="419051"/>
                </a:cubicBezTo>
                <a:cubicBezTo>
                  <a:pt x="977091" y="439664"/>
                  <a:pt x="970451" y="454232"/>
                  <a:pt x="957122" y="461119"/>
                </a:cubicBezTo>
                <a:cubicBezTo>
                  <a:pt x="942307" y="468849"/>
                  <a:pt x="923874" y="465083"/>
                  <a:pt x="914013" y="457651"/>
                </a:cubicBezTo>
                <a:cubicBezTo>
                  <a:pt x="903062" y="449376"/>
                  <a:pt x="891220" y="446948"/>
                  <a:pt x="880665" y="450763"/>
                </a:cubicBezTo>
                <a:cubicBezTo>
                  <a:pt x="871201" y="454232"/>
                  <a:pt x="863868" y="462705"/>
                  <a:pt x="861539" y="472863"/>
                </a:cubicBezTo>
                <a:cubicBezTo>
                  <a:pt x="858269" y="487332"/>
                  <a:pt x="860350" y="554275"/>
                  <a:pt x="861142" y="576969"/>
                </a:cubicBezTo>
                <a:cubicBezTo>
                  <a:pt x="836367" y="576820"/>
                  <a:pt x="816943" y="576424"/>
                  <a:pt x="812484" y="575383"/>
                </a:cubicBezTo>
                <a:cubicBezTo>
                  <a:pt x="805348" y="573748"/>
                  <a:pt x="799452" y="568694"/>
                  <a:pt x="797073" y="562153"/>
                </a:cubicBezTo>
                <a:cubicBezTo>
                  <a:pt x="794348" y="554721"/>
                  <a:pt x="796330" y="546000"/>
                  <a:pt x="802722" y="537576"/>
                </a:cubicBezTo>
                <a:cubicBezTo>
                  <a:pt x="812137" y="525089"/>
                  <a:pt x="816894" y="501701"/>
                  <a:pt x="807132" y="482922"/>
                </a:cubicBezTo>
                <a:cubicBezTo>
                  <a:pt x="802028" y="473011"/>
                  <a:pt x="788402" y="456660"/>
                  <a:pt x="755203" y="457750"/>
                </a:cubicBezTo>
                <a:cubicBezTo>
                  <a:pt x="721707" y="456660"/>
                  <a:pt x="708080" y="473011"/>
                  <a:pt x="702976" y="482922"/>
                </a:cubicBezTo>
                <a:cubicBezTo>
                  <a:pt x="693215" y="501701"/>
                  <a:pt x="697972" y="525089"/>
                  <a:pt x="707386" y="537576"/>
                </a:cubicBezTo>
                <a:cubicBezTo>
                  <a:pt x="713779" y="546000"/>
                  <a:pt x="715761" y="554721"/>
                  <a:pt x="713035" y="562153"/>
                </a:cubicBezTo>
                <a:cubicBezTo>
                  <a:pt x="710657" y="568694"/>
                  <a:pt x="704760" y="573748"/>
                  <a:pt x="697625" y="575383"/>
                </a:cubicBezTo>
                <a:cubicBezTo>
                  <a:pt x="689697" y="577217"/>
                  <a:pt x="642326" y="577068"/>
                  <a:pt x="600506" y="576969"/>
                </a:cubicBezTo>
                <a:lnTo>
                  <a:pt x="570230" y="576969"/>
                </a:lnTo>
                <a:cubicBezTo>
                  <a:pt x="571023" y="554225"/>
                  <a:pt x="573104" y="487282"/>
                  <a:pt x="569834" y="472863"/>
                </a:cubicBezTo>
                <a:cubicBezTo>
                  <a:pt x="567505" y="462705"/>
                  <a:pt x="560171" y="454182"/>
                  <a:pt x="550657" y="450763"/>
                </a:cubicBezTo>
                <a:cubicBezTo>
                  <a:pt x="540153" y="446898"/>
                  <a:pt x="528310" y="449376"/>
                  <a:pt x="517310" y="457651"/>
                </a:cubicBezTo>
                <a:cubicBezTo>
                  <a:pt x="507499" y="465083"/>
                  <a:pt x="489066" y="468849"/>
                  <a:pt x="474250" y="461119"/>
                </a:cubicBezTo>
                <a:cubicBezTo>
                  <a:pt x="460921" y="454232"/>
                  <a:pt x="454281" y="439664"/>
                  <a:pt x="454975" y="418704"/>
                </a:cubicBezTo>
                <a:cubicBezTo>
                  <a:pt x="454281" y="398091"/>
                  <a:pt x="460921" y="383523"/>
                  <a:pt x="474250" y="376586"/>
                </a:cubicBezTo>
                <a:cubicBezTo>
                  <a:pt x="489066" y="368905"/>
                  <a:pt x="507499" y="372622"/>
                  <a:pt x="517310" y="380054"/>
                </a:cubicBezTo>
                <a:cubicBezTo>
                  <a:pt x="528310" y="388329"/>
                  <a:pt x="540153" y="390807"/>
                  <a:pt x="550657" y="386991"/>
                </a:cubicBezTo>
                <a:cubicBezTo>
                  <a:pt x="560171" y="383523"/>
                  <a:pt x="567505" y="375050"/>
                  <a:pt x="569834" y="364842"/>
                </a:cubicBezTo>
                <a:close/>
                <a:moveTo>
                  <a:pt x="264601" y="475092"/>
                </a:moveTo>
                <a:cubicBezTo>
                  <a:pt x="266187" y="468155"/>
                  <a:pt x="271092" y="462358"/>
                  <a:pt x="277484" y="460079"/>
                </a:cubicBezTo>
                <a:cubicBezTo>
                  <a:pt x="284719" y="457452"/>
                  <a:pt x="293241" y="459385"/>
                  <a:pt x="301417" y="465579"/>
                </a:cubicBezTo>
                <a:cubicBezTo>
                  <a:pt x="313656" y="474845"/>
                  <a:pt x="336648" y="479503"/>
                  <a:pt x="355031" y="469939"/>
                </a:cubicBezTo>
                <a:cubicBezTo>
                  <a:pt x="364743" y="464935"/>
                  <a:pt x="380798" y="451556"/>
                  <a:pt x="379707" y="419051"/>
                </a:cubicBezTo>
                <a:cubicBezTo>
                  <a:pt x="380798" y="386149"/>
                  <a:pt x="364743" y="372820"/>
                  <a:pt x="355031" y="367815"/>
                </a:cubicBezTo>
                <a:cubicBezTo>
                  <a:pt x="336648" y="358252"/>
                  <a:pt x="313656" y="362910"/>
                  <a:pt x="301417" y="372126"/>
                </a:cubicBezTo>
                <a:cubicBezTo>
                  <a:pt x="293241" y="378320"/>
                  <a:pt x="284719" y="380302"/>
                  <a:pt x="277484" y="377676"/>
                </a:cubicBezTo>
                <a:cubicBezTo>
                  <a:pt x="271092" y="375347"/>
                  <a:pt x="266187" y="369599"/>
                  <a:pt x="264601" y="362662"/>
                </a:cubicBezTo>
                <a:cubicBezTo>
                  <a:pt x="261777" y="350274"/>
                  <a:pt x="263461" y="287147"/>
                  <a:pt x="264601" y="258407"/>
                </a:cubicBezTo>
                <a:cubicBezTo>
                  <a:pt x="273520" y="258407"/>
                  <a:pt x="282687" y="258457"/>
                  <a:pt x="291557" y="258457"/>
                </a:cubicBezTo>
                <a:cubicBezTo>
                  <a:pt x="346062" y="258605"/>
                  <a:pt x="382433" y="258556"/>
                  <a:pt x="390856" y="256623"/>
                </a:cubicBezTo>
                <a:cubicBezTo>
                  <a:pt x="401212" y="254245"/>
                  <a:pt x="409834" y="246763"/>
                  <a:pt x="413352" y="237150"/>
                </a:cubicBezTo>
                <a:cubicBezTo>
                  <a:pt x="417267" y="226397"/>
                  <a:pt x="414789" y="214357"/>
                  <a:pt x="406316" y="203158"/>
                </a:cubicBezTo>
                <a:cubicBezTo>
                  <a:pt x="398735" y="193099"/>
                  <a:pt x="394870" y="174220"/>
                  <a:pt x="402748" y="159058"/>
                </a:cubicBezTo>
                <a:cubicBezTo>
                  <a:pt x="409834" y="145382"/>
                  <a:pt x="424749" y="138494"/>
                  <a:pt x="446254" y="139238"/>
                </a:cubicBezTo>
                <a:cubicBezTo>
                  <a:pt x="467363" y="138494"/>
                  <a:pt x="482277" y="145382"/>
                  <a:pt x="489363" y="159058"/>
                </a:cubicBezTo>
                <a:cubicBezTo>
                  <a:pt x="497242" y="174220"/>
                  <a:pt x="493426" y="193099"/>
                  <a:pt x="485796" y="203158"/>
                </a:cubicBezTo>
                <a:cubicBezTo>
                  <a:pt x="477372" y="214357"/>
                  <a:pt x="474845" y="226397"/>
                  <a:pt x="478759" y="237150"/>
                </a:cubicBezTo>
                <a:cubicBezTo>
                  <a:pt x="482277" y="246763"/>
                  <a:pt x="490899" y="254245"/>
                  <a:pt x="501305" y="256623"/>
                </a:cubicBezTo>
                <a:cubicBezTo>
                  <a:pt x="507400" y="258011"/>
                  <a:pt x="528360" y="258457"/>
                  <a:pt x="560270" y="258506"/>
                </a:cubicBezTo>
                <a:cubicBezTo>
                  <a:pt x="561360" y="287295"/>
                  <a:pt x="563045" y="350274"/>
                  <a:pt x="560221" y="362662"/>
                </a:cubicBezTo>
                <a:cubicBezTo>
                  <a:pt x="558635" y="369599"/>
                  <a:pt x="553680" y="375347"/>
                  <a:pt x="547338" y="377676"/>
                </a:cubicBezTo>
                <a:cubicBezTo>
                  <a:pt x="540054" y="380302"/>
                  <a:pt x="531580" y="378369"/>
                  <a:pt x="523355" y="372126"/>
                </a:cubicBezTo>
                <a:cubicBezTo>
                  <a:pt x="511116" y="362910"/>
                  <a:pt x="488174" y="358252"/>
                  <a:pt x="469741" y="367815"/>
                </a:cubicBezTo>
                <a:cubicBezTo>
                  <a:pt x="460079" y="372820"/>
                  <a:pt x="443975" y="386149"/>
                  <a:pt x="445114" y="418704"/>
                </a:cubicBezTo>
                <a:cubicBezTo>
                  <a:pt x="443975" y="451556"/>
                  <a:pt x="460079" y="464935"/>
                  <a:pt x="469741" y="469939"/>
                </a:cubicBezTo>
                <a:cubicBezTo>
                  <a:pt x="488174" y="479503"/>
                  <a:pt x="511116" y="474845"/>
                  <a:pt x="523355" y="465579"/>
                </a:cubicBezTo>
                <a:cubicBezTo>
                  <a:pt x="531580" y="459385"/>
                  <a:pt x="540054" y="457452"/>
                  <a:pt x="547338" y="460079"/>
                </a:cubicBezTo>
                <a:cubicBezTo>
                  <a:pt x="553680" y="462358"/>
                  <a:pt x="558635" y="468155"/>
                  <a:pt x="560221" y="475092"/>
                </a:cubicBezTo>
                <a:cubicBezTo>
                  <a:pt x="562946" y="487133"/>
                  <a:pt x="561410" y="547288"/>
                  <a:pt x="560369" y="576969"/>
                </a:cubicBezTo>
                <a:cubicBezTo>
                  <a:pt x="528409" y="577018"/>
                  <a:pt x="507400" y="577415"/>
                  <a:pt x="501305" y="578852"/>
                </a:cubicBezTo>
                <a:cubicBezTo>
                  <a:pt x="490899" y="581230"/>
                  <a:pt x="482277" y="588663"/>
                  <a:pt x="478759" y="598325"/>
                </a:cubicBezTo>
                <a:cubicBezTo>
                  <a:pt x="474845" y="609028"/>
                  <a:pt x="477372" y="621119"/>
                  <a:pt x="485796" y="632317"/>
                </a:cubicBezTo>
                <a:cubicBezTo>
                  <a:pt x="493426" y="642376"/>
                  <a:pt x="497242" y="661255"/>
                  <a:pt x="489363" y="676417"/>
                </a:cubicBezTo>
                <a:cubicBezTo>
                  <a:pt x="482277" y="690093"/>
                  <a:pt x="467313" y="696931"/>
                  <a:pt x="445907" y="696237"/>
                </a:cubicBezTo>
                <a:cubicBezTo>
                  <a:pt x="424799" y="696882"/>
                  <a:pt x="409834" y="690093"/>
                  <a:pt x="402748" y="676417"/>
                </a:cubicBezTo>
                <a:cubicBezTo>
                  <a:pt x="394870" y="661255"/>
                  <a:pt x="398735" y="642376"/>
                  <a:pt x="406316" y="632317"/>
                </a:cubicBezTo>
                <a:cubicBezTo>
                  <a:pt x="414789" y="621119"/>
                  <a:pt x="417267" y="609028"/>
                  <a:pt x="413352" y="598325"/>
                </a:cubicBezTo>
                <a:cubicBezTo>
                  <a:pt x="409834" y="588663"/>
                  <a:pt x="401212" y="581230"/>
                  <a:pt x="390856" y="578852"/>
                </a:cubicBezTo>
                <a:cubicBezTo>
                  <a:pt x="382433" y="576919"/>
                  <a:pt x="346062" y="576870"/>
                  <a:pt x="291557" y="576969"/>
                </a:cubicBezTo>
                <a:cubicBezTo>
                  <a:pt x="282637" y="577018"/>
                  <a:pt x="273471" y="577018"/>
                  <a:pt x="264502" y="577018"/>
                </a:cubicBezTo>
                <a:cubicBezTo>
                  <a:pt x="263412" y="547387"/>
                  <a:pt x="261876" y="487133"/>
                  <a:pt x="264651" y="475092"/>
                </a:cubicBezTo>
                <a:close/>
                <a:moveTo>
                  <a:pt x="264601" y="803515"/>
                </a:moveTo>
                <a:cubicBezTo>
                  <a:pt x="266187" y="796578"/>
                  <a:pt x="271092" y="790830"/>
                  <a:pt x="277484" y="788501"/>
                </a:cubicBezTo>
                <a:cubicBezTo>
                  <a:pt x="284719" y="785825"/>
                  <a:pt x="293241" y="787807"/>
                  <a:pt x="301417" y="794001"/>
                </a:cubicBezTo>
                <a:cubicBezTo>
                  <a:pt x="313656" y="803267"/>
                  <a:pt x="336648" y="807925"/>
                  <a:pt x="355031" y="798362"/>
                </a:cubicBezTo>
                <a:cubicBezTo>
                  <a:pt x="364743" y="793357"/>
                  <a:pt x="380798" y="779978"/>
                  <a:pt x="379707" y="747473"/>
                </a:cubicBezTo>
                <a:cubicBezTo>
                  <a:pt x="380798" y="714571"/>
                  <a:pt x="364743" y="701242"/>
                  <a:pt x="355031" y="696237"/>
                </a:cubicBezTo>
                <a:cubicBezTo>
                  <a:pt x="336648" y="686674"/>
                  <a:pt x="313656" y="691332"/>
                  <a:pt x="301417" y="700598"/>
                </a:cubicBezTo>
                <a:cubicBezTo>
                  <a:pt x="293241" y="706792"/>
                  <a:pt x="284719" y="708724"/>
                  <a:pt x="277484" y="706098"/>
                </a:cubicBezTo>
                <a:cubicBezTo>
                  <a:pt x="271092" y="703769"/>
                  <a:pt x="266187" y="698021"/>
                  <a:pt x="264601" y="691084"/>
                </a:cubicBezTo>
                <a:cubicBezTo>
                  <a:pt x="261777" y="678697"/>
                  <a:pt x="263461" y="615718"/>
                  <a:pt x="264601" y="586929"/>
                </a:cubicBezTo>
                <a:cubicBezTo>
                  <a:pt x="272975" y="586929"/>
                  <a:pt x="281993" y="586929"/>
                  <a:pt x="291557" y="586879"/>
                </a:cubicBezTo>
                <a:cubicBezTo>
                  <a:pt x="333328" y="586780"/>
                  <a:pt x="380698" y="586681"/>
                  <a:pt x="388627" y="588514"/>
                </a:cubicBezTo>
                <a:cubicBezTo>
                  <a:pt x="395762" y="590149"/>
                  <a:pt x="401708" y="595204"/>
                  <a:pt x="404086" y="601744"/>
                </a:cubicBezTo>
                <a:cubicBezTo>
                  <a:pt x="406762" y="609177"/>
                  <a:pt x="404780" y="617898"/>
                  <a:pt x="398438" y="626321"/>
                </a:cubicBezTo>
                <a:cubicBezTo>
                  <a:pt x="388973" y="638808"/>
                  <a:pt x="384217" y="662196"/>
                  <a:pt x="393978" y="680976"/>
                </a:cubicBezTo>
                <a:cubicBezTo>
                  <a:pt x="399082" y="690886"/>
                  <a:pt x="412758" y="707287"/>
                  <a:pt x="445907" y="706148"/>
                </a:cubicBezTo>
                <a:cubicBezTo>
                  <a:pt x="479503" y="707188"/>
                  <a:pt x="493030" y="690886"/>
                  <a:pt x="498183" y="680976"/>
                </a:cubicBezTo>
                <a:cubicBezTo>
                  <a:pt x="507895" y="662196"/>
                  <a:pt x="503138" y="638808"/>
                  <a:pt x="493724" y="626321"/>
                </a:cubicBezTo>
                <a:cubicBezTo>
                  <a:pt x="487381" y="617898"/>
                  <a:pt x="485350" y="609177"/>
                  <a:pt x="488075" y="601744"/>
                </a:cubicBezTo>
                <a:cubicBezTo>
                  <a:pt x="490453" y="595204"/>
                  <a:pt x="496350" y="590149"/>
                  <a:pt x="503485" y="588514"/>
                </a:cubicBezTo>
                <a:cubicBezTo>
                  <a:pt x="508738" y="587325"/>
                  <a:pt x="531283" y="586929"/>
                  <a:pt x="557991" y="586879"/>
                </a:cubicBezTo>
                <a:cubicBezTo>
                  <a:pt x="557248" y="606947"/>
                  <a:pt x="554869" y="678300"/>
                  <a:pt x="558288" y="693264"/>
                </a:cubicBezTo>
                <a:cubicBezTo>
                  <a:pt x="560617" y="703472"/>
                  <a:pt x="567951" y="711945"/>
                  <a:pt x="577415" y="715414"/>
                </a:cubicBezTo>
                <a:cubicBezTo>
                  <a:pt x="587969" y="719229"/>
                  <a:pt x="599812" y="716801"/>
                  <a:pt x="610763" y="708476"/>
                </a:cubicBezTo>
                <a:cubicBezTo>
                  <a:pt x="620574" y="701044"/>
                  <a:pt x="639007" y="697328"/>
                  <a:pt x="653822" y="705008"/>
                </a:cubicBezTo>
                <a:cubicBezTo>
                  <a:pt x="667151" y="711945"/>
                  <a:pt x="673841" y="726513"/>
                  <a:pt x="673147" y="747473"/>
                </a:cubicBezTo>
                <a:cubicBezTo>
                  <a:pt x="673841" y="768086"/>
                  <a:pt x="667151" y="782654"/>
                  <a:pt x="653822" y="789542"/>
                </a:cubicBezTo>
                <a:cubicBezTo>
                  <a:pt x="639007" y="797271"/>
                  <a:pt x="620574" y="793506"/>
                  <a:pt x="610763" y="786073"/>
                </a:cubicBezTo>
                <a:cubicBezTo>
                  <a:pt x="599812" y="777798"/>
                  <a:pt x="587969" y="775370"/>
                  <a:pt x="577415" y="779185"/>
                </a:cubicBezTo>
                <a:cubicBezTo>
                  <a:pt x="567951" y="782654"/>
                  <a:pt x="560617" y="791127"/>
                  <a:pt x="558288" y="801285"/>
                </a:cubicBezTo>
                <a:cubicBezTo>
                  <a:pt x="554968" y="815952"/>
                  <a:pt x="557149" y="884580"/>
                  <a:pt x="557941" y="906283"/>
                </a:cubicBezTo>
                <a:cubicBezTo>
                  <a:pt x="530788" y="905887"/>
                  <a:pt x="508985" y="905044"/>
                  <a:pt x="503485" y="903805"/>
                </a:cubicBezTo>
                <a:cubicBezTo>
                  <a:pt x="496350" y="902170"/>
                  <a:pt x="490453" y="897116"/>
                  <a:pt x="488075" y="890575"/>
                </a:cubicBezTo>
                <a:cubicBezTo>
                  <a:pt x="485350" y="883143"/>
                  <a:pt x="487381" y="874422"/>
                  <a:pt x="493724" y="865998"/>
                </a:cubicBezTo>
                <a:cubicBezTo>
                  <a:pt x="503138" y="853512"/>
                  <a:pt x="507895" y="830124"/>
                  <a:pt x="498183" y="811344"/>
                </a:cubicBezTo>
                <a:cubicBezTo>
                  <a:pt x="493030" y="801434"/>
                  <a:pt x="479404" y="785082"/>
                  <a:pt x="446254" y="786172"/>
                </a:cubicBezTo>
                <a:cubicBezTo>
                  <a:pt x="412659" y="785131"/>
                  <a:pt x="399082" y="801434"/>
                  <a:pt x="393978" y="811344"/>
                </a:cubicBezTo>
                <a:cubicBezTo>
                  <a:pt x="384217" y="830124"/>
                  <a:pt x="388973" y="853512"/>
                  <a:pt x="398438" y="865998"/>
                </a:cubicBezTo>
                <a:cubicBezTo>
                  <a:pt x="404780" y="874422"/>
                  <a:pt x="406762" y="883143"/>
                  <a:pt x="404037" y="890575"/>
                </a:cubicBezTo>
                <a:cubicBezTo>
                  <a:pt x="401708" y="897116"/>
                  <a:pt x="395762" y="902170"/>
                  <a:pt x="388627" y="903805"/>
                </a:cubicBezTo>
                <a:cubicBezTo>
                  <a:pt x="380698" y="905639"/>
                  <a:pt x="333328" y="905540"/>
                  <a:pt x="291557" y="905391"/>
                </a:cubicBezTo>
                <a:lnTo>
                  <a:pt x="264502" y="905391"/>
                </a:lnTo>
                <a:cubicBezTo>
                  <a:pt x="263412" y="875661"/>
                  <a:pt x="261876" y="815556"/>
                  <a:pt x="264651" y="803515"/>
                </a:cubicBezTo>
                <a:close/>
                <a:moveTo>
                  <a:pt x="264601" y="1131937"/>
                </a:moveTo>
                <a:cubicBezTo>
                  <a:pt x="266187" y="1125000"/>
                  <a:pt x="271092" y="1119252"/>
                  <a:pt x="277484" y="1116923"/>
                </a:cubicBezTo>
                <a:cubicBezTo>
                  <a:pt x="284719" y="1114248"/>
                  <a:pt x="293241" y="1116230"/>
                  <a:pt x="301417" y="1122423"/>
                </a:cubicBezTo>
                <a:cubicBezTo>
                  <a:pt x="313656" y="1131689"/>
                  <a:pt x="336648" y="1136347"/>
                  <a:pt x="355031" y="1126784"/>
                </a:cubicBezTo>
                <a:cubicBezTo>
                  <a:pt x="364743" y="1121779"/>
                  <a:pt x="380798" y="1108401"/>
                  <a:pt x="379707" y="1075895"/>
                </a:cubicBezTo>
                <a:cubicBezTo>
                  <a:pt x="380798" y="1042994"/>
                  <a:pt x="364743" y="1029664"/>
                  <a:pt x="355031" y="1024660"/>
                </a:cubicBezTo>
                <a:cubicBezTo>
                  <a:pt x="336648" y="1015096"/>
                  <a:pt x="313656" y="1019754"/>
                  <a:pt x="301417" y="1029020"/>
                </a:cubicBezTo>
                <a:cubicBezTo>
                  <a:pt x="293241" y="1035214"/>
                  <a:pt x="284719" y="1037147"/>
                  <a:pt x="277484" y="1034520"/>
                </a:cubicBezTo>
                <a:cubicBezTo>
                  <a:pt x="271092" y="1032191"/>
                  <a:pt x="266187" y="1026444"/>
                  <a:pt x="264601" y="1019507"/>
                </a:cubicBezTo>
                <a:cubicBezTo>
                  <a:pt x="261777" y="1007119"/>
                  <a:pt x="263461" y="944041"/>
                  <a:pt x="264601" y="915301"/>
                </a:cubicBezTo>
                <a:lnTo>
                  <a:pt x="291507" y="915301"/>
                </a:lnTo>
                <a:cubicBezTo>
                  <a:pt x="346062" y="915450"/>
                  <a:pt x="382433" y="915400"/>
                  <a:pt x="390856" y="913468"/>
                </a:cubicBezTo>
                <a:cubicBezTo>
                  <a:pt x="401212" y="911089"/>
                  <a:pt x="409834" y="903657"/>
                  <a:pt x="413352" y="893994"/>
                </a:cubicBezTo>
                <a:cubicBezTo>
                  <a:pt x="417267" y="883291"/>
                  <a:pt x="414789" y="871201"/>
                  <a:pt x="406316" y="860003"/>
                </a:cubicBezTo>
                <a:cubicBezTo>
                  <a:pt x="398735" y="849944"/>
                  <a:pt x="394870" y="831065"/>
                  <a:pt x="402748" y="815903"/>
                </a:cubicBezTo>
                <a:cubicBezTo>
                  <a:pt x="409834" y="802226"/>
                  <a:pt x="424749" y="795339"/>
                  <a:pt x="446254" y="796082"/>
                </a:cubicBezTo>
                <a:cubicBezTo>
                  <a:pt x="467363" y="795339"/>
                  <a:pt x="482277" y="802226"/>
                  <a:pt x="489363" y="815903"/>
                </a:cubicBezTo>
                <a:cubicBezTo>
                  <a:pt x="497242" y="831065"/>
                  <a:pt x="493426" y="849944"/>
                  <a:pt x="485796" y="860003"/>
                </a:cubicBezTo>
                <a:cubicBezTo>
                  <a:pt x="477372" y="871201"/>
                  <a:pt x="474845" y="883291"/>
                  <a:pt x="478759" y="893994"/>
                </a:cubicBezTo>
                <a:cubicBezTo>
                  <a:pt x="482277" y="903657"/>
                  <a:pt x="490899" y="911089"/>
                  <a:pt x="501305" y="913468"/>
                </a:cubicBezTo>
                <a:cubicBezTo>
                  <a:pt x="507251" y="914855"/>
                  <a:pt x="529896" y="915747"/>
                  <a:pt x="557941" y="916193"/>
                </a:cubicBezTo>
                <a:cubicBezTo>
                  <a:pt x="557149" y="937302"/>
                  <a:pt x="554919" y="1006921"/>
                  <a:pt x="558288" y="1021687"/>
                </a:cubicBezTo>
                <a:cubicBezTo>
                  <a:pt x="560617" y="1031894"/>
                  <a:pt x="567951" y="1040367"/>
                  <a:pt x="577415" y="1043836"/>
                </a:cubicBezTo>
                <a:cubicBezTo>
                  <a:pt x="587969" y="1047651"/>
                  <a:pt x="599812" y="1045223"/>
                  <a:pt x="610763" y="1036899"/>
                </a:cubicBezTo>
                <a:cubicBezTo>
                  <a:pt x="620574" y="1029466"/>
                  <a:pt x="639007" y="1025750"/>
                  <a:pt x="653822" y="1033430"/>
                </a:cubicBezTo>
                <a:cubicBezTo>
                  <a:pt x="667151" y="1040367"/>
                  <a:pt x="673841" y="1054935"/>
                  <a:pt x="673147" y="1075895"/>
                </a:cubicBezTo>
                <a:cubicBezTo>
                  <a:pt x="673841" y="1096508"/>
                  <a:pt x="667151" y="1111076"/>
                  <a:pt x="653822" y="1117964"/>
                </a:cubicBezTo>
                <a:cubicBezTo>
                  <a:pt x="639007" y="1125694"/>
                  <a:pt x="620574" y="1121928"/>
                  <a:pt x="610763" y="1114545"/>
                </a:cubicBezTo>
                <a:cubicBezTo>
                  <a:pt x="599812" y="1106220"/>
                  <a:pt x="587969" y="1103792"/>
                  <a:pt x="577415" y="1107608"/>
                </a:cubicBezTo>
                <a:cubicBezTo>
                  <a:pt x="567951" y="1111076"/>
                  <a:pt x="560617" y="1119549"/>
                  <a:pt x="558288" y="1129707"/>
                </a:cubicBezTo>
                <a:cubicBezTo>
                  <a:pt x="554968" y="1144176"/>
                  <a:pt x="557099" y="1211218"/>
                  <a:pt x="557892" y="1233863"/>
                </a:cubicBezTo>
                <a:cubicBezTo>
                  <a:pt x="531234" y="1233813"/>
                  <a:pt x="508738" y="1233417"/>
                  <a:pt x="503485" y="1232228"/>
                </a:cubicBezTo>
                <a:cubicBezTo>
                  <a:pt x="496350" y="1230593"/>
                  <a:pt x="490453" y="1225539"/>
                  <a:pt x="488075" y="1218998"/>
                </a:cubicBezTo>
                <a:cubicBezTo>
                  <a:pt x="485350" y="1211565"/>
                  <a:pt x="487381" y="1202844"/>
                  <a:pt x="493724" y="1194421"/>
                </a:cubicBezTo>
                <a:cubicBezTo>
                  <a:pt x="503138" y="1181934"/>
                  <a:pt x="507895" y="1158546"/>
                  <a:pt x="498183" y="1139766"/>
                </a:cubicBezTo>
                <a:cubicBezTo>
                  <a:pt x="493030" y="1129856"/>
                  <a:pt x="479404" y="1113554"/>
                  <a:pt x="446254" y="1114594"/>
                </a:cubicBezTo>
                <a:cubicBezTo>
                  <a:pt x="412659" y="1113554"/>
                  <a:pt x="399082" y="1129856"/>
                  <a:pt x="393978" y="1139766"/>
                </a:cubicBezTo>
                <a:cubicBezTo>
                  <a:pt x="384217" y="1158546"/>
                  <a:pt x="388973" y="1181934"/>
                  <a:pt x="398438" y="1194421"/>
                </a:cubicBezTo>
                <a:cubicBezTo>
                  <a:pt x="404780" y="1202844"/>
                  <a:pt x="406762" y="1211565"/>
                  <a:pt x="404086" y="1218998"/>
                </a:cubicBezTo>
                <a:cubicBezTo>
                  <a:pt x="401708" y="1225539"/>
                  <a:pt x="395762" y="1230593"/>
                  <a:pt x="388627" y="1232228"/>
                </a:cubicBezTo>
                <a:cubicBezTo>
                  <a:pt x="380698" y="1234061"/>
                  <a:pt x="333377" y="1233962"/>
                  <a:pt x="291557" y="1233813"/>
                </a:cubicBezTo>
                <a:lnTo>
                  <a:pt x="264502" y="1233813"/>
                </a:lnTo>
                <a:cubicBezTo>
                  <a:pt x="263412" y="1204083"/>
                  <a:pt x="261876" y="1143978"/>
                  <a:pt x="264651" y="1131937"/>
                </a:cubicBezTo>
                <a:close/>
                <a:moveTo>
                  <a:pt x="264601" y="1460359"/>
                </a:moveTo>
                <a:cubicBezTo>
                  <a:pt x="266187" y="1453422"/>
                  <a:pt x="271092" y="1447675"/>
                  <a:pt x="277484" y="1445346"/>
                </a:cubicBezTo>
                <a:cubicBezTo>
                  <a:pt x="284719" y="1442670"/>
                  <a:pt x="293241" y="1444652"/>
                  <a:pt x="301417" y="1450846"/>
                </a:cubicBezTo>
                <a:cubicBezTo>
                  <a:pt x="313656" y="1460112"/>
                  <a:pt x="336598" y="1464769"/>
                  <a:pt x="355031" y="1455206"/>
                </a:cubicBezTo>
                <a:cubicBezTo>
                  <a:pt x="364743" y="1450202"/>
                  <a:pt x="380798" y="1436872"/>
                  <a:pt x="379707" y="1404318"/>
                </a:cubicBezTo>
                <a:cubicBezTo>
                  <a:pt x="380798" y="1371416"/>
                  <a:pt x="364743" y="1358087"/>
                  <a:pt x="355031" y="1353082"/>
                </a:cubicBezTo>
                <a:cubicBezTo>
                  <a:pt x="336648" y="1343519"/>
                  <a:pt x="313706" y="1348177"/>
                  <a:pt x="301417" y="1357443"/>
                </a:cubicBezTo>
                <a:cubicBezTo>
                  <a:pt x="293241" y="1363636"/>
                  <a:pt x="284719" y="1365569"/>
                  <a:pt x="277484" y="1362943"/>
                </a:cubicBezTo>
                <a:cubicBezTo>
                  <a:pt x="271092" y="1360614"/>
                  <a:pt x="266187" y="1354866"/>
                  <a:pt x="264601" y="1347929"/>
                </a:cubicBezTo>
                <a:cubicBezTo>
                  <a:pt x="261777" y="1335541"/>
                  <a:pt x="263461" y="1272463"/>
                  <a:pt x="264601" y="1243724"/>
                </a:cubicBezTo>
                <a:lnTo>
                  <a:pt x="291557" y="1243724"/>
                </a:lnTo>
                <a:cubicBezTo>
                  <a:pt x="346062" y="1243872"/>
                  <a:pt x="382433" y="1243823"/>
                  <a:pt x="390856" y="1241890"/>
                </a:cubicBezTo>
                <a:cubicBezTo>
                  <a:pt x="401212" y="1239512"/>
                  <a:pt x="409834" y="1232079"/>
                  <a:pt x="413352" y="1222417"/>
                </a:cubicBezTo>
                <a:cubicBezTo>
                  <a:pt x="417267" y="1211714"/>
                  <a:pt x="414789" y="1199624"/>
                  <a:pt x="406316" y="1188425"/>
                </a:cubicBezTo>
                <a:cubicBezTo>
                  <a:pt x="398735" y="1178366"/>
                  <a:pt x="394870" y="1159487"/>
                  <a:pt x="402748" y="1144325"/>
                </a:cubicBezTo>
                <a:cubicBezTo>
                  <a:pt x="409834" y="1130649"/>
                  <a:pt x="424749" y="1123761"/>
                  <a:pt x="446254" y="1124505"/>
                </a:cubicBezTo>
                <a:cubicBezTo>
                  <a:pt x="467363" y="1123811"/>
                  <a:pt x="482277" y="1130649"/>
                  <a:pt x="489363" y="1144325"/>
                </a:cubicBezTo>
                <a:cubicBezTo>
                  <a:pt x="497242" y="1159487"/>
                  <a:pt x="493426" y="1178366"/>
                  <a:pt x="485796" y="1188425"/>
                </a:cubicBezTo>
                <a:cubicBezTo>
                  <a:pt x="477372" y="1199624"/>
                  <a:pt x="474845" y="1211714"/>
                  <a:pt x="478759" y="1222417"/>
                </a:cubicBezTo>
                <a:cubicBezTo>
                  <a:pt x="482277" y="1232079"/>
                  <a:pt x="490899" y="1239512"/>
                  <a:pt x="501305" y="1241890"/>
                </a:cubicBezTo>
                <a:cubicBezTo>
                  <a:pt x="507400" y="1243278"/>
                  <a:pt x="528360" y="1243724"/>
                  <a:pt x="560270" y="1243773"/>
                </a:cubicBezTo>
                <a:cubicBezTo>
                  <a:pt x="561360" y="1272562"/>
                  <a:pt x="563045" y="1335541"/>
                  <a:pt x="560221" y="1347929"/>
                </a:cubicBezTo>
                <a:cubicBezTo>
                  <a:pt x="558635" y="1354866"/>
                  <a:pt x="553680" y="1360614"/>
                  <a:pt x="547338" y="1362943"/>
                </a:cubicBezTo>
                <a:cubicBezTo>
                  <a:pt x="540054" y="1365569"/>
                  <a:pt x="531580" y="1363636"/>
                  <a:pt x="523355" y="1357443"/>
                </a:cubicBezTo>
                <a:cubicBezTo>
                  <a:pt x="511116" y="1348177"/>
                  <a:pt x="488174" y="1343519"/>
                  <a:pt x="469741" y="1353082"/>
                </a:cubicBezTo>
                <a:cubicBezTo>
                  <a:pt x="460079" y="1358087"/>
                  <a:pt x="443975" y="1371416"/>
                  <a:pt x="445114" y="1403971"/>
                </a:cubicBezTo>
                <a:cubicBezTo>
                  <a:pt x="443975" y="1436872"/>
                  <a:pt x="460079" y="1450202"/>
                  <a:pt x="469741" y="1455206"/>
                </a:cubicBezTo>
                <a:cubicBezTo>
                  <a:pt x="488174" y="1464769"/>
                  <a:pt x="511116" y="1460112"/>
                  <a:pt x="523355" y="1450846"/>
                </a:cubicBezTo>
                <a:cubicBezTo>
                  <a:pt x="531580" y="1444652"/>
                  <a:pt x="540054" y="1442670"/>
                  <a:pt x="547338" y="1445346"/>
                </a:cubicBezTo>
                <a:cubicBezTo>
                  <a:pt x="553680" y="1447675"/>
                  <a:pt x="558635" y="1453422"/>
                  <a:pt x="560221" y="1460359"/>
                </a:cubicBezTo>
                <a:cubicBezTo>
                  <a:pt x="562946" y="1472400"/>
                  <a:pt x="561410" y="1532555"/>
                  <a:pt x="560369" y="1562236"/>
                </a:cubicBezTo>
                <a:cubicBezTo>
                  <a:pt x="528409" y="1562285"/>
                  <a:pt x="507400" y="1562731"/>
                  <a:pt x="501305" y="1564119"/>
                </a:cubicBezTo>
                <a:cubicBezTo>
                  <a:pt x="490899" y="1566497"/>
                  <a:pt x="482277" y="1573930"/>
                  <a:pt x="478759" y="1583592"/>
                </a:cubicBezTo>
                <a:cubicBezTo>
                  <a:pt x="474845" y="1594295"/>
                  <a:pt x="477372" y="1606386"/>
                  <a:pt x="485796" y="1617584"/>
                </a:cubicBezTo>
                <a:cubicBezTo>
                  <a:pt x="493426" y="1627643"/>
                  <a:pt x="497242" y="1646522"/>
                  <a:pt x="489363" y="1661684"/>
                </a:cubicBezTo>
                <a:cubicBezTo>
                  <a:pt x="482277" y="1675360"/>
                  <a:pt x="467313" y="1682099"/>
                  <a:pt x="445907" y="1681504"/>
                </a:cubicBezTo>
                <a:cubicBezTo>
                  <a:pt x="424749" y="1682149"/>
                  <a:pt x="409834" y="1675360"/>
                  <a:pt x="402748" y="1661684"/>
                </a:cubicBezTo>
                <a:cubicBezTo>
                  <a:pt x="394870" y="1646522"/>
                  <a:pt x="398735" y="1627643"/>
                  <a:pt x="406316" y="1617584"/>
                </a:cubicBezTo>
                <a:cubicBezTo>
                  <a:pt x="414789" y="1606386"/>
                  <a:pt x="417267" y="1594295"/>
                  <a:pt x="413352" y="1583592"/>
                </a:cubicBezTo>
                <a:cubicBezTo>
                  <a:pt x="409834" y="1573930"/>
                  <a:pt x="401212" y="1566497"/>
                  <a:pt x="390856" y="1564119"/>
                </a:cubicBezTo>
                <a:cubicBezTo>
                  <a:pt x="382433" y="1562186"/>
                  <a:pt x="346062" y="1562137"/>
                  <a:pt x="291557" y="1562285"/>
                </a:cubicBezTo>
                <a:lnTo>
                  <a:pt x="264502" y="1562285"/>
                </a:lnTo>
                <a:cubicBezTo>
                  <a:pt x="263412" y="1532654"/>
                  <a:pt x="261876" y="1472450"/>
                  <a:pt x="264651" y="1460359"/>
                </a:cubicBezTo>
                <a:close/>
                <a:moveTo>
                  <a:pt x="264601" y="1788782"/>
                </a:moveTo>
                <a:cubicBezTo>
                  <a:pt x="266187" y="1781845"/>
                  <a:pt x="271092" y="1776097"/>
                  <a:pt x="277484" y="1773768"/>
                </a:cubicBezTo>
                <a:cubicBezTo>
                  <a:pt x="284719" y="1771142"/>
                  <a:pt x="293241" y="1773074"/>
                  <a:pt x="301417" y="1779268"/>
                </a:cubicBezTo>
                <a:cubicBezTo>
                  <a:pt x="313656" y="1788534"/>
                  <a:pt x="336648" y="1793192"/>
                  <a:pt x="355031" y="1783628"/>
                </a:cubicBezTo>
                <a:cubicBezTo>
                  <a:pt x="364743" y="1778624"/>
                  <a:pt x="380798" y="1765295"/>
                  <a:pt x="379707" y="1732740"/>
                </a:cubicBezTo>
                <a:cubicBezTo>
                  <a:pt x="380798" y="1699838"/>
                  <a:pt x="364743" y="1686509"/>
                  <a:pt x="355031" y="1681504"/>
                </a:cubicBezTo>
                <a:cubicBezTo>
                  <a:pt x="336598" y="1671941"/>
                  <a:pt x="313656" y="1676599"/>
                  <a:pt x="301417" y="1685865"/>
                </a:cubicBezTo>
                <a:cubicBezTo>
                  <a:pt x="293241" y="1692059"/>
                  <a:pt x="284719" y="1693991"/>
                  <a:pt x="277484" y="1691365"/>
                </a:cubicBezTo>
                <a:cubicBezTo>
                  <a:pt x="271092" y="1689036"/>
                  <a:pt x="266187" y="1683288"/>
                  <a:pt x="264601" y="1676351"/>
                </a:cubicBezTo>
                <a:cubicBezTo>
                  <a:pt x="261777" y="1663963"/>
                  <a:pt x="263461" y="1600985"/>
                  <a:pt x="264601" y="1572196"/>
                </a:cubicBezTo>
                <a:lnTo>
                  <a:pt x="291557" y="1572196"/>
                </a:lnTo>
                <a:cubicBezTo>
                  <a:pt x="333328" y="1572096"/>
                  <a:pt x="380698" y="1571948"/>
                  <a:pt x="388627" y="1573781"/>
                </a:cubicBezTo>
                <a:cubicBezTo>
                  <a:pt x="395762" y="1575416"/>
                  <a:pt x="401658" y="1580470"/>
                  <a:pt x="404037" y="1587011"/>
                </a:cubicBezTo>
                <a:cubicBezTo>
                  <a:pt x="406762" y="1594444"/>
                  <a:pt x="404780" y="1603165"/>
                  <a:pt x="398438" y="1611588"/>
                </a:cubicBezTo>
                <a:cubicBezTo>
                  <a:pt x="388973" y="1624075"/>
                  <a:pt x="384217" y="1647463"/>
                  <a:pt x="393978" y="1666243"/>
                </a:cubicBezTo>
                <a:cubicBezTo>
                  <a:pt x="399082" y="1676153"/>
                  <a:pt x="412807" y="1692604"/>
                  <a:pt x="445907" y="1691415"/>
                </a:cubicBezTo>
                <a:cubicBezTo>
                  <a:pt x="479503" y="1692604"/>
                  <a:pt x="493030" y="1676153"/>
                  <a:pt x="498183" y="1666243"/>
                </a:cubicBezTo>
                <a:cubicBezTo>
                  <a:pt x="507895" y="1647463"/>
                  <a:pt x="503138" y="1624075"/>
                  <a:pt x="493724" y="1611588"/>
                </a:cubicBezTo>
                <a:cubicBezTo>
                  <a:pt x="487381" y="1603165"/>
                  <a:pt x="485350" y="1594444"/>
                  <a:pt x="488075" y="1587011"/>
                </a:cubicBezTo>
                <a:cubicBezTo>
                  <a:pt x="490453" y="1580470"/>
                  <a:pt x="496350" y="1575416"/>
                  <a:pt x="503485" y="1573781"/>
                </a:cubicBezTo>
                <a:cubicBezTo>
                  <a:pt x="508738" y="1572592"/>
                  <a:pt x="531283" y="1572196"/>
                  <a:pt x="557991" y="1572146"/>
                </a:cubicBezTo>
                <a:cubicBezTo>
                  <a:pt x="557248" y="1592214"/>
                  <a:pt x="554869" y="1663567"/>
                  <a:pt x="558288" y="1678531"/>
                </a:cubicBezTo>
                <a:cubicBezTo>
                  <a:pt x="560617" y="1688739"/>
                  <a:pt x="567951" y="1697212"/>
                  <a:pt x="577415" y="1700681"/>
                </a:cubicBezTo>
                <a:cubicBezTo>
                  <a:pt x="587969" y="1704496"/>
                  <a:pt x="599812" y="1702068"/>
                  <a:pt x="610763" y="1693743"/>
                </a:cubicBezTo>
                <a:cubicBezTo>
                  <a:pt x="620574" y="1686360"/>
                  <a:pt x="639007" y="1682595"/>
                  <a:pt x="653822" y="1690275"/>
                </a:cubicBezTo>
                <a:cubicBezTo>
                  <a:pt x="667151" y="1697212"/>
                  <a:pt x="673841" y="1711780"/>
                  <a:pt x="673147" y="1732740"/>
                </a:cubicBezTo>
                <a:cubicBezTo>
                  <a:pt x="673841" y="1753353"/>
                  <a:pt x="667151" y="1767921"/>
                  <a:pt x="653822" y="1774858"/>
                </a:cubicBezTo>
                <a:cubicBezTo>
                  <a:pt x="639007" y="1782538"/>
                  <a:pt x="620574" y="1778773"/>
                  <a:pt x="610763" y="1771389"/>
                </a:cubicBezTo>
                <a:cubicBezTo>
                  <a:pt x="599812" y="1763065"/>
                  <a:pt x="587969" y="1760637"/>
                  <a:pt x="577415" y="1764452"/>
                </a:cubicBezTo>
                <a:cubicBezTo>
                  <a:pt x="567951" y="1767921"/>
                  <a:pt x="560617" y="1776394"/>
                  <a:pt x="558288" y="1786602"/>
                </a:cubicBezTo>
                <a:cubicBezTo>
                  <a:pt x="554968" y="1801219"/>
                  <a:pt x="557149" y="1869847"/>
                  <a:pt x="557941" y="1891600"/>
                </a:cubicBezTo>
                <a:cubicBezTo>
                  <a:pt x="530788" y="1891154"/>
                  <a:pt x="508985" y="1890361"/>
                  <a:pt x="503485" y="1889072"/>
                </a:cubicBezTo>
                <a:cubicBezTo>
                  <a:pt x="496350" y="1887437"/>
                  <a:pt x="490453" y="1882383"/>
                  <a:pt x="488075" y="1875892"/>
                </a:cubicBezTo>
                <a:cubicBezTo>
                  <a:pt x="485350" y="1868410"/>
                  <a:pt x="487381" y="1859689"/>
                  <a:pt x="493724" y="1851265"/>
                </a:cubicBezTo>
                <a:cubicBezTo>
                  <a:pt x="503138" y="1838778"/>
                  <a:pt x="507895" y="1815390"/>
                  <a:pt x="498183" y="1796611"/>
                </a:cubicBezTo>
                <a:cubicBezTo>
                  <a:pt x="493030" y="1786750"/>
                  <a:pt x="479304" y="1770299"/>
                  <a:pt x="446254" y="1771439"/>
                </a:cubicBezTo>
                <a:cubicBezTo>
                  <a:pt x="412659" y="1770349"/>
                  <a:pt x="399082" y="1786750"/>
                  <a:pt x="393978" y="1796611"/>
                </a:cubicBezTo>
                <a:cubicBezTo>
                  <a:pt x="384217" y="1815390"/>
                  <a:pt x="388973" y="1838778"/>
                  <a:pt x="398438" y="1851265"/>
                </a:cubicBezTo>
                <a:cubicBezTo>
                  <a:pt x="404780" y="1859689"/>
                  <a:pt x="406762" y="1868410"/>
                  <a:pt x="404037" y="1875892"/>
                </a:cubicBezTo>
                <a:cubicBezTo>
                  <a:pt x="401658" y="1882383"/>
                  <a:pt x="395762" y="1887437"/>
                  <a:pt x="388627" y="1889072"/>
                </a:cubicBezTo>
                <a:cubicBezTo>
                  <a:pt x="380698" y="1890906"/>
                  <a:pt x="333328" y="1890807"/>
                  <a:pt x="291557" y="1890708"/>
                </a:cubicBezTo>
                <a:cubicBezTo>
                  <a:pt x="281944" y="1890658"/>
                  <a:pt x="272926" y="1890658"/>
                  <a:pt x="264502" y="1890658"/>
                </a:cubicBezTo>
                <a:cubicBezTo>
                  <a:pt x="263412" y="1860928"/>
                  <a:pt x="261876" y="1800823"/>
                  <a:pt x="264651" y="1788782"/>
                </a:cubicBezTo>
                <a:close/>
                <a:moveTo>
                  <a:pt x="558239" y="2115024"/>
                </a:moveTo>
                <a:cubicBezTo>
                  <a:pt x="554919" y="2129443"/>
                  <a:pt x="557050" y="2196485"/>
                  <a:pt x="557842" y="2219130"/>
                </a:cubicBezTo>
                <a:cubicBezTo>
                  <a:pt x="531184" y="2219080"/>
                  <a:pt x="508688" y="2218734"/>
                  <a:pt x="503436" y="2217495"/>
                </a:cubicBezTo>
                <a:cubicBezTo>
                  <a:pt x="496300" y="2215860"/>
                  <a:pt x="490404" y="2210806"/>
                  <a:pt x="488025" y="2204314"/>
                </a:cubicBezTo>
                <a:cubicBezTo>
                  <a:pt x="485300" y="2196832"/>
                  <a:pt x="487332" y="2188111"/>
                  <a:pt x="493674" y="2179688"/>
                </a:cubicBezTo>
                <a:cubicBezTo>
                  <a:pt x="503089" y="2167201"/>
                  <a:pt x="507846" y="2143813"/>
                  <a:pt x="498134" y="2125033"/>
                </a:cubicBezTo>
                <a:cubicBezTo>
                  <a:pt x="492980" y="2115173"/>
                  <a:pt x="479354" y="2098722"/>
                  <a:pt x="446205" y="2099911"/>
                </a:cubicBezTo>
                <a:cubicBezTo>
                  <a:pt x="412510" y="2098722"/>
                  <a:pt x="399032" y="2115173"/>
                  <a:pt x="393928" y="2125033"/>
                </a:cubicBezTo>
                <a:cubicBezTo>
                  <a:pt x="384167" y="2143813"/>
                  <a:pt x="388924" y="2167201"/>
                  <a:pt x="398388" y="2179688"/>
                </a:cubicBezTo>
                <a:cubicBezTo>
                  <a:pt x="404731" y="2188111"/>
                  <a:pt x="406713" y="2196832"/>
                  <a:pt x="403987" y="2204314"/>
                </a:cubicBezTo>
                <a:cubicBezTo>
                  <a:pt x="401658" y="2210806"/>
                  <a:pt x="395712" y="2215860"/>
                  <a:pt x="388577" y="2217495"/>
                </a:cubicBezTo>
                <a:cubicBezTo>
                  <a:pt x="380649" y="2219328"/>
                  <a:pt x="333328" y="2219229"/>
                  <a:pt x="291557" y="2219130"/>
                </a:cubicBezTo>
                <a:cubicBezTo>
                  <a:pt x="281944" y="2219080"/>
                  <a:pt x="272876" y="2219080"/>
                  <a:pt x="264452" y="2219080"/>
                </a:cubicBezTo>
                <a:cubicBezTo>
                  <a:pt x="263362" y="2189400"/>
                  <a:pt x="261826" y="2129245"/>
                  <a:pt x="264601" y="2117204"/>
                </a:cubicBezTo>
                <a:cubicBezTo>
                  <a:pt x="266187" y="2110267"/>
                  <a:pt x="271092" y="2104519"/>
                  <a:pt x="277484" y="2102190"/>
                </a:cubicBezTo>
                <a:cubicBezTo>
                  <a:pt x="284719" y="2099564"/>
                  <a:pt x="293241" y="2101496"/>
                  <a:pt x="301417" y="2107690"/>
                </a:cubicBezTo>
                <a:cubicBezTo>
                  <a:pt x="313656" y="2116956"/>
                  <a:pt x="336648" y="2121614"/>
                  <a:pt x="355031" y="2112051"/>
                </a:cubicBezTo>
                <a:cubicBezTo>
                  <a:pt x="364743" y="2107046"/>
                  <a:pt x="380798" y="2093717"/>
                  <a:pt x="379707" y="2061162"/>
                </a:cubicBezTo>
                <a:cubicBezTo>
                  <a:pt x="380798" y="2028260"/>
                  <a:pt x="364743" y="2014931"/>
                  <a:pt x="355031" y="2009927"/>
                </a:cubicBezTo>
                <a:cubicBezTo>
                  <a:pt x="336598" y="2000363"/>
                  <a:pt x="313656" y="2005021"/>
                  <a:pt x="301417" y="2014287"/>
                </a:cubicBezTo>
                <a:cubicBezTo>
                  <a:pt x="293241" y="2020481"/>
                  <a:pt x="284719" y="2022413"/>
                  <a:pt x="277484" y="2019787"/>
                </a:cubicBezTo>
                <a:cubicBezTo>
                  <a:pt x="271092" y="2017458"/>
                  <a:pt x="266187" y="2011711"/>
                  <a:pt x="264601" y="2004773"/>
                </a:cubicBezTo>
                <a:cubicBezTo>
                  <a:pt x="261777" y="1992386"/>
                  <a:pt x="263461" y="1929308"/>
                  <a:pt x="264601" y="1900568"/>
                </a:cubicBezTo>
                <a:cubicBezTo>
                  <a:pt x="273520" y="1900568"/>
                  <a:pt x="282637" y="1900568"/>
                  <a:pt x="291557" y="1900618"/>
                </a:cubicBezTo>
                <a:cubicBezTo>
                  <a:pt x="346062" y="1900717"/>
                  <a:pt x="382433" y="1900618"/>
                  <a:pt x="390856" y="1898735"/>
                </a:cubicBezTo>
                <a:cubicBezTo>
                  <a:pt x="401212" y="1896356"/>
                  <a:pt x="409834" y="1888924"/>
                  <a:pt x="413352" y="1879261"/>
                </a:cubicBezTo>
                <a:cubicBezTo>
                  <a:pt x="417267" y="1868558"/>
                  <a:pt x="414789" y="1856468"/>
                  <a:pt x="406316" y="1845270"/>
                </a:cubicBezTo>
                <a:cubicBezTo>
                  <a:pt x="398735" y="1835211"/>
                  <a:pt x="394870" y="1816332"/>
                  <a:pt x="402748" y="1801169"/>
                </a:cubicBezTo>
                <a:cubicBezTo>
                  <a:pt x="409834" y="1787493"/>
                  <a:pt x="424749" y="1780755"/>
                  <a:pt x="446254" y="1781349"/>
                </a:cubicBezTo>
                <a:cubicBezTo>
                  <a:pt x="467412" y="1780804"/>
                  <a:pt x="482277" y="1787493"/>
                  <a:pt x="489363" y="1801169"/>
                </a:cubicBezTo>
                <a:cubicBezTo>
                  <a:pt x="497242" y="1816332"/>
                  <a:pt x="493426" y="1835211"/>
                  <a:pt x="485796" y="1845270"/>
                </a:cubicBezTo>
                <a:cubicBezTo>
                  <a:pt x="477372" y="1856468"/>
                  <a:pt x="474845" y="1868558"/>
                  <a:pt x="478759" y="1879261"/>
                </a:cubicBezTo>
                <a:cubicBezTo>
                  <a:pt x="482277" y="1888924"/>
                  <a:pt x="490899" y="1896356"/>
                  <a:pt x="501305" y="1898735"/>
                </a:cubicBezTo>
                <a:cubicBezTo>
                  <a:pt x="507251" y="1900122"/>
                  <a:pt x="529896" y="1901014"/>
                  <a:pt x="557941" y="1901460"/>
                </a:cubicBezTo>
                <a:cubicBezTo>
                  <a:pt x="557149" y="1922618"/>
                  <a:pt x="554919" y="1992237"/>
                  <a:pt x="558288" y="2006954"/>
                </a:cubicBezTo>
                <a:cubicBezTo>
                  <a:pt x="560617" y="2017161"/>
                  <a:pt x="567951" y="2025634"/>
                  <a:pt x="577415" y="2029103"/>
                </a:cubicBezTo>
                <a:cubicBezTo>
                  <a:pt x="587969" y="2032918"/>
                  <a:pt x="599812" y="2030490"/>
                  <a:pt x="610763" y="2022166"/>
                </a:cubicBezTo>
                <a:cubicBezTo>
                  <a:pt x="620574" y="2014783"/>
                  <a:pt x="639007" y="2011017"/>
                  <a:pt x="653822" y="2018697"/>
                </a:cubicBezTo>
                <a:cubicBezTo>
                  <a:pt x="667151" y="2025634"/>
                  <a:pt x="673841" y="2040202"/>
                  <a:pt x="673147" y="2061162"/>
                </a:cubicBezTo>
                <a:cubicBezTo>
                  <a:pt x="673841" y="2081775"/>
                  <a:pt x="667151" y="2096343"/>
                  <a:pt x="653822" y="2103280"/>
                </a:cubicBezTo>
                <a:cubicBezTo>
                  <a:pt x="639007" y="2110961"/>
                  <a:pt x="620574" y="2107195"/>
                  <a:pt x="610763" y="2099812"/>
                </a:cubicBezTo>
                <a:cubicBezTo>
                  <a:pt x="599812" y="2091487"/>
                  <a:pt x="587969" y="2089059"/>
                  <a:pt x="577415" y="2092875"/>
                </a:cubicBezTo>
                <a:cubicBezTo>
                  <a:pt x="567951" y="2096343"/>
                  <a:pt x="560617" y="2104816"/>
                  <a:pt x="558288" y="2115024"/>
                </a:cubicBezTo>
                <a:close/>
                <a:moveTo>
                  <a:pt x="861539" y="2115024"/>
                </a:moveTo>
                <a:cubicBezTo>
                  <a:pt x="858269" y="2129443"/>
                  <a:pt x="860350" y="2196436"/>
                  <a:pt x="861142" y="2219130"/>
                </a:cubicBezTo>
                <a:cubicBezTo>
                  <a:pt x="833047" y="2219279"/>
                  <a:pt x="815506" y="2219774"/>
                  <a:pt x="810254" y="2220963"/>
                </a:cubicBezTo>
                <a:cubicBezTo>
                  <a:pt x="799898" y="2223342"/>
                  <a:pt x="791276" y="2230824"/>
                  <a:pt x="787758" y="2240437"/>
                </a:cubicBezTo>
                <a:cubicBezTo>
                  <a:pt x="783843" y="2251189"/>
                  <a:pt x="786370" y="2263230"/>
                  <a:pt x="794794" y="2274429"/>
                </a:cubicBezTo>
                <a:cubicBezTo>
                  <a:pt x="802425" y="2284487"/>
                  <a:pt x="806240" y="2303366"/>
                  <a:pt x="798362" y="2318529"/>
                </a:cubicBezTo>
                <a:cubicBezTo>
                  <a:pt x="791276" y="2332205"/>
                  <a:pt x="776411" y="2338944"/>
                  <a:pt x="754906" y="2338349"/>
                </a:cubicBezTo>
                <a:cubicBezTo>
                  <a:pt x="733797" y="2339043"/>
                  <a:pt x="718833" y="2332205"/>
                  <a:pt x="711747" y="2318529"/>
                </a:cubicBezTo>
                <a:cubicBezTo>
                  <a:pt x="703868" y="2303366"/>
                  <a:pt x="707733" y="2284487"/>
                  <a:pt x="715315" y="2274429"/>
                </a:cubicBezTo>
                <a:cubicBezTo>
                  <a:pt x="723788" y="2263230"/>
                  <a:pt x="726265" y="2251189"/>
                  <a:pt x="722351" y="2240437"/>
                </a:cubicBezTo>
                <a:cubicBezTo>
                  <a:pt x="718833" y="2230824"/>
                  <a:pt x="710211" y="2223342"/>
                  <a:pt x="699855" y="2220963"/>
                </a:cubicBezTo>
                <a:cubicBezTo>
                  <a:pt x="691431" y="2219031"/>
                  <a:pt x="655011" y="2218981"/>
                  <a:pt x="600506" y="2219130"/>
                </a:cubicBezTo>
                <a:cubicBezTo>
                  <a:pt x="589703" y="2219130"/>
                  <a:pt x="578505" y="2219179"/>
                  <a:pt x="567753" y="2219179"/>
                </a:cubicBezTo>
                <a:cubicBezTo>
                  <a:pt x="566662" y="2189499"/>
                  <a:pt x="565126" y="2129295"/>
                  <a:pt x="567901" y="2117204"/>
                </a:cubicBezTo>
                <a:cubicBezTo>
                  <a:pt x="569487" y="2110267"/>
                  <a:pt x="574442" y="2104519"/>
                  <a:pt x="580784" y="2102190"/>
                </a:cubicBezTo>
                <a:cubicBezTo>
                  <a:pt x="588019" y="2099564"/>
                  <a:pt x="596541" y="2101496"/>
                  <a:pt x="604767" y="2107690"/>
                </a:cubicBezTo>
                <a:cubicBezTo>
                  <a:pt x="617006" y="2116956"/>
                  <a:pt x="639948" y="2121614"/>
                  <a:pt x="658331" y="2112051"/>
                </a:cubicBezTo>
                <a:cubicBezTo>
                  <a:pt x="668043" y="2107046"/>
                  <a:pt x="684098" y="2093717"/>
                  <a:pt x="683008" y="2061162"/>
                </a:cubicBezTo>
                <a:cubicBezTo>
                  <a:pt x="684098" y="2028260"/>
                  <a:pt x="668043" y="2014931"/>
                  <a:pt x="658331" y="2009927"/>
                </a:cubicBezTo>
                <a:cubicBezTo>
                  <a:pt x="639948" y="2000363"/>
                  <a:pt x="617006" y="2005021"/>
                  <a:pt x="604767" y="2014287"/>
                </a:cubicBezTo>
                <a:cubicBezTo>
                  <a:pt x="596541" y="2020481"/>
                  <a:pt x="588019" y="2022413"/>
                  <a:pt x="580784" y="2019787"/>
                </a:cubicBezTo>
                <a:cubicBezTo>
                  <a:pt x="574442" y="2017458"/>
                  <a:pt x="569487" y="2011711"/>
                  <a:pt x="567901" y="2004773"/>
                </a:cubicBezTo>
                <a:cubicBezTo>
                  <a:pt x="565126" y="1992534"/>
                  <a:pt x="566712" y="1930794"/>
                  <a:pt x="567802" y="1901609"/>
                </a:cubicBezTo>
                <a:cubicBezTo>
                  <a:pt x="621416" y="1902203"/>
                  <a:pt x="688855" y="1901262"/>
                  <a:pt x="699855" y="1898735"/>
                </a:cubicBezTo>
                <a:cubicBezTo>
                  <a:pt x="710211" y="1896356"/>
                  <a:pt x="718833" y="1888924"/>
                  <a:pt x="722351" y="1879261"/>
                </a:cubicBezTo>
                <a:cubicBezTo>
                  <a:pt x="726265" y="1868558"/>
                  <a:pt x="723788" y="1856468"/>
                  <a:pt x="715315" y="1845270"/>
                </a:cubicBezTo>
                <a:cubicBezTo>
                  <a:pt x="707733" y="1835211"/>
                  <a:pt x="703868" y="1816332"/>
                  <a:pt x="711747" y="1801169"/>
                </a:cubicBezTo>
                <a:cubicBezTo>
                  <a:pt x="718833" y="1787493"/>
                  <a:pt x="733797" y="1780755"/>
                  <a:pt x="755203" y="1781349"/>
                </a:cubicBezTo>
                <a:cubicBezTo>
                  <a:pt x="776411" y="1780804"/>
                  <a:pt x="791276" y="1787493"/>
                  <a:pt x="798362" y="1801169"/>
                </a:cubicBezTo>
                <a:cubicBezTo>
                  <a:pt x="806240" y="1816332"/>
                  <a:pt x="802425" y="1835211"/>
                  <a:pt x="794794" y="1845270"/>
                </a:cubicBezTo>
                <a:cubicBezTo>
                  <a:pt x="786370" y="1856468"/>
                  <a:pt x="783843" y="1868558"/>
                  <a:pt x="787758" y="1879261"/>
                </a:cubicBezTo>
                <a:cubicBezTo>
                  <a:pt x="791276" y="1888924"/>
                  <a:pt x="799898" y="1896356"/>
                  <a:pt x="810254" y="1898735"/>
                </a:cubicBezTo>
                <a:cubicBezTo>
                  <a:pt x="815506" y="1899924"/>
                  <a:pt x="833047" y="1900420"/>
                  <a:pt x="861242" y="1900568"/>
                </a:cubicBezTo>
                <a:cubicBezTo>
                  <a:pt x="860498" y="1920636"/>
                  <a:pt x="858120" y="1992039"/>
                  <a:pt x="861539" y="2006954"/>
                </a:cubicBezTo>
                <a:cubicBezTo>
                  <a:pt x="863868" y="2017161"/>
                  <a:pt x="871201" y="2025634"/>
                  <a:pt x="880665" y="2029103"/>
                </a:cubicBezTo>
                <a:cubicBezTo>
                  <a:pt x="891220" y="2032918"/>
                  <a:pt x="903062" y="2030490"/>
                  <a:pt x="914013" y="2022166"/>
                </a:cubicBezTo>
                <a:cubicBezTo>
                  <a:pt x="923874" y="2014783"/>
                  <a:pt x="942307" y="2011017"/>
                  <a:pt x="957073" y="2018697"/>
                </a:cubicBezTo>
                <a:cubicBezTo>
                  <a:pt x="970451" y="2025634"/>
                  <a:pt x="977091" y="2040202"/>
                  <a:pt x="976398" y="2061162"/>
                </a:cubicBezTo>
                <a:cubicBezTo>
                  <a:pt x="977091" y="2081775"/>
                  <a:pt x="970451" y="2096343"/>
                  <a:pt x="957122" y="2103280"/>
                </a:cubicBezTo>
                <a:cubicBezTo>
                  <a:pt x="942307" y="2110961"/>
                  <a:pt x="923874" y="2107195"/>
                  <a:pt x="914013" y="2099812"/>
                </a:cubicBezTo>
                <a:cubicBezTo>
                  <a:pt x="903062" y="2091487"/>
                  <a:pt x="891220" y="2089059"/>
                  <a:pt x="880715" y="2092875"/>
                </a:cubicBezTo>
                <a:cubicBezTo>
                  <a:pt x="871201" y="2096343"/>
                  <a:pt x="863868" y="2104816"/>
                  <a:pt x="861539" y="2115024"/>
                </a:cubicBezTo>
                <a:close/>
                <a:moveTo>
                  <a:pt x="1201011" y="2115024"/>
                </a:moveTo>
                <a:cubicBezTo>
                  <a:pt x="1197691" y="2129592"/>
                  <a:pt x="1199871" y="2197972"/>
                  <a:pt x="1200664" y="2219873"/>
                </a:cubicBezTo>
                <a:cubicBezTo>
                  <a:pt x="1174947" y="2219427"/>
                  <a:pt x="1155276" y="2218635"/>
                  <a:pt x="1150420" y="2217495"/>
                </a:cubicBezTo>
                <a:cubicBezTo>
                  <a:pt x="1143284" y="2215860"/>
                  <a:pt x="1137388" y="2210806"/>
                  <a:pt x="1135009" y="2204314"/>
                </a:cubicBezTo>
                <a:cubicBezTo>
                  <a:pt x="1132284" y="2196832"/>
                  <a:pt x="1134316" y="2188111"/>
                  <a:pt x="1140658" y="2179688"/>
                </a:cubicBezTo>
                <a:cubicBezTo>
                  <a:pt x="1150073" y="2167201"/>
                  <a:pt x="1154830" y="2143813"/>
                  <a:pt x="1145118" y="2125033"/>
                </a:cubicBezTo>
                <a:cubicBezTo>
                  <a:pt x="1139965" y="2115173"/>
                  <a:pt x="1126338" y="2098722"/>
                  <a:pt x="1093189" y="2099911"/>
                </a:cubicBezTo>
                <a:cubicBezTo>
                  <a:pt x="1059494" y="2098722"/>
                  <a:pt x="1046016" y="2115173"/>
                  <a:pt x="1040913" y="2125033"/>
                </a:cubicBezTo>
                <a:cubicBezTo>
                  <a:pt x="1031151" y="2143813"/>
                  <a:pt x="1035908" y="2167201"/>
                  <a:pt x="1045372" y="2179688"/>
                </a:cubicBezTo>
                <a:cubicBezTo>
                  <a:pt x="1051715" y="2188111"/>
                  <a:pt x="1053697" y="2196832"/>
                  <a:pt x="1051021" y="2204314"/>
                </a:cubicBezTo>
                <a:cubicBezTo>
                  <a:pt x="1048643" y="2210806"/>
                  <a:pt x="1042696" y="2215860"/>
                  <a:pt x="1035561" y="2217495"/>
                </a:cubicBezTo>
                <a:cubicBezTo>
                  <a:pt x="1027633" y="2219328"/>
                  <a:pt x="972632" y="2219229"/>
                  <a:pt x="924072" y="2219130"/>
                </a:cubicBezTo>
                <a:cubicBezTo>
                  <a:pt x="903954" y="2219080"/>
                  <a:pt x="886215" y="2219031"/>
                  <a:pt x="871053" y="2219080"/>
                </a:cubicBezTo>
                <a:cubicBezTo>
                  <a:pt x="869963" y="2189400"/>
                  <a:pt x="868476" y="2129245"/>
                  <a:pt x="871201" y="2117204"/>
                </a:cubicBezTo>
                <a:cubicBezTo>
                  <a:pt x="872787" y="2110267"/>
                  <a:pt x="877742" y="2104519"/>
                  <a:pt x="884084" y="2102190"/>
                </a:cubicBezTo>
                <a:cubicBezTo>
                  <a:pt x="891319" y="2099564"/>
                  <a:pt x="899842" y="2101496"/>
                  <a:pt x="908067" y="2107690"/>
                </a:cubicBezTo>
                <a:cubicBezTo>
                  <a:pt x="920306" y="2116956"/>
                  <a:pt x="943248" y="2121614"/>
                  <a:pt x="961681" y="2112051"/>
                </a:cubicBezTo>
                <a:cubicBezTo>
                  <a:pt x="971343" y="2107046"/>
                  <a:pt x="987447" y="2093717"/>
                  <a:pt x="986308" y="2061162"/>
                </a:cubicBezTo>
                <a:cubicBezTo>
                  <a:pt x="987447" y="2028260"/>
                  <a:pt x="971343" y="2014931"/>
                  <a:pt x="961681" y="2009927"/>
                </a:cubicBezTo>
                <a:cubicBezTo>
                  <a:pt x="943248" y="2000363"/>
                  <a:pt x="920306" y="2005021"/>
                  <a:pt x="908067" y="2014287"/>
                </a:cubicBezTo>
                <a:cubicBezTo>
                  <a:pt x="899842" y="2020481"/>
                  <a:pt x="891319" y="2022413"/>
                  <a:pt x="884084" y="2019787"/>
                </a:cubicBezTo>
                <a:cubicBezTo>
                  <a:pt x="877742" y="2017458"/>
                  <a:pt x="872787" y="2011711"/>
                  <a:pt x="871201" y="2004773"/>
                </a:cubicBezTo>
                <a:cubicBezTo>
                  <a:pt x="868377" y="1992386"/>
                  <a:pt x="870062" y="1929407"/>
                  <a:pt x="871152" y="1900618"/>
                </a:cubicBezTo>
                <a:cubicBezTo>
                  <a:pt x="886265" y="1900618"/>
                  <a:pt x="903954" y="1900618"/>
                  <a:pt x="924022" y="1900618"/>
                </a:cubicBezTo>
                <a:cubicBezTo>
                  <a:pt x="972582" y="1900469"/>
                  <a:pt x="1027633" y="1900370"/>
                  <a:pt x="1035561" y="1902203"/>
                </a:cubicBezTo>
                <a:cubicBezTo>
                  <a:pt x="1042696" y="1903839"/>
                  <a:pt x="1048643" y="1908893"/>
                  <a:pt x="1051021" y="1915433"/>
                </a:cubicBezTo>
                <a:cubicBezTo>
                  <a:pt x="1053697" y="1922866"/>
                  <a:pt x="1051715" y="1931587"/>
                  <a:pt x="1045372" y="1940011"/>
                </a:cubicBezTo>
                <a:cubicBezTo>
                  <a:pt x="1035908" y="1952497"/>
                  <a:pt x="1031151" y="1975885"/>
                  <a:pt x="1040913" y="1994715"/>
                </a:cubicBezTo>
                <a:cubicBezTo>
                  <a:pt x="1046016" y="2004575"/>
                  <a:pt x="1059742" y="2021026"/>
                  <a:pt x="1092842" y="2019837"/>
                </a:cubicBezTo>
                <a:cubicBezTo>
                  <a:pt x="1126289" y="2020976"/>
                  <a:pt x="1139965" y="2004575"/>
                  <a:pt x="1145118" y="1994715"/>
                </a:cubicBezTo>
                <a:cubicBezTo>
                  <a:pt x="1154830" y="1975885"/>
                  <a:pt x="1150073" y="1952497"/>
                  <a:pt x="1140658" y="1940011"/>
                </a:cubicBezTo>
                <a:cubicBezTo>
                  <a:pt x="1134316" y="1931587"/>
                  <a:pt x="1132284" y="1922866"/>
                  <a:pt x="1135009" y="1915433"/>
                </a:cubicBezTo>
                <a:cubicBezTo>
                  <a:pt x="1137388" y="1908893"/>
                  <a:pt x="1143284" y="1903839"/>
                  <a:pt x="1150420" y="1902203"/>
                </a:cubicBezTo>
                <a:cubicBezTo>
                  <a:pt x="1154978" y="1901163"/>
                  <a:pt x="1175195" y="1900766"/>
                  <a:pt x="1200714" y="1900618"/>
                </a:cubicBezTo>
                <a:cubicBezTo>
                  <a:pt x="1199971" y="1920735"/>
                  <a:pt x="1197592" y="1992039"/>
                  <a:pt x="1201011" y="2006954"/>
                </a:cubicBezTo>
                <a:cubicBezTo>
                  <a:pt x="1203340" y="2017161"/>
                  <a:pt x="1210674" y="2025634"/>
                  <a:pt x="1220187" y="2029103"/>
                </a:cubicBezTo>
                <a:cubicBezTo>
                  <a:pt x="1230692" y="2032918"/>
                  <a:pt x="1242535" y="2030490"/>
                  <a:pt x="1253485" y="2022166"/>
                </a:cubicBezTo>
                <a:cubicBezTo>
                  <a:pt x="1263296" y="2014733"/>
                  <a:pt x="1281729" y="2011017"/>
                  <a:pt x="1296595" y="2018697"/>
                </a:cubicBezTo>
                <a:cubicBezTo>
                  <a:pt x="1309924" y="2025634"/>
                  <a:pt x="1316564" y="2040202"/>
                  <a:pt x="1315870" y="2061162"/>
                </a:cubicBezTo>
                <a:cubicBezTo>
                  <a:pt x="1316564" y="2081775"/>
                  <a:pt x="1309924" y="2096343"/>
                  <a:pt x="1296595" y="2103280"/>
                </a:cubicBezTo>
                <a:cubicBezTo>
                  <a:pt x="1281779" y="2110961"/>
                  <a:pt x="1263346" y="2107244"/>
                  <a:pt x="1253485" y="2099812"/>
                </a:cubicBezTo>
                <a:cubicBezTo>
                  <a:pt x="1242535" y="2091487"/>
                  <a:pt x="1230692" y="2089059"/>
                  <a:pt x="1220187" y="2092875"/>
                </a:cubicBezTo>
                <a:cubicBezTo>
                  <a:pt x="1210674" y="2096343"/>
                  <a:pt x="1203340" y="2104816"/>
                  <a:pt x="1201011" y="2115024"/>
                </a:cubicBezTo>
                <a:close/>
                <a:moveTo>
                  <a:pt x="1619467" y="2219080"/>
                </a:moveTo>
                <a:cubicBezTo>
                  <a:pt x="1613174" y="2219080"/>
                  <a:pt x="1606683" y="2219080"/>
                  <a:pt x="1599845" y="2219130"/>
                </a:cubicBezTo>
                <a:cubicBezTo>
                  <a:pt x="1551335" y="2219229"/>
                  <a:pt x="1496334" y="2219328"/>
                  <a:pt x="1488356" y="2217495"/>
                </a:cubicBezTo>
                <a:cubicBezTo>
                  <a:pt x="1481221" y="2215860"/>
                  <a:pt x="1475324" y="2210806"/>
                  <a:pt x="1472946" y="2204314"/>
                </a:cubicBezTo>
                <a:cubicBezTo>
                  <a:pt x="1470220" y="2196832"/>
                  <a:pt x="1472252" y="2188111"/>
                  <a:pt x="1478594" y="2179688"/>
                </a:cubicBezTo>
                <a:cubicBezTo>
                  <a:pt x="1488009" y="2167201"/>
                  <a:pt x="1492815" y="2143813"/>
                  <a:pt x="1483054" y="2125033"/>
                </a:cubicBezTo>
                <a:cubicBezTo>
                  <a:pt x="1477901" y="2115173"/>
                  <a:pt x="1464472" y="2098672"/>
                  <a:pt x="1431125" y="2099911"/>
                </a:cubicBezTo>
                <a:cubicBezTo>
                  <a:pt x="1397728" y="2098672"/>
                  <a:pt x="1383952" y="2115123"/>
                  <a:pt x="1378849" y="2125033"/>
                </a:cubicBezTo>
                <a:cubicBezTo>
                  <a:pt x="1369087" y="2143813"/>
                  <a:pt x="1373844" y="2167201"/>
                  <a:pt x="1383308" y="2179688"/>
                </a:cubicBezTo>
                <a:cubicBezTo>
                  <a:pt x="1389651" y="2188111"/>
                  <a:pt x="1391682" y="2196832"/>
                  <a:pt x="1388957" y="2204314"/>
                </a:cubicBezTo>
                <a:cubicBezTo>
                  <a:pt x="1386579" y="2210806"/>
                  <a:pt x="1380633" y="2215860"/>
                  <a:pt x="1373497" y="2217495"/>
                </a:cubicBezTo>
                <a:cubicBezTo>
                  <a:pt x="1362299" y="2220072"/>
                  <a:pt x="1273058" y="2220914"/>
                  <a:pt x="1210574" y="2220022"/>
                </a:cubicBezTo>
                <a:cubicBezTo>
                  <a:pt x="1209484" y="2190688"/>
                  <a:pt x="1207899" y="2129394"/>
                  <a:pt x="1210674" y="2117204"/>
                </a:cubicBezTo>
                <a:cubicBezTo>
                  <a:pt x="1212259" y="2110267"/>
                  <a:pt x="1217214" y="2104519"/>
                  <a:pt x="1223557" y="2102190"/>
                </a:cubicBezTo>
                <a:cubicBezTo>
                  <a:pt x="1230791" y="2099564"/>
                  <a:pt x="1239314" y="2101496"/>
                  <a:pt x="1247539" y="2107690"/>
                </a:cubicBezTo>
                <a:cubicBezTo>
                  <a:pt x="1259778" y="2116956"/>
                  <a:pt x="1282720" y="2121614"/>
                  <a:pt x="1301153" y="2112051"/>
                </a:cubicBezTo>
                <a:cubicBezTo>
                  <a:pt x="1310816" y="2107046"/>
                  <a:pt x="1326920" y="2093717"/>
                  <a:pt x="1325780" y="2061162"/>
                </a:cubicBezTo>
                <a:cubicBezTo>
                  <a:pt x="1326920" y="2028260"/>
                  <a:pt x="1310816" y="2014931"/>
                  <a:pt x="1301153" y="2009927"/>
                </a:cubicBezTo>
                <a:cubicBezTo>
                  <a:pt x="1282720" y="2000363"/>
                  <a:pt x="1259778" y="2005021"/>
                  <a:pt x="1247539" y="2014287"/>
                </a:cubicBezTo>
                <a:cubicBezTo>
                  <a:pt x="1239314" y="2020481"/>
                  <a:pt x="1230791" y="2022413"/>
                  <a:pt x="1223557" y="2019787"/>
                </a:cubicBezTo>
                <a:cubicBezTo>
                  <a:pt x="1217214" y="2017458"/>
                  <a:pt x="1212259" y="2011711"/>
                  <a:pt x="1210674" y="2004773"/>
                </a:cubicBezTo>
                <a:cubicBezTo>
                  <a:pt x="1207849" y="1992386"/>
                  <a:pt x="1209534" y="1929308"/>
                  <a:pt x="1210674" y="1900568"/>
                </a:cubicBezTo>
                <a:cubicBezTo>
                  <a:pt x="1227025" y="1900519"/>
                  <a:pt x="1244913" y="1900568"/>
                  <a:pt x="1262008" y="1900618"/>
                </a:cubicBezTo>
                <a:cubicBezTo>
                  <a:pt x="1327167" y="1900717"/>
                  <a:pt x="1367353" y="1900618"/>
                  <a:pt x="1375777" y="1898735"/>
                </a:cubicBezTo>
                <a:cubicBezTo>
                  <a:pt x="1386133" y="1896356"/>
                  <a:pt x="1394804" y="1888924"/>
                  <a:pt x="1398322" y="1879261"/>
                </a:cubicBezTo>
                <a:cubicBezTo>
                  <a:pt x="1402187" y="1868558"/>
                  <a:pt x="1399710" y="1856468"/>
                  <a:pt x="1391236" y="1845270"/>
                </a:cubicBezTo>
                <a:cubicBezTo>
                  <a:pt x="1383655" y="1835211"/>
                  <a:pt x="1379840" y="1816332"/>
                  <a:pt x="1387718" y="1801169"/>
                </a:cubicBezTo>
                <a:cubicBezTo>
                  <a:pt x="1394804" y="1787493"/>
                  <a:pt x="1409818" y="1780755"/>
                  <a:pt x="1431174" y="1781349"/>
                </a:cubicBezTo>
                <a:cubicBezTo>
                  <a:pt x="1452333" y="1780804"/>
                  <a:pt x="1467198" y="1787493"/>
                  <a:pt x="1474283" y="1801169"/>
                </a:cubicBezTo>
                <a:cubicBezTo>
                  <a:pt x="1482162" y="1816332"/>
                  <a:pt x="1478347" y="1835211"/>
                  <a:pt x="1470765" y="1845270"/>
                </a:cubicBezTo>
                <a:cubicBezTo>
                  <a:pt x="1462292" y="1856468"/>
                  <a:pt x="1459765" y="1868558"/>
                  <a:pt x="1463680" y="1879261"/>
                </a:cubicBezTo>
                <a:cubicBezTo>
                  <a:pt x="1467198" y="1888924"/>
                  <a:pt x="1475820" y="1896356"/>
                  <a:pt x="1486225" y="1898735"/>
                </a:cubicBezTo>
                <a:cubicBezTo>
                  <a:pt x="1496383" y="1901064"/>
                  <a:pt x="1561344" y="1902104"/>
                  <a:pt x="1619467" y="1901807"/>
                </a:cubicBezTo>
                <a:cubicBezTo>
                  <a:pt x="1620557" y="1931092"/>
                  <a:pt x="1622143" y="1992584"/>
                  <a:pt x="1619368" y="2004773"/>
                </a:cubicBezTo>
                <a:cubicBezTo>
                  <a:pt x="1617782" y="2011711"/>
                  <a:pt x="1612827" y="2017458"/>
                  <a:pt x="1606485" y="2019787"/>
                </a:cubicBezTo>
                <a:cubicBezTo>
                  <a:pt x="1599250" y="2022413"/>
                  <a:pt x="1590728" y="2020481"/>
                  <a:pt x="1582502" y="2014287"/>
                </a:cubicBezTo>
                <a:cubicBezTo>
                  <a:pt x="1570263" y="2005021"/>
                  <a:pt x="1547321" y="2000363"/>
                  <a:pt x="1528888" y="2009927"/>
                </a:cubicBezTo>
                <a:cubicBezTo>
                  <a:pt x="1519226" y="2014931"/>
                  <a:pt x="1503171" y="2028260"/>
                  <a:pt x="1504262" y="2060815"/>
                </a:cubicBezTo>
                <a:cubicBezTo>
                  <a:pt x="1503171" y="2093717"/>
                  <a:pt x="1519226" y="2107046"/>
                  <a:pt x="1528888" y="2112051"/>
                </a:cubicBezTo>
                <a:cubicBezTo>
                  <a:pt x="1547321" y="2121614"/>
                  <a:pt x="1570263" y="2116956"/>
                  <a:pt x="1582502" y="2107690"/>
                </a:cubicBezTo>
                <a:cubicBezTo>
                  <a:pt x="1590728" y="2101496"/>
                  <a:pt x="1599250" y="2099564"/>
                  <a:pt x="1606485" y="2102190"/>
                </a:cubicBezTo>
                <a:cubicBezTo>
                  <a:pt x="1612827" y="2104519"/>
                  <a:pt x="1617782" y="2110267"/>
                  <a:pt x="1619368" y="2117204"/>
                </a:cubicBezTo>
                <a:cubicBezTo>
                  <a:pt x="1622093" y="2129245"/>
                  <a:pt x="1620607" y="2189400"/>
                  <a:pt x="1619517" y="2219080"/>
                </a:cubicBezTo>
                <a:close/>
                <a:moveTo>
                  <a:pt x="1922965" y="2219080"/>
                </a:moveTo>
                <a:cubicBezTo>
                  <a:pt x="1866626" y="2218981"/>
                  <a:pt x="1831891" y="2219179"/>
                  <a:pt x="1824112" y="2220963"/>
                </a:cubicBezTo>
                <a:cubicBezTo>
                  <a:pt x="1813706" y="2223342"/>
                  <a:pt x="1805084" y="2230824"/>
                  <a:pt x="1801566" y="2240437"/>
                </a:cubicBezTo>
                <a:cubicBezTo>
                  <a:pt x="1797652" y="2251189"/>
                  <a:pt x="1800179" y="2263230"/>
                  <a:pt x="1808652" y="2274429"/>
                </a:cubicBezTo>
                <a:cubicBezTo>
                  <a:pt x="1816233" y="2284487"/>
                  <a:pt x="1820049" y="2303366"/>
                  <a:pt x="1812170" y="2318529"/>
                </a:cubicBezTo>
                <a:cubicBezTo>
                  <a:pt x="1805084" y="2332205"/>
                  <a:pt x="1790070" y="2338944"/>
                  <a:pt x="1768714" y="2338349"/>
                </a:cubicBezTo>
                <a:cubicBezTo>
                  <a:pt x="1747605" y="2338993"/>
                  <a:pt x="1732691" y="2332205"/>
                  <a:pt x="1725605" y="2318529"/>
                </a:cubicBezTo>
                <a:cubicBezTo>
                  <a:pt x="1717726" y="2303366"/>
                  <a:pt x="1721542" y="2284487"/>
                  <a:pt x="1729123" y="2274429"/>
                </a:cubicBezTo>
                <a:cubicBezTo>
                  <a:pt x="1737596" y="2263230"/>
                  <a:pt x="1740123" y="2251189"/>
                  <a:pt x="1736209" y="2240437"/>
                </a:cubicBezTo>
                <a:cubicBezTo>
                  <a:pt x="1732691" y="2230824"/>
                  <a:pt x="1724069" y="2223342"/>
                  <a:pt x="1713663" y="2220963"/>
                </a:cubicBezTo>
                <a:cubicBezTo>
                  <a:pt x="1706577" y="2219328"/>
                  <a:pt x="1677144" y="2219031"/>
                  <a:pt x="1629377" y="2219080"/>
                </a:cubicBezTo>
                <a:cubicBezTo>
                  <a:pt x="1630170" y="2196337"/>
                  <a:pt x="1632251" y="2129443"/>
                  <a:pt x="1628981" y="2115024"/>
                </a:cubicBezTo>
                <a:cubicBezTo>
                  <a:pt x="1626652" y="2104816"/>
                  <a:pt x="1619318" y="2096343"/>
                  <a:pt x="1609854" y="2092875"/>
                </a:cubicBezTo>
                <a:cubicBezTo>
                  <a:pt x="1599300" y="2089059"/>
                  <a:pt x="1587457" y="2091487"/>
                  <a:pt x="1576507" y="2099812"/>
                </a:cubicBezTo>
                <a:cubicBezTo>
                  <a:pt x="1566696" y="2107244"/>
                  <a:pt x="1548263" y="2110961"/>
                  <a:pt x="1533447" y="2103280"/>
                </a:cubicBezTo>
                <a:cubicBezTo>
                  <a:pt x="1520118" y="2096343"/>
                  <a:pt x="1513429" y="2081775"/>
                  <a:pt x="1514122" y="2060815"/>
                </a:cubicBezTo>
                <a:cubicBezTo>
                  <a:pt x="1513429" y="2040202"/>
                  <a:pt x="1520118" y="2025634"/>
                  <a:pt x="1533447" y="2018697"/>
                </a:cubicBezTo>
                <a:cubicBezTo>
                  <a:pt x="1548213" y="2011017"/>
                  <a:pt x="1566696" y="2014783"/>
                  <a:pt x="1576507" y="2022166"/>
                </a:cubicBezTo>
                <a:cubicBezTo>
                  <a:pt x="1587457" y="2030490"/>
                  <a:pt x="1599300" y="2032918"/>
                  <a:pt x="1609854" y="2029103"/>
                </a:cubicBezTo>
                <a:cubicBezTo>
                  <a:pt x="1619318" y="2025634"/>
                  <a:pt x="1626652" y="2017161"/>
                  <a:pt x="1628981" y="2006954"/>
                </a:cubicBezTo>
                <a:cubicBezTo>
                  <a:pt x="1632301" y="1992287"/>
                  <a:pt x="1630121" y="1923213"/>
                  <a:pt x="1629328" y="1901757"/>
                </a:cubicBezTo>
                <a:cubicBezTo>
                  <a:pt x="1670554" y="1901411"/>
                  <a:pt x="1706330" y="1900420"/>
                  <a:pt x="1713663" y="1898735"/>
                </a:cubicBezTo>
                <a:cubicBezTo>
                  <a:pt x="1724069" y="1896356"/>
                  <a:pt x="1732691" y="1888924"/>
                  <a:pt x="1736209" y="1879261"/>
                </a:cubicBezTo>
                <a:cubicBezTo>
                  <a:pt x="1740123" y="1868558"/>
                  <a:pt x="1737596" y="1856468"/>
                  <a:pt x="1729123" y="1845270"/>
                </a:cubicBezTo>
                <a:cubicBezTo>
                  <a:pt x="1721542" y="1835211"/>
                  <a:pt x="1717726" y="1816332"/>
                  <a:pt x="1725605" y="1801169"/>
                </a:cubicBezTo>
                <a:cubicBezTo>
                  <a:pt x="1732691" y="1787493"/>
                  <a:pt x="1747704" y="1780755"/>
                  <a:pt x="1769061" y="1781349"/>
                </a:cubicBezTo>
                <a:cubicBezTo>
                  <a:pt x="1790219" y="1780804"/>
                  <a:pt x="1805084" y="1787493"/>
                  <a:pt x="1812170" y="1801169"/>
                </a:cubicBezTo>
                <a:cubicBezTo>
                  <a:pt x="1820049" y="1816332"/>
                  <a:pt x="1816233" y="1835211"/>
                  <a:pt x="1808652" y="1845270"/>
                </a:cubicBezTo>
                <a:cubicBezTo>
                  <a:pt x="1800179" y="1856468"/>
                  <a:pt x="1797652" y="1868558"/>
                  <a:pt x="1801566" y="1879261"/>
                </a:cubicBezTo>
                <a:cubicBezTo>
                  <a:pt x="1805084" y="1888924"/>
                  <a:pt x="1813756" y="1896356"/>
                  <a:pt x="1824112" y="1898735"/>
                </a:cubicBezTo>
                <a:cubicBezTo>
                  <a:pt x="1831891" y="1900519"/>
                  <a:pt x="1866577" y="1900717"/>
                  <a:pt x="1922866" y="1900618"/>
                </a:cubicBezTo>
                <a:cubicBezTo>
                  <a:pt x="1923957" y="1929407"/>
                  <a:pt x="1925641" y="1992386"/>
                  <a:pt x="1922817" y="2004773"/>
                </a:cubicBezTo>
                <a:cubicBezTo>
                  <a:pt x="1921231" y="2011711"/>
                  <a:pt x="1916276" y="2017458"/>
                  <a:pt x="1909934" y="2019787"/>
                </a:cubicBezTo>
                <a:cubicBezTo>
                  <a:pt x="1902699" y="2022413"/>
                  <a:pt x="1894176" y="2020481"/>
                  <a:pt x="1885951" y="2014287"/>
                </a:cubicBezTo>
                <a:cubicBezTo>
                  <a:pt x="1873762" y="2005021"/>
                  <a:pt x="1850770" y="2000363"/>
                  <a:pt x="1832387" y="2009927"/>
                </a:cubicBezTo>
                <a:cubicBezTo>
                  <a:pt x="1822675" y="2014931"/>
                  <a:pt x="1806620" y="2028260"/>
                  <a:pt x="1807710" y="2060815"/>
                </a:cubicBezTo>
                <a:cubicBezTo>
                  <a:pt x="1806620" y="2093717"/>
                  <a:pt x="1822675" y="2107046"/>
                  <a:pt x="1832387" y="2112051"/>
                </a:cubicBezTo>
                <a:cubicBezTo>
                  <a:pt x="1850820" y="2121614"/>
                  <a:pt x="1873762" y="2116956"/>
                  <a:pt x="1885951" y="2107690"/>
                </a:cubicBezTo>
                <a:cubicBezTo>
                  <a:pt x="1894176" y="2101496"/>
                  <a:pt x="1902650" y="2099564"/>
                  <a:pt x="1909934" y="2102190"/>
                </a:cubicBezTo>
                <a:cubicBezTo>
                  <a:pt x="1916276" y="2104519"/>
                  <a:pt x="1921231" y="2110267"/>
                  <a:pt x="1922817" y="2117204"/>
                </a:cubicBezTo>
                <a:cubicBezTo>
                  <a:pt x="1925592" y="2129245"/>
                  <a:pt x="1924056" y="2189400"/>
                  <a:pt x="1922965" y="2219080"/>
                </a:cubicBezTo>
                <a:close/>
                <a:moveTo>
                  <a:pt x="2296330" y="2029103"/>
                </a:moveTo>
                <a:cubicBezTo>
                  <a:pt x="2306835" y="2032918"/>
                  <a:pt x="2318678" y="2030490"/>
                  <a:pt x="2329678" y="2022166"/>
                </a:cubicBezTo>
                <a:cubicBezTo>
                  <a:pt x="2339489" y="2014733"/>
                  <a:pt x="2357922" y="2011017"/>
                  <a:pt x="2372738" y="2018697"/>
                </a:cubicBezTo>
                <a:cubicBezTo>
                  <a:pt x="2386067" y="2025634"/>
                  <a:pt x="2392756" y="2040202"/>
                  <a:pt x="2392062" y="2061162"/>
                </a:cubicBezTo>
                <a:cubicBezTo>
                  <a:pt x="2392756" y="2081775"/>
                  <a:pt x="2386067" y="2096343"/>
                  <a:pt x="2372738" y="2103280"/>
                </a:cubicBezTo>
                <a:cubicBezTo>
                  <a:pt x="2357922" y="2110961"/>
                  <a:pt x="2339489" y="2107244"/>
                  <a:pt x="2329678" y="2099812"/>
                </a:cubicBezTo>
                <a:cubicBezTo>
                  <a:pt x="2318678" y="2091487"/>
                  <a:pt x="2306835" y="2089059"/>
                  <a:pt x="2296330" y="2092875"/>
                </a:cubicBezTo>
                <a:cubicBezTo>
                  <a:pt x="2286866" y="2096343"/>
                  <a:pt x="2279533" y="2104816"/>
                  <a:pt x="2277204" y="2115024"/>
                </a:cubicBezTo>
                <a:cubicBezTo>
                  <a:pt x="2273884" y="2129443"/>
                  <a:pt x="2275965" y="2196386"/>
                  <a:pt x="2276758" y="2219130"/>
                </a:cubicBezTo>
                <a:lnTo>
                  <a:pt x="2275767" y="2219130"/>
                </a:lnTo>
                <a:cubicBezTo>
                  <a:pt x="2227207" y="2219229"/>
                  <a:pt x="2172206" y="2219328"/>
                  <a:pt x="2164278" y="2217495"/>
                </a:cubicBezTo>
                <a:cubicBezTo>
                  <a:pt x="2157142" y="2215860"/>
                  <a:pt x="2151196" y="2210806"/>
                  <a:pt x="2148818" y="2204314"/>
                </a:cubicBezTo>
                <a:cubicBezTo>
                  <a:pt x="2146142" y="2196832"/>
                  <a:pt x="2148124" y="2188111"/>
                  <a:pt x="2154467" y="2179688"/>
                </a:cubicBezTo>
                <a:cubicBezTo>
                  <a:pt x="2163931" y="2167201"/>
                  <a:pt x="2168688" y="2143813"/>
                  <a:pt x="2158926" y="2125033"/>
                </a:cubicBezTo>
                <a:cubicBezTo>
                  <a:pt x="2153823" y="2115173"/>
                  <a:pt x="2140345" y="2098672"/>
                  <a:pt x="2106997" y="2099911"/>
                </a:cubicBezTo>
                <a:cubicBezTo>
                  <a:pt x="2073550" y="2098672"/>
                  <a:pt x="2059874" y="2115123"/>
                  <a:pt x="2054721" y="2125033"/>
                </a:cubicBezTo>
                <a:cubicBezTo>
                  <a:pt x="2045009" y="2143813"/>
                  <a:pt x="2049766" y="2167201"/>
                  <a:pt x="2059181" y="2179688"/>
                </a:cubicBezTo>
                <a:cubicBezTo>
                  <a:pt x="2065523" y="2188111"/>
                  <a:pt x="2067555" y="2196832"/>
                  <a:pt x="2064829" y="2204314"/>
                </a:cubicBezTo>
                <a:cubicBezTo>
                  <a:pt x="2062451" y="2210806"/>
                  <a:pt x="2056554" y="2215860"/>
                  <a:pt x="2049419" y="2217495"/>
                </a:cubicBezTo>
                <a:cubicBezTo>
                  <a:pt x="2041441" y="2219328"/>
                  <a:pt x="1986440" y="2219229"/>
                  <a:pt x="1937930" y="2219130"/>
                </a:cubicBezTo>
                <a:cubicBezTo>
                  <a:pt x="1936196" y="2219130"/>
                  <a:pt x="1934560" y="2219080"/>
                  <a:pt x="1932876" y="2219080"/>
                </a:cubicBezTo>
                <a:cubicBezTo>
                  <a:pt x="1933668" y="2196386"/>
                  <a:pt x="1935750" y="2129443"/>
                  <a:pt x="1932479" y="2115024"/>
                </a:cubicBezTo>
                <a:cubicBezTo>
                  <a:pt x="1930150" y="2104816"/>
                  <a:pt x="1922817" y="2096343"/>
                  <a:pt x="1913353" y="2092875"/>
                </a:cubicBezTo>
                <a:cubicBezTo>
                  <a:pt x="1902798" y="2089059"/>
                  <a:pt x="1890956" y="2091487"/>
                  <a:pt x="1880005" y="2099812"/>
                </a:cubicBezTo>
                <a:cubicBezTo>
                  <a:pt x="1870194" y="2107195"/>
                  <a:pt x="1851761" y="2110961"/>
                  <a:pt x="1836945" y="2103280"/>
                </a:cubicBezTo>
                <a:cubicBezTo>
                  <a:pt x="1823616" y="2096343"/>
                  <a:pt x="1816927" y="2081775"/>
                  <a:pt x="1817621" y="2060815"/>
                </a:cubicBezTo>
                <a:cubicBezTo>
                  <a:pt x="1816927" y="2040202"/>
                  <a:pt x="1823616" y="2025634"/>
                  <a:pt x="1836945" y="2018697"/>
                </a:cubicBezTo>
                <a:cubicBezTo>
                  <a:pt x="1851761" y="2011017"/>
                  <a:pt x="1870194" y="2014783"/>
                  <a:pt x="1880005" y="2022166"/>
                </a:cubicBezTo>
                <a:cubicBezTo>
                  <a:pt x="1890956" y="2030490"/>
                  <a:pt x="1902798" y="2032918"/>
                  <a:pt x="1913353" y="2029103"/>
                </a:cubicBezTo>
                <a:cubicBezTo>
                  <a:pt x="1922817" y="2025634"/>
                  <a:pt x="1930150" y="2017161"/>
                  <a:pt x="1932479" y="2006954"/>
                </a:cubicBezTo>
                <a:cubicBezTo>
                  <a:pt x="1935898" y="1992039"/>
                  <a:pt x="1933520" y="1920735"/>
                  <a:pt x="1932777" y="1900618"/>
                </a:cubicBezTo>
                <a:lnTo>
                  <a:pt x="1937880" y="1900618"/>
                </a:lnTo>
                <a:cubicBezTo>
                  <a:pt x="1986440" y="1900469"/>
                  <a:pt x="2041441" y="1900370"/>
                  <a:pt x="2049419" y="1902203"/>
                </a:cubicBezTo>
                <a:cubicBezTo>
                  <a:pt x="2056554" y="1903839"/>
                  <a:pt x="2062451" y="1908893"/>
                  <a:pt x="2064829" y="1915433"/>
                </a:cubicBezTo>
                <a:cubicBezTo>
                  <a:pt x="2067555" y="1922866"/>
                  <a:pt x="2065523" y="1931587"/>
                  <a:pt x="2059181" y="1940011"/>
                </a:cubicBezTo>
                <a:cubicBezTo>
                  <a:pt x="2049766" y="1952497"/>
                  <a:pt x="2045009" y="1975885"/>
                  <a:pt x="2054721" y="1994715"/>
                </a:cubicBezTo>
                <a:cubicBezTo>
                  <a:pt x="2059874" y="2004575"/>
                  <a:pt x="2073253" y="2020976"/>
                  <a:pt x="2106650" y="2019837"/>
                </a:cubicBezTo>
                <a:cubicBezTo>
                  <a:pt x="2107790" y="2019837"/>
                  <a:pt x="2108830" y="2019837"/>
                  <a:pt x="2109921" y="2019837"/>
                </a:cubicBezTo>
                <a:cubicBezTo>
                  <a:pt x="2141088" y="2019837"/>
                  <a:pt x="2153971" y="2004179"/>
                  <a:pt x="2158926" y="1994665"/>
                </a:cubicBezTo>
                <a:cubicBezTo>
                  <a:pt x="2168688" y="1975836"/>
                  <a:pt x="2163931" y="1952448"/>
                  <a:pt x="2154467" y="1939961"/>
                </a:cubicBezTo>
                <a:cubicBezTo>
                  <a:pt x="2148124" y="1931537"/>
                  <a:pt x="2146142" y="1922816"/>
                  <a:pt x="2148818" y="1915384"/>
                </a:cubicBezTo>
                <a:cubicBezTo>
                  <a:pt x="2151196" y="1908843"/>
                  <a:pt x="2157142" y="1903789"/>
                  <a:pt x="2164278" y="1902154"/>
                </a:cubicBezTo>
                <a:cubicBezTo>
                  <a:pt x="2172206" y="1900321"/>
                  <a:pt x="2227257" y="1900420"/>
                  <a:pt x="2275816" y="1900568"/>
                </a:cubicBezTo>
                <a:lnTo>
                  <a:pt x="2276857" y="1900568"/>
                </a:lnTo>
                <a:cubicBezTo>
                  <a:pt x="2276114" y="1920636"/>
                  <a:pt x="2273785" y="1991989"/>
                  <a:pt x="2277204" y="2006904"/>
                </a:cubicBezTo>
                <a:cubicBezTo>
                  <a:pt x="2279533" y="2017112"/>
                  <a:pt x="2286866" y="2025585"/>
                  <a:pt x="2296330" y="2029053"/>
                </a:cubicBezTo>
                <a:close/>
                <a:moveTo>
                  <a:pt x="2296330" y="1700681"/>
                </a:moveTo>
                <a:cubicBezTo>
                  <a:pt x="2306835" y="1704496"/>
                  <a:pt x="2318678" y="1702068"/>
                  <a:pt x="2329678" y="1693743"/>
                </a:cubicBezTo>
                <a:cubicBezTo>
                  <a:pt x="2339489" y="1686360"/>
                  <a:pt x="2357922" y="1682595"/>
                  <a:pt x="2372738" y="1690275"/>
                </a:cubicBezTo>
                <a:cubicBezTo>
                  <a:pt x="2386067" y="1697212"/>
                  <a:pt x="2392756" y="1711780"/>
                  <a:pt x="2392062" y="1732740"/>
                </a:cubicBezTo>
                <a:cubicBezTo>
                  <a:pt x="2392756" y="1753353"/>
                  <a:pt x="2386067" y="1767921"/>
                  <a:pt x="2372738" y="1774858"/>
                </a:cubicBezTo>
                <a:cubicBezTo>
                  <a:pt x="2357922" y="1782538"/>
                  <a:pt x="2339489" y="1778773"/>
                  <a:pt x="2329678" y="1771389"/>
                </a:cubicBezTo>
                <a:cubicBezTo>
                  <a:pt x="2318678" y="1763065"/>
                  <a:pt x="2306835" y="1760637"/>
                  <a:pt x="2296330" y="1764452"/>
                </a:cubicBezTo>
                <a:cubicBezTo>
                  <a:pt x="2286866" y="1767921"/>
                  <a:pt x="2279533" y="1776394"/>
                  <a:pt x="2277204" y="1786602"/>
                </a:cubicBezTo>
                <a:cubicBezTo>
                  <a:pt x="2273884" y="1801021"/>
                  <a:pt x="2275965" y="1868013"/>
                  <a:pt x="2276758" y="1890708"/>
                </a:cubicBezTo>
                <a:lnTo>
                  <a:pt x="2275816" y="1890708"/>
                </a:lnTo>
                <a:cubicBezTo>
                  <a:pt x="2210608" y="1890559"/>
                  <a:pt x="2170472" y="1890608"/>
                  <a:pt x="2162048" y="1892541"/>
                </a:cubicBezTo>
                <a:cubicBezTo>
                  <a:pt x="2151692" y="1894920"/>
                  <a:pt x="2143020" y="1902402"/>
                  <a:pt x="2139502" y="1912014"/>
                </a:cubicBezTo>
                <a:cubicBezTo>
                  <a:pt x="2135637" y="1922767"/>
                  <a:pt x="2138115" y="1934808"/>
                  <a:pt x="2146588" y="1946006"/>
                </a:cubicBezTo>
                <a:cubicBezTo>
                  <a:pt x="2154169" y="1956065"/>
                  <a:pt x="2158034" y="1974944"/>
                  <a:pt x="2150106" y="1990106"/>
                </a:cubicBezTo>
                <a:cubicBezTo>
                  <a:pt x="2143020" y="2003783"/>
                  <a:pt x="2128007" y="2010521"/>
                  <a:pt x="2106650" y="2009927"/>
                </a:cubicBezTo>
                <a:cubicBezTo>
                  <a:pt x="2085492" y="2010521"/>
                  <a:pt x="2070627" y="2003783"/>
                  <a:pt x="2063541" y="1990106"/>
                </a:cubicBezTo>
                <a:cubicBezTo>
                  <a:pt x="2055662" y="1974944"/>
                  <a:pt x="2059478" y="1956065"/>
                  <a:pt x="2067109" y="1946006"/>
                </a:cubicBezTo>
                <a:cubicBezTo>
                  <a:pt x="2075532" y="1934808"/>
                  <a:pt x="2078059" y="1922767"/>
                  <a:pt x="2074145" y="1912014"/>
                </a:cubicBezTo>
                <a:cubicBezTo>
                  <a:pt x="2070627" y="1902402"/>
                  <a:pt x="2062005" y="1894920"/>
                  <a:pt x="2051599" y="1892541"/>
                </a:cubicBezTo>
                <a:cubicBezTo>
                  <a:pt x="2043176" y="1890608"/>
                  <a:pt x="2003039" y="1890559"/>
                  <a:pt x="1937831" y="1890708"/>
                </a:cubicBezTo>
                <a:lnTo>
                  <a:pt x="1932876" y="1890708"/>
                </a:lnTo>
                <a:cubicBezTo>
                  <a:pt x="1933668" y="1868013"/>
                  <a:pt x="1935799" y="1801021"/>
                  <a:pt x="1932479" y="1786602"/>
                </a:cubicBezTo>
                <a:cubicBezTo>
                  <a:pt x="1930150" y="1776394"/>
                  <a:pt x="1922817" y="1767921"/>
                  <a:pt x="1913353" y="1764452"/>
                </a:cubicBezTo>
                <a:cubicBezTo>
                  <a:pt x="1902798" y="1760637"/>
                  <a:pt x="1890956" y="1763065"/>
                  <a:pt x="1880005" y="1771389"/>
                </a:cubicBezTo>
                <a:cubicBezTo>
                  <a:pt x="1870194" y="1778773"/>
                  <a:pt x="1851761" y="1782538"/>
                  <a:pt x="1836945" y="1774858"/>
                </a:cubicBezTo>
                <a:cubicBezTo>
                  <a:pt x="1823616" y="1767921"/>
                  <a:pt x="1816927" y="1753353"/>
                  <a:pt x="1817621" y="1732393"/>
                </a:cubicBezTo>
                <a:cubicBezTo>
                  <a:pt x="1816927" y="1711780"/>
                  <a:pt x="1823616" y="1697212"/>
                  <a:pt x="1836945" y="1690275"/>
                </a:cubicBezTo>
                <a:cubicBezTo>
                  <a:pt x="1851761" y="1682595"/>
                  <a:pt x="1870194" y="1686360"/>
                  <a:pt x="1880005" y="1693743"/>
                </a:cubicBezTo>
                <a:cubicBezTo>
                  <a:pt x="1890956" y="1702068"/>
                  <a:pt x="1902798" y="1704496"/>
                  <a:pt x="1913353" y="1700681"/>
                </a:cubicBezTo>
                <a:cubicBezTo>
                  <a:pt x="1922817" y="1697212"/>
                  <a:pt x="1930150" y="1688739"/>
                  <a:pt x="1932479" y="1678531"/>
                </a:cubicBezTo>
                <a:cubicBezTo>
                  <a:pt x="1935849" y="1663864"/>
                  <a:pt x="1933619" y="1594989"/>
                  <a:pt x="1932826" y="1573434"/>
                </a:cubicBezTo>
                <a:cubicBezTo>
                  <a:pt x="1986836" y="1573484"/>
                  <a:pt x="2042284" y="1572443"/>
                  <a:pt x="2051599" y="1570313"/>
                </a:cubicBezTo>
                <a:cubicBezTo>
                  <a:pt x="2062005" y="1567934"/>
                  <a:pt x="2070627" y="1560501"/>
                  <a:pt x="2074145" y="1550839"/>
                </a:cubicBezTo>
                <a:cubicBezTo>
                  <a:pt x="2078059" y="1540136"/>
                  <a:pt x="2075532" y="1528046"/>
                  <a:pt x="2067109" y="1516847"/>
                </a:cubicBezTo>
                <a:cubicBezTo>
                  <a:pt x="2059478" y="1506788"/>
                  <a:pt x="2055662" y="1487910"/>
                  <a:pt x="2063541" y="1472747"/>
                </a:cubicBezTo>
                <a:cubicBezTo>
                  <a:pt x="2070627" y="1459071"/>
                  <a:pt x="2085641" y="1452332"/>
                  <a:pt x="2106997" y="1452927"/>
                </a:cubicBezTo>
                <a:cubicBezTo>
                  <a:pt x="2128155" y="1452184"/>
                  <a:pt x="2143020" y="1459071"/>
                  <a:pt x="2150106" y="1472747"/>
                </a:cubicBezTo>
                <a:cubicBezTo>
                  <a:pt x="2158034" y="1487910"/>
                  <a:pt x="2154169" y="1506788"/>
                  <a:pt x="2146588" y="1516847"/>
                </a:cubicBezTo>
                <a:cubicBezTo>
                  <a:pt x="2138115" y="1528046"/>
                  <a:pt x="2135637" y="1540136"/>
                  <a:pt x="2139502" y="1550839"/>
                </a:cubicBezTo>
                <a:cubicBezTo>
                  <a:pt x="2143020" y="1560501"/>
                  <a:pt x="2151692" y="1567934"/>
                  <a:pt x="2162048" y="1570313"/>
                </a:cubicBezTo>
                <a:cubicBezTo>
                  <a:pt x="2171165" y="1572394"/>
                  <a:pt x="2224135" y="1573434"/>
                  <a:pt x="2276807" y="1573434"/>
                </a:cubicBezTo>
                <a:cubicBezTo>
                  <a:pt x="2276015" y="1594989"/>
                  <a:pt x="2273834" y="1663864"/>
                  <a:pt x="2277204" y="1678531"/>
                </a:cubicBezTo>
                <a:cubicBezTo>
                  <a:pt x="2279533" y="1688739"/>
                  <a:pt x="2286866" y="1697212"/>
                  <a:pt x="2296330" y="1700681"/>
                </a:cubicBezTo>
                <a:close/>
                <a:moveTo>
                  <a:pt x="2278988" y="1347929"/>
                </a:moveTo>
                <a:cubicBezTo>
                  <a:pt x="2277402" y="1354866"/>
                  <a:pt x="2272447" y="1360614"/>
                  <a:pt x="2266104" y="1362943"/>
                </a:cubicBezTo>
                <a:cubicBezTo>
                  <a:pt x="2258870" y="1365569"/>
                  <a:pt x="2250347" y="1363636"/>
                  <a:pt x="2242122" y="1357443"/>
                </a:cubicBezTo>
                <a:cubicBezTo>
                  <a:pt x="2229932" y="1348177"/>
                  <a:pt x="2206990" y="1343519"/>
                  <a:pt x="2188558" y="1353082"/>
                </a:cubicBezTo>
                <a:cubicBezTo>
                  <a:pt x="2178846" y="1358087"/>
                  <a:pt x="2162791" y="1371416"/>
                  <a:pt x="2163881" y="1403971"/>
                </a:cubicBezTo>
                <a:cubicBezTo>
                  <a:pt x="2162791" y="1436872"/>
                  <a:pt x="2178846" y="1450202"/>
                  <a:pt x="2188558" y="1455206"/>
                </a:cubicBezTo>
                <a:cubicBezTo>
                  <a:pt x="2206990" y="1464769"/>
                  <a:pt x="2229932" y="1460112"/>
                  <a:pt x="2242122" y="1450846"/>
                </a:cubicBezTo>
                <a:cubicBezTo>
                  <a:pt x="2250347" y="1444652"/>
                  <a:pt x="2258870" y="1442719"/>
                  <a:pt x="2266104" y="1445346"/>
                </a:cubicBezTo>
                <a:cubicBezTo>
                  <a:pt x="2272447" y="1447675"/>
                  <a:pt x="2277402" y="1453422"/>
                  <a:pt x="2278988" y="1460359"/>
                </a:cubicBezTo>
                <a:cubicBezTo>
                  <a:pt x="2281812" y="1472599"/>
                  <a:pt x="2280177" y="1534339"/>
                  <a:pt x="2279087" y="1563524"/>
                </a:cubicBezTo>
                <a:cubicBezTo>
                  <a:pt x="2226414" y="1563574"/>
                  <a:pt x="2172800" y="1562632"/>
                  <a:pt x="2164278" y="1560650"/>
                </a:cubicBezTo>
                <a:cubicBezTo>
                  <a:pt x="2157142" y="1559015"/>
                  <a:pt x="2151196" y="1553961"/>
                  <a:pt x="2148818" y="1547420"/>
                </a:cubicBezTo>
                <a:cubicBezTo>
                  <a:pt x="2146142" y="1539988"/>
                  <a:pt x="2148124" y="1531267"/>
                  <a:pt x="2154467" y="1522843"/>
                </a:cubicBezTo>
                <a:cubicBezTo>
                  <a:pt x="2163931" y="1510356"/>
                  <a:pt x="2168688" y="1486968"/>
                  <a:pt x="2158926" y="1468188"/>
                </a:cubicBezTo>
                <a:cubicBezTo>
                  <a:pt x="2153823" y="1458278"/>
                  <a:pt x="2140444" y="1441877"/>
                  <a:pt x="2106997" y="1443017"/>
                </a:cubicBezTo>
                <a:cubicBezTo>
                  <a:pt x="2073451" y="1441927"/>
                  <a:pt x="2059874" y="1458328"/>
                  <a:pt x="2054721" y="1468188"/>
                </a:cubicBezTo>
                <a:cubicBezTo>
                  <a:pt x="2045009" y="1486968"/>
                  <a:pt x="2049766" y="1510356"/>
                  <a:pt x="2059181" y="1522843"/>
                </a:cubicBezTo>
                <a:cubicBezTo>
                  <a:pt x="2065523" y="1531267"/>
                  <a:pt x="2067555" y="1539988"/>
                  <a:pt x="2064829" y="1547420"/>
                </a:cubicBezTo>
                <a:cubicBezTo>
                  <a:pt x="2062451" y="1553961"/>
                  <a:pt x="2056554" y="1559015"/>
                  <a:pt x="2049419" y="1560650"/>
                </a:cubicBezTo>
                <a:cubicBezTo>
                  <a:pt x="2040648" y="1562682"/>
                  <a:pt x="1984309" y="1563623"/>
                  <a:pt x="1930249" y="1563524"/>
                </a:cubicBezTo>
                <a:cubicBezTo>
                  <a:pt x="1929159" y="1534289"/>
                  <a:pt x="1927574" y="1472599"/>
                  <a:pt x="1930349" y="1460359"/>
                </a:cubicBezTo>
                <a:cubicBezTo>
                  <a:pt x="1931934" y="1453422"/>
                  <a:pt x="1936889" y="1447675"/>
                  <a:pt x="1943232" y="1445346"/>
                </a:cubicBezTo>
                <a:cubicBezTo>
                  <a:pt x="1950466" y="1442719"/>
                  <a:pt x="1958989" y="1444652"/>
                  <a:pt x="1967214" y="1450846"/>
                </a:cubicBezTo>
                <a:cubicBezTo>
                  <a:pt x="1979453" y="1460112"/>
                  <a:pt x="2002395" y="1464769"/>
                  <a:pt x="2020828" y="1455206"/>
                </a:cubicBezTo>
                <a:cubicBezTo>
                  <a:pt x="2030491" y="1450202"/>
                  <a:pt x="2046595" y="1436872"/>
                  <a:pt x="2045455" y="1404318"/>
                </a:cubicBezTo>
                <a:cubicBezTo>
                  <a:pt x="2046595" y="1371416"/>
                  <a:pt x="2030491" y="1358087"/>
                  <a:pt x="2020828" y="1353082"/>
                </a:cubicBezTo>
                <a:cubicBezTo>
                  <a:pt x="2002395" y="1343519"/>
                  <a:pt x="1979453" y="1348177"/>
                  <a:pt x="1967214" y="1357443"/>
                </a:cubicBezTo>
                <a:cubicBezTo>
                  <a:pt x="1958989" y="1363636"/>
                  <a:pt x="1950516" y="1365569"/>
                  <a:pt x="1943232" y="1362943"/>
                </a:cubicBezTo>
                <a:cubicBezTo>
                  <a:pt x="1936889" y="1360614"/>
                  <a:pt x="1931934" y="1354866"/>
                  <a:pt x="1930349" y="1347929"/>
                </a:cubicBezTo>
                <a:cubicBezTo>
                  <a:pt x="1927524" y="1335541"/>
                  <a:pt x="1929209" y="1272513"/>
                  <a:pt x="1930299" y="1243724"/>
                </a:cubicBezTo>
                <a:lnTo>
                  <a:pt x="1937880" y="1243724"/>
                </a:lnTo>
                <a:cubicBezTo>
                  <a:pt x="2002990" y="1243872"/>
                  <a:pt x="2043176" y="1243823"/>
                  <a:pt x="2051599" y="1241890"/>
                </a:cubicBezTo>
                <a:cubicBezTo>
                  <a:pt x="2062005" y="1239512"/>
                  <a:pt x="2070627" y="1232079"/>
                  <a:pt x="2074145" y="1222417"/>
                </a:cubicBezTo>
                <a:cubicBezTo>
                  <a:pt x="2078059" y="1211714"/>
                  <a:pt x="2075532" y="1199624"/>
                  <a:pt x="2067109" y="1188425"/>
                </a:cubicBezTo>
                <a:cubicBezTo>
                  <a:pt x="2059478" y="1178366"/>
                  <a:pt x="2055662" y="1159487"/>
                  <a:pt x="2063541" y="1144325"/>
                </a:cubicBezTo>
                <a:cubicBezTo>
                  <a:pt x="2070627" y="1130649"/>
                  <a:pt x="2085542" y="1123761"/>
                  <a:pt x="2106997" y="1124505"/>
                </a:cubicBezTo>
                <a:cubicBezTo>
                  <a:pt x="2128155" y="1123761"/>
                  <a:pt x="2143020" y="1130649"/>
                  <a:pt x="2150106" y="1144325"/>
                </a:cubicBezTo>
                <a:cubicBezTo>
                  <a:pt x="2158034" y="1159487"/>
                  <a:pt x="2154169" y="1178366"/>
                  <a:pt x="2146588" y="1188425"/>
                </a:cubicBezTo>
                <a:cubicBezTo>
                  <a:pt x="2138115" y="1199624"/>
                  <a:pt x="2135637" y="1211714"/>
                  <a:pt x="2139502" y="1222417"/>
                </a:cubicBezTo>
                <a:cubicBezTo>
                  <a:pt x="2143020" y="1232079"/>
                  <a:pt x="2151692" y="1239512"/>
                  <a:pt x="2162048" y="1241890"/>
                </a:cubicBezTo>
                <a:cubicBezTo>
                  <a:pt x="2170472" y="1243823"/>
                  <a:pt x="2210657" y="1243872"/>
                  <a:pt x="2275816" y="1243724"/>
                </a:cubicBezTo>
                <a:lnTo>
                  <a:pt x="2279037" y="1243724"/>
                </a:lnTo>
                <a:cubicBezTo>
                  <a:pt x="2280127" y="1272513"/>
                  <a:pt x="2281812" y="1335541"/>
                  <a:pt x="2278988" y="1347929"/>
                </a:cubicBezTo>
                <a:close/>
                <a:moveTo>
                  <a:pt x="2296330" y="1043836"/>
                </a:moveTo>
                <a:cubicBezTo>
                  <a:pt x="2306835" y="1047651"/>
                  <a:pt x="2318678" y="1045223"/>
                  <a:pt x="2329678" y="1036899"/>
                </a:cubicBezTo>
                <a:cubicBezTo>
                  <a:pt x="2339489" y="1029466"/>
                  <a:pt x="2357922" y="1025750"/>
                  <a:pt x="2372738" y="1033430"/>
                </a:cubicBezTo>
                <a:cubicBezTo>
                  <a:pt x="2386067" y="1040367"/>
                  <a:pt x="2392756" y="1054935"/>
                  <a:pt x="2392062" y="1075895"/>
                </a:cubicBezTo>
                <a:cubicBezTo>
                  <a:pt x="2392756" y="1096508"/>
                  <a:pt x="2386067" y="1111076"/>
                  <a:pt x="2372738" y="1117964"/>
                </a:cubicBezTo>
                <a:cubicBezTo>
                  <a:pt x="2357922" y="1125694"/>
                  <a:pt x="2339489" y="1121928"/>
                  <a:pt x="2329678" y="1114545"/>
                </a:cubicBezTo>
                <a:cubicBezTo>
                  <a:pt x="2318678" y="1106220"/>
                  <a:pt x="2306835" y="1103792"/>
                  <a:pt x="2296330" y="1107608"/>
                </a:cubicBezTo>
                <a:cubicBezTo>
                  <a:pt x="2286817" y="1111076"/>
                  <a:pt x="2279533" y="1119549"/>
                  <a:pt x="2277204" y="1129707"/>
                </a:cubicBezTo>
                <a:cubicBezTo>
                  <a:pt x="2273884" y="1144176"/>
                  <a:pt x="2275965" y="1211119"/>
                  <a:pt x="2276758" y="1233813"/>
                </a:cubicBezTo>
                <a:lnTo>
                  <a:pt x="2275767" y="1233813"/>
                </a:lnTo>
                <a:cubicBezTo>
                  <a:pt x="2227257" y="1233913"/>
                  <a:pt x="2172206" y="1234061"/>
                  <a:pt x="2164278" y="1232228"/>
                </a:cubicBezTo>
                <a:cubicBezTo>
                  <a:pt x="2157142" y="1230593"/>
                  <a:pt x="2151196" y="1225539"/>
                  <a:pt x="2148818" y="1218998"/>
                </a:cubicBezTo>
                <a:cubicBezTo>
                  <a:pt x="2146142" y="1211565"/>
                  <a:pt x="2148124" y="1202844"/>
                  <a:pt x="2154467" y="1194421"/>
                </a:cubicBezTo>
                <a:cubicBezTo>
                  <a:pt x="2163931" y="1181934"/>
                  <a:pt x="2168688" y="1158546"/>
                  <a:pt x="2158926" y="1139766"/>
                </a:cubicBezTo>
                <a:cubicBezTo>
                  <a:pt x="2153823" y="1129856"/>
                  <a:pt x="2140196" y="1113504"/>
                  <a:pt x="2106997" y="1114594"/>
                </a:cubicBezTo>
                <a:cubicBezTo>
                  <a:pt x="2073550" y="1113554"/>
                  <a:pt x="2059874" y="1129856"/>
                  <a:pt x="2054721" y="1139766"/>
                </a:cubicBezTo>
                <a:cubicBezTo>
                  <a:pt x="2045009" y="1158546"/>
                  <a:pt x="2049766" y="1181934"/>
                  <a:pt x="2059181" y="1194421"/>
                </a:cubicBezTo>
                <a:cubicBezTo>
                  <a:pt x="2065523" y="1202844"/>
                  <a:pt x="2067555" y="1211565"/>
                  <a:pt x="2064829" y="1218998"/>
                </a:cubicBezTo>
                <a:cubicBezTo>
                  <a:pt x="2062451" y="1225539"/>
                  <a:pt x="2056554" y="1230593"/>
                  <a:pt x="2049419" y="1232228"/>
                </a:cubicBezTo>
                <a:cubicBezTo>
                  <a:pt x="2041441" y="1234061"/>
                  <a:pt x="1986440" y="1233962"/>
                  <a:pt x="1937880" y="1233813"/>
                </a:cubicBezTo>
                <a:lnTo>
                  <a:pt x="1930200" y="1233813"/>
                </a:lnTo>
                <a:cubicBezTo>
                  <a:pt x="1929110" y="1204133"/>
                  <a:pt x="1927623" y="1143978"/>
                  <a:pt x="1930349" y="1131937"/>
                </a:cubicBezTo>
                <a:cubicBezTo>
                  <a:pt x="1931934" y="1125000"/>
                  <a:pt x="1936889" y="1119252"/>
                  <a:pt x="1943232" y="1116923"/>
                </a:cubicBezTo>
                <a:cubicBezTo>
                  <a:pt x="1950516" y="1114248"/>
                  <a:pt x="1958989" y="1116230"/>
                  <a:pt x="1967214" y="1122423"/>
                </a:cubicBezTo>
                <a:cubicBezTo>
                  <a:pt x="1979453" y="1131689"/>
                  <a:pt x="2002395" y="1136347"/>
                  <a:pt x="2020828" y="1126784"/>
                </a:cubicBezTo>
                <a:cubicBezTo>
                  <a:pt x="2030491" y="1121779"/>
                  <a:pt x="2046595" y="1108401"/>
                  <a:pt x="2045455" y="1075895"/>
                </a:cubicBezTo>
                <a:cubicBezTo>
                  <a:pt x="2046595" y="1042994"/>
                  <a:pt x="2030491" y="1029664"/>
                  <a:pt x="2020828" y="1024660"/>
                </a:cubicBezTo>
                <a:cubicBezTo>
                  <a:pt x="2002395" y="1015096"/>
                  <a:pt x="1979453" y="1019754"/>
                  <a:pt x="1967214" y="1029020"/>
                </a:cubicBezTo>
                <a:cubicBezTo>
                  <a:pt x="1958989" y="1035214"/>
                  <a:pt x="1950516" y="1037147"/>
                  <a:pt x="1943232" y="1034520"/>
                </a:cubicBezTo>
                <a:cubicBezTo>
                  <a:pt x="1936889" y="1032191"/>
                  <a:pt x="1931934" y="1026444"/>
                  <a:pt x="1930349" y="1019507"/>
                </a:cubicBezTo>
                <a:cubicBezTo>
                  <a:pt x="1927524" y="1007119"/>
                  <a:pt x="1929209" y="944090"/>
                  <a:pt x="1930299" y="915351"/>
                </a:cubicBezTo>
                <a:cubicBezTo>
                  <a:pt x="1932826" y="915351"/>
                  <a:pt x="1935304" y="915351"/>
                  <a:pt x="1937880" y="915301"/>
                </a:cubicBezTo>
                <a:cubicBezTo>
                  <a:pt x="1986440" y="915202"/>
                  <a:pt x="2041441" y="915103"/>
                  <a:pt x="2049419" y="916936"/>
                </a:cubicBezTo>
                <a:cubicBezTo>
                  <a:pt x="2056554" y="918572"/>
                  <a:pt x="2062451" y="923626"/>
                  <a:pt x="2064829" y="930167"/>
                </a:cubicBezTo>
                <a:cubicBezTo>
                  <a:pt x="2067555" y="937599"/>
                  <a:pt x="2065523" y="946320"/>
                  <a:pt x="2059181" y="954744"/>
                </a:cubicBezTo>
                <a:cubicBezTo>
                  <a:pt x="2049766" y="967230"/>
                  <a:pt x="2045009" y="990618"/>
                  <a:pt x="2054721" y="1009398"/>
                </a:cubicBezTo>
                <a:cubicBezTo>
                  <a:pt x="2059874" y="1019308"/>
                  <a:pt x="2073451" y="1035710"/>
                  <a:pt x="2106650" y="1034570"/>
                </a:cubicBezTo>
                <a:cubicBezTo>
                  <a:pt x="2107790" y="1034570"/>
                  <a:pt x="2108830" y="1034619"/>
                  <a:pt x="2109921" y="1034619"/>
                </a:cubicBezTo>
                <a:cubicBezTo>
                  <a:pt x="2141088" y="1034619"/>
                  <a:pt x="2153971" y="1018961"/>
                  <a:pt x="2158926" y="1009398"/>
                </a:cubicBezTo>
                <a:cubicBezTo>
                  <a:pt x="2168688" y="990618"/>
                  <a:pt x="2163931" y="967230"/>
                  <a:pt x="2154467" y="954744"/>
                </a:cubicBezTo>
                <a:cubicBezTo>
                  <a:pt x="2148124" y="946320"/>
                  <a:pt x="2146142" y="937599"/>
                  <a:pt x="2148818" y="930167"/>
                </a:cubicBezTo>
                <a:cubicBezTo>
                  <a:pt x="2151196" y="923626"/>
                  <a:pt x="2157142" y="918572"/>
                  <a:pt x="2164278" y="916936"/>
                </a:cubicBezTo>
                <a:cubicBezTo>
                  <a:pt x="2172206" y="915103"/>
                  <a:pt x="2227257" y="915202"/>
                  <a:pt x="2275767" y="915301"/>
                </a:cubicBezTo>
                <a:lnTo>
                  <a:pt x="2276857" y="915301"/>
                </a:lnTo>
                <a:cubicBezTo>
                  <a:pt x="2276114" y="935419"/>
                  <a:pt x="2273785" y="1006772"/>
                  <a:pt x="2277204" y="1021687"/>
                </a:cubicBezTo>
                <a:cubicBezTo>
                  <a:pt x="2279533" y="1031894"/>
                  <a:pt x="2286866" y="1040367"/>
                  <a:pt x="2296330" y="1043836"/>
                </a:cubicBezTo>
                <a:close/>
                <a:moveTo>
                  <a:pt x="2296330" y="715414"/>
                </a:moveTo>
                <a:cubicBezTo>
                  <a:pt x="2306835" y="719229"/>
                  <a:pt x="2318678" y="716801"/>
                  <a:pt x="2329678" y="708476"/>
                </a:cubicBezTo>
                <a:cubicBezTo>
                  <a:pt x="2339489" y="701044"/>
                  <a:pt x="2357922" y="697328"/>
                  <a:pt x="2372738" y="705008"/>
                </a:cubicBezTo>
                <a:cubicBezTo>
                  <a:pt x="2386067" y="711945"/>
                  <a:pt x="2392756" y="726513"/>
                  <a:pt x="2392062" y="747473"/>
                </a:cubicBezTo>
                <a:cubicBezTo>
                  <a:pt x="2392756" y="768086"/>
                  <a:pt x="2386067" y="782654"/>
                  <a:pt x="2372738" y="789542"/>
                </a:cubicBezTo>
                <a:cubicBezTo>
                  <a:pt x="2357922" y="797271"/>
                  <a:pt x="2339489" y="793506"/>
                  <a:pt x="2329678" y="786073"/>
                </a:cubicBezTo>
                <a:cubicBezTo>
                  <a:pt x="2318678" y="777798"/>
                  <a:pt x="2306835" y="775320"/>
                  <a:pt x="2296330" y="779185"/>
                </a:cubicBezTo>
                <a:cubicBezTo>
                  <a:pt x="2286866" y="782654"/>
                  <a:pt x="2279533" y="791127"/>
                  <a:pt x="2277204" y="801285"/>
                </a:cubicBezTo>
                <a:cubicBezTo>
                  <a:pt x="2273884" y="815754"/>
                  <a:pt x="2275965" y="882746"/>
                  <a:pt x="2276807" y="905391"/>
                </a:cubicBezTo>
                <a:lnTo>
                  <a:pt x="2275816" y="905391"/>
                </a:lnTo>
                <a:cubicBezTo>
                  <a:pt x="2210657" y="905292"/>
                  <a:pt x="2170472" y="905342"/>
                  <a:pt x="2162048" y="907274"/>
                </a:cubicBezTo>
                <a:cubicBezTo>
                  <a:pt x="2151692" y="909653"/>
                  <a:pt x="2143020" y="917085"/>
                  <a:pt x="2139502" y="926748"/>
                </a:cubicBezTo>
                <a:cubicBezTo>
                  <a:pt x="2135637" y="937450"/>
                  <a:pt x="2138115" y="949541"/>
                  <a:pt x="2146588" y="960739"/>
                </a:cubicBezTo>
                <a:cubicBezTo>
                  <a:pt x="2154169" y="970798"/>
                  <a:pt x="2158034" y="989677"/>
                  <a:pt x="2150106" y="1004839"/>
                </a:cubicBezTo>
                <a:cubicBezTo>
                  <a:pt x="2143020" y="1018516"/>
                  <a:pt x="2128106" y="1025353"/>
                  <a:pt x="2106650" y="1024660"/>
                </a:cubicBezTo>
                <a:cubicBezTo>
                  <a:pt x="2085492" y="1025403"/>
                  <a:pt x="2070627" y="1018516"/>
                  <a:pt x="2063541" y="1004839"/>
                </a:cubicBezTo>
                <a:cubicBezTo>
                  <a:pt x="2055662" y="989677"/>
                  <a:pt x="2059478" y="970798"/>
                  <a:pt x="2067109" y="960739"/>
                </a:cubicBezTo>
                <a:cubicBezTo>
                  <a:pt x="2075532" y="949541"/>
                  <a:pt x="2078059" y="937450"/>
                  <a:pt x="2074145" y="926748"/>
                </a:cubicBezTo>
                <a:cubicBezTo>
                  <a:pt x="2070627" y="917085"/>
                  <a:pt x="2062005" y="909653"/>
                  <a:pt x="2051599" y="907274"/>
                </a:cubicBezTo>
                <a:cubicBezTo>
                  <a:pt x="2043176" y="905342"/>
                  <a:pt x="2002990" y="905292"/>
                  <a:pt x="1937880" y="905391"/>
                </a:cubicBezTo>
                <a:cubicBezTo>
                  <a:pt x="1936196" y="905441"/>
                  <a:pt x="1934560" y="905441"/>
                  <a:pt x="1932876" y="905441"/>
                </a:cubicBezTo>
                <a:cubicBezTo>
                  <a:pt x="1933668" y="882746"/>
                  <a:pt x="1935799" y="815754"/>
                  <a:pt x="1932479" y="801285"/>
                </a:cubicBezTo>
                <a:cubicBezTo>
                  <a:pt x="1930150" y="791127"/>
                  <a:pt x="1922817" y="782654"/>
                  <a:pt x="1913353" y="779185"/>
                </a:cubicBezTo>
                <a:cubicBezTo>
                  <a:pt x="1902798" y="775320"/>
                  <a:pt x="1890956" y="777798"/>
                  <a:pt x="1880005" y="786073"/>
                </a:cubicBezTo>
                <a:cubicBezTo>
                  <a:pt x="1870194" y="793506"/>
                  <a:pt x="1851761" y="797271"/>
                  <a:pt x="1836945" y="789542"/>
                </a:cubicBezTo>
                <a:cubicBezTo>
                  <a:pt x="1823616" y="782654"/>
                  <a:pt x="1816927" y="768086"/>
                  <a:pt x="1817621" y="747126"/>
                </a:cubicBezTo>
                <a:cubicBezTo>
                  <a:pt x="1816927" y="726513"/>
                  <a:pt x="1823616" y="711945"/>
                  <a:pt x="1836945" y="705008"/>
                </a:cubicBezTo>
                <a:cubicBezTo>
                  <a:pt x="1851761" y="697328"/>
                  <a:pt x="1870194" y="701044"/>
                  <a:pt x="1880005" y="708476"/>
                </a:cubicBezTo>
                <a:cubicBezTo>
                  <a:pt x="1890956" y="716801"/>
                  <a:pt x="1902798" y="719229"/>
                  <a:pt x="1913353" y="715414"/>
                </a:cubicBezTo>
                <a:cubicBezTo>
                  <a:pt x="1922817" y="711945"/>
                  <a:pt x="1930150" y="703472"/>
                  <a:pt x="1932479" y="693264"/>
                </a:cubicBezTo>
                <a:cubicBezTo>
                  <a:pt x="1935849" y="678597"/>
                  <a:pt x="1933619" y="609722"/>
                  <a:pt x="1932826" y="588118"/>
                </a:cubicBezTo>
                <a:cubicBezTo>
                  <a:pt x="1986836" y="588217"/>
                  <a:pt x="2042284" y="587176"/>
                  <a:pt x="2051599" y="585046"/>
                </a:cubicBezTo>
                <a:cubicBezTo>
                  <a:pt x="2062005" y="582667"/>
                  <a:pt x="2070627" y="575185"/>
                  <a:pt x="2074145" y="565572"/>
                </a:cubicBezTo>
                <a:cubicBezTo>
                  <a:pt x="2078059" y="554820"/>
                  <a:pt x="2075532" y="542779"/>
                  <a:pt x="2067109" y="531580"/>
                </a:cubicBezTo>
                <a:cubicBezTo>
                  <a:pt x="2059478" y="521522"/>
                  <a:pt x="2055662" y="502643"/>
                  <a:pt x="2063541" y="487480"/>
                </a:cubicBezTo>
                <a:cubicBezTo>
                  <a:pt x="2070627" y="473804"/>
                  <a:pt x="2085542" y="466966"/>
                  <a:pt x="2106997" y="467660"/>
                </a:cubicBezTo>
                <a:cubicBezTo>
                  <a:pt x="2128155" y="466966"/>
                  <a:pt x="2143020" y="473804"/>
                  <a:pt x="2150106" y="487480"/>
                </a:cubicBezTo>
                <a:cubicBezTo>
                  <a:pt x="2158034" y="502643"/>
                  <a:pt x="2154169" y="521522"/>
                  <a:pt x="2146588" y="531580"/>
                </a:cubicBezTo>
                <a:cubicBezTo>
                  <a:pt x="2138115" y="542779"/>
                  <a:pt x="2135637" y="554820"/>
                  <a:pt x="2139502" y="565572"/>
                </a:cubicBezTo>
                <a:cubicBezTo>
                  <a:pt x="2143020" y="575185"/>
                  <a:pt x="2151692" y="582667"/>
                  <a:pt x="2162048" y="585046"/>
                </a:cubicBezTo>
                <a:cubicBezTo>
                  <a:pt x="2171165" y="587127"/>
                  <a:pt x="2224135" y="588167"/>
                  <a:pt x="2276807" y="588167"/>
                </a:cubicBezTo>
                <a:cubicBezTo>
                  <a:pt x="2276015" y="609722"/>
                  <a:pt x="2273834" y="678597"/>
                  <a:pt x="2277204" y="693264"/>
                </a:cubicBezTo>
                <a:cubicBezTo>
                  <a:pt x="2279533" y="703472"/>
                  <a:pt x="2286866" y="711945"/>
                  <a:pt x="2296330" y="715414"/>
                </a:cubicBezTo>
                <a:close/>
                <a:moveTo>
                  <a:pt x="2278988" y="362662"/>
                </a:moveTo>
                <a:cubicBezTo>
                  <a:pt x="2277402" y="369599"/>
                  <a:pt x="2272447" y="375347"/>
                  <a:pt x="2266104" y="377676"/>
                </a:cubicBezTo>
                <a:cubicBezTo>
                  <a:pt x="2258870" y="380302"/>
                  <a:pt x="2250347" y="378369"/>
                  <a:pt x="2242122" y="372126"/>
                </a:cubicBezTo>
                <a:cubicBezTo>
                  <a:pt x="2229932" y="362910"/>
                  <a:pt x="2206990" y="358252"/>
                  <a:pt x="2188558" y="367815"/>
                </a:cubicBezTo>
                <a:cubicBezTo>
                  <a:pt x="2178846" y="372820"/>
                  <a:pt x="2162791" y="386149"/>
                  <a:pt x="2163881" y="418704"/>
                </a:cubicBezTo>
                <a:cubicBezTo>
                  <a:pt x="2162791" y="451556"/>
                  <a:pt x="2178846" y="464935"/>
                  <a:pt x="2188558" y="469939"/>
                </a:cubicBezTo>
                <a:cubicBezTo>
                  <a:pt x="2206990" y="479503"/>
                  <a:pt x="2229932" y="474845"/>
                  <a:pt x="2242122" y="465579"/>
                </a:cubicBezTo>
                <a:cubicBezTo>
                  <a:pt x="2250347" y="459385"/>
                  <a:pt x="2258870" y="457452"/>
                  <a:pt x="2266104" y="460079"/>
                </a:cubicBezTo>
                <a:cubicBezTo>
                  <a:pt x="2272447" y="462358"/>
                  <a:pt x="2277402" y="468155"/>
                  <a:pt x="2278988" y="475092"/>
                </a:cubicBezTo>
                <a:cubicBezTo>
                  <a:pt x="2281812" y="487332"/>
                  <a:pt x="2280177" y="549022"/>
                  <a:pt x="2279087" y="578257"/>
                </a:cubicBezTo>
                <a:cubicBezTo>
                  <a:pt x="2226414" y="578257"/>
                  <a:pt x="2172800" y="577316"/>
                  <a:pt x="2164278" y="575383"/>
                </a:cubicBezTo>
                <a:cubicBezTo>
                  <a:pt x="2157142" y="573748"/>
                  <a:pt x="2151196" y="568694"/>
                  <a:pt x="2148818" y="562153"/>
                </a:cubicBezTo>
                <a:cubicBezTo>
                  <a:pt x="2146142" y="554721"/>
                  <a:pt x="2148124" y="546000"/>
                  <a:pt x="2154467" y="537576"/>
                </a:cubicBezTo>
                <a:cubicBezTo>
                  <a:pt x="2163931" y="525089"/>
                  <a:pt x="2168688" y="501701"/>
                  <a:pt x="2158926" y="482872"/>
                </a:cubicBezTo>
                <a:cubicBezTo>
                  <a:pt x="2153823" y="473011"/>
                  <a:pt x="2140196" y="456610"/>
                  <a:pt x="2106997" y="457750"/>
                </a:cubicBezTo>
                <a:cubicBezTo>
                  <a:pt x="2073550" y="456610"/>
                  <a:pt x="2059874" y="473011"/>
                  <a:pt x="2054721" y="482922"/>
                </a:cubicBezTo>
                <a:cubicBezTo>
                  <a:pt x="2045009" y="501701"/>
                  <a:pt x="2049766" y="525089"/>
                  <a:pt x="2059181" y="537576"/>
                </a:cubicBezTo>
                <a:cubicBezTo>
                  <a:pt x="2065523" y="546000"/>
                  <a:pt x="2067555" y="554721"/>
                  <a:pt x="2064829" y="562153"/>
                </a:cubicBezTo>
                <a:cubicBezTo>
                  <a:pt x="2062451" y="568694"/>
                  <a:pt x="2056554" y="573748"/>
                  <a:pt x="2049419" y="575383"/>
                </a:cubicBezTo>
                <a:cubicBezTo>
                  <a:pt x="2040648" y="577415"/>
                  <a:pt x="1984309" y="578356"/>
                  <a:pt x="1930249" y="578257"/>
                </a:cubicBezTo>
                <a:cubicBezTo>
                  <a:pt x="1929159" y="549022"/>
                  <a:pt x="1927574" y="487332"/>
                  <a:pt x="1930349" y="475092"/>
                </a:cubicBezTo>
                <a:cubicBezTo>
                  <a:pt x="1931934" y="468155"/>
                  <a:pt x="1936889" y="462358"/>
                  <a:pt x="1943232" y="460079"/>
                </a:cubicBezTo>
                <a:cubicBezTo>
                  <a:pt x="1950466" y="457452"/>
                  <a:pt x="1958989" y="459385"/>
                  <a:pt x="1967214" y="465579"/>
                </a:cubicBezTo>
                <a:cubicBezTo>
                  <a:pt x="1979453" y="474845"/>
                  <a:pt x="2002395" y="479503"/>
                  <a:pt x="2020828" y="469939"/>
                </a:cubicBezTo>
                <a:cubicBezTo>
                  <a:pt x="2030491" y="464885"/>
                  <a:pt x="2046595" y="451556"/>
                  <a:pt x="2045455" y="419051"/>
                </a:cubicBezTo>
                <a:cubicBezTo>
                  <a:pt x="2046595" y="386149"/>
                  <a:pt x="2030491" y="372820"/>
                  <a:pt x="2020828" y="367815"/>
                </a:cubicBezTo>
                <a:cubicBezTo>
                  <a:pt x="2002395" y="358252"/>
                  <a:pt x="1979453" y="362910"/>
                  <a:pt x="1967214" y="372126"/>
                </a:cubicBezTo>
                <a:cubicBezTo>
                  <a:pt x="1958989" y="378369"/>
                  <a:pt x="1950516" y="380302"/>
                  <a:pt x="1943232" y="377676"/>
                </a:cubicBezTo>
                <a:cubicBezTo>
                  <a:pt x="1936889" y="375347"/>
                  <a:pt x="1931934" y="369599"/>
                  <a:pt x="1930349" y="362662"/>
                </a:cubicBezTo>
                <a:cubicBezTo>
                  <a:pt x="1927524" y="350274"/>
                  <a:pt x="1929209" y="287196"/>
                  <a:pt x="1930299" y="258457"/>
                </a:cubicBezTo>
                <a:lnTo>
                  <a:pt x="1937880" y="258457"/>
                </a:lnTo>
                <a:cubicBezTo>
                  <a:pt x="2003039" y="258605"/>
                  <a:pt x="2043176" y="258556"/>
                  <a:pt x="2051599" y="256623"/>
                </a:cubicBezTo>
                <a:cubicBezTo>
                  <a:pt x="2062005" y="254245"/>
                  <a:pt x="2070627" y="246763"/>
                  <a:pt x="2074145" y="237150"/>
                </a:cubicBezTo>
                <a:cubicBezTo>
                  <a:pt x="2078059" y="226397"/>
                  <a:pt x="2075532" y="214357"/>
                  <a:pt x="2067109" y="203158"/>
                </a:cubicBezTo>
                <a:cubicBezTo>
                  <a:pt x="2059478" y="193099"/>
                  <a:pt x="2055662" y="174220"/>
                  <a:pt x="2063541" y="159058"/>
                </a:cubicBezTo>
                <a:cubicBezTo>
                  <a:pt x="2070627" y="145382"/>
                  <a:pt x="2085542" y="138494"/>
                  <a:pt x="2106997" y="139238"/>
                </a:cubicBezTo>
                <a:cubicBezTo>
                  <a:pt x="2128155" y="138544"/>
                  <a:pt x="2143020" y="145382"/>
                  <a:pt x="2150106" y="159058"/>
                </a:cubicBezTo>
                <a:cubicBezTo>
                  <a:pt x="2158034" y="174220"/>
                  <a:pt x="2154169" y="193099"/>
                  <a:pt x="2146588" y="203158"/>
                </a:cubicBezTo>
                <a:cubicBezTo>
                  <a:pt x="2138115" y="214357"/>
                  <a:pt x="2135637" y="226397"/>
                  <a:pt x="2139502" y="237150"/>
                </a:cubicBezTo>
                <a:cubicBezTo>
                  <a:pt x="2143020" y="246763"/>
                  <a:pt x="2151692" y="254245"/>
                  <a:pt x="2162048" y="256623"/>
                </a:cubicBezTo>
                <a:cubicBezTo>
                  <a:pt x="2170472" y="258556"/>
                  <a:pt x="2210657" y="258605"/>
                  <a:pt x="2275816" y="258457"/>
                </a:cubicBezTo>
                <a:lnTo>
                  <a:pt x="2279037" y="258457"/>
                </a:lnTo>
                <a:cubicBezTo>
                  <a:pt x="2280127" y="287246"/>
                  <a:pt x="2281812" y="350274"/>
                  <a:pt x="2278988" y="362662"/>
                </a:cubicBezTo>
                <a:close/>
                <a:moveTo>
                  <a:pt x="2106997" y="2428333"/>
                </a:moveTo>
                <a:cubicBezTo>
                  <a:pt x="2073451" y="2427095"/>
                  <a:pt x="2059874" y="2443595"/>
                  <a:pt x="2054721" y="2453456"/>
                </a:cubicBezTo>
                <a:cubicBezTo>
                  <a:pt x="2050806" y="2461086"/>
                  <a:pt x="2049221" y="2469460"/>
                  <a:pt x="2049419" y="2477537"/>
                </a:cubicBezTo>
                <a:lnTo>
                  <a:pt x="2059230" y="2477537"/>
                </a:lnTo>
                <a:cubicBezTo>
                  <a:pt x="2059081" y="2470996"/>
                  <a:pt x="2060320" y="2464208"/>
                  <a:pt x="2063541" y="2458014"/>
                </a:cubicBezTo>
                <a:cubicBezTo>
                  <a:pt x="2070627" y="2444338"/>
                  <a:pt x="2085641" y="2437599"/>
                  <a:pt x="2106997" y="2438194"/>
                </a:cubicBezTo>
                <a:cubicBezTo>
                  <a:pt x="2128155" y="2437451"/>
                  <a:pt x="2143020" y="2444338"/>
                  <a:pt x="2150106" y="2458014"/>
                </a:cubicBezTo>
                <a:cubicBezTo>
                  <a:pt x="2153327" y="2464208"/>
                  <a:pt x="2154615" y="2470996"/>
                  <a:pt x="2154417" y="2477537"/>
                </a:cubicBezTo>
                <a:lnTo>
                  <a:pt x="2164278" y="2477537"/>
                </a:lnTo>
                <a:cubicBezTo>
                  <a:pt x="2164476" y="2469460"/>
                  <a:pt x="2162890" y="2461086"/>
                  <a:pt x="2158926" y="2453456"/>
                </a:cubicBezTo>
                <a:cubicBezTo>
                  <a:pt x="2153823" y="2443595"/>
                  <a:pt x="2140444" y="2427095"/>
                  <a:pt x="2106997" y="2428333"/>
                </a:cubicBezTo>
                <a:close/>
                <a:moveTo>
                  <a:pt x="807132" y="2453456"/>
                </a:moveTo>
                <a:cubicBezTo>
                  <a:pt x="802028" y="2443595"/>
                  <a:pt x="788402" y="2427095"/>
                  <a:pt x="755203" y="2428333"/>
                </a:cubicBezTo>
                <a:cubicBezTo>
                  <a:pt x="721707" y="2427144"/>
                  <a:pt x="708080" y="2443595"/>
                  <a:pt x="702976" y="2453456"/>
                </a:cubicBezTo>
                <a:cubicBezTo>
                  <a:pt x="699012" y="2461086"/>
                  <a:pt x="697427" y="2469460"/>
                  <a:pt x="697625" y="2477537"/>
                </a:cubicBezTo>
                <a:lnTo>
                  <a:pt x="707436" y="2477537"/>
                </a:lnTo>
                <a:cubicBezTo>
                  <a:pt x="707287" y="2470947"/>
                  <a:pt x="708526" y="2464208"/>
                  <a:pt x="711747" y="2458014"/>
                </a:cubicBezTo>
                <a:cubicBezTo>
                  <a:pt x="718833" y="2444338"/>
                  <a:pt x="733748" y="2437599"/>
                  <a:pt x="755203" y="2438194"/>
                </a:cubicBezTo>
                <a:cubicBezTo>
                  <a:pt x="776411" y="2437599"/>
                  <a:pt x="791276" y="2444338"/>
                  <a:pt x="798362" y="2458014"/>
                </a:cubicBezTo>
                <a:cubicBezTo>
                  <a:pt x="801583" y="2464208"/>
                  <a:pt x="802821" y="2470996"/>
                  <a:pt x="802673" y="2477537"/>
                </a:cubicBezTo>
                <a:lnTo>
                  <a:pt x="812484" y="2477537"/>
                </a:lnTo>
                <a:cubicBezTo>
                  <a:pt x="812682" y="2469460"/>
                  <a:pt x="811096" y="2461086"/>
                  <a:pt x="807132" y="2453456"/>
                </a:cubicBezTo>
                <a:close/>
                <a:moveTo>
                  <a:pt x="51731" y="1681504"/>
                </a:moveTo>
                <a:cubicBezTo>
                  <a:pt x="34190" y="1672437"/>
                  <a:pt x="12586" y="1676153"/>
                  <a:pt x="0" y="1684577"/>
                </a:cubicBezTo>
                <a:lnTo>
                  <a:pt x="0" y="1696518"/>
                </a:lnTo>
                <a:cubicBezTo>
                  <a:pt x="1387" y="1695676"/>
                  <a:pt x="2775" y="1694784"/>
                  <a:pt x="4113" y="1693743"/>
                </a:cubicBezTo>
                <a:cubicBezTo>
                  <a:pt x="13924" y="1686311"/>
                  <a:pt x="32357" y="1682595"/>
                  <a:pt x="47172" y="1690275"/>
                </a:cubicBezTo>
                <a:cubicBezTo>
                  <a:pt x="60501" y="1697212"/>
                  <a:pt x="67191" y="1711780"/>
                  <a:pt x="66497" y="1732740"/>
                </a:cubicBezTo>
                <a:cubicBezTo>
                  <a:pt x="67191" y="1753353"/>
                  <a:pt x="60501" y="1767921"/>
                  <a:pt x="47172" y="1774858"/>
                </a:cubicBezTo>
                <a:cubicBezTo>
                  <a:pt x="32357" y="1782538"/>
                  <a:pt x="13924" y="1778773"/>
                  <a:pt x="4113" y="1771389"/>
                </a:cubicBezTo>
                <a:cubicBezTo>
                  <a:pt x="2775" y="1770349"/>
                  <a:pt x="1387" y="1769457"/>
                  <a:pt x="0" y="1768615"/>
                </a:cubicBezTo>
                <a:lnTo>
                  <a:pt x="0" y="1780556"/>
                </a:lnTo>
                <a:cubicBezTo>
                  <a:pt x="12586" y="1788980"/>
                  <a:pt x="34190" y="1792696"/>
                  <a:pt x="51731" y="1783628"/>
                </a:cubicBezTo>
                <a:cubicBezTo>
                  <a:pt x="61393" y="1778624"/>
                  <a:pt x="77497" y="1765295"/>
                  <a:pt x="76407" y="1732740"/>
                </a:cubicBezTo>
                <a:cubicBezTo>
                  <a:pt x="77497" y="1699838"/>
                  <a:pt x="61393" y="1686509"/>
                  <a:pt x="51731" y="1681504"/>
                </a:cubicBezTo>
                <a:close/>
                <a:moveTo>
                  <a:pt x="51731" y="2009927"/>
                </a:moveTo>
                <a:cubicBezTo>
                  <a:pt x="34190" y="2000859"/>
                  <a:pt x="12586" y="2004575"/>
                  <a:pt x="0" y="2012999"/>
                </a:cubicBezTo>
                <a:lnTo>
                  <a:pt x="0" y="2024941"/>
                </a:lnTo>
                <a:cubicBezTo>
                  <a:pt x="1387" y="2024098"/>
                  <a:pt x="2775" y="2023206"/>
                  <a:pt x="4113" y="2022166"/>
                </a:cubicBezTo>
                <a:cubicBezTo>
                  <a:pt x="13924" y="2014733"/>
                  <a:pt x="32357" y="2011017"/>
                  <a:pt x="47172" y="2018697"/>
                </a:cubicBezTo>
                <a:cubicBezTo>
                  <a:pt x="60501" y="2025634"/>
                  <a:pt x="67191" y="2040202"/>
                  <a:pt x="66497" y="2061162"/>
                </a:cubicBezTo>
                <a:cubicBezTo>
                  <a:pt x="67191" y="2081775"/>
                  <a:pt x="60501" y="2096343"/>
                  <a:pt x="47172" y="2103280"/>
                </a:cubicBezTo>
                <a:cubicBezTo>
                  <a:pt x="32357" y="2110961"/>
                  <a:pt x="13924" y="2107195"/>
                  <a:pt x="4113" y="2099812"/>
                </a:cubicBezTo>
                <a:cubicBezTo>
                  <a:pt x="2775" y="2098771"/>
                  <a:pt x="1387" y="2097879"/>
                  <a:pt x="0" y="2097037"/>
                </a:cubicBezTo>
                <a:lnTo>
                  <a:pt x="0" y="2108979"/>
                </a:lnTo>
                <a:cubicBezTo>
                  <a:pt x="12586" y="2117402"/>
                  <a:pt x="34190" y="2121119"/>
                  <a:pt x="51731" y="2112051"/>
                </a:cubicBezTo>
                <a:cubicBezTo>
                  <a:pt x="61393" y="2107046"/>
                  <a:pt x="77497" y="2093717"/>
                  <a:pt x="76407" y="2061162"/>
                </a:cubicBezTo>
                <a:cubicBezTo>
                  <a:pt x="77497" y="2028260"/>
                  <a:pt x="61393" y="2014931"/>
                  <a:pt x="51731" y="2009927"/>
                </a:cubicBezTo>
                <a:close/>
                <a:moveTo>
                  <a:pt x="51731" y="696237"/>
                </a:moveTo>
                <a:cubicBezTo>
                  <a:pt x="34190" y="687170"/>
                  <a:pt x="12586" y="690886"/>
                  <a:pt x="0" y="699310"/>
                </a:cubicBezTo>
                <a:lnTo>
                  <a:pt x="0" y="711251"/>
                </a:lnTo>
                <a:cubicBezTo>
                  <a:pt x="1387" y="710409"/>
                  <a:pt x="2775" y="709517"/>
                  <a:pt x="4113" y="708476"/>
                </a:cubicBezTo>
                <a:cubicBezTo>
                  <a:pt x="13924" y="701044"/>
                  <a:pt x="32357" y="697328"/>
                  <a:pt x="47172" y="705008"/>
                </a:cubicBezTo>
                <a:cubicBezTo>
                  <a:pt x="60501" y="711945"/>
                  <a:pt x="67191" y="726513"/>
                  <a:pt x="66497" y="747473"/>
                </a:cubicBezTo>
                <a:cubicBezTo>
                  <a:pt x="67191" y="768086"/>
                  <a:pt x="60501" y="782654"/>
                  <a:pt x="47172" y="789542"/>
                </a:cubicBezTo>
                <a:cubicBezTo>
                  <a:pt x="32357" y="797271"/>
                  <a:pt x="13924" y="793506"/>
                  <a:pt x="4113" y="786073"/>
                </a:cubicBezTo>
                <a:cubicBezTo>
                  <a:pt x="2775" y="785032"/>
                  <a:pt x="1387" y="784140"/>
                  <a:pt x="0" y="783298"/>
                </a:cubicBezTo>
                <a:lnTo>
                  <a:pt x="0" y="795289"/>
                </a:lnTo>
                <a:cubicBezTo>
                  <a:pt x="12586" y="803713"/>
                  <a:pt x="34190" y="807429"/>
                  <a:pt x="51731" y="798362"/>
                </a:cubicBezTo>
                <a:cubicBezTo>
                  <a:pt x="61393" y="793357"/>
                  <a:pt x="77497" y="779978"/>
                  <a:pt x="76407" y="747473"/>
                </a:cubicBezTo>
                <a:cubicBezTo>
                  <a:pt x="77497" y="714571"/>
                  <a:pt x="61393" y="701242"/>
                  <a:pt x="51731" y="696237"/>
                </a:cubicBezTo>
                <a:close/>
                <a:moveTo>
                  <a:pt x="51731" y="1024660"/>
                </a:moveTo>
                <a:cubicBezTo>
                  <a:pt x="34190" y="1015592"/>
                  <a:pt x="12586" y="1019308"/>
                  <a:pt x="0" y="1027732"/>
                </a:cubicBezTo>
                <a:lnTo>
                  <a:pt x="0" y="1039674"/>
                </a:lnTo>
                <a:cubicBezTo>
                  <a:pt x="1387" y="1038831"/>
                  <a:pt x="2775" y="1037939"/>
                  <a:pt x="4113" y="1036899"/>
                </a:cubicBezTo>
                <a:cubicBezTo>
                  <a:pt x="13924" y="1029466"/>
                  <a:pt x="32357" y="1025750"/>
                  <a:pt x="47172" y="1033430"/>
                </a:cubicBezTo>
                <a:cubicBezTo>
                  <a:pt x="60501" y="1040367"/>
                  <a:pt x="67191" y="1054935"/>
                  <a:pt x="66497" y="1075895"/>
                </a:cubicBezTo>
                <a:cubicBezTo>
                  <a:pt x="67191" y="1096508"/>
                  <a:pt x="60501" y="1111076"/>
                  <a:pt x="47172" y="1117964"/>
                </a:cubicBezTo>
                <a:cubicBezTo>
                  <a:pt x="32357" y="1125694"/>
                  <a:pt x="13924" y="1121928"/>
                  <a:pt x="4113" y="1114545"/>
                </a:cubicBezTo>
                <a:cubicBezTo>
                  <a:pt x="2775" y="1113504"/>
                  <a:pt x="1387" y="1112612"/>
                  <a:pt x="0" y="1111770"/>
                </a:cubicBezTo>
                <a:lnTo>
                  <a:pt x="0" y="1123712"/>
                </a:lnTo>
                <a:cubicBezTo>
                  <a:pt x="12586" y="1132135"/>
                  <a:pt x="34190" y="1135852"/>
                  <a:pt x="51731" y="1126784"/>
                </a:cubicBezTo>
                <a:cubicBezTo>
                  <a:pt x="61393" y="1121779"/>
                  <a:pt x="77497" y="1108401"/>
                  <a:pt x="76407" y="1075895"/>
                </a:cubicBezTo>
                <a:cubicBezTo>
                  <a:pt x="77497" y="1042994"/>
                  <a:pt x="61393" y="1029664"/>
                  <a:pt x="51731" y="1024660"/>
                </a:cubicBezTo>
                <a:close/>
                <a:moveTo>
                  <a:pt x="51731" y="39393"/>
                </a:moveTo>
                <a:cubicBezTo>
                  <a:pt x="34190" y="30325"/>
                  <a:pt x="12586" y="34041"/>
                  <a:pt x="0" y="42415"/>
                </a:cubicBezTo>
                <a:lnTo>
                  <a:pt x="0" y="54407"/>
                </a:lnTo>
                <a:cubicBezTo>
                  <a:pt x="1387" y="53564"/>
                  <a:pt x="2775" y="52672"/>
                  <a:pt x="4113" y="51632"/>
                </a:cubicBezTo>
                <a:cubicBezTo>
                  <a:pt x="13924" y="44199"/>
                  <a:pt x="32357" y="40483"/>
                  <a:pt x="47172" y="48163"/>
                </a:cubicBezTo>
                <a:cubicBezTo>
                  <a:pt x="60501" y="55100"/>
                  <a:pt x="67191" y="69619"/>
                  <a:pt x="66497" y="90628"/>
                </a:cubicBezTo>
                <a:cubicBezTo>
                  <a:pt x="67191" y="111241"/>
                  <a:pt x="60501" y="125809"/>
                  <a:pt x="47172" y="132697"/>
                </a:cubicBezTo>
                <a:cubicBezTo>
                  <a:pt x="32357" y="140427"/>
                  <a:pt x="13924" y="136661"/>
                  <a:pt x="4113" y="129228"/>
                </a:cubicBezTo>
                <a:cubicBezTo>
                  <a:pt x="2775" y="128188"/>
                  <a:pt x="1387" y="127296"/>
                  <a:pt x="0" y="126453"/>
                </a:cubicBezTo>
                <a:lnTo>
                  <a:pt x="0" y="138445"/>
                </a:lnTo>
                <a:cubicBezTo>
                  <a:pt x="12586" y="146868"/>
                  <a:pt x="34190" y="150585"/>
                  <a:pt x="51731" y="141517"/>
                </a:cubicBezTo>
                <a:cubicBezTo>
                  <a:pt x="61393" y="136463"/>
                  <a:pt x="77497" y="123134"/>
                  <a:pt x="76407" y="90628"/>
                </a:cubicBezTo>
                <a:cubicBezTo>
                  <a:pt x="77497" y="57727"/>
                  <a:pt x="61393" y="44397"/>
                  <a:pt x="51731" y="39393"/>
                </a:cubicBezTo>
                <a:close/>
                <a:moveTo>
                  <a:pt x="2154417" y="0"/>
                </a:moveTo>
                <a:cubicBezTo>
                  <a:pt x="2154615" y="6590"/>
                  <a:pt x="2153327" y="13379"/>
                  <a:pt x="2150106" y="19573"/>
                </a:cubicBezTo>
                <a:cubicBezTo>
                  <a:pt x="2143020" y="33249"/>
                  <a:pt x="2128106" y="40087"/>
                  <a:pt x="2106650" y="39393"/>
                </a:cubicBezTo>
                <a:cubicBezTo>
                  <a:pt x="2085492" y="40136"/>
                  <a:pt x="2070627" y="33249"/>
                  <a:pt x="2063541" y="19573"/>
                </a:cubicBezTo>
                <a:cubicBezTo>
                  <a:pt x="2060320" y="13379"/>
                  <a:pt x="2059081" y="6590"/>
                  <a:pt x="2059230" y="0"/>
                </a:cubicBezTo>
                <a:lnTo>
                  <a:pt x="2049419" y="0"/>
                </a:lnTo>
                <a:cubicBezTo>
                  <a:pt x="2049221" y="8126"/>
                  <a:pt x="2050757" y="16500"/>
                  <a:pt x="2054721" y="24131"/>
                </a:cubicBezTo>
                <a:cubicBezTo>
                  <a:pt x="2059874" y="33992"/>
                  <a:pt x="2073451" y="50344"/>
                  <a:pt x="2106650" y="49253"/>
                </a:cubicBezTo>
                <a:cubicBezTo>
                  <a:pt x="2107790" y="49303"/>
                  <a:pt x="2108830" y="49353"/>
                  <a:pt x="2109921" y="49353"/>
                </a:cubicBezTo>
                <a:cubicBezTo>
                  <a:pt x="2141088" y="49353"/>
                  <a:pt x="2153971" y="33695"/>
                  <a:pt x="2158926" y="24131"/>
                </a:cubicBezTo>
                <a:cubicBezTo>
                  <a:pt x="2162890" y="16500"/>
                  <a:pt x="2164476" y="8077"/>
                  <a:pt x="2164278" y="0"/>
                </a:cubicBezTo>
                <a:lnTo>
                  <a:pt x="2154417" y="0"/>
                </a:lnTo>
                <a:close/>
                <a:moveTo>
                  <a:pt x="1140609" y="0"/>
                </a:moveTo>
                <a:cubicBezTo>
                  <a:pt x="1140757" y="6590"/>
                  <a:pt x="1139519" y="13379"/>
                  <a:pt x="1136298" y="19573"/>
                </a:cubicBezTo>
                <a:cubicBezTo>
                  <a:pt x="1129212" y="33249"/>
                  <a:pt x="1114297" y="40087"/>
                  <a:pt x="1092842" y="39393"/>
                </a:cubicBezTo>
                <a:cubicBezTo>
                  <a:pt x="1071733" y="40087"/>
                  <a:pt x="1056769" y="33249"/>
                  <a:pt x="1049683" y="19573"/>
                </a:cubicBezTo>
                <a:cubicBezTo>
                  <a:pt x="1046462" y="13379"/>
                  <a:pt x="1045224" y="6590"/>
                  <a:pt x="1045372" y="0"/>
                </a:cubicBezTo>
                <a:lnTo>
                  <a:pt x="1035561" y="0"/>
                </a:lnTo>
                <a:cubicBezTo>
                  <a:pt x="1035363" y="8077"/>
                  <a:pt x="1036949" y="16500"/>
                  <a:pt x="1040913" y="24131"/>
                </a:cubicBezTo>
                <a:cubicBezTo>
                  <a:pt x="1046016" y="33992"/>
                  <a:pt x="1059692" y="50344"/>
                  <a:pt x="1092842" y="49253"/>
                </a:cubicBezTo>
                <a:cubicBezTo>
                  <a:pt x="1126437" y="50393"/>
                  <a:pt x="1139965" y="33992"/>
                  <a:pt x="1145118" y="24131"/>
                </a:cubicBezTo>
                <a:cubicBezTo>
                  <a:pt x="1149082" y="16500"/>
                  <a:pt x="1150618" y="8126"/>
                  <a:pt x="1150420" y="0"/>
                </a:cubicBezTo>
                <a:lnTo>
                  <a:pt x="1140609" y="0"/>
                </a:lnTo>
                <a:close/>
                <a:moveTo>
                  <a:pt x="2477488" y="1550839"/>
                </a:moveTo>
                <a:cubicBezTo>
                  <a:pt x="2477488" y="1550839"/>
                  <a:pt x="2477538" y="1550938"/>
                  <a:pt x="2477538" y="1550988"/>
                </a:cubicBezTo>
                <a:lnTo>
                  <a:pt x="2477538" y="1529780"/>
                </a:lnTo>
                <a:cubicBezTo>
                  <a:pt x="2475110" y="1536965"/>
                  <a:pt x="2475060" y="1544150"/>
                  <a:pt x="2477488" y="1550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2"/>
          <p:cNvSpPr/>
          <p:nvPr/>
        </p:nvSpPr>
        <p:spPr>
          <a:xfrm rot="-10799990">
            <a:off x="-728025" y="-696655"/>
            <a:ext cx="1903848" cy="1727726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2"/>
          <p:cNvSpPr/>
          <p:nvPr/>
        </p:nvSpPr>
        <p:spPr>
          <a:xfrm rot="-4332769">
            <a:off x="8261723" y="3644393"/>
            <a:ext cx="1903850" cy="1727726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Google Shape;211;p22"/>
          <p:cNvGrpSpPr/>
          <p:nvPr/>
        </p:nvGrpSpPr>
        <p:grpSpPr>
          <a:xfrm rot="899960">
            <a:off x="8590871" y="4070259"/>
            <a:ext cx="510753" cy="694786"/>
            <a:chOff x="8430773" y="1727792"/>
            <a:chExt cx="510768" cy="694807"/>
          </a:xfrm>
        </p:grpSpPr>
        <p:grpSp>
          <p:nvGrpSpPr>
            <p:cNvPr id="212" name="Google Shape;212;p22"/>
            <p:cNvGrpSpPr/>
            <p:nvPr/>
          </p:nvGrpSpPr>
          <p:grpSpPr>
            <a:xfrm>
              <a:off x="8430773" y="1727792"/>
              <a:ext cx="510768" cy="510768"/>
              <a:chOff x="7606548" y="4339442"/>
              <a:chExt cx="510768" cy="510768"/>
            </a:xfrm>
          </p:grpSpPr>
          <p:sp>
            <p:nvSpPr>
              <p:cNvPr id="213" name="Google Shape;213;p22"/>
              <p:cNvSpPr/>
              <p:nvPr/>
            </p:nvSpPr>
            <p:spPr>
              <a:xfrm rot="-4620323">
                <a:off x="7648979" y="4381873"/>
                <a:ext cx="425906" cy="425906"/>
              </a:xfrm>
              <a:custGeom>
                <a:avLst/>
                <a:gdLst/>
                <a:ahLst/>
                <a:cxnLst/>
                <a:rect l="l" t="t" r="r" b="b"/>
                <a:pathLst>
                  <a:path w="425640" h="425640" extrusionOk="0">
                    <a:moveTo>
                      <a:pt x="425641" y="212821"/>
                    </a:moveTo>
                    <a:cubicBezTo>
                      <a:pt x="425641" y="330358"/>
                      <a:pt x="330358" y="425641"/>
                      <a:pt x="212821" y="425641"/>
                    </a:cubicBezTo>
                    <a:cubicBezTo>
                      <a:pt x="95283" y="425641"/>
                      <a:pt x="0" y="330358"/>
                      <a:pt x="0" y="212821"/>
                    </a:cubicBezTo>
                    <a:cubicBezTo>
                      <a:pt x="0" y="95283"/>
                      <a:pt x="95283" y="0"/>
                      <a:pt x="212821" y="0"/>
                    </a:cubicBezTo>
                    <a:cubicBezTo>
                      <a:pt x="330358" y="0"/>
                      <a:pt x="425641" y="95283"/>
                      <a:pt x="425641" y="2128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22"/>
              <p:cNvSpPr/>
              <p:nvPr/>
            </p:nvSpPr>
            <p:spPr>
              <a:xfrm rot="-4620323">
                <a:off x="7658654" y="4391610"/>
                <a:ext cx="406272" cy="406272"/>
              </a:xfrm>
              <a:custGeom>
                <a:avLst/>
                <a:gdLst/>
                <a:ahLst/>
                <a:cxnLst/>
                <a:rect l="l" t="t" r="r" b="b"/>
                <a:pathLst>
                  <a:path w="406018" h="406018" extrusionOk="0">
                    <a:moveTo>
                      <a:pt x="406019" y="203009"/>
                    </a:moveTo>
                    <a:cubicBezTo>
                      <a:pt x="406019" y="315128"/>
                      <a:pt x="315128" y="406019"/>
                      <a:pt x="203009" y="406019"/>
                    </a:cubicBezTo>
                    <a:cubicBezTo>
                      <a:pt x="90891" y="406019"/>
                      <a:pt x="0" y="315128"/>
                      <a:pt x="0" y="203009"/>
                    </a:cubicBezTo>
                    <a:cubicBezTo>
                      <a:pt x="0" y="90890"/>
                      <a:pt x="90891" y="0"/>
                      <a:pt x="203009" y="0"/>
                    </a:cubicBezTo>
                    <a:cubicBezTo>
                      <a:pt x="315128" y="0"/>
                      <a:pt x="406019" y="90890"/>
                      <a:pt x="406019" y="2030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5" name="Google Shape;215;p22"/>
              <p:cNvGrpSpPr/>
              <p:nvPr/>
            </p:nvGrpSpPr>
            <p:grpSpPr>
              <a:xfrm>
                <a:off x="7783240" y="4592685"/>
                <a:ext cx="156914" cy="189400"/>
                <a:chOff x="7783240" y="4592685"/>
                <a:chExt cx="156914" cy="189400"/>
              </a:xfrm>
            </p:grpSpPr>
            <p:sp>
              <p:nvSpPr>
                <p:cNvPr id="216" name="Google Shape;216;p22"/>
                <p:cNvSpPr/>
                <p:nvPr/>
              </p:nvSpPr>
              <p:spPr>
                <a:xfrm>
                  <a:off x="7783240" y="4592685"/>
                  <a:ext cx="74361" cy="1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61" h="189400" extrusionOk="0">
                      <a:moveTo>
                        <a:pt x="39807" y="189401"/>
                      </a:moveTo>
                      <a:cubicBezTo>
                        <a:pt x="39807" y="123746"/>
                        <a:pt x="4329" y="54573"/>
                        <a:pt x="4329" y="54573"/>
                      </a:cubicBezTo>
                      <a:cubicBezTo>
                        <a:pt x="-5284" y="36438"/>
                        <a:pt x="1653" y="13942"/>
                        <a:pt x="19789" y="4329"/>
                      </a:cubicBezTo>
                      <a:cubicBezTo>
                        <a:pt x="37924" y="-5284"/>
                        <a:pt x="60420" y="1653"/>
                        <a:pt x="70033" y="19789"/>
                      </a:cubicBezTo>
                      <a:cubicBezTo>
                        <a:pt x="79646" y="37924"/>
                        <a:pt x="72709" y="60420"/>
                        <a:pt x="54573" y="70033"/>
                      </a:cubicBezTo>
                    </a:path>
                  </a:pathLst>
                </a:custGeom>
                <a:noFill/>
                <a:ln w="99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" name="Google Shape;217;p22"/>
                <p:cNvSpPr/>
                <p:nvPr/>
              </p:nvSpPr>
              <p:spPr>
                <a:xfrm>
                  <a:off x="7865792" y="4592685"/>
                  <a:ext cx="74362" cy="1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62" h="189400" extrusionOk="0">
                      <a:moveTo>
                        <a:pt x="34555" y="189401"/>
                      </a:moveTo>
                      <a:cubicBezTo>
                        <a:pt x="34555" y="123746"/>
                        <a:pt x="70033" y="54573"/>
                        <a:pt x="70033" y="54573"/>
                      </a:cubicBezTo>
                      <a:cubicBezTo>
                        <a:pt x="79646" y="36438"/>
                        <a:pt x="72709" y="13942"/>
                        <a:pt x="54573" y="4329"/>
                      </a:cubicBezTo>
                      <a:cubicBezTo>
                        <a:pt x="36438" y="-5284"/>
                        <a:pt x="13942" y="1653"/>
                        <a:pt x="4329" y="19789"/>
                      </a:cubicBezTo>
                      <a:cubicBezTo>
                        <a:pt x="-5284" y="37924"/>
                        <a:pt x="1653" y="60420"/>
                        <a:pt x="19789" y="70033"/>
                      </a:cubicBezTo>
                    </a:path>
                  </a:pathLst>
                </a:custGeom>
                <a:noFill/>
                <a:ln w="99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18" name="Google Shape;218;p22"/>
            <p:cNvGrpSpPr/>
            <p:nvPr/>
          </p:nvGrpSpPr>
          <p:grpSpPr>
            <a:xfrm>
              <a:off x="8583302" y="2169048"/>
              <a:ext cx="205289" cy="253551"/>
              <a:chOff x="7759077" y="4780698"/>
              <a:chExt cx="205289" cy="253551"/>
            </a:xfrm>
          </p:grpSpPr>
          <p:sp>
            <p:nvSpPr>
              <p:cNvPr id="219" name="Google Shape;219;p22"/>
              <p:cNvSpPr/>
              <p:nvPr/>
            </p:nvSpPr>
            <p:spPr>
              <a:xfrm>
                <a:off x="7759078" y="4780698"/>
                <a:ext cx="205288" cy="253551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53551" extrusionOk="0">
                    <a:moveTo>
                      <a:pt x="0" y="0"/>
                    </a:moveTo>
                    <a:lnTo>
                      <a:pt x="205288" y="0"/>
                    </a:lnTo>
                    <a:lnTo>
                      <a:pt x="205288" y="206775"/>
                    </a:lnTo>
                    <a:cubicBezTo>
                      <a:pt x="205288" y="232591"/>
                      <a:pt x="184329" y="253551"/>
                      <a:pt x="158513" y="253551"/>
                    </a:cubicBezTo>
                    <a:lnTo>
                      <a:pt x="46825" y="253551"/>
                    </a:lnTo>
                    <a:cubicBezTo>
                      <a:pt x="21009" y="253551"/>
                      <a:pt x="49" y="232591"/>
                      <a:pt x="49" y="206775"/>
                    </a:cubicBez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22"/>
              <p:cNvSpPr/>
              <p:nvPr/>
            </p:nvSpPr>
            <p:spPr>
              <a:xfrm>
                <a:off x="7759077" y="4813897"/>
                <a:ext cx="205288" cy="21108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1108" extrusionOk="0">
                    <a:moveTo>
                      <a:pt x="0" y="0"/>
                    </a:moveTo>
                    <a:lnTo>
                      <a:pt x="205289" y="0"/>
                    </a:lnTo>
                    <a:lnTo>
                      <a:pt x="205289" y="21109"/>
                    </a:lnTo>
                    <a:lnTo>
                      <a:pt x="0" y="211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22"/>
              <p:cNvSpPr/>
              <p:nvPr/>
            </p:nvSpPr>
            <p:spPr>
              <a:xfrm>
                <a:off x="7759077" y="4866867"/>
                <a:ext cx="205288" cy="21108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1108" extrusionOk="0">
                    <a:moveTo>
                      <a:pt x="0" y="0"/>
                    </a:moveTo>
                    <a:lnTo>
                      <a:pt x="205289" y="0"/>
                    </a:lnTo>
                    <a:lnTo>
                      <a:pt x="205289" y="21109"/>
                    </a:lnTo>
                    <a:lnTo>
                      <a:pt x="0" y="211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2"/>
              <p:cNvSpPr/>
              <p:nvPr/>
            </p:nvSpPr>
            <p:spPr>
              <a:xfrm>
                <a:off x="7759077" y="4919837"/>
                <a:ext cx="205288" cy="21108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1108" extrusionOk="0">
                    <a:moveTo>
                      <a:pt x="0" y="0"/>
                    </a:moveTo>
                    <a:lnTo>
                      <a:pt x="205289" y="0"/>
                    </a:lnTo>
                    <a:lnTo>
                      <a:pt x="205289" y="21109"/>
                    </a:lnTo>
                    <a:lnTo>
                      <a:pt x="0" y="211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22"/>
              <p:cNvSpPr/>
              <p:nvPr/>
            </p:nvSpPr>
            <p:spPr>
              <a:xfrm>
                <a:off x="7759077" y="4972807"/>
                <a:ext cx="205288" cy="21108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1108" extrusionOk="0">
                    <a:moveTo>
                      <a:pt x="0" y="0"/>
                    </a:moveTo>
                    <a:lnTo>
                      <a:pt x="205289" y="0"/>
                    </a:lnTo>
                    <a:lnTo>
                      <a:pt x="205289" y="21109"/>
                    </a:lnTo>
                    <a:lnTo>
                      <a:pt x="0" y="211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 spd="med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"/>
          <p:cNvSpPr/>
          <p:nvPr/>
        </p:nvSpPr>
        <p:spPr>
          <a:xfrm rot="5400000">
            <a:off x="5985764" y="-1938054"/>
            <a:ext cx="2477587" cy="2477537"/>
          </a:xfrm>
          <a:custGeom>
            <a:avLst/>
            <a:gdLst/>
            <a:ahLst/>
            <a:cxnLst/>
            <a:rect l="l" t="t" r="r" b="b"/>
            <a:pathLst>
              <a:path w="2477587" h="2477537" extrusionOk="0">
                <a:moveTo>
                  <a:pt x="184577" y="0"/>
                </a:moveTo>
                <a:cubicBezTo>
                  <a:pt x="184725" y="6590"/>
                  <a:pt x="183486" y="13379"/>
                  <a:pt x="180266" y="19573"/>
                </a:cubicBezTo>
                <a:cubicBezTo>
                  <a:pt x="173180" y="33249"/>
                  <a:pt x="158265" y="40087"/>
                  <a:pt x="136810" y="39393"/>
                </a:cubicBezTo>
                <a:cubicBezTo>
                  <a:pt x="115651" y="40037"/>
                  <a:pt x="100786" y="33249"/>
                  <a:pt x="93700" y="19573"/>
                </a:cubicBezTo>
                <a:cubicBezTo>
                  <a:pt x="90480" y="13379"/>
                  <a:pt x="89191" y="6541"/>
                  <a:pt x="89390" y="0"/>
                </a:cubicBezTo>
                <a:lnTo>
                  <a:pt x="79529" y="0"/>
                </a:lnTo>
                <a:cubicBezTo>
                  <a:pt x="79331" y="8077"/>
                  <a:pt x="80916" y="16500"/>
                  <a:pt x="84880" y="24131"/>
                </a:cubicBezTo>
                <a:cubicBezTo>
                  <a:pt x="89984" y="33992"/>
                  <a:pt x="103660" y="50344"/>
                  <a:pt x="136810" y="49253"/>
                </a:cubicBezTo>
                <a:cubicBezTo>
                  <a:pt x="170405" y="50393"/>
                  <a:pt x="183932" y="33992"/>
                  <a:pt x="189086" y="24131"/>
                </a:cubicBezTo>
                <a:cubicBezTo>
                  <a:pt x="193050" y="16500"/>
                  <a:pt x="194586" y="8126"/>
                  <a:pt x="194388" y="0"/>
                </a:cubicBezTo>
                <a:lnTo>
                  <a:pt x="184577" y="0"/>
                </a:lnTo>
                <a:close/>
                <a:moveTo>
                  <a:pt x="189086" y="2453456"/>
                </a:moveTo>
                <a:cubicBezTo>
                  <a:pt x="183932" y="2443595"/>
                  <a:pt x="170256" y="2427095"/>
                  <a:pt x="137156" y="2428333"/>
                </a:cubicBezTo>
                <a:cubicBezTo>
                  <a:pt x="103611" y="2427144"/>
                  <a:pt x="89984" y="2443595"/>
                  <a:pt x="84880" y="2453456"/>
                </a:cubicBezTo>
                <a:cubicBezTo>
                  <a:pt x="80916" y="2461086"/>
                  <a:pt x="79331" y="2469460"/>
                  <a:pt x="79529" y="2477537"/>
                </a:cubicBezTo>
                <a:lnTo>
                  <a:pt x="89390" y="2477537"/>
                </a:lnTo>
                <a:cubicBezTo>
                  <a:pt x="89241" y="2470996"/>
                  <a:pt x="90480" y="2464208"/>
                  <a:pt x="93700" y="2458014"/>
                </a:cubicBezTo>
                <a:cubicBezTo>
                  <a:pt x="100786" y="2444338"/>
                  <a:pt x="115651" y="2437599"/>
                  <a:pt x="137156" y="2438194"/>
                </a:cubicBezTo>
                <a:cubicBezTo>
                  <a:pt x="158216" y="2437500"/>
                  <a:pt x="173180" y="2444338"/>
                  <a:pt x="180266" y="2458014"/>
                </a:cubicBezTo>
                <a:cubicBezTo>
                  <a:pt x="183486" y="2464208"/>
                  <a:pt x="184725" y="2470996"/>
                  <a:pt x="184577" y="2477537"/>
                </a:cubicBezTo>
                <a:lnTo>
                  <a:pt x="194388" y="2477537"/>
                </a:lnTo>
                <a:cubicBezTo>
                  <a:pt x="194586" y="2469460"/>
                  <a:pt x="193000" y="2461086"/>
                  <a:pt x="189086" y="2453456"/>
                </a:cubicBezTo>
                <a:close/>
                <a:moveTo>
                  <a:pt x="1820990" y="2453456"/>
                </a:moveTo>
                <a:cubicBezTo>
                  <a:pt x="1815837" y="2443595"/>
                  <a:pt x="1802458" y="2427095"/>
                  <a:pt x="1769061" y="2428333"/>
                </a:cubicBezTo>
                <a:cubicBezTo>
                  <a:pt x="1735465" y="2427095"/>
                  <a:pt x="1721938" y="2443595"/>
                  <a:pt x="1716785" y="2453456"/>
                </a:cubicBezTo>
                <a:cubicBezTo>
                  <a:pt x="1712821" y="2461086"/>
                  <a:pt x="1711285" y="2469460"/>
                  <a:pt x="1711483" y="2477537"/>
                </a:cubicBezTo>
                <a:lnTo>
                  <a:pt x="1721294" y="2477537"/>
                </a:lnTo>
                <a:cubicBezTo>
                  <a:pt x="1721145" y="2470996"/>
                  <a:pt x="1722384" y="2464208"/>
                  <a:pt x="1725605" y="2458014"/>
                </a:cubicBezTo>
                <a:cubicBezTo>
                  <a:pt x="1732691" y="2444338"/>
                  <a:pt x="1747704" y="2437599"/>
                  <a:pt x="1769061" y="2438194"/>
                </a:cubicBezTo>
                <a:cubicBezTo>
                  <a:pt x="1790169" y="2437451"/>
                  <a:pt x="1805084" y="2444338"/>
                  <a:pt x="1812170" y="2458014"/>
                </a:cubicBezTo>
                <a:cubicBezTo>
                  <a:pt x="1815391" y="2464208"/>
                  <a:pt x="1816630" y="2470996"/>
                  <a:pt x="1816481" y="2477537"/>
                </a:cubicBezTo>
                <a:lnTo>
                  <a:pt x="1826341" y="2477537"/>
                </a:lnTo>
                <a:cubicBezTo>
                  <a:pt x="1826540" y="2469460"/>
                  <a:pt x="1824954" y="2461086"/>
                  <a:pt x="1820990" y="2453456"/>
                </a:cubicBezTo>
                <a:close/>
                <a:moveTo>
                  <a:pt x="2444933" y="2428333"/>
                </a:moveTo>
                <a:cubicBezTo>
                  <a:pt x="2411387" y="2427144"/>
                  <a:pt x="2397810" y="2443595"/>
                  <a:pt x="2392707" y="2453456"/>
                </a:cubicBezTo>
                <a:cubicBezTo>
                  <a:pt x="2388743" y="2461086"/>
                  <a:pt x="2387157" y="2469460"/>
                  <a:pt x="2387355" y="2477537"/>
                </a:cubicBezTo>
                <a:lnTo>
                  <a:pt x="2397166" y="2477537"/>
                </a:lnTo>
                <a:cubicBezTo>
                  <a:pt x="2397018" y="2470996"/>
                  <a:pt x="2398256" y="2464208"/>
                  <a:pt x="2401477" y="2458014"/>
                </a:cubicBezTo>
                <a:cubicBezTo>
                  <a:pt x="2408563" y="2444338"/>
                  <a:pt x="2423577" y="2437550"/>
                  <a:pt x="2444933" y="2438194"/>
                </a:cubicBezTo>
                <a:cubicBezTo>
                  <a:pt x="2458560" y="2437797"/>
                  <a:pt x="2469560" y="2440473"/>
                  <a:pt x="2477538" y="2446023"/>
                </a:cubicBezTo>
                <a:lnTo>
                  <a:pt x="2477538" y="2434478"/>
                </a:lnTo>
                <a:cubicBezTo>
                  <a:pt x="2469659" y="2430464"/>
                  <a:pt x="2459105" y="2427788"/>
                  <a:pt x="2444933" y="2428333"/>
                </a:cubicBezTo>
                <a:close/>
                <a:moveTo>
                  <a:pt x="2392707" y="352554"/>
                </a:moveTo>
                <a:cubicBezTo>
                  <a:pt x="2397810" y="362414"/>
                  <a:pt x="2411239" y="378815"/>
                  <a:pt x="2444636" y="377725"/>
                </a:cubicBezTo>
                <a:cubicBezTo>
                  <a:pt x="2458956" y="378171"/>
                  <a:pt x="2469609" y="375496"/>
                  <a:pt x="2477538" y="371432"/>
                </a:cubicBezTo>
                <a:lnTo>
                  <a:pt x="2477538" y="359986"/>
                </a:lnTo>
                <a:cubicBezTo>
                  <a:pt x="2469510" y="365635"/>
                  <a:pt x="2458361" y="368311"/>
                  <a:pt x="2444636" y="367815"/>
                </a:cubicBezTo>
                <a:cubicBezTo>
                  <a:pt x="2423478" y="368509"/>
                  <a:pt x="2408563" y="361671"/>
                  <a:pt x="2401477" y="347995"/>
                </a:cubicBezTo>
                <a:cubicBezTo>
                  <a:pt x="2393599" y="332832"/>
                  <a:pt x="2397414" y="313954"/>
                  <a:pt x="2405045" y="303895"/>
                </a:cubicBezTo>
                <a:cubicBezTo>
                  <a:pt x="2413468" y="292696"/>
                  <a:pt x="2415995" y="280606"/>
                  <a:pt x="2412081" y="269903"/>
                </a:cubicBezTo>
                <a:cubicBezTo>
                  <a:pt x="2408563" y="260240"/>
                  <a:pt x="2399941" y="252808"/>
                  <a:pt x="2389535" y="250429"/>
                </a:cubicBezTo>
                <a:cubicBezTo>
                  <a:pt x="2381607" y="248596"/>
                  <a:pt x="2345435" y="248447"/>
                  <a:pt x="2286718" y="248547"/>
                </a:cubicBezTo>
                <a:cubicBezTo>
                  <a:pt x="2285627" y="218866"/>
                  <a:pt x="2284091" y="158711"/>
                  <a:pt x="2286866" y="146670"/>
                </a:cubicBezTo>
                <a:cubicBezTo>
                  <a:pt x="2288452" y="139733"/>
                  <a:pt x="2293357" y="133936"/>
                  <a:pt x="2299700" y="131656"/>
                </a:cubicBezTo>
                <a:cubicBezTo>
                  <a:pt x="2306984" y="128981"/>
                  <a:pt x="2315507" y="130963"/>
                  <a:pt x="2323683" y="137156"/>
                </a:cubicBezTo>
                <a:cubicBezTo>
                  <a:pt x="2335922" y="146373"/>
                  <a:pt x="2358863" y="151080"/>
                  <a:pt x="2377296" y="141517"/>
                </a:cubicBezTo>
                <a:cubicBezTo>
                  <a:pt x="2386959" y="136463"/>
                  <a:pt x="2403063" y="123134"/>
                  <a:pt x="2401923" y="90628"/>
                </a:cubicBezTo>
                <a:cubicBezTo>
                  <a:pt x="2403063" y="57727"/>
                  <a:pt x="2386959" y="44397"/>
                  <a:pt x="2377296" y="39343"/>
                </a:cubicBezTo>
                <a:cubicBezTo>
                  <a:pt x="2358863" y="29830"/>
                  <a:pt x="2335922" y="34487"/>
                  <a:pt x="2323683" y="43704"/>
                </a:cubicBezTo>
                <a:cubicBezTo>
                  <a:pt x="2315507" y="49947"/>
                  <a:pt x="2306934" y="51880"/>
                  <a:pt x="2299700" y="49253"/>
                </a:cubicBezTo>
                <a:cubicBezTo>
                  <a:pt x="2293357" y="46925"/>
                  <a:pt x="2288452" y="41177"/>
                  <a:pt x="2286866" y="34240"/>
                </a:cubicBezTo>
                <a:cubicBezTo>
                  <a:pt x="2285677" y="29235"/>
                  <a:pt x="2285281" y="15955"/>
                  <a:pt x="2285281" y="0"/>
                </a:cubicBezTo>
                <a:lnTo>
                  <a:pt x="2275371" y="0"/>
                </a:lnTo>
                <a:cubicBezTo>
                  <a:pt x="2275371" y="16451"/>
                  <a:pt x="2275866" y="30672"/>
                  <a:pt x="2277204" y="36420"/>
                </a:cubicBezTo>
                <a:cubicBezTo>
                  <a:pt x="2279533" y="46627"/>
                  <a:pt x="2286866" y="55100"/>
                  <a:pt x="2296330" y="58569"/>
                </a:cubicBezTo>
                <a:cubicBezTo>
                  <a:pt x="2306835" y="62384"/>
                  <a:pt x="2318678" y="59907"/>
                  <a:pt x="2329678" y="51632"/>
                </a:cubicBezTo>
                <a:cubicBezTo>
                  <a:pt x="2339489" y="44199"/>
                  <a:pt x="2357922" y="40483"/>
                  <a:pt x="2372738" y="48163"/>
                </a:cubicBezTo>
                <a:cubicBezTo>
                  <a:pt x="2386067" y="55100"/>
                  <a:pt x="2392756" y="69619"/>
                  <a:pt x="2392062" y="90628"/>
                </a:cubicBezTo>
                <a:cubicBezTo>
                  <a:pt x="2392756" y="111241"/>
                  <a:pt x="2386067" y="125809"/>
                  <a:pt x="2372738" y="132697"/>
                </a:cubicBezTo>
                <a:cubicBezTo>
                  <a:pt x="2357922" y="140377"/>
                  <a:pt x="2339489" y="136661"/>
                  <a:pt x="2329678" y="129228"/>
                </a:cubicBezTo>
                <a:cubicBezTo>
                  <a:pt x="2318678" y="120953"/>
                  <a:pt x="2306835" y="118476"/>
                  <a:pt x="2296330" y="122341"/>
                </a:cubicBezTo>
                <a:cubicBezTo>
                  <a:pt x="2286866" y="125809"/>
                  <a:pt x="2279533" y="134283"/>
                  <a:pt x="2277204" y="144440"/>
                </a:cubicBezTo>
                <a:cubicBezTo>
                  <a:pt x="2273884" y="158909"/>
                  <a:pt x="2275965" y="225852"/>
                  <a:pt x="2276758" y="248547"/>
                </a:cubicBezTo>
                <a:lnTo>
                  <a:pt x="2275767" y="248547"/>
                </a:lnTo>
                <a:cubicBezTo>
                  <a:pt x="2227257" y="248646"/>
                  <a:pt x="2172206" y="248794"/>
                  <a:pt x="2164278" y="246961"/>
                </a:cubicBezTo>
                <a:cubicBezTo>
                  <a:pt x="2157142" y="245326"/>
                  <a:pt x="2151196" y="240272"/>
                  <a:pt x="2148818" y="233731"/>
                </a:cubicBezTo>
                <a:cubicBezTo>
                  <a:pt x="2146142" y="226298"/>
                  <a:pt x="2148124" y="217577"/>
                  <a:pt x="2154467" y="209154"/>
                </a:cubicBezTo>
                <a:cubicBezTo>
                  <a:pt x="2163931" y="196667"/>
                  <a:pt x="2168688" y="173279"/>
                  <a:pt x="2158926" y="154450"/>
                </a:cubicBezTo>
                <a:cubicBezTo>
                  <a:pt x="2153823" y="144589"/>
                  <a:pt x="2140295" y="128287"/>
                  <a:pt x="2106997" y="129327"/>
                </a:cubicBezTo>
                <a:cubicBezTo>
                  <a:pt x="2073550" y="128237"/>
                  <a:pt x="2059874" y="144589"/>
                  <a:pt x="2054721" y="154499"/>
                </a:cubicBezTo>
                <a:cubicBezTo>
                  <a:pt x="2045009" y="173279"/>
                  <a:pt x="2049766" y="196667"/>
                  <a:pt x="2059181" y="209154"/>
                </a:cubicBezTo>
                <a:cubicBezTo>
                  <a:pt x="2065523" y="217577"/>
                  <a:pt x="2067555" y="226298"/>
                  <a:pt x="2064829" y="233731"/>
                </a:cubicBezTo>
                <a:cubicBezTo>
                  <a:pt x="2062451" y="240272"/>
                  <a:pt x="2056554" y="245326"/>
                  <a:pt x="2049419" y="246961"/>
                </a:cubicBezTo>
                <a:cubicBezTo>
                  <a:pt x="2041441" y="248794"/>
                  <a:pt x="1986440" y="248646"/>
                  <a:pt x="1937880" y="248547"/>
                </a:cubicBezTo>
                <a:lnTo>
                  <a:pt x="1932876" y="248547"/>
                </a:lnTo>
                <a:cubicBezTo>
                  <a:pt x="1933668" y="225852"/>
                  <a:pt x="1935750" y="158909"/>
                  <a:pt x="1932479" y="144440"/>
                </a:cubicBezTo>
                <a:cubicBezTo>
                  <a:pt x="1930150" y="134283"/>
                  <a:pt x="1922817" y="125809"/>
                  <a:pt x="1913353" y="122341"/>
                </a:cubicBezTo>
                <a:cubicBezTo>
                  <a:pt x="1902798" y="118476"/>
                  <a:pt x="1890956" y="120953"/>
                  <a:pt x="1880005" y="129228"/>
                </a:cubicBezTo>
                <a:cubicBezTo>
                  <a:pt x="1870194" y="136661"/>
                  <a:pt x="1851761" y="140377"/>
                  <a:pt x="1836945" y="132697"/>
                </a:cubicBezTo>
                <a:cubicBezTo>
                  <a:pt x="1823616" y="125809"/>
                  <a:pt x="1816927" y="111241"/>
                  <a:pt x="1817621" y="90281"/>
                </a:cubicBezTo>
                <a:cubicBezTo>
                  <a:pt x="1816927" y="69668"/>
                  <a:pt x="1823616" y="55100"/>
                  <a:pt x="1836945" y="48163"/>
                </a:cubicBezTo>
                <a:cubicBezTo>
                  <a:pt x="1851761" y="40483"/>
                  <a:pt x="1870194" y="44199"/>
                  <a:pt x="1880005" y="51632"/>
                </a:cubicBezTo>
                <a:cubicBezTo>
                  <a:pt x="1890956" y="59907"/>
                  <a:pt x="1902798" y="62384"/>
                  <a:pt x="1913353" y="58569"/>
                </a:cubicBezTo>
                <a:cubicBezTo>
                  <a:pt x="1922817" y="55100"/>
                  <a:pt x="1930150" y="46627"/>
                  <a:pt x="1932479" y="36420"/>
                </a:cubicBezTo>
                <a:cubicBezTo>
                  <a:pt x="1933768" y="30622"/>
                  <a:pt x="1934263" y="16401"/>
                  <a:pt x="1934263" y="0"/>
                </a:cubicBezTo>
                <a:lnTo>
                  <a:pt x="1924353" y="0"/>
                </a:lnTo>
                <a:cubicBezTo>
                  <a:pt x="1924353" y="15955"/>
                  <a:pt x="1923957" y="29235"/>
                  <a:pt x="1922817" y="34240"/>
                </a:cubicBezTo>
                <a:cubicBezTo>
                  <a:pt x="1921231" y="41177"/>
                  <a:pt x="1916276" y="46925"/>
                  <a:pt x="1909934" y="49253"/>
                </a:cubicBezTo>
                <a:cubicBezTo>
                  <a:pt x="1902699" y="51880"/>
                  <a:pt x="1894176" y="49947"/>
                  <a:pt x="1885951" y="43704"/>
                </a:cubicBezTo>
                <a:cubicBezTo>
                  <a:pt x="1873762" y="34487"/>
                  <a:pt x="1850770" y="29830"/>
                  <a:pt x="1832387" y="39393"/>
                </a:cubicBezTo>
                <a:cubicBezTo>
                  <a:pt x="1822675" y="44397"/>
                  <a:pt x="1806620" y="57727"/>
                  <a:pt x="1807710" y="90281"/>
                </a:cubicBezTo>
                <a:cubicBezTo>
                  <a:pt x="1806620" y="123134"/>
                  <a:pt x="1822675" y="136463"/>
                  <a:pt x="1832387" y="141517"/>
                </a:cubicBezTo>
                <a:cubicBezTo>
                  <a:pt x="1850820" y="151080"/>
                  <a:pt x="1873762" y="146373"/>
                  <a:pt x="1885951" y="137156"/>
                </a:cubicBezTo>
                <a:cubicBezTo>
                  <a:pt x="1894176" y="130963"/>
                  <a:pt x="1902650" y="128981"/>
                  <a:pt x="1909934" y="131656"/>
                </a:cubicBezTo>
                <a:cubicBezTo>
                  <a:pt x="1916276" y="133936"/>
                  <a:pt x="1921231" y="139733"/>
                  <a:pt x="1922817" y="146670"/>
                </a:cubicBezTo>
                <a:cubicBezTo>
                  <a:pt x="1925592" y="158711"/>
                  <a:pt x="1924056" y="218866"/>
                  <a:pt x="1922965" y="248547"/>
                </a:cubicBezTo>
                <a:cubicBezTo>
                  <a:pt x="1866626" y="248447"/>
                  <a:pt x="1831891" y="248646"/>
                  <a:pt x="1824112" y="250429"/>
                </a:cubicBezTo>
                <a:cubicBezTo>
                  <a:pt x="1813706" y="252808"/>
                  <a:pt x="1805084" y="260240"/>
                  <a:pt x="1801566" y="269903"/>
                </a:cubicBezTo>
                <a:cubicBezTo>
                  <a:pt x="1797652" y="280606"/>
                  <a:pt x="1800179" y="292696"/>
                  <a:pt x="1808652" y="303895"/>
                </a:cubicBezTo>
                <a:cubicBezTo>
                  <a:pt x="1816233" y="313954"/>
                  <a:pt x="1820049" y="332832"/>
                  <a:pt x="1812170" y="347995"/>
                </a:cubicBezTo>
                <a:cubicBezTo>
                  <a:pt x="1805084" y="361671"/>
                  <a:pt x="1790070" y="368509"/>
                  <a:pt x="1768714" y="367815"/>
                </a:cubicBezTo>
                <a:cubicBezTo>
                  <a:pt x="1747605" y="368509"/>
                  <a:pt x="1732691" y="361671"/>
                  <a:pt x="1725605" y="347995"/>
                </a:cubicBezTo>
                <a:cubicBezTo>
                  <a:pt x="1717726" y="332832"/>
                  <a:pt x="1721542" y="313954"/>
                  <a:pt x="1729123" y="303895"/>
                </a:cubicBezTo>
                <a:cubicBezTo>
                  <a:pt x="1737596" y="292696"/>
                  <a:pt x="1740123" y="280606"/>
                  <a:pt x="1736209" y="269903"/>
                </a:cubicBezTo>
                <a:cubicBezTo>
                  <a:pt x="1732691" y="260240"/>
                  <a:pt x="1724069" y="252808"/>
                  <a:pt x="1713663" y="250429"/>
                </a:cubicBezTo>
                <a:cubicBezTo>
                  <a:pt x="1706577" y="248794"/>
                  <a:pt x="1677095" y="248497"/>
                  <a:pt x="1629377" y="248497"/>
                </a:cubicBezTo>
                <a:cubicBezTo>
                  <a:pt x="1630170" y="225803"/>
                  <a:pt x="1632251" y="158860"/>
                  <a:pt x="1628981" y="144440"/>
                </a:cubicBezTo>
                <a:cubicBezTo>
                  <a:pt x="1626652" y="134283"/>
                  <a:pt x="1619318" y="125760"/>
                  <a:pt x="1609854" y="122341"/>
                </a:cubicBezTo>
                <a:cubicBezTo>
                  <a:pt x="1599300" y="118476"/>
                  <a:pt x="1587457" y="120953"/>
                  <a:pt x="1576507" y="129228"/>
                </a:cubicBezTo>
                <a:cubicBezTo>
                  <a:pt x="1566696" y="136661"/>
                  <a:pt x="1548263" y="140377"/>
                  <a:pt x="1533447" y="132697"/>
                </a:cubicBezTo>
                <a:cubicBezTo>
                  <a:pt x="1520118" y="125809"/>
                  <a:pt x="1513429" y="111241"/>
                  <a:pt x="1514122" y="90281"/>
                </a:cubicBezTo>
                <a:cubicBezTo>
                  <a:pt x="1513429" y="69619"/>
                  <a:pt x="1520118" y="55100"/>
                  <a:pt x="1533447" y="48163"/>
                </a:cubicBezTo>
                <a:cubicBezTo>
                  <a:pt x="1548263" y="40483"/>
                  <a:pt x="1566696" y="44199"/>
                  <a:pt x="1576507" y="51632"/>
                </a:cubicBezTo>
                <a:cubicBezTo>
                  <a:pt x="1587457" y="59907"/>
                  <a:pt x="1599300" y="62384"/>
                  <a:pt x="1609854" y="58569"/>
                </a:cubicBezTo>
                <a:cubicBezTo>
                  <a:pt x="1619318" y="55100"/>
                  <a:pt x="1626652" y="46627"/>
                  <a:pt x="1628981" y="36420"/>
                </a:cubicBezTo>
                <a:cubicBezTo>
                  <a:pt x="1630269" y="30622"/>
                  <a:pt x="1630765" y="16401"/>
                  <a:pt x="1630765" y="0"/>
                </a:cubicBezTo>
                <a:lnTo>
                  <a:pt x="1620855" y="0"/>
                </a:lnTo>
                <a:cubicBezTo>
                  <a:pt x="1620855" y="15955"/>
                  <a:pt x="1620458" y="29235"/>
                  <a:pt x="1619318" y="34240"/>
                </a:cubicBezTo>
                <a:cubicBezTo>
                  <a:pt x="1617733" y="41177"/>
                  <a:pt x="1612778" y="46925"/>
                  <a:pt x="1606435" y="49253"/>
                </a:cubicBezTo>
                <a:cubicBezTo>
                  <a:pt x="1599201" y="51880"/>
                  <a:pt x="1590678" y="49947"/>
                  <a:pt x="1582453" y="43704"/>
                </a:cubicBezTo>
                <a:cubicBezTo>
                  <a:pt x="1570214" y="34487"/>
                  <a:pt x="1547272" y="29830"/>
                  <a:pt x="1528839" y="39393"/>
                </a:cubicBezTo>
                <a:cubicBezTo>
                  <a:pt x="1519176" y="44397"/>
                  <a:pt x="1503122" y="57727"/>
                  <a:pt x="1504212" y="90281"/>
                </a:cubicBezTo>
                <a:cubicBezTo>
                  <a:pt x="1503122" y="123134"/>
                  <a:pt x="1519176" y="136463"/>
                  <a:pt x="1528839" y="141517"/>
                </a:cubicBezTo>
                <a:cubicBezTo>
                  <a:pt x="1547272" y="151080"/>
                  <a:pt x="1570214" y="146422"/>
                  <a:pt x="1582453" y="137156"/>
                </a:cubicBezTo>
                <a:cubicBezTo>
                  <a:pt x="1590678" y="130963"/>
                  <a:pt x="1599201" y="128981"/>
                  <a:pt x="1606435" y="131656"/>
                </a:cubicBezTo>
                <a:cubicBezTo>
                  <a:pt x="1612778" y="133936"/>
                  <a:pt x="1617733" y="139733"/>
                  <a:pt x="1619318" y="146670"/>
                </a:cubicBezTo>
                <a:cubicBezTo>
                  <a:pt x="1622044" y="158711"/>
                  <a:pt x="1620557" y="218816"/>
                  <a:pt x="1619467" y="248547"/>
                </a:cubicBezTo>
                <a:lnTo>
                  <a:pt x="1599895" y="248547"/>
                </a:lnTo>
                <a:cubicBezTo>
                  <a:pt x="1551335" y="248646"/>
                  <a:pt x="1496334" y="248794"/>
                  <a:pt x="1488356" y="246961"/>
                </a:cubicBezTo>
                <a:cubicBezTo>
                  <a:pt x="1481221" y="245326"/>
                  <a:pt x="1475324" y="240272"/>
                  <a:pt x="1472946" y="233731"/>
                </a:cubicBezTo>
                <a:cubicBezTo>
                  <a:pt x="1470220" y="226298"/>
                  <a:pt x="1472252" y="217577"/>
                  <a:pt x="1478594" y="209154"/>
                </a:cubicBezTo>
                <a:cubicBezTo>
                  <a:pt x="1488009" y="196667"/>
                  <a:pt x="1492815" y="173279"/>
                  <a:pt x="1483054" y="154499"/>
                </a:cubicBezTo>
                <a:cubicBezTo>
                  <a:pt x="1477901" y="144589"/>
                  <a:pt x="1464373" y="128287"/>
                  <a:pt x="1431125" y="129327"/>
                </a:cubicBezTo>
                <a:cubicBezTo>
                  <a:pt x="1397678" y="128237"/>
                  <a:pt x="1383952" y="144589"/>
                  <a:pt x="1378849" y="154450"/>
                </a:cubicBezTo>
                <a:cubicBezTo>
                  <a:pt x="1369087" y="173279"/>
                  <a:pt x="1373844" y="196667"/>
                  <a:pt x="1383308" y="209154"/>
                </a:cubicBezTo>
                <a:cubicBezTo>
                  <a:pt x="1389651" y="217577"/>
                  <a:pt x="1391682" y="226298"/>
                  <a:pt x="1388957" y="233731"/>
                </a:cubicBezTo>
                <a:cubicBezTo>
                  <a:pt x="1386579" y="240272"/>
                  <a:pt x="1380633" y="245326"/>
                  <a:pt x="1373497" y="246961"/>
                </a:cubicBezTo>
                <a:cubicBezTo>
                  <a:pt x="1362299" y="249538"/>
                  <a:pt x="1273058" y="250380"/>
                  <a:pt x="1210574" y="249488"/>
                </a:cubicBezTo>
                <a:cubicBezTo>
                  <a:pt x="1209484" y="220154"/>
                  <a:pt x="1207899" y="158860"/>
                  <a:pt x="1210674" y="146670"/>
                </a:cubicBezTo>
                <a:cubicBezTo>
                  <a:pt x="1212259" y="139733"/>
                  <a:pt x="1217214" y="133936"/>
                  <a:pt x="1223557" y="131656"/>
                </a:cubicBezTo>
                <a:cubicBezTo>
                  <a:pt x="1230791" y="128981"/>
                  <a:pt x="1239314" y="130963"/>
                  <a:pt x="1247539" y="137156"/>
                </a:cubicBezTo>
                <a:cubicBezTo>
                  <a:pt x="1259778" y="146422"/>
                  <a:pt x="1282720" y="151080"/>
                  <a:pt x="1301153" y="141517"/>
                </a:cubicBezTo>
                <a:cubicBezTo>
                  <a:pt x="1310816" y="136463"/>
                  <a:pt x="1326920" y="123134"/>
                  <a:pt x="1325780" y="90628"/>
                </a:cubicBezTo>
                <a:cubicBezTo>
                  <a:pt x="1326920" y="57727"/>
                  <a:pt x="1310816" y="44397"/>
                  <a:pt x="1301153" y="39393"/>
                </a:cubicBezTo>
                <a:cubicBezTo>
                  <a:pt x="1282720" y="29830"/>
                  <a:pt x="1259778" y="34487"/>
                  <a:pt x="1247539" y="43704"/>
                </a:cubicBezTo>
                <a:cubicBezTo>
                  <a:pt x="1239314" y="49947"/>
                  <a:pt x="1230841" y="51880"/>
                  <a:pt x="1223557" y="49253"/>
                </a:cubicBezTo>
                <a:cubicBezTo>
                  <a:pt x="1217214" y="46925"/>
                  <a:pt x="1212259" y="41177"/>
                  <a:pt x="1210674" y="34240"/>
                </a:cubicBezTo>
                <a:cubicBezTo>
                  <a:pt x="1209534" y="29235"/>
                  <a:pt x="1209137" y="15955"/>
                  <a:pt x="1209137" y="0"/>
                </a:cubicBezTo>
                <a:lnTo>
                  <a:pt x="1199227" y="0"/>
                </a:lnTo>
                <a:cubicBezTo>
                  <a:pt x="1199227" y="16401"/>
                  <a:pt x="1199723" y="30622"/>
                  <a:pt x="1201011" y="36420"/>
                </a:cubicBezTo>
                <a:cubicBezTo>
                  <a:pt x="1203340" y="46627"/>
                  <a:pt x="1210674" y="55100"/>
                  <a:pt x="1220187" y="58569"/>
                </a:cubicBezTo>
                <a:cubicBezTo>
                  <a:pt x="1230692" y="62384"/>
                  <a:pt x="1242535" y="59907"/>
                  <a:pt x="1253485" y="51632"/>
                </a:cubicBezTo>
                <a:cubicBezTo>
                  <a:pt x="1263296" y="44199"/>
                  <a:pt x="1281729" y="40483"/>
                  <a:pt x="1296595" y="48163"/>
                </a:cubicBezTo>
                <a:cubicBezTo>
                  <a:pt x="1309924" y="55100"/>
                  <a:pt x="1316564" y="69619"/>
                  <a:pt x="1315870" y="90628"/>
                </a:cubicBezTo>
                <a:cubicBezTo>
                  <a:pt x="1316564" y="111241"/>
                  <a:pt x="1309924" y="125809"/>
                  <a:pt x="1296595" y="132697"/>
                </a:cubicBezTo>
                <a:cubicBezTo>
                  <a:pt x="1281729" y="140377"/>
                  <a:pt x="1263296" y="136661"/>
                  <a:pt x="1253485" y="129228"/>
                </a:cubicBezTo>
                <a:cubicBezTo>
                  <a:pt x="1242535" y="120953"/>
                  <a:pt x="1230692" y="118476"/>
                  <a:pt x="1220187" y="122341"/>
                </a:cubicBezTo>
                <a:cubicBezTo>
                  <a:pt x="1210674" y="125760"/>
                  <a:pt x="1203340" y="134283"/>
                  <a:pt x="1201011" y="144440"/>
                </a:cubicBezTo>
                <a:cubicBezTo>
                  <a:pt x="1197691" y="159058"/>
                  <a:pt x="1199871" y="227438"/>
                  <a:pt x="1200664" y="249339"/>
                </a:cubicBezTo>
                <a:cubicBezTo>
                  <a:pt x="1174947" y="248844"/>
                  <a:pt x="1155276" y="248051"/>
                  <a:pt x="1150420" y="246961"/>
                </a:cubicBezTo>
                <a:cubicBezTo>
                  <a:pt x="1143284" y="245326"/>
                  <a:pt x="1137388" y="240272"/>
                  <a:pt x="1135009" y="233731"/>
                </a:cubicBezTo>
                <a:cubicBezTo>
                  <a:pt x="1132284" y="226298"/>
                  <a:pt x="1134316" y="217577"/>
                  <a:pt x="1140658" y="209154"/>
                </a:cubicBezTo>
                <a:cubicBezTo>
                  <a:pt x="1150073" y="196667"/>
                  <a:pt x="1154830" y="173279"/>
                  <a:pt x="1145118" y="154450"/>
                </a:cubicBezTo>
                <a:cubicBezTo>
                  <a:pt x="1139965" y="144589"/>
                  <a:pt x="1126338" y="128287"/>
                  <a:pt x="1093189" y="129327"/>
                </a:cubicBezTo>
                <a:cubicBezTo>
                  <a:pt x="1059593" y="128237"/>
                  <a:pt x="1046016" y="144589"/>
                  <a:pt x="1040913" y="154450"/>
                </a:cubicBezTo>
                <a:cubicBezTo>
                  <a:pt x="1031151" y="173279"/>
                  <a:pt x="1035908" y="196667"/>
                  <a:pt x="1045372" y="209154"/>
                </a:cubicBezTo>
                <a:cubicBezTo>
                  <a:pt x="1051715" y="217577"/>
                  <a:pt x="1053697" y="226298"/>
                  <a:pt x="1051021" y="233731"/>
                </a:cubicBezTo>
                <a:cubicBezTo>
                  <a:pt x="1048643" y="240272"/>
                  <a:pt x="1042696" y="245326"/>
                  <a:pt x="1035561" y="246961"/>
                </a:cubicBezTo>
                <a:cubicBezTo>
                  <a:pt x="1027633" y="248794"/>
                  <a:pt x="972632" y="248646"/>
                  <a:pt x="924072" y="248547"/>
                </a:cubicBezTo>
                <a:cubicBezTo>
                  <a:pt x="903954" y="248547"/>
                  <a:pt x="886215" y="248497"/>
                  <a:pt x="871053" y="248547"/>
                </a:cubicBezTo>
                <a:cubicBezTo>
                  <a:pt x="869963" y="218866"/>
                  <a:pt x="868476" y="158711"/>
                  <a:pt x="871201" y="146670"/>
                </a:cubicBezTo>
                <a:cubicBezTo>
                  <a:pt x="872787" y="139733"/>
                  <a:pt x="877742" y="133936"/>
                  <a:pt x="884084" y="131656"/>
                </a:cubicBezTo>
                <a:cubicBezTo>
                  <a:pt x="891368" y="128981"/>
                  <a:pt x="899842" y="130963"/>
                  <a:pt x="908067" y="137156"/>
                </a:cubicBezTo>
                <a:cubicBezTo>
                  <a:pt x="920306" y="146373"/>
                  <a:pt x="943248" y="151080"/>
                  <a:pt x="961681" y="141517"/>
                </a:cubicBezTo>
                <a:cubicBezTo>
                  <a:pt x="971343" y="136463"/>
                  <a:pt x="987447" y="123134"/>
                  <a:pt x="986308" y="90628"/>
                </a:cubicBezTo>
                <a:cubicBezTo>
                  <a:pt x="987447" y="57727"/>
                  <a:pt x="971343" y="44397"/>
                  <a:pt x="961681" y="39393"/>
                </a:cubicBezTo>
                <a:cubicBezTo>
                  <a:pt x="943248" y="29830"/>
                  <a:pt x="920306" y="34487"/>
                  <a:pt x="908067" y="43704"/>
                </a:cubicBezTo>
                <a:cubicBezTo>
                  <a:pt x="899842" y="49947"/>
                  <a:pt x="891319" y="51880"/>
                  <a:pt x="884084" y="49253"/>
                </a:cubicBezTo>
                <a:cubicBezTo>
                  <a:pt x="877742" y="46925"/>
                  <a:pt x="872787" y="41177"/>
                  <a:pt x="871201" y="34240"/>
                </a:cubicBezTo>
                <a:cubicBezTo>
                  <a:pt x="870062" y="29235"/>
                  <a:pt x="869665" y="15906"/>
                  <a:pt x="869665" y="0"/>
                </a:cubicBezTo>
                <a:lnTo>
                  <a:pt x="859755" y="0"/>
                </a:lnTo>
                <a:cubicBezTo>
                  <a:pt x="859755" y="16401"/>
                  <a:pt x="860251" y="30622"/>
                  <a:pt x="861539" y="36420"/>
                </a:cubicBezTo>
                <a:cubicBezTo>
                  <a:pt x="863868" y="46627"/>
                  <a:pt x="871201" y="55100"/>
                  <a:pt x="880665" y="58569"/>
                </a:cubicBezTo>
                <a:cubicBezTo>
                  <a:pt x="891220" y="62384"/>
                  <a:pt x="903062" y="59907"/>
                  <a:pt x="914013" y="51632"/>
                </a:cubicBezTo>
                <a:cubicBezTo>
                  <a:pt x="923874" y="44199"/>
                  <a:pt x="942257" y="40483"/>
                  <a:pt x="957122" y="48163"/>
                </a:cubicBezTo>
                <a:cubicBezTo>
                  <a:pt x="970451" y="55100"/>
                  <a:pt x="977091" y="69619"/>
                  <a:pt x="976398" y="90628"/>
                </a:cubicBezTo>
                <a:cubicBezTo>
                  <a:pt x="977091" y="111241"/>
                  <a:pt x="970451" y="125809"/>
                  <a:pt x="957122" y="132697"/>
                </a:cubicBezTo>
                <a:cubicBezTo>
                  <a:pt x="942257" y="140377"/>
                  <a:pt x="923874" y="136661"/>
                  <a:pt x="914013" y="129228"/>
                </a:cubicBezTo>
                <a:cubicBezTo>
                  <a:pt x="903062" y="120953"/>
                  <a:pt x="891220" y="118476"/>
                  <a:pt x="880665" y="122341"/>
                </a:cubicBezTo>
                <a:cubicBezTo>
                  <a:pt x="871201" y="125760"/>
                  <a:pt x="863868" y="134283"/>
                  <a:pt x="861539" y="144440"/>
                </a:cubicBezTo>
                <a:cubicBezTo>
                  <a:pt x="858269" y="158909"/>
                  <a:pt x="860350" y="225902"/>
                  <a:pt x="861142" y="248596"/>
                </a:cubicBezTo>
                <a:cubicBezTo>
                  <a:pt x="833047" y="248745"/>
                  <a:pt x="815506" y="249240"/>
                  <a:pt x="810303" y="250429"/>
                </a:cubicBezTo>
                <a:cubicBezTo>
                  <a:pt x="799898" y="252808"/>
                  <a:pt x="791276" y="260240"/>
                  <a:pt x="787758" y="269903"/>
                </a:cubicBezTo>
                <a:cubicBezTo>
                  <a:pt x="783843" y="280606"/>
                  <a:pt x="786370" y="292696"/>
                  <a:pt x="794794" y="303895"/>
                </a:cubicBezTo>
                <a:cubicBezTo>
                  <a:pt x="802425" y="313954"/>
                  <a:pt x="806240" y="332832"/>
                  <a:pt x="798362" y="347995"/>
                </a:cubicBezTo>
                <a:cubicBezTo>
                  <a:pt x="791276" y="361671"/>
                  <a:pt x="776312" y="368509"/>
                  <a:pt x="754906" y="367815"/>
                </a:cubicBezTo>
                <a:cubicBezTo>
                  <a:pt x="733748" y="368558"/>
                  <a:pt x="718833" y="361671"/>
                  <a:pt x="711747" y="347995"/>
                </a:cubicBezTo>
                <a:cubicBezTo>
                  <a:pt x="703868" y="332832"/>
                  <a:pt x="707733" y="313954"/>
                  <a:pt x="715315" y="303895"/>
                </a:cubicBezTo>
                <a:cubicBezTo>
                  <a:pt x="723788" y="292696"/>
                  <a:pt x="726265" y="280606"/>
                  <a:pt x="722351" y="269903"/>
                </a:cubicBezTo>
                <a:cubicBezTo>
                  <a:pt x="718833" y="260240"/>
                  <a:pt x="710211" y="252808"/>
                  <a:pt x="699855" y="250429"/>
                </a:cubicBezTo>
                <a:cubicBezTo>
                  <a:pt x="691431" y="248497"/>
                  <a:pt x="655061" y="248447"/>
                  <a:pt x="600506" y="248547"/>
                </a:cubicBezTo>
                <a:cubicBezTo>
                  <a:pt x="589703" y="248596"/>
                  <a:pt x="578505" y="248596"/>
                  <a:pt x="567753" y="248596"/>
                </a:cubicBezTo>
                <a:cubicBezTo>
                  <a:pt x="566662" y="218965"/>
                  <a:pt x="565126" y="158711"/>
                  <a:pt x="567901" y="146670"/>
                </a:cubicBezTo>
                <a:cubicBezTo>
                  <a:pt x="569487" y="139733"/>
                  <a:pt x="574442" y="133936"/>
                  <a:pt x="580784" y="131656"/>
                </a:cubicBezTo>
                <a:cubicBezTo>
                  <a:pt x="588019" y="128981"/>
                  <a:pt x="596541" y="130963"/>
                  <a:pt x="604767" y="137156"/>
                </a:cubicBezTo>
                <a:cubicBezTo>
                  <a:pt x="617006" y="146373"/>
                  <a:pt x="639948" y="151080"/>
                  <a:pt x="658331" y="141517"/>
                </a:cubicBezTo>
                <a:cubicBezTo>
                  <a:pt x="668043" y="136463"/>
                  <a:pt x="684098" y="123134"/>
                  <a:pt x="683008" y="90628"/>
                </a:cubicBezTo>
                <a:cubicBezTo>
                  <a:pt x="684098" y="57727"/>
                  <a:pt x="668043" y="44397"/>
                  <a:pt x="658331" y="39393"/>
                </a:cubicBezTo>
                <a:cubicBezTo>
                  <a:pt x="639948" y="29830"/>
                  <a:pt x="617006" y="34487"/>
                  <a:pt x="604767" y="43704"/>
                </a:cubicBezTo>
                <a:cubicBezTo>
                  <a:pt x="596541" y="49947"/>
                  <a:pt x="588019" y="51880"/>
                  <a:pt x="580784" y="49253"/>
                </a:cubicBezTo>
                <a:cubicBezTo>
                  <a:pt x="574442" y="46925"/>
                  <a:pt x="569487" y="41177"/>
                  <a:pt x="567901" y="34240"/>
                </a:cubicBezTo>
                <a:cubicBezTo>
                  <a:pt x="566761" y="29235"/>
                  <a:pt x="566365" y="15955"/>
                  <a:pt x="566365" y="0"/>
                </a:cubicBezTo>
                <a:lnTo>
                  <a:pt x="556455" y="0"/>
                </a:lnTo>
                <a:cubicBezTo>
                  <a:pt x="556504" y="16401"/>
                  <a:pt x="556950" y="30622"/>
                  <a:pt x="558239" y="36420"/>
                </a:cubicBezTo>
                <a:cubicBezTo>
                  <a:pt x="560568" y="46627"/>
                  <a:pt x="567901" y="55100"/>
                  <a:pt x="577365" y="58569"/>
                </a:cubicBezTo>
                <a:cubicBezTo>
                  <a:pt x="587920" y="62384"/>
                  <a:pt x="599762" y="59907"/>
                  <a:pt x="610713" y="51632"/>
                </a:cubicBezTo>
                <a:cubicBezTo>
                  <a:pt x="620524" y="44199"/>
                  <a:pt x="638957" y="40483"/>
                  <a:pt x="653773" y="48163"/>
                </a:cubicBezTo>
                <a:cubicBezTo>
                  <a:pt x="667102" y="55100"/>
                  <a:pt x="673791" y="69619"/>
                  <a:pt x="673097" y="90628"/>
                </a:cubicBezTo>
                <a:cubicBezTo>
                  <a:pt x="673791" y="111241"/>
                  <a:pt x="667102" y="125809"/>
                  <a:pt x="653773" y="132697"/>
                </a:cubicBezTo>
                <a:cubicBezTo>
                  <a:pt x="638957" y="140377"/>
                  <a:pt x="620524" y="136661"/>
                  <a:pt x="610713" y="129228"/>
                </a:cubicBezTo>
                <a:cubicBezTo>
                  <a:pt x="599762" y="120953"/>
                  <a:pt x="587920" y="118476"/>
                  <a:pt x="577365" y="122341"/>
                </a:cubicBezTo>
                <a:cubicBezTo>
                  <a:pt x="567901" y="125760"/>
                  <a:pt x="560568" y="134283"/>
                  <a:pt x="558239" y="144440"/>
                </a:cubicBezTo>
                <a:cubicBezTo>
                  <a:pt x="554919" y="158909"/>
                  <a:pt x="557050" y="225951"/>
                  <a:pt x="557842" y="248596"/>
                </a:cubicBezTo>
                <a:cubicBezTo>
                  <a:pt x="531184" y="248497"/>
                  <a:pt x="508688" y="248150"/>
                  <a:pt x="503436" y="246961"/>
                </a:cubicBezTo>
                <a:cubicBezTo>
                  <a:pt x="496300" y="245326"/>
                  <a:pt x="490404" y="240272"/>
                  <a:pt x="488025" y="233731"/>
                </a:cubicBezTo>
                <a:cubicBezTo>
                  <a:pt x="485300" y="226298"/>
                  <a:pt x="487332" y="217577"/>
                  <a:pt x="493674" y="209154"/>
                </a:cubicBezTo>
                <a:cubicBezTo>
                  <a:pt x="503089" y="196667"/>
                  <a:pt x="507846" y="173279"/>
                  <a:pt x="498134" y="154450"/>
                </a:cubicBezTo>
                <a:cubicBezTo>
                  <a:pt x="492980" y="144589"/>
                  <a:pt x="479354" y="128287"/>
                  <a:pt x="446205" y="129327"/>
                </a:cubicBezTo>
                <a:cubicBezTo>
                  <a:pt x="412609" y="128237"/>
                  <a:pt x="399032" y="144589"/>
                  <a:pt x="393928" y="154450"/>
                </a:cubicBezTo>
                <a:cubicBezTo>
                  <a:pt x="384167" y="173279"/>
                  <a:pt x="388924" y="196667"/>
                  <a:pt x="398388" y="209154"/>
                </a:cubicBezTo>
                <a:cubicBezTo>
                  <a:pt x="404731" y="217577"/>
                  <a:pt x="406713" y="226298"/>
                  <a:pt x="404037" y="233731"/>
                </a:cubicBezTo>
                <a:cubicBezTo>
                  <a:pt x="401658" y="240272"/>
                  <a:pt x="395712" y="245326"/>
                  <a:pt x="388577" y="246961"/>
                </a:cubicBezTo>
                <a:cubicBezTo>
                  <a:pt x="380649" y="248794"/>
                  <a:pt x="333278" y="248646"/>
                  <a:pt x="291507" y="248547"/>
                </a:cubicBezTo>
                <a:lnTo>
                  <a:pt x="264452" y="248547"/>
                </a:lnTo>
                <a:cubicBezTo>
                  <a:pt x="263362" y="218816"/>
                  <a:pt x="261826" y="158711"/>
                  <a:pt x="264601" y="146670"/>
                </a:cubicBezTo>
                <a:cubicBezTo>
                  <a:pt x="266187" y="139733"/>
                  <a:pt x="271092" y="133936"/>
                  <a:pt x="277484" y="131656"/>
                </a:cubicBezTo>
                <a:cubicBezTo>
                  <a:pt x="284719" y="128981"/>
                  <a:pt x="293241" y="130963"/>
                  <a:pt x="301417" y="137156"/>
                </a:cubicBezTo>
                <a:cubicBezTo>
                  <a:pt x="313656" y="146422"/>
                  <a:pt x="336648" y="151080"/>
                  <a:pt x="355031" y="141517"/>
                </a:cubicBezTo>
                <a:cubicBezTo>
                  <a:pt x="364743" y="136463"/>
                  <a:pt x="380798" y="123134"/>
                  <a:pt x="379707" y="90628"/>
                </a:cubicBezTo>
                <a:cubicBezTo>
                  <a:pt x="380798" y="57727"/>
                  <a:pt x="364743" y="44397"/>
                  <a:pt x="355031" y="39393"/>
                </a:cubicBezTo>
                <a:cubicBezTo>
                  <a:pt x="336648" y="29830"/>
                  <a:pt x="313656" y="34487"/>
                  <a:pt x="301417" y="43704"/>
                </a:cubicBezTo>
                <a:cubicBezTo>
                  <a:pt x="293241" y="49947"/>
                  <a:pt x="284719" y="51880"/>
                  <a:pt x="277484" y="49253"/>
                </a:cubicBezTo>
                <a:cubicBezTo>
                  <a:pt x="271092" y="46925"/>
                  <a:pt x="266187" y="41177"/>
                  <a:pt x="264601" y="34240"/>
                </a:cubicBezTo>
                <a:cubicBezTo>
                  <a:pt x="263461" y="29235"/>
                  <a:pt x="263065" y="15955"/>
                  <a:pt x="263065" y="0"/>
                </a:cubicBezTo>
                <a:lnTo>
                  <a:pt x="253155" y="0"/>
                </a:lnTo>
                <a:cubicBezTo>
                  <a:pt x="253155" y="16401"/>
                  <a:pt x="253650" y="30622"/>
                  <a:pt x="254939" y="36420"/>
                </a:cubicBezTo>
                <a:cubicBezTo>
                  <a:pt x="257267" y="46627"/>
                  <a:pt x="264601" y="55100"/>
                  <a:pt x="274065" y="58569"/>
                </a:cubicBezTo>
                <a:cubicBezTo>
                  <a:pt x="284570" y="62384"/>
                  <a:pt x="296413" y="59907"/>
                  <a:pt x="307413" y="51632"/>
                </a:cubicBezTo>
                <a:cubicBezTo>
                  <a:pt x="317224" y="44199"/>
                  <a:pt x="335657" y="40483"/>
                  <a:pt x="350472" y="48163"/>
                </a:cubicBezTo>
                <a:cubicBezTo>
                  <a:pt x="363802" y="55100"/>
                  <a:pt x="370491" y="69619"/>
                  <a:pt x="369797" y="90628"/>
                </a:cubicBezTo>
                <a:cubicBezTo>
                  <a:pt x="370491" y="111241"/>
                  <a:pt x="363802" y="125809"/>
                  <a:pt x="350472" y="132697"/>
                </a:cubicBezTo>
                <a:cubicBezTo>
                  <a:pt x="335657" y="140427"/>
                  <a:pt x="317224" y="136661"/>
                  <a:pt x="307413" y="129228"/>
                </a:cubicBezTo>
                <a:cubicBezTo>
                  <a:pt x="296413" y="120953"/>
                  <a:pt x="284570" y="118476"/>
                  <a:pt x="274065" y="122341"/>
                </a:cubicBezTo>
                <a:cubicBezTo>
                  <a:pt x="264601" y="125760"/>
                  <a:pt x="257267" y="134283"/>
                  <a:pt x="254939" y="144440"/>
                </a:cubicBezTo>
                <a:cubicBezTo>
                  <a:pt x="251619" y="158860"/>
                  <a:pt x="253700" y="225803"/>
                  <a:pt x="254542" y="248547"/>
                </a:cubicBezTo>
                <a:cubicBezTo>
                  <a:pt x="220699" y="248596"/>
                  <a:pt x="198550" y="248943"/>
                  <a:pt x="192207" y="250429"/>
                </a:cubicBezTo>
                <a:cubicBezTo>
                  <a:pt x="181802" y="252808"/>
                  <a:pt x="173180" y="260240"/>
                  <a:pt x="169662" y="269903"/>
                </a:cubicBezTo>
                <a:cubicBezTo>
                  <a:pt x="165747" y="280606"/>
                  <a:pt x="168274" y="292696"/>
                  <a:pt x="176698" y="303895"/>
                </a:cubicBezTo>
                <a:cubicBezTo>
                  <a:pt x="184329" y="313954"/>
                  <a:pt x="188144" y="332832"/>
                  <a:pt x="180266" y="347995"/>
                </a:cubicBezTo>
                <a:cubicBezTo>
                  <a:pt x="173180" y="361671"/>
                  <a:pt x="158265" y="368509"/>
                  <a:pt x="136810" y="367815"/>
                </a:cubicBezTo>
                <a:cubicBezTo>
                  <a:pt x="115701" y="368558"/>
                  <a:pt x="100786" y="361671"/>
                  <a:pt x="93700" y="347995"/>
                </a:cubicBezTo>
                <a:cubicBezTo>
                  <a:pt x="85822" y="332832"/>
                  <a:pt x="89637" y="313954"/>
                  <a:pt x="97219" y="303895"/>
                </a:cubicBezTo>
                <a:cubicBezTo>
                  <a:pt x="105692" y="292696"/>
                  <a:pt x="108169" y="280606"/>
                  <a:pt x="104304" y="269903"/>
                </a:cubicBezTo>
                <a:cubicBezTo>
                  <a:pt x="100786" y="260240"/>
                  <a:pt x="92115" y="252808"/>
                  <a:pt x="81759" y="250429"/>
                </a:cubicBezTo>
                <a:cubicBezTo>
                  <a:pt x="74277" y="248695"/>
                  <a:pt x="44744" y="248497"/>
                  <a:pt x="0" y="248497"/>
                </a:cubicBezTo>
                <a:lnTo>
                  <a:pt x="0" y="258407"/>
                </a:lnTo>
                <a:cubicBezTo>
                  <a:pt x="36568" y="258358"/>
                  <a:pt x="72691" y="258506"/>
                  <a:pt x="79529" y="260092"/>
                </a:cubicBezTo>
                <a:cubicBezTo>
                  <a:pt x="86664" y="261727"/>
                  <a:pt x="92610" y="266781"/>
                  <a:pt x="94989" y="273272"/>
                </a:cubicBezTo>
                <a:cubicBezTo>
                  <a:pt x="97665" y="280755"/>
                  <a:pt x="95682" y="289475"/>
                  <a:pt x="89340" y="297899"/>
                </a:cubicBezTo>
                <a:cubicBezTo>
                  <a:pt x="79876" y="310386"/>
                  <a:pt x="75119" y="333774"/>
                  <a:pt x="84880" y="352554"/>
                </a:cubicBezTo>
                <a:cubicBezTo>
                  <a:pt x="89984" y="362414"/>
                  <a:pt x="103611" y="378766"/>
                  <a:pt x="136810" y="377725"/>
                </a:cubicBezTo>
                <a:cubicBezTo>
                  <a:pt x="170355" y="378766"/>
                  <a:pt x="183932" y="362414"/>
                  <a:pt x="189086" y="352554"/>
                </a:cubicBezTo>
                <a:cubicBezTo>
                  <a:pt x="198798" y="333774"/>
                  <a:pt x="194041" y="310386"/>
                  <a:pt x="184626" y="297899"/>
                </a:cubicBezTo>
                <a:cubicBezTo>
                  <a:pt x="178284" y="289475"/>
                  <a:pt x="176252" y="280755"/>
                  <a:pt x="178977" y="273272"/>
                </a:cubicBezTo>
                <a:cubicBezTo>
                  <a:pt x="181356" y="266781"/>
                  <a:pt x="187252" y="261727"/>
                  <a:pt x="194388" y="260092"/>
                </a:cubicBezTo>
                <a:cubicBezTo>
                  <a:pt x="200036" y="258804"/>
                  <a:pt x="225456" y="258457"/>
                  <a:pt x="254641" y="258407"/>
                </a:cubicBezTo>
                <a:cubicBezTo>
                  <a:pt x="253898" y="278475"/>
                  <a:pt x="251520" y="349878"/>
                  <a:pt x="254939" y="364842"/>
                </a:cubicBezTo>
                <a:cubicBezTo>
                  <a:pt x="257267" y="375050"/>
                  <a:pt x="264601" y="383523"/>
                  <a:pt x="274065" y="386991"/>
                </a:cubicBezTo>
                <a:cubicBezTo>
                  <a:pt x="284570" y="390807"/>
                  <a:pt x="296413" y="388379"/>
                  <a:pt x="307413" y="380054"/>
                </a:cubicBezTo>
                <a:cubicBezTo>
                  <a:pt x="317224" y="372622"/>
                  <a:pt x="335657" y="368905"/>
                  <a:pt x="350472" y="376586"/>
                </a:cubicBezTo>
                <a:cubicBezTo>
                  <a:pt x="363802" y="383523"/>
                  <a:pt x="370491" y="398091"/>
                  <a:pt x="369797" y="419051"/>
                </a:cubicBezTo>
                <a:cubicBezTo>
                  <a:pt x="370491" y="439664"/>
                  <a:pt x="363802" y="454232"/>
                  <a:pt x="350472" y="461119"/>
                </a:cubicBezTo>
                <a:cubicBezTo>
                  <a:pt x="335657" y="468849"/>
                  <a:pt x="317224" y="465083"/>
                  <a:pt x="307413" y="457651"/>
                </a:cubicBezTo>
                <a:cubicBezTo>
                  <a:pt x="296413" y="449376"/>
                  <a:pt x="284570" y="446898"/>
                  <a:pt x="274065" y="450763"/>
                </a:cubicBezTo>
                <a:cubicBezTo>
                  <a:pt x="264601" y="454232"/>
                  <a:pt x="257267" y="462705"/>
                  <a:pt x="254939" y="472863"/>
                </a:cubicBezTo>
                <a:cubicBezTo>
                  <a:pt x="251619" y="487332"/>
                  <a:pt x="253700" y="554374"/>
                  <a:pt x="254542" y="577018"/>
                </a:cubicBezTo>
                <a:cubicBezTo>
                  <a:pt x="225406" y="576969"/>
                  <a:pt x="200036" y="576672"/>
                  <a:pt x="194388" y="575383"/>
                </a:cubicBezTo>
                <a:cubicBezTo>
                  <a:pt x="187252" y="573748"/>
                  <a:pt x="181356" y="568694"/>
                  <a:pt x="178977" y="562153"/>
                </a:cubicBezTo>
                <a:cubicBezTo>
                  <a:pt x="176252" y="554721"/>
                  <a:pt x="178284" y="546000"/>
                  <a:pt x="184626" y="537576"/>
                </a:cubicBezTo>
                <a:cubicBezTo>
                  <a:pt x="194041" y="525089"/>
                  <a:pt x="198798" y="501701"/>
                  <a:pt x="189086" y="482922"/>
                </a:cubicBezTo>
                <a:cubicBezTo>
                  <a:pt x="183932" y="473011"/>
                  <a:pt x="170355" y="456660"/>
                  <a:pt x="137156" y="457750"/>
                </a:cubicBezTo>
                <a:cubicBezTo>
                  <a:pt x="103561" y="456610"/>
                  <a:pt x="89984" y="473011"/>
                  <a:pt x="84880" y="482922"/>
                </a:cubicBezTo>
                <a:cubicBezTo>
                  <a:pt x="75119" y="501701"/>
                  <a:pt x="79876" y="525089"/>
                  <a:pt x="89340" y="537576"/>
                </a:cubicBezTo>
                <a:cubicBezTo>
                  <a:pt x="95682" y="546000"/>
                  <a:pt x="97665" y="554721"/>
                  <a:pt x="94989" y="562153"/>
                </a:cubicBezTo>
                <a:cubicBezTo>
                  <a:pt x="92610" y="568694"/>
                  <a:pt x="86664" y="573748"/>
                  <a:pt x="79529" y="575383"/>
                </a:cubicBezTo>
                <a:cubicBezTo>
                  <a:pt x="72691" y="576969"/>
                  <a:pt x="36568" y="577068"/>
                  <a:pt x="0" y="577018"/>
                </a:cubicBezTo>
                <a:lnTo>
                  <a:pt x="0" y="586929"/>
                </a:lnTo>
                <a:cubicBezTo>
                  <a:pt x="44744" y="586929"/>
                  <a:pt x="74277" y="586780"/>
                  <a:pt x="81759" y="585046"/>
                </a:cubicBezTo>
                <a:cubicBezTo>
                  <a:pt x="92115" y="582667"/>
                  <a:pt x="100786" y="575185"/>
                  <a:pt x="104304" y="565572"/>
                </a:cubicBezTo>
                <a:cubicBezTo>
                  <a:pt x="108169" y="554820"/>
                  <a:pt x="105692" y="542779"/>
                  <a:pt x="97219" y="531580"/>
                </a:cubicBezTo>
                <a:cubicBezTo>
                  <a:pt x="89637" y="521522"/>
                  <a:pt x="85822" y="502643"/>
                  <a:pt x="93700" y="487480"/>
                </a:cubicBezTo>
                <a:cubicBezTo>
                  <a:pt x="100786" y="473804"/>
                  <a:pt x="115701" y="466917"/>
                  <a:pt x="137156" y="467660"/>
                </a:cubicBezTo>
                <a:cubicBezTo>
                  <a:pt x="158216" y="466917"/>
                  <a:pt x="173180" y="473804"/>
                  <a:pt x="180266" y="487480"/>
                </a:cubicBezTo>
                <a:cubicBezTo>
                  <a:pt x="188144" y="502643"/>
                  <a:pt x="184329" y="521522"/>
                  <a:pt x="176698" y="531580"/>
                </a:cubicBezTo>
                <a:cubicBezTo>
                  <a:pt x="168274" y="542779"/>
                  <a:pt x="165747" y="554820"/>
                  <a:pt x="169662" y="565572"/>
                </a:cubicBezTo>
                <a:cubicBezTo>
                  <a:pt x="173180" y="575185"/>
                  <a:pt x="181802" y="582667"/>
                  <a:pt x="192207" y="585046"/>
                </a:cubicBezTo>
                <a:cubicBezTo>
                  <a:pt x="198550" y="586483"/>
                  <a:pt x="220749" y="586879"/>
                  <a:pt x="254592" y="586929"/>
                </a:cubicBezTo>
                <a:cubicBezTo>
                  <a:pt x="253848" y="607096"/>
                  <a:pt x="251520" y="678350"/>
                  <a:pt x="254939" y="693264"/>
                </a:cubicBezTo>
                <a:cubicBezTo>
                  <a:pt x="257267" y="703472"/>
                  <a:pt x="264601" y="711945"/>
                  <a:pt x="274065" y="715414"/>
                </a:cubicBezTo>
                <a:cubicBezTo>
                  <a:pt x="284570" y="719229"/>
                  <a:pt x="296413" y="716801"/>
                  <a:pt x="307413" y="708476"/>
                </a:cubicBezTo>
                <a:cubicBezTo>
                  <a:pt x="317224" y="701044"/>
                  <a:pt x="335657" y="697328"/>
                  <a:pt x="350472" y="705008"/>
                </a:cubicBezTo>
                <a:cubicBezTo>
                  <a:pt x="363802" y="711945"/>
                  <a:pt x="370491" y="726513"/>
                  <a:pt x="369797" y="747473"/>
                </a:cubicBezTo>
                <a:cubicBezTo>
                  <a:pt x="370491" y="768086"/>
                  <a:pt x="363802" y="782654"/>
                  <a:pt x="350472" y="789542"/>
                </a:cubicBezTo>
                <a:cubicBezTo>
                  <a:pt x="335657" y="797271"/>
                  <a:pt x="317224" y="793506"/>
                  <a:pt x="307413" y="786073"/>
                </a:cubicBezTo>
                <a:cubicBezTo>
                  <a:pt x="296413" y="777798"/>
                  <a:pt x="284570" y="775370"/>
                  <a:pt x="274065" y="779185"/>
                </a:cubicBezTo>
                <a:cubicBezTo>
                  <a:pt x="264601" y="782654"/>
                  <a:pt x="257267" y="791127"/>
                  <a:pt x="254939" y="801285"/>
                </a:cubicBezTo>
                <a:cubicBezTo>
                  <a:pt x="251619" y="815754"/>
                  <a:pt x="253700" y="882647"/>
                  <a:pt x="254542" y="905391"/>
                </a:cubicBezTo>
                <a:cubicBezTo>
                  <a:pt x="220699" y="905441"/>
                  <a:pt x="198550" y="905837"/>
                  <a:pt x="192207" y="907274"/>
                </a:cubicBezTo>
                <a:cubicBezTo>
                  <a:pt x="181802" y="909653"/>
                  <a:pt x="173180" y="917085"/>
                  <a:pt x="169662" y="926748"/>
                </a:cubicBezTo>
                <a:cubicBezTo>
                  <a:pt x="165747" y="937450"/>
                  <a:pt x="168274" y="949541"/>
                  <a:pt x="176698" y="960739"/>
                </a:cubicBezTo>
                <a:cubicBezTo>
                  <a:pt x="184329" y="970798"/>
                  <a:pt x="188144" y="989677"/>
                  <a:pt x="180266" y="1004839"/>
                </a:cubicBezTo>
                <a:cubicBezTo>
                  <a:pt x="173180" y="1018516"/>
                  <a:pt x="158265" y="1025403"/>
                  <a:pt x="136810" y="1024660"/>
                </a:cubicBezTo>
                <a:cubicBezTo>
                  <a:pt x="115701" y="1025403"/>
                  <a:pt x="100786" y="1018516"/>
                  <a:pt x="93700" y="1004839"/>
                </a:cubicBezTo>
                <a:cubicBezTo>
                  <a:pt x="85822" y="989677"/>
                  <a:pt x="89637" y="970798"/>
                  <a:pt x="97219" y="960739"/>
                </a:cubicBezTo>
                <a:cubicBezTo>
                  <a:pt x="105692" y="949541"/>
                  <a:pt x="108169" y="937450"/>
                  <a:pt x="104304" y="926748"/>
                </a:cubicBezTo>
                <a:cubicBezTo>
                  <a:pt x="100786" y="917085"/>
                  <a:pt x="92115" y="909653"/>
                  <a:pt x="81759" y="907274"/>
                </a:cubicBezTo>
                <a:cubicBezTo>
                  <a:pt x="74277" y="905540"/>
                  <a:pt x="44744" y="905342"/>
                  <a:pt x="0" y="905342"/>
                </a:cubicBezTo>
                <a:lnTo>
                  <a:pt x="0" y="915252"/>
                </a:lnTo>
                <a:cubicBezTo>
                  <a:pt x="36618" y="915252"/>
                  <a:pt x="72691" y="915351"/>
                  <a:pt x="79529" y="916936"/>
                </a:cubicBezTo>
                <a:cubicBezTo>
                  <a:pt x="86664" y="918572"/>
                  <a:pt x="92610" y="923626"/>
                  <a:pt x="94989" y="930167"/>
                </a:cubicBezTo>
                <a:cubicBezTo>
                  <a:pt x="97665" y="937599"/>
                  <a:pt x="95682" y="946320"/>
                  <a:pt x="89340" y="954744"/>
                </a:cubicBezTo>
                <a:cubicBezTo>
                  <a:pt x="79876" y="967230"/>
                  <a:pt x="75119" y="990618"/>
                  <a:pt x="84880" y="1009398"/>
                </a:cubicBezTo>
                <a:cubicBezTo>
                  <a:pt x="89984" y="1019308"/>
                  <a:pt x="103660" y="1035660"/>
                  <a:pt x="136810" y="1034570"/>
                </a:cubicBezTo>
                <a:cubicBezTo>
                  <a:pt x="170405" y="1035660"/>
                  <a:pt x="183932" y="1019308"/>
                  <a:pt x="189086" y="1009398"/>
                </a:cubicBezTo>
                <a:cubicBezTo>
                  <a:pt x="198798" y="990618"/>
                  <a:pt x="194041" y="967230"/>
                  <a:pt x="184626" y="954744"/>
                </a:cubicBezTo>
                <a:cubicBezTo>
                  <a:pt x="178284" y="946320"/>
                  <a:pt x="176252" y="937599"/>
                  <a:pt x="178977" y="930167"/>
                </a:cubicBezTo>
                <a:cubicBezTo>
                  <a:pt x="181356" y="923626"/>
                  <a:pt x="187252" y="918572"/>
                  <a:pt x="194388" y="916936"/>
                </a:cubicBezTo>
                <a:cubicBezTo>
                  <a:pt x="200036" y="915648"/>
                  <a:pt x="225456" y="915301"/>
                  <a:pt x="254641" y="915301"/>
                </a:cubicBezTo>
                <a:cubicBezTo>
                  <a:pt x="253898" y="935320"/>
                  <a:pt x="251520" y="1006722"/>
                  <a:pt x="254939" y="1021687"/>
                </a:cubicBezTo>
                <a:cubicBezTo>
                  <a:pt x="257267" y="1031894"/>
                  <a:pt x="264601" y="1040367"/>
                  <a:pt x="274065" y="1043836"/>
                </a:cubicBezTo>
                <a:cubicBezTo>
                  <a:pt x="284570" y="1047651"/>
                  <a:pt x="296413" y="1045223"/>
                  <a:pt x="307413" y="1036899"/>
                </a:cubicBezTo>
                <a:cubicBezTo>
                  <a:pt x="317224" y="1029466"/>
                  <a:pt x="335657" y="1025750"/>
                  <a:pt x="350472" y="1033430"/>
                </a:cubicBezTo>
                <a:cubicBezTo>
                  <a:pt x="363802" y="1040367"/>
                  <a:pt x="370491" y="1054935"/>
                  <a:pt x="369797" y="1075895"/>
                </a:cubicBezTo>
                <a:cubicBezTo>
                  <a:pt x="370491" y="1096508"/>
                  <a:pt x="363802" y="1111076"/>
                  <a:pt x="350472" y="1117964"/>
                </a:cubicBezTo>
                <a:cubicBezTo>
                  <a:pt x="335657" y="1125694"/>
                  <a:pt x="317224" y="1121928"/>
                  <a:pt x="307413" y="1114545"/>
                </a:cubicBezTo>
                <a:cubicBezTo>
                  <a:pt x="296413" y="1106220"/>
                  <a:pt x="284570" y="1103792"/>
                  <a:pt x="274065" y="1107608"/>
                </a:cubicBezTo>
                <a:cubicBezTo>
                  <a:pt x="264601" y="1111076"/>
                  <a:pt x="257267" y="1119549"/>
                  <a:pt x="254939" y="1129707"/>
                </a:cubicBezTo>
                <a:cubicBezTo>
                  <a:pt x="251619" y="1144176"/>
                  <a:pt x="253700" y="1211070"/>
                  <a:pt x="254542" y="1233813"/>
                </a:cubicBezTo>
                <a:cubicBezTo>
                  <a:pt x="220699" y="1233863"/>
                  <a:pt x="198550" y="1234259"/>
                  <a:pt x="192207" y="1235696"/>
                </a:cubicBezTo>
                <a:cubicBezTo>
                  <a:pt x="181802" y="1238075"/>
                  <a:pt x="173180" y="1245507"/>
                  <a:pt x="169662" y="1255170"/>
                </a:cubicBezTo>
                <a:cubicBezTo>
                  <a:pt x="165747" y="1265873"/>
                  <a:pt x="168274" y="1277963"/>
                  <a:pt x="176698" y="1289162"/>
                </a:cubicBezTo>
                <a:cubicBezTo>
                  <a:pt x="184329" y="1299221"/>
                  <a:pt x="188144" y="1318099"/>
                  <a:pt x="180266" y="1333262"/>
                </a:cubicBezTo>
                <a:cubicBezTo>
                  <a:pt x="173180" y="1346938"/>
                  <a:pt x="158265" y="1353825"/>
                  <a:pt x="136810" y="1353082"/>
                </a:cubicBezTo>
                <a:cubicBezTo>
                  <a:pt x="115651" y="1353776"/>
                  <a:pt x="100786" y="1346938"/>
                  <a:pt x="93700" y="1333262"/>
                </a:cubicBezTo>
                <a:cubicBezTo>
                  <a:pt x="85822" y="1318099"/>
                  <a:pt x="89637" y="1299221"/>
                  <a:pt x="97219" y="1289162"/>
                </a:cubicBezTo>
                <a:cubicBezTo>
                  <a:pt x="105692" y="1277963"/>
                  <a:pt x="108169" y="1265873"/>
                  <a:pt x="104304" y="1255170"/>
                </a:cubicBezTo>
                <a:cubicBezTo>
                  <a:pt x="100786" y="1245507"/>
                  <a:pt x="92115" y="1238075"/>
                  <a:pt x="81759" y="1235696"/>
                </a:cubicBezTo>
                <a:cubicBezTo>
                  <a:pt x="74277" y="1233962"/>
                  <a:pt x="44744" y="1233764"/>
                  <a:pt x="0" y="1233764"/>
                </a:cubicBezTo>
                <a:lnTo>
                  <a:pt x="0" y="1243674"/>
                </a:lnTo>
                <a:cubicBezTo>
                  <a:pt x="36568" y="1243625"/>
                  <a:pt x="72691" y="1243773"/>
                  <a:pt x="79529" y="1245359"/>
                </a:cubicBezTo>
                <a:cubicBezTo>
                  <a:pt x="86664" y="1246994"/>
                  <a:pt x="92610" y="1252048"/>
                  <a:pt x="94989" y="1258589"/>
                </a:cubicBezTo>
                <a:cubicBezTo>
                  <a:pt x="97665" y="1266021"/>
                  <a:pt x="95682" y="1274742"/>
                  <a:pt x="89340" y="1283166"/>
                </a:cubicBezTo>
                <a:cubicBezTo>
                  <a:pt x="79876" y="1295653"/>
                  <a:pt x="75119" y="1319041"/>
                  <a:pt x="84880" y="1337820"/>
                </a:cubicBezTo>
                <a:cubicBezTo>
                  <a:pt x="89984" y="1347731"/>
                  <a:pt x="103660" y="1364181"/>
                  <a:pt x="136810" y="1362992"/>
                </a:cubicBezTo>
                <a:cubicBezTo>
                  <a:pt x="170455" y="1364132"/>
                  <a:pt x="183932" y="1347731"/>
                  <a:pt x="189086" y="1337820"/>
                </a:cubicBezTo>
                <a:cubicBezTo>
                  <a:pt x="198798" y="1319041"/>
                  <a:pt x="194041" y="1295653"/>
                  <a:pt x="184626" y="1283166"/>
                </a:cubicBezTo>
                <a:cubicBezTo>
                  <a:pt x="178284" y="1274742"/>
                  <a:pt x="176252" y="1266021"/>
                  <a:pt x="178977" y="1258589"/>
                </a:cubicBezTo>
                <a:cubicBezTo>
                  <a:pt x="181356" y="1252048"/>
                  <a:pt x="187252" y="1246994"/>
                  <a:pt x="194388" y="1245359"/>
                </a:cubicBezTo>
                <a:cubicBezTo>
                  <a:pt x="200036" y="1244071"/>
                  <a:pt x="225456" y="1243724"/>
                  <a:pt x="254641" y="1243724"/>
                </a:cubicBezTo>
                <a:cubicBezTo>
                  <a:pt x="253898" y="1263742"/>
                  <a:pt x="251520" y="1335145"/>
                  <a:pt x="254939" y="1350109"/>
                </a:cubicBezTo>
                <a:cubicBezTo>
                  <a:pt x="257267" y="1360317"/>
                  <a:pt x="264601" y="1368790"/>
                  <a:pt x="274065" y="1372258"/>
                </a:cubicBezTo>
                <a:cubicBezTo>
                  <a:pt x="284570" y="1376074"/>
                  <a:pt x="296413" y="1373646"/>
                  <a:pt x="307413" y="1365321"/>
                </a:cubicBezTo>
                <a:cubicBezTo>
                  <a:pt x="317224" y="1357889"/>
                  <a:pt x="335657" y="1354172"/>
                  <a:pt x="350472" y="1361853"/>
                </a:cubicBezTo>
                <a:cubicBezTo>
                  <a:pt x="363802" y="1368790"/>
                  <a:pt x="370491" y="1383358"/>
                  <a:pt x="369797" y="1404318"/>
                </a:cubicBezTo>
                <a:cubicBezTo>
                  <a:pt x="370491" y="1424931"/>
                  <a:pt x="363802" y="1439499"/>
                  <a:pt x="350472" y="1446436"/>
                </a:cubicBezTo>
                <a:cubicBezTo>
                  <a:pt x="335657" y="1454116"/>
                  <a:pt x="317224" y="1450350"/>
                  <a:pt x="307413" y="1442967"/>
                </a:cubicBezTo>
                <a:cubicBezTo>
                  <a:pt x="296413" y="1434643"/>
                  <a:pt x="284570" y="1432215"/>
                  <a:pt x="274065" y="1436030"/>
                </a:cubicBezTo>
                <a:cubicBezTo>
                  <a:pt x="264601" y="1439499"/>
                  <a:pt x="257267" y="1447972"/>
                  <a:pt x="254939" y="1458130"/>
                </a:cubicBezTo>
                <a:cubicBezTo>
                  <a:pt x="251619" y="1472599"/>
                  <a:pt x="253700" y="1539641"/>
                  <a:pt x="254542" y="1562285"/>
                </a:cubicBezTo>
                <a:cubicBezTo>
                  <a:pt x="225406" y="1562285"/>
                  <a:pt x="200036" y="1561938"/>
                  <a:pt x="194388" y="1560650"/>
                </a:cubicBezTo>
                <a:cubicBezTo>
                  <a:pt x="187252" y="1559015"/>
                  <a:pt x="181356" y="1553961"/>
                  <a:pt x="178977" y="1547420"/>
                </a:cubicBezTo>
                <a:cubicBezTo>
                  <a:pt x="176252" y="1539988"/>
                  <a:pt x="178284" y="1531267"/>
                  <a:pt x="184626" y="1522843"/>
                </a:cubicBezTo>
                <a:cubicBezTo>
                  <a:pt x="194041" y="1510356"/>
                  <a:pt x="198798" y="1486968"/>
                  <a:pt x="189086" y="1468188"/>
                </a:cubicBezTo>
                <a:cubicBezTo>
                  <a:pt x="183932" y="1458278"/>
                  <a:pt x="170256" y="1441828"/>
                  <a:pt x="137156" y="1443017"/>
                </a:cubicBezTo>
                <a:cubicBezTo>
                  <a:pt x="103611" y="1441828"/>
                  <a:pt x="89984" y="1458278"/>
                  <a:pt x="84880" y="1468188"/>
                </a:cubicBezTo>
                <a:cubicBezTo>
                  <a:pt x="75119" y="1486968"/>
                  <a:pt x="79876" y="1510356"/>
                  <a:pt x="89340" y="1522843"/>
                </a:cubicBezTo>
                <a:cubicBezTo>
                  <a:pt x="95682" y="1531267"/>
                  <a:pt x="97665" y="1539988"/>
                  <a:pt x="94989" y="1547420"/>
                </a:cubicBezTo>
                <a:cubicBezTo>
                  <a:pt x="92610" y="1553961"/>
                  <a:pt x="86664" y="1559015"/>
                  <a:pt x="79529" y="1560650"/>
                </a:cubicBezTo>
                <a:cubicBezTo>
                  <a:pt x="72691" y="1562236"/>
                  <a:pt x="36568" y="1562384"/>
                  <a:pt x="0" y="1562335"/>
                </a:cubicBezTo>
                <a:lnTo>
                  <a:pt x="0" y="1572245"/>
                </a:lnTo>
                <a:cubicBezTo>
                  <a:pt x="44744" y="1572245"/>
                  <a:pt x="74277" y="1572047"/>
                  <a:pt x="81759" y="1570313"/>
                </a:cubicBezTo>
                <a:cubicBezTo>
                  <a:pt x="92115" y="1567934"/>
                  <a:pt x="100786" y="1560501"/>
                  <a:pt x="104304" y="1550839"/>
                </a:cubicBezTo>
                <a:cubicBezTo>
                  <a:pt x="108169" y="1540136"/>
                  <a:pt x="105692" y="1528046"/>
                  <a:pt x="97219" y="1516847"/>
                </a:cubicBezTo>
                <a:cubicBezTo>
                  <a:pt x="89637" y="1506788"/>
                  <a:pt x="85822" y="1487910"/>
                  <a:pt x="93700" y="1472747"/>
                </a:cubicBezTo>
                <a:cubicBezTo>
                  <a:pt x="100786" y="1459071"/>
                  <a:pt x="115651" y="1452332"/>
                  <a:pt x="137156" y="1452927"/>
                </a:cubicBezTo>
                <a:cubicBezTo>
                  <a:pt x="158216" y="1452233"/>
                  <a:pt x="173180" y="1459071"/>
                  <a:pt x="180266" y="1472747"/>
                </a:cubicBezTo>
                <a:cubicBezTo>
                  <a:pt x="188144" y="1487910"/>
                  <a:pt x="184329" y="1506788"/>
                  <a:pt x="176698" y="1516847"/>
                </a:cubicBezTo>
                <a:cubicBezTo>
                  <a:pt x="168274" y="1528046"/>
                  <a:pt x="165747" y="1540136"/>
                  <a:pt x="169662" y="1550839"/>
                </a:cubicBezTo>
                <a:cubicBezTo>
                  <a:pt x="173180" y="1560501"/>
                  <a:pt x="181802" y="1567934"/>
                  <a:pt x="192207" y="1570313"/>
                </a:cubicBezTo>
                <a:cubicBezTo>
                  <a:pt x="198550" y="1571750"/>
                  <a:pt x="220749" y="1572146"/>
                  <a:pt x="254592" y="1572196"/>
                </a:cubicBezTo>
                <a:cubicBezTo>
                  <a:pt x="253848" y="1592363"/>
                  <a:pt x="251520" y="1663617"/>
                  <a:pt x="254939" y="1678531"/>
                </a:cubicBezTo>
                <a:cubicBezTo>
                  <a:pt x="257267" y="1688739"/>
                  <a:pt x="264601" y="1697212"/>
                  <a:pt x="274065" y="1700681"/>
                </a:cubicBezTo>
                <a:cubicBezTo>
                  <a:pt x="284570" y="1704496"/>
                  <a:pt x="296413" y="1702068"/>
                  <a:pt x="307413" y="1693743"/>
                </a:cubicBezTo>
                <a:cubicBezTo>
                  <a:pt x="317224" y="1686311"/>
                  <a:pt x="335657" y="1682595"/>
                  <a:pt x="350472" y="1690275"/>
                </a:cubicBezTo>
                <a:cubicBezTo>
                  <a:pt x="363802" y="1697212"/>
                  <a:pt x="370491" y="1711780"/>
                  <a:pt x="369797" y="1732740"/>
                </a:cubicBezTo>
                <a:cubicBezTo>
                  <a:pt x="370491" y="1753353"/>
                  <a:pt x="363802" y="1767921"/>
                  <a:pt x="350472" y="1774858"/>
                </a:cubicBezTo>
                <a:cubicBezTo>
                  <a:pt x="335657" y="1782538"/>
                  <a:pt x="317224" y="1778773"/>
                  <a:pt x="307413" y="1771389"/>
                </a:cubicBezTo>
                <a:cubicBezTo>
                  <a:pt x="296413" y="1763065"/>
                  <a:pt x="284570" y="1760637"/>
                  <a:pt x="274065" y="1764452"/>
                </a:cubicBezTo>
                <a:cubicBezTo>
                  <a:pt x="264601" y="1767921"/>
                  <a:pt x="257267" y="1776394"/>
                  <a:pt x="254939" y="1786602"/>
                </a:cubicBezTo>
                <a:cubicBezTo>
                  <a:pt x="251619" y="1801021"/>
                  <a:pt x="253700" y="1867914"/>
                  <a:pt x="254542" y="1890658"/>
                </a:cubicBezTo>
                <a:cubicBezTo>
                  <a:pt x="220699" y="1890708"/>
                  <a:pt x="198550" y="1891104"/>
                  <a:pt x="192207" y="1892541"/>
                </a:cubicBezTo>
                <a:cubicBezTo>
                  <a:pt x="181802" y="1894920"/>
                  <a:pt x="173180" y="1902402"/>
                  <a:pt x="169662" y="1912014"/>
                </a:cubicBezTo>
                <a:cubicBezTo>
                  <a:pt x="165747" y="1922767"/>
                  <a:pt x="168274" y="1934808"/>
                  <a:pt x="176698" y="1946006"/>
                </a:cubicBezTo>
                <a:cubicBezTo>
                  <a:pt x="184329" y="1956065"/>
                  <a:pt x="188144" y="1974944"/>
                  <a:pt x="180266" y="1990106"/>
                </a:cubicBezTo>
                <a:cubicBezTo>
                  <a:pt x="173180" y="2003783"/>
                  <a:pt x="158315" y="2010521"/>
                  <a:pt x="136810" y="2009927"/>
                </a:cubicBezTo>
                <a:cubicBezTo>
                  <a:pt x="115701" y="2010620"/>
                  <a:pt x="100786" y="2003783"/>
                  <a:pt x="93700" y="1990106"/>
                </a:cubicBezTo>
                <a:cubicBezTo>
                  <a:pt x="85822" y="1974944"/>
                  <a:pt x="89637" y="1956065"/>
                  <a:pt x="97219" y="1946006"/>
                </a:cubicBezTo>
                <a:cubicBezTo>
                  <a:pt x="105692" y="1934808"/>
                  <a:pt x="108169" y="1922767"/>
                  <a:pt x="104304" y="1912014"/>
                </a:cubicBezTo>
                <a:cubicBezTo>
                  <a:pt x="100786" y="1902402"/>
                  <a:pt x="92115" y="1894920"/>
                  <a:pt x="81759" y="1892541"/>
                </a:cubicBezTo>
                <a:cubicBezTo>
                  <a:pt x="74277" y="1890807"/>
                  <a:pt x="44744" y="1890608"/>
                  <a:pt x="0" y="1890658"/>
                </a:cubicBezTo>
                <a:lnTo>
                  <a:pt x="0" y="1900568"/>
                </a:lnTo>
                <a:cubicBezTo>
                  <a:pt x="36568" y="1900469"/>
                  <a:pt x="72691" y="1900618"/>
                  <a:pt x="79529" y="1902203"/>
                </a:cubicBezTo>
                <a:cubicBezTo>
                  <a:pt x="86664" y="1903839"/>
                  <a:pt x="92610" y="1908893"/>
                  <a:pt x="94989" y="1915433"/>
                </a:cubicBezTo>
                <a:cubicBezTo>
                  <a:pt x="97665" y="1922866"/>
                  <a:pt x="95682" y="1931587"/>
                  <a:pt x="89340" y="1940011"/>
                </a:cubicBezTo>
                <a:cubicBezTo>
                  <a:pt x="79876" y="1952497"/>
                  <a:pt x="75119" y="1975885"/>
                  <a:pt x="84880" y="1994715"/>
                </a:cubicBezTo>
                <a:cubicBezTo>
                  <a:pt x="89984" y="2004575"/>
                  <a:pt x="103611" y="2020927"/>
                  <a:pt x="136810" y="2019837"/>
                </a:cubicBezTo>
                <a:cubicBezTo>
                  <a:pt x="170355" y="2021026"/>
                  <a:pt x="183932" y="2004575"/>
                  <a:pt x="189086" y="1994715"/>
                </a:cubicBezTo>
                <a:cubicBezTo>
                  <a:pt x="198798" y="1975885"/>
                  <a:pt x="194041" y="1952497"/>
                  <a:pt x="184626" y="1940011"/>
                </a:cubicBezTo>
                <a:cubicBezTo>
                  <a:pt x="178284" y="1931587"/>
                  <a:pt x="176252" y="1922866"/>
                  <a:pt x="178977" y="1915433"/>
                </a:cubicBezTo>
                <a:cubicBezTo>
                  <a:pt x="181356" y="1908893"/>
                  <a:pt x="187252" y="1903839"/>
                  <a:pt x="194388" y="1902203"/>
                </a:cubicBezTo>
                <a:cubicBezTo>
                  <a:pt x="200036" y="1900915"/>
                  <a:pt x="225456" y="1900618"/>
                  <a:pt x="254641" y="1900568"/>
                </a:cubicBezTo>
                <a:cubicBezTo>
                  <a:pt x="253898" y="1920587"/>
                  <a:pt x="251520" y="1991989"/>
                  <a:pt x="254939" y="2006954"/>
                </a:cubicBezTo>
                <a:cubicBezTo>
                  <a:pt x="257267" y="2017161"/>
                  <a:pt x="264601" y="2025634"/>
                  <a:pt x="274065" y="2029103"/>
                </a:cubicBezTo>
                <a:cubicBezTo>
                  <a:pt x="284570" y="2032918"/>
                  <a:pt x="296413" y="2030490"/>
                  <a:pt x="307413" y="2022166"/>
                </a:cubicBezTo>
                <a:cubicBezTo>
                  <a:pt x="317224" y="2014733"/>
                  <a:pt x="335657" y="2011017"/>
                  <a:pt x="350472" y="2018697"/>
                </a:cubicBezTo>
                <a:cubicBezTo>
                  <a:pt x="363802" y="2025634"/>
                  <a:pt x="370491" y="2040202"/>
                  <a:pt x="369797" y="2061162"/>
                </a:cubicBezTo>
                <a:cubicBezTo>
                  <a:pt x="370491" y="2081775"/>
                  <a:pt x="363802" y="2096343"/>
                  <a:pt x="350472" y="2103280"/>
                </a:cubicBezTo>
                <a:cubicBezTo>
                  <a:pt x="335657" y="2110961"/>
                  <a:pt x="317224" y="2107195"/>
                  <a:pt x="307413" y="2099812"/>
                </a:cubicBezTo>
                <a:cubicBezTo>
                  <a:pt x="296413" y="2091487"/>
                  <a:pt x="284570" y="2089059"/>
                  <a:pt x="274065" y="2092875"/>
                </a:cubicBezTo>
                <a:cubicBezTo>
                  <a:pt x="264601" y="2096343"/>
                  <a:pt x="257267" y="2104816"/>
                  <a:pt x="254939" y="2115024"/>
                </a:cubicBezTo>
                <a:cubicBezTo>
                  <a:pt x="251619" y="2129443"/>
                  <a:pt x="253700" y="2196337"/>
                  <a:pt x="254542" y="2219080"/>
                </a:cubicBezTo>
                <a:cubicBezTo>
                  <a:pt x="220699" y="2219130"/>
                  <a:pt x="198550" y="2219526"/>
                  <a:pt x="192207" y="2220963"/>
                </a:cubicBezTo>
                <a:cubicBezTo>
                  <a:pt x="181802" y="2223342"/>
                  <a:pt x="173180" y="2230824"/>
                  <a:pt x="169662" y="2240437"/>
                </a:cubicBezTo>
                <a:cubicBezTo>
                  <a:pt x="165747" y="2251189"/>
                  <a:pt x="168274" y="2263230"/>
                  <a:pt x="176698" y="2274429"/>
                </a:cubicBezTo>
                <a:cubicBezTo>
                  <a:pt x="184329" y="2284487"/>
                  <a:pt x="188144" y="2303366"/>
                  <a:pt x="180266" y="2318529"/>
                </a:cubicBezTo>
                <a:cubicBezTo>
                  <a:pt x="173180" y="2332205"/>
                  <a:pt x="158315" y="2338993"/>
                  <a:pt x="136810" y="2338349"/>
                </a:cubicBezTo>
                <a:cubicBezTo>
                  <a:pt x="115701" y="2339043"/>
                  <a:pt x="100786" y="2332205"/>
                  <a:pt x="93700" y="2318529"/>
                </a:cubicBezTo>
                <a:cubicBezTo>
                  <a:pt x="85822" y="2303366"/>
                  <a:pt x="89637" y="2284487"/>
                  <a:pt x="97219" y="2274429"/>
                </a:cubicBezTo>
                <a:cubicBezTo>
                  <a:pt x="105692" y="2263230"/>
                  <a:pt x="108169" y="2251189"/>
                  <a:pt x="104304" y="2240437"/>
                </a:cubicBezTo>
                <a:cubicBezTo>
                  <a:pt x="100786" y="2230824"/>
                  <a:pt x="92115" y="2223342"/>
                  <a:pt x="81759" y="2220963"/>
                </a:cubicBezTo>
                <a:cubicBezTo>
                  <a:pt x="74277" y="2219229"/>
                  <a:pt x="44744" y="2219031"/>
                  <a:pt x="0" y="2219080"/>
                </a:cubicBezTo>
                <a:lnTo>
                  <a:pt x="0" y="2228991"/>
                </a:lnTo>
                <a:cubicBezTo>
                  <a:pt x="36618" y="2228941"/>
                  <a:pt x="72691" y="2229040"/>
                  <a:pt x="79529" y="2230626"/>
                </a:cubicBezTo>
                <a:cubicBezTo>
                  <a:pt x="86664" y="2232261"/>
                  <a:pt x="92610" y="2237315"/>
                  <a:pt x="94989" y="2243856"/>
                </a:cubicBezTo>
                <a:cubicBezTo>
                  <a:pt x="97665" y="2251288"/>
                  <a:pt x="95682" y="2260009"/>
                  <a:pt x="89340" y="2268433"/>
                </a:cubicBezTo>
                <a:cubicBezTo>
                  <a:pt x="79876" y="2280920"/>
                  <a:pt x="75119" y="2304308"/>
                  <a:pt x="84880" y="2323137"/>
                </a:cubicBezTo>
                <a:cubicBezTo>
                  <a:pt x="89984" y="2332998"/>
                  <a:pt x="103611" y="2349448"/>
                  <a:pt x="136810" y="2348259"/>
                </a:cubicBezTo>
                <a:cubicBezTo>
                  <a:pt x="170355" y="2349399"/>
                  <a:pt x="183932" y="2332998"/>
                  <a:pt x="189086" y="2323137"/>
                </a:cubicBezTo>
                <a:cubicBezTo>
                  <a:pt x="198798" y="2304308"/>
                  <a:pt x="194041" y="2280920"/>
                  <a:pt x="184626" y="2268433"/>
                </a:cubicBezTo>
                <a:cubicBezTo>
                  <a:pt x="178284" y="2260009"/>
                  <a:pt x="176252" y="2251288"/>
                  <a:pt x="178977" y="2243856"/>
                </a:cubicBezTo>
                <a:cubicBezTo>
                  <a:pt x="181356" y="2237315"/>
                  <a:pt x="187252" y="2232261"/>
                  <a:pt x="194388" y="2230626"/>
                </a:cubicBezTo>
                <a:cubicBezTo>
                  <a:pt x="200036" y="2229337"/>
                  <a:pt x="225456" y="2229040"/>
                  <a:pt x="254641" y="2228991"/>
                </a:cubicBezTo>
                <a:cubicBezTo>
                  <a:pt x="253898" y="2249009"/>
                  <a:pt x="251520" y="2320461"/>
                  <a:pt x="254939" y="2335376"/>
                </a:cubicBezTo>
                <a:cubicBezTo>
                  <a:pt x="257267" y="2345583"/>
                  <a:pt x="264601" y="2354057"/>
                  <a:pt x="274065" y="2357525"/>
                </a:cubicBezTo>
                <a:cubicBezTo>
                  <a:pt x="284570" y="2361341"/>
                  <a:pt x="296413" y="2358913"/>
                  <a:pt x="307413" y="2350588"/>
                </a:cubicBezTo>
                <a:cubicBezTo>
                  <a:pt x="317224" y="2343205"/>
                  <a:pt x="335657" y="2339439"/>
                  <a:pt x="350472" y="2347120"/>
                </a:cubicBezTo>
                <a:cubicBezTo>
                  <a:pt x="363802" y="2354057"/>
                  <a:pt x="370491" y="2368625"/>
                  <a:pt x="369797" y="2389585"/>
                </a:cubicBezTo>
                <a:cubicBezTo>
                  <a:pt x="370491" y="2410198"/>
                  <a:pt x="363802" y="2424766"/>
                  <a:pt x="350472" y="2431703"/>
                </a:cubicBezTo>
                <a:cubicBezTo>
                  <a:pt x="335657" y="2439383"/>
                  <a:pt x="317224" y="2435617"/>
                  <a:pt x="307413" y="2428234"/>
                </a:cubicBezTo>
                <a:cubicBezTo>
                  <a:pt x="296413" y="2419910"/>
                  <a:pt x="284570" y="2417482"/>
                  <a:pt x="274065" y="2421297"/>
                </a:cubicBezTo>
                <a:cubicBezTo>
                  <a:pt x="264601" y="2424766"/>
                  <a:pt x="257267" y="2433239"/>
                  <a:pt x="254939" y="2443446"/>
                </a:cubicBezTo>
                <a:cubicBezTo>
                  <a:pt x="253650" y="2448946"/>
                  <a:pt x="253155" y="2462127"/>
                  <a:pt x="253105" y="2477537"/>
                </a:cubicBezTo>
                <a:lnTo>
                  <a:pt x="263015" y="2477537"/>
                </a:lnTo>
                <a:cubicBezTo>
                  <a:pt x="263065" y="2462622"/>
                  <a:pt x="263511" y="2450383"/>
                  <a:pt x="264601" y="2445626"/>
                </a:cubicBezTo>
                <a:cubicBezTo>
                  <a:pt x="266187" y="2438689"/>
                  <a:pt x="271092" y="2432941"/>
                  <a:pt x="277484" y="2430613"/>
                </a:cubicBezTo>
                <a:cubicBezTo>
                  <a:pt x="284719" y="2427986"/>
                  <a:pt x="293241" y="2429919"/>
                  <a:pt x="301417" y="2436113"/>
                </a:cubicBezTo>
                <a:cubicBezTo>
                  <a:pt x="313656" y="2445379"/>
                  <a:pt x="336648" y="2450037"/>
                  <a:pt x="355031" y="2440473"/>
                </a:cubicBezTo>
                <a:cubicBezTo>
                  <a:pt x="364743" y="2435469"/>
                  <a:pt x="380798" y="2422139"/>
                  <a:pt x="379707" y="2389585"/>
                </a:cubicBezTo>
                <a:cubicBezTo>
                  <a:pt x="380798" y="2356683"/>
                  <a:pt x="364743" y="2343354"/>
                  <a:pt x="355031" y="2338349"/>
                </a:cubicBezTo>
                <a:cubicBezTo>
                  <a:pt x="336648" y="2328786"/>
                  <a:pt x="313706" y="2333444"/>
                  <a:pt x="301417" y="2342710"/>
                </a:cubicBezTo>
                <a:cubicBezTo>
                  <a:pt x="293241" y="2348903"/>
                  <a:pt x="284719" y="2350836"/>
                  <a:pt x="277484" y="2348210"/>
                </a:cubicBezTo>
                <a:cubicBezTo>
                  <a:pt x="271092" y="2345881"/>
                  <a:pt x="266187" y="2340133"/>
                  <a:pt x="264601" y="2333196"/>
                </a:cubicBezTo>
                <a:cubicBezTo>
                  <a:pt x="261777" y="2320808"/>
                  <a:pt x="263461" y="2257730"/>
                  <a:pt x="264601" y="2228991"/>
                </a:cubicBezTo>
                <a:cubicBezTo>
                  <a:pt x="273570" y="2228991"/>
                  <a:pt x="282687" y="2228991"/>
                  <a:pt x="291557" y="2229040"/>
                </a:cubicBezTo>
                <a:cubicBezTo>
                  <a:pt x="346062" y="2229139"/>
                  <a:pt x="382433" y="2229090"/>
                  <a:pt x="390856" y="2227157"/>
                </a:cubicBezTo>
                <a:cubicBezTo>
                  <a:pt x="401212" y="2224779"/>
                  <a:pt x="409834" y="2217346"/>
                  <a:pt x="413352" y="2207684"/>
                </a:cubicBezTo>
                <a:cubicBezTo>
                  <a:pt x="417267" y="2196981"/>
                  <a:pt x="414789" y="2184890"/>
                  <a:pt x="406316" y="2173692"/>
                </a:cubicBezTo>
                <a:cubicBezTo>
                  <a:pt x="398735" y="2163633"/>
                  <a:pt x="394870" y="2144754"/>
                  <a:pt x="402748" y="2129592"/>
                </a:cubicBezTo>
                <a:cubicBezTo>
                  <a:pt x="409834" y="2115916"/>
                  <a:pt x="424749" y="2109078"/>
                  <a:pt x="446254" y="2109772"/>
                </a:cubicBezTo>
                <a:cubicBezTo>
                  <a:pt x="467313" y="2109078"/>
                  <a:pt x="482277" y="2115916"/>
                  <a:pt x="489363" y="2129592"/>
                </a:cubicBezTo>
                <a:cubicBezTo>
                  <a:pt x="497242" y="2144754"/>
                  <a:pt x="493426" y="2163633"/>
                  <a:pt x="485796" y="2173692"/>
                </a:cubicBezTo>
                <a:cubicBezTo>
                  <a:pt x="477372" y="2184890"/>
                  <a:pt x="474845" y="2196981"/>
                  <a:pt x="478759" y="2207684"/>
                </a:cubicBezTo>
                <a:cubicBezTo>
                  <a:pt x="482277" y="2217346"/>
                  <a:pt x="490899" y="2224779"/>
                  <a:pt x="501305" y="2227157"/>
                </a:cubicBezTo>
                <a:cubicBezTo>
                  <a:pt x="507400" y="2228594"/>
                  <a:pt x="528360" y="2228991"/>
                  <a:pt x="560270" y="2229040"/>
                </a:cubicBezTo>
                <a:cubicBezTo>
                  <a:pt x="561360" y="2257829"/>
                  <a:pt x="563045" y="2320808"/>
                  <a:pt x="560221" y="2333196"/>
                </a:cubicBezTo>
                <a:cubicBezTo>
                  <a:pt x="558635" y="2340133"/>
                  <a:pt x="553680" y="2345881"/>
                  <a:pt x="547338" y="2348210"/>
                </a:cubicBezTo>
                <a:cubicBezTo>
                  <a:pt x="540103" y="2350836"/>
                  <a:pt x="531580" y="2348903"/>
                  <a:pt x="523355" y="2342710"/>
                </a:cubicBezTo>
                <a:cubicBezTo>
                  <a:pt x="511116" y="2333444"/>
                  <a:pt x="488174" y="2328786"/>
                  <a:pt x="469741" y="2338349"/>
                </a:cubicBezTo>
                <a:cubicBezTo>
                  <a:pt x="460079" y="2343354"/>
                  <a:pt x="443975" y="2356683"/>
                  <a:pt x="445114" y="2389238"/>
                </a:cubicBezTo>
                <a:cubicBezTo>
                  <a:pt x="443975" y="2422139"/>
                  <a:pt x="460079" y="2435469"/>
                  <a:pt x="469741" y="2440473"/>
                </a:cubicBezTo>
                <a:cubicBezTo>
                  <a:pt x="488174" y="2450037"/>
                  <a:pt x="511116" y="2445379"/>
                  <a:pt x="523355" y="2436113"/>
                </a:cubicBezTo>
                <a:cubicBezTo>
                  <a:pt x="531580" y="2429919"/>
                  <a:pt x="540054" y="2427986"/>
                  <a:pt x="547338" y="2430613"/>
                </a:cubicBezTo>
                <a:cubicBezTo>
                  <a:pt x="553680" y="2432941"/>
                  <a:pt x="558635" y="2438689"/>
                  <a:pt x="560221" y="2445626"/>
                </a:cubicBezTo>
                <a:cubicBezTo>
                  <a:pt x="561311" y="2450433"/>
                  <a:pt x="561707" y="2462672"/>
                  <a:pt x="561757" y="2477537"/>
                </a:cubicBezTo>
                <a:lnTo>
                  <a:pt x="571667" y="2477537"/>
                </a:lnTo>
                <a:cubicBezTo>
                  <a:pt x="571617" y="2462077"/>
                  <a:pt x="571122" y="2448946"/>
                  <a:pt x="569883" y="2443446"/>
                </a:cubicBezTo>
                <a:cubicBezTo>
                  <a:pt x="567554" y="2433239"/>
                  <a:pt x="560221" y="2424766"/>
                  <a:pt x="550707" y="2421297"/>
                </a:cubicBezTo>
                <a:cubicBezTo>
                  <a:pt x="540202" y="2417432"/>
                  <a:pt x="528360" y="2419910"/>
                  <a:pt x="517359" y="2428234"/>
                </a:cubicBezTo>
                <a:cubicBezTo>
                  <a:pt x="507548" y="2435617"/>
                  <a:pt x="489115" y="2439383"/>
                  <a:pt x="474300" y="2431703"/>
                </a:cubicBezTo>
                <a:cubicBezTo>
                  <a:pt x="460971" y="2424766"/>
                  <a:pt x="454331" y="2410198"/>
                  <a:pt x="455025" y="2389238"/>
                </a:cubicBezTo>
                <a:cubicBezTo>
                  <a:pt x="454331" y="2368625"/>
                  <a:pt x="460971" y="2354057"/>
                  <a:pt x="474300" y="2347120"/>
                </a:cubicBezTo>
                <a:cubicBezTo>
                  <a:pt x="489115" y="2339439"/>
                  <a:pt x="507548" y="2343205"/>
                  <a:pt x="517359" y="2350588"/>
                </a:cubicBezTo>
                <a:cubicBezTo>
                  <a:pt x="528360" y="2358913"/>
                  <a:pt x="540202" y="2361390"/>
                  <a:pt x="550707" y="2357525"/>
                </a:cubicBezTo>
                <a:cubicBezTo>
                  <a:pt x="560221" y="2354057"/>
                  <a:pt x="567554" y="2345583"/>
                  <a:pt x="569883" y="2335376"/>
                </a:cubicBezTo>
                <a:cubicBezTo>
                  <a:pt x="573302" y="2320461"/>
                  <a:pt x="570924" y="2249207"/>
                  <a:pt x="570180" y="2229040"/>
                </a:cubicBezTo>
                <a:lnTo>
                  <a:pt x="600555" y="2229040"/>
                </a:lnTo>
                <a:cubicBezTo>
                  <a:pt x="642326" y="2228941"/>
                  <a:pt x="689746" y="2228792"/>
                  <a:pt x="697675" y="2230626"/>
                </a:cubicBezTo>
                <a:cubicBezTo>
                  <a:pt x="704810" y="2232261"/>
                  <a:pt x="710706" y="2237315"/>
                  <a:pt x="713085" y="2243856"/>
                </a:cubicBezTo>
                <a:cubicBezTo>
                  <a:pt x="715810" y="2251288"/>
                  <a:pt x="713828" y="2260009"/>
                  <a:pt x="707436" y="2268433"/>
                </a:cubicBezTo>
                <a:cubicBezTo>
                  <a:pt x="698021" y="2280920"/>
                  <a:pt x="693265" y="2304308"/>
                  <a:pt x="703026" y="2323137"/>
                </a:cubicBezTo>
                <a:cubicBezTo>
                  <a:pt x="708130" y="2332998"/>
                  <a:pt x="721707" y="2349448"/>
                  <a:pt x="754955" y="2348259"/>
                </a:cubicBezTo>
                <a:cubicBezTo>
                  <a:pt x="788501" y="2349399"/>
                  <a:pt x="802078" y="2332998"/>
                  <a:pt x="807182" y="2323137"/>
                </a:cubicBezTo>
                <a:cubicBezTo>
                  <a:pt x="816943" y="2304308"/>
                  <a:pt x="812186" y="2280920"/>
                  <a:pt x="802772" y="2268433"/>
                </a:cubicBezTo>
                <a:cubicBezTo>
                  <a:pt x="796380" y="2260009"/>
                  <a:pt x="794398" y="2251288"/>
                  <a:pt x="797123" y="2243856"/>
                </a:cubicBezTo>
                <a:cubicBezTo>
                  <a:pt x="799501" y="2237315"/>
                  <a:pt x="805398" y="2232261"/>
                  <a:pt x="812533" y="2230626"/>
                </a:cubicBezTo>
                <a:cubicBezTo>
                  <a:pt x="816993" y="2229585"/>
                  <a:pt x="836466" y="2229189"/>
                  <a:pt x="861291" y="2229040"/>
                </a:cubicBezTo>
                <a:cubicBezTo>
                  <a:pt x="860548" y="2249158"/>
                  <a:pt x="858169" y="2320461"/>
                  <a:pt x="861588" y="2335376"/>
                </a:cubicBezTo>
                <a:cubicBezTo>
                  <a:pt x="863917" y="2345583"/>
                  <a:pt x="871251" y="2354057"/>
                  <a:pt x="880715" y="2357525"/>
                </a:cubicBezTo>
                <a:cubicBezTo>
                  <a:pt x="891269" y="2361341"/>
                  <a:pt x="903112" y="2358913"/>
                  <a:pt x="914063" y="2350588"/>
                </a:cubicBezTo>
                <a:cubicBezTo>
                  <a:pt x="923923" y="2343205"/>
                  <a:pt x="942356" y="2339439"/>
                  <a:pt x="957172" y="2347120"/>
                </a:cubicBezTo>
                <a:cubicBezTo>
                  <a:pt x="970501" y="2354057"/>
                  <a:pt x="977141" y="2368625"/>
                  <a:pt x="976447" y="2389585"/>
                </a:cubicBezTo>
                <a:cubicBezTo>
                  <a:pt x="977141" y="2410198"/>
                  <a:pt x="970501" y="2424766"/>
                  <a:pt x="957172" y="2431703"/>
                </a:cubicBezTo>
                <a:cubicBezTo>
                  <a:pt x="942356" y="2439383"/>
                  <a:pt x="923923" y="2435617"/>
                  <a:pt x="914063" y="2428234"/>
                </a:cubicBezTo>
                <a:cubicBezTo>
                  <a:pt x="903112" y="2419910"/>
                  <a:pt x="891269" y="2417482"/>
                  <a:pt x="880715" y="2421297"/>
                </a:cubicBezTo>
                <a:cubicBezTo>
                  <a:pt x="871251" y="2424766"/>
                  <a:pt x="863917" y="2433239"/>
                  <a:pt x="861588" y="2443446"/>
                </a:cubicBezTo>
                <a:cubicBezTo>
                  <a:pt x="860350" y="2448946"/>
                  <a:pt x="859854" y="2462077"/>
                  <a:pt x="859805" y="2477537"/>
                </a:cubicBezTo>
                <a:lnTo>
                  <a:pt x="869715" y="2477537"/>
                </a:lnTo>
                <a:cubicBezTo>
                  <a:pt x="869715" y="2462622"/>
                  <a:pt x="870161" y="2450383"/>
                  <a:pt x="871251" y="2445626"/>
                </a:cubicBezTo>
                <a:cubicBezTo>
                  <a:pt x="872836" y="2438689"/>
                  <a:pt x="877792" y="2432941"/>
                  <a:pt x="884134" y="2430613"/>
                </a:cubicBezTo>
                <a:cubicBezTo>
                  <a:pt x="891368" y="2427986"/>
                  <a:pt x="899891" y="2429919"/>
                  <a:pt x="908117" y="2436113"/>
                </a:cubicBezTo>
                <a:cubicBezTo>
                  <a:pt x="920356" y="2445379"/>
                  <a:pt x="943298" y="2450037"/>
                  <a:pt x="961730" y="2440473"/>
                </a:cubicBezTo>
                <a:cubicBezTo>
                  <a:pt x="971393" y="2435469"/>
                  <a:pt x="987497" y="2422139"/>
                  <a:pt x="986357" y="2389585"/>
                </a:cubicBezTo>
                <a:cubicBezTo>
                  <a:pt x="987497" y="2356683"/>
                  <a:pt x="971393" y="2343354"/>
                  <a:pt x="961730" y="2338349"/>
                </a:cubicBezTo>
                <a:cubicBezTo>
                  <a:pt x="943298" y="2328786"/>
                  <a:pt x="920356" y="2333444"/>
                  <a:pt x="908117" y="2342710"/>
                </a:cubicBezTo>
                <a:cubicBezTo>
                  <a:pt x="899891" y="2348903"/>
                  <a:pt x="891368" y="2350836"/>
                  <a:pt x="884134" y="2348210"/>
                </a:cubicBezTo>
                <a:cubicBezTo>
                  <a:pt x="877792" y="2345881"/>
                  <a:pt x="872836" y="2340133"/>
                  <a:pt x="871251" y="2333196"/>
                </a:cubicBezTo>
                <a:cubicBezTo>
                  <a:pt x="868426" y="2320808"/>
                  <a:pt x="870111" y="2257780"/>
                  <a:pt x="871201" y="2228991"/>
                </a:cubicBezTo>
                <a:cubicBezTo>
                  <a:pt x="887999" y="2228941"/>
                  <a:pt x="906481" y="2228991"/>
                  <a:pt x="924121" y="2229040"/>
                </a:cubicBezTo>
                <a:cubicBezTo>
                  <a:pt x="989231" y="2229189"/>
                  <a:pt x="1029417" y="2229090"/>
                  <a:pt x="1037840" y="2227157"/>
                </a:cubicBezTo>
                <a:cubicBezTo>
                  <a:pt x="1048197" y="2224779"/>
                  <a:pt x="1056868" y="2217346"/>
                  <a:pt x="1060337" y="2207684"/>
                </a:cubicBezTo>
                <a:cubicBezTo>
                  <a:pt x="1064251" y="2196981"/>
                  <a:pt x="1061773" y="2184890"/>
                  <a:pt x="1053300" y="2173692"/>
                </a:cubicBezTo>
                <a:cubicBezTo>
                  <a:pt x="1045719" y="2163633"/>
                  <a:pt x="1041854" y="2144754"/>
                  <a:pt x="1049733" y="2129592"/>
                </a:cubicBezTo>
                <a:cubicBezTo>
                  <a:pt x="1056868" y="2115916"/>
                  <a:pt x="1071733" y="2109078"/>
                  <a:pt x="1093238" y="2109772"/>
                </a:cubicBezTo>
                <a:cubicBezTo>
                  <a:pt x="1114347" y="2109078"/>
                  <a:pt x="1129262" y="2115916"/>
                  <a:pt x="1136347" y="2129592"/>
                </a:cubicBezTo>
                <a:cubicBezTo>
                  <a:pt x="1144226" y="2144754"/>
                  <a:pt x="1140411" y="2163633"/>
                  <a:pt x="1132780" y="2173692"/>
                </a:cubicBezTo>
                <a:cubicBezTo>
                  <a:pt x="1124356" y="2184890"/>
                  <a:pt x="1121829" y="2196981"/>
                  <a:pt x="1125744" y="2207684"/>
                </a:cubicBezTo>
                <a:cubicBezTo>
                  <a:pt x="1129262" y="2217346"/>
                  <a:pt x="1137883" y="2224779"/>
                  <a:pt x="1148289" y="2227157"/>
                </a:cubicBezTo>
                <a:cubicBezTo>
                  <a:pt x="1153789" y="2228446"/>
                  <a:pt x="1175294" y="2229288"/>
                  <a:pt x="1203092" y="2229783"/>
                </a:cubicBezTo>
                <a:cubicBezTo>
                  <a:pt x="1204182" y="2258919"/>
                  <a:pt x="1205768" y="2320907"/>
                  <a:pt x="1202993" y="2333196"/>
                </a:cubicBezTo>
                <a:cubicBezTo>
                  <a:pt x="1201408" y="2340133"/>
                  <a:pt x="1196452" y="2345881"/>
                  <a:pt x="1190110" y="2348210"/>
                </a:cubicBezTo>
                <a:cubicBezTo>
                  <a:pt x="1182876" y="2350836"/>
                  <a:pt x="1174353" y="2348903"/>
                  <a:pt x="1166127" y="2342710"/>
                </a:cubicBezTo>
                <a:cubicBezTo>
                  <a:pt x="1153888" y="2333444"/>
                  <a:pt x="1130946" y="2328786"/>
                  <a:pt x="1112513" y="2338349"/>
                </a:cubicBezTo>
                <a:cubicBezTo>
                  <a:pt x="1102851" y="2343354"/>
                  <a:pt x="1086797" y="2356683"/>
                  <a:pt x="1087887" y="2389238"/>
                </a:cubicBezTo>
                <a:cubicBezTo>
                  <a:pt x="1086797" y="2422139"/>
                  <a:pt x="1102851" y="2435469"/>
                  <a:pt x="1112513" y="2440473"/>
                </a:cubicBezTo>
                <a:cubicBezTo>
                  <a:pt x="1130946" y="2450037"/>
                  <a:pt x="1153888" y="2445379"/>
                  <a:pt x="1166127" y="2436113"/>
                </a:cubicBezTo>
                <a:cubicBezTo>
                  <a:pt x="1174353" y="2429919"/>
                  <a:pt x="1182876" y="2427986"/>
                  <a:pt x="1190110" y="2430613"/>
                </a:cubicBezTo>
                <a:cubicBezTo>
                  <a:pt x="1196452" y="2432941"/>
                  <a:pt x="1201408" y="2438689"/>
                  <a:pt x="1202993" y="2445626"/>
                </a:cubicBezTo>
                <a:cubicBezTo>
                  <a:pt x="1204083" y="2450383"/>
                  <a:pt x="1204480" y="2462622"/>
                  <a:pt x="1204529" y="2477537"/>
                </a:cubicBezTo>
                <a:lnTo>
                  <a:pt x="1214439" y="2477537"/>
                </a:lnTo>
                <a:cubicBezTo>
                  <a:pt x="1214439" y="2462127"/>
                  <a:pt x="1213894" y="2448946"/>
                  <a:pt x="1212656" y="2443446"/>
                </a:cubicBezTo>
                <a:cubicBezTo>
                  <a:pt x="1210327" y="2433239"/>
                  <a:pt x="1202993" y="2424766"/>
                  <a:pt x="1193529" y="2421297"/>
                </a:cubicBezTo>
                <a:cubicBezTo>
                  <a:pt x="1182975" y="2417432"/>
                  <a:pt x="1171132" y="2419910"/>
                  <a:pt x="1160181" y="2428234"/>
                </a:cubicBezTo>
                <a:cubicBezTo>
                  <a:pt x="1150370" y="2435617"/>
                  <a:pt x="1131888" y="2439383"/>
                  <a:pt x="1117122" y="2431703"/>
                </a:cubicBezTo>
                <a:cubicBezTo>
                  <a:pt x="1103793" y="2424766"/>
                  <a:pt x="1097103" y="2410198"/>
                  <a:pt x="1097797" y="2389238"/>
                </a:cubicBezTo>
                <a:cubicBezTo>
                  <a:pt x="1097103" y="2368625"/>
                  <a:pt x="1103793" y="2354057"/>
                  <a:pt x="1117122" y="2347120"/>
                </a:cubicBezTo>
                <a:cubicBezTo>
                  <a:pt x="1131937" y="2339439"/>
                  <a:pt x="1150370" y="2343205"/>
                  <a:pt x="1160181" y="2350588"/>
                </a:cubicBezTo>
                <a:cubicBezTo>
                  <a:pt x="1171132" y="2358913"/>
                  <a:pt x="1182975" y="2361341"/>
                  <a:pt x="1193529" y="2357525"/>
                </a:cubicBezTo>
                <a:cubicBezTo>
                  <a:pt x="1202993" y="2354057"/>
                  <a:pt x="1210327" y="2345583"/>
                  <a:pt x="1212656" y="2335376"/>
                </a:cubicBezTo>
                <a:cubicBezTo>
                  <a:pt x="1216025" y="2320659"/>
                  <a:pt x="1213795" y="2251189"/>
                  <a:pt x="1213002" y="2229932"/>
                </a:cubicBezTo>
                <a:cubicBezTo>
                  <a:pt x="1276279" y="2230824"/>
                  <a:pt x="1363835" y="2229882"/>
                  <a:pt x="1375777" y="2227157"/>
                </a:cubicBezTo>
                <a:cubicBezTo>
                  <a:pt x="1386133" y="2224779"/>
                  <a:pt x="1394804" y="2217346"/>
                  <a:pt x="1398322" y="2207684"/>
                </a:cubicBezTo>
                <a:cubicBezTo>
                  <a:pt x="1402187" y="2196981"/>
                  <a:pt x="1399710" y="2184890"/>
                  <a:pt x="1391236" y="2173692"/>
                </a:cubicBezTo>
                <a:cubicBezTo>
                  <a:pt x="1383655" y="2163633"/>
                  <a:pt x="1379840" y="2144754"/>
                  <a:pt x="1387718" y="2129592"/>
                </a:cubicBezTo>
                <a:cubicBezTo>
                  <a:pt x="1394804" y="2115916"/>
                  <a:pt x="1409719" y="2109078"/>
                  <a:pt x="1431174" y="2109772"/>
                </a:cubicBezTo>
                <a:cubicBezTo>
                  <a:pt x="1452333" y="2109078"/>
                  <a:pt x="1467198" y="2115916"/>
                  <a:pt x="1474283" y="2129592"/>
                </a:cubicBezTo>
                <a:cubicBezTo>
                  <a:pt x="1482162" y="2144754"/>
                  <a:pt x="1478347" y="2163633"/>
                  <a:pt x="1470765" y="2173692"/>
                </a:cubicBezTo>
                <a:cubicBezTo>
                  <a:pt x="1462292" y="2184890"/>
                  <a:pt x="1459765" y="2196981"/>
                  <a:pt x="1463680" y="2207684"/>
                </a:cubicBezTo>
                <a:cubicBezTo>
                  <a:pt x="1467198" y="2217346"/>
                  <a:pt x="1475820" y="2224779"/>
                  <a:pt x="1486225" y="2227157"/>
                </a:cubicBezTo>
                <a:cubicBezTo>
                  <a:pt x="1494649" y="2229090"/>
                  <a:pt x="1534785" y="2229189"/>
                  <a:pt x="1599944" y="2229040"/>
                </a:cubicBezTo>
                <a:cubicBezTo>
                  <a:pt x="1606336" y="2228991"/>
                  <a:pt x="1612877" y="2228991"/>
                  <a:pt x="1619418" y="2228991"/>
                </a:cubicBezTo>
                <a:cubicBezTo>
                  <a:pt x="1620508" y="2257730"/>
                  <a:pt x="1622192" y="2320808"/>
                  <a:pt x="1619368" y="2333196"/>
                </a:cubicBezTo>
                <a:cubicBezTo>
                  <a:pt x="1617782" y="2340133"/>
                  <a:pt x="1612827" y="2345881"/>
                  <a:pt x="1606485" y="2348210"/>
                </a:cubicBezTo>
                <a:cubicBezTo>
                  <a:pt x="1599250" y="2350836"/>
                  <a:pt x="1590728" y="2348903"/>
                  <a:pt x="1582502" y="2342710"/>
                </a:cubicBezTo>
                <a:cubicBezTo>
                  <a:pt x="1570263" y="2333444"/>
                  <a:pt x="1547321" y="2328786"/>
                  <a:pt x="1528888" y="2338349"/>
                </a:cubicBezTo>
                <a:cubicBezTo>
                  <a:pt x="1519226" y="2343354"/>
                  <a:pt x="1503171" y="2356683"/>
                  <a:pt x="1504262" y="2389238"/>
                </a:cubicBezTo>
                <a:cubicBezTo>
                  <a:pt x="1503171" y="2422139"/>
                  <a:pt x="1519226" y="2435469"/>
                  <a:pt x="1528888" y="2440473"/>
                </a:cubicBezTo>
                <a:cubicBezTo>
                  <a:pt x="1547321" y="2450037"/>
                  <a:pt x="1570263" y="2445379"/>
                  <a:pt x="1582502" y="2436113"/>
                </a:cubicBezTo>
                <a:cubicBezTo>
                  <a:pt x="1590728" y="2429919"/>
                  <a:pt x="1599250" y="2427986"/>
                  <a:pt x="1606485" y="2430613"/>
                </a:cubicBezTo>
                <a:cubicBezTo>
                  <a:pt x="1612827" y="2432941"/>
                  <a:pt x="1617782" y="2438689"/>
                  <a:pt x="1619368" y="2445626"/>
                </a:cubicBezTo>
                <a:cubicBezTo>
                  <a:pt x="1620458" y="2450383"/>
                  <a:pt x="1620855" y="2462622"/>
                  <a:pt x="1620904" y="2477537"/>
                </a:cubicBezTo>
                <a:lnTo>
                  <a:pt x="1630814" y="2477537"/>
                </a:lnTo>
                <a:cubicBezTo>
                  <a:pt x="1630765" y="2462127"/>
                  <a:pt x="1630269" y="2448946"/>
                  <a:pt x="1629031" y="2443446"/>
                </a:cubicBezTo>
                <a:cubicBezTo>
                  <a:pt x="1626702" y="2433239"/>
                  <a:pt x="1619368" y="2424766"/>
                  <a:pt x="1609904" y="2421297"/>
                </a:cubicBezTo>
                <a:cubicBezTo>
                  <a:pt x="1599350" y="2417432"/>
                  <a:pt x="1587507" y="2419910"/>
                  <a:pt x="1576556" y="2428234"/>
                </a:cubicBezTo>
                <a:cubicBezTo>
                  <a:pt x="1566745" y="2435667"/>
                  <a:pt x="1548312" y="2439383"/>
                  <a:pt x="1533497" y="2431703"/>
                </a:cubicBezTo>
                <a:cubicBezTo>
                  <a:pt x="1520168" y="2424766"/>
                  <a:pt x="1513478" y="2410198"/>
                  <a:pt x="1514172" y="2389238"/>
                </a:cubicBezTo>
                <a:cubicBezTo>
                  <a:pt x="1513478" y="2368625"/>
                  <a:pt x="1520168" y="2354057"/>
                  <a:pt x="1533497" y="2347120"/>
                </a:cubicBezTo>
                <a:cubicBezTo>
                  <a:pt x="1548312" y="2339489"/>
                  <a:pt x="1566745" y="2343205"/>
                  <a:pt x="1576556" y="2350588"/>
                </a:cubicBezTo>
                <a:cubicBezTo>
                  <a:pt x="1587507" y="2358913"/>
                  <a:pt x="1599350" y="2361390"/>
                  <a:pt x="1609904" y="2357525"/>
                </a:cubicBezTo>
                <a:cubicBezTo>
                  <a:pt x="1619368" y="2354057"/>
                  <a:pt x="1626702" y="2345583"/>
                  <a:pt x="1629031" y="2335376"/>
                </a:cubicBezTo>
                <a:cubicBezTo>
                  <a:pt x="1632450" y="2320461"/>
                  <a:pt x="1630071" y="2249009"/>
                  <a:pt x="1629328" y="2228991"/>
                </a:cubicBezTo>
                <a:cubicBezTo>
                  <a:pt x="1668572" y="2228941"/>
                  <a:pt x="1705140" y="2229189"/>
                  <a:pt x="1711532" y="2230626"/>
                </a:cubicBezTo>
                <a:cubicBezTo>
                  <a:pt x="1718668" y="2232261"/>
                  <a:pt x="1724564" y="2237315"/>
                  <a:pt x="1726943" y="2243856"/>
                </a:cubicBezTo>
                <a:cubicBezTo>
                  <a:pt x="1729668" y="2251288"/>
                  <a:pt x="1727636" y="2260009"/>
                  <a:pt x="1721294" y="2268433"/>
                </a:cubicBezTo>
                <a:cubicBezTo>
                  <a:pt x="1711879" y="2280920"/>
                  <a:pt x="1707073" y="2304308"/>
                  <a:pt x="1716834" y="2323137"/>
                </a:cubicBezTo>
                <a:cubicBezTo>
                  <a:pt x="1721988" y="2332998"/>
                  <a:pt x="1735416" y="2349448"/>
                  <a:pt x="1768764" y="2348259"/>
                </a:cubicBezTo>
                <a:cubicBezTo>
                  <a:pt x="1802359" y="2349399"/>
                  <a:pt x="1815886" y="2332998"/>
                  <a:pt x="1821040" y="2323137"/>
                </a:cubicBezTo>
                <a:cubicBezTo>
                  <a:pt x="1830801" y="2304308"/>
                  <a:pt x="1826044" y="2280920"/>
                  <a:pt x="1816580" y="2268433"/>
                </a:cubicBezTo>
                <a:cubicBezTo>
                  <a:pt x="1810237" y="2260009"/>
                  <a:pt x="1808206" y="2251288"/>
                  <a:pt x="1810931" y="2243856"/>
                </a:cubicBezTo>
                <a:cubicBezTo>
                  <a:pt x="1813310" y="2237315"/>
                  <a:pt x="1819206" y="2232261"/>
                  <a:pt x="1826341" y="2230626"/>
                </a:cubicBezTo>
                <a:cubicBezTo>
                  <a:pt x="1833378" y="2229040"/>
                  <a:pt x="1876933" y="2228892"/>
                  <a:pt x="1920438" y="2228991"/>
                </a:cubicBezTo>
                <a:cubicBezTo>
                  <a:pt x="1919695" y="2249009"/>
                  <a:pt x="1917317" y="2320461"/>
                  <a:pt x="1920736" y="2335376"/>
                </a:cubicBezTo>
                <a:cubicBezTo>
                  <a:pt x="1923065" y="2345583"/>
                  <a:pt x="1930398" y="2354057"/>
                  <a:pt x="1939862" y="2357525"/>
                </a:cubicBezTo>
                <a:cubicBezTo>
                  <a:pt x="1950417" y="2361341"/>
                  <a:pt x="1962259" y="2358913"/>
                  <a:pt x="1973210" y="2350588"/>
                </a:cubicBezTo>
                <a:cubicBezTo>
                  <a:pt x="1983071" y="2343205"/>
                  <a:pt x="2001503" y="2339439"/>
                  <a:pt x="2016319" y="2347120"/>
                </a:cubicBezTo>
                <a:cubicBezTo>
                  <a:pt x="2029648" y="2354057"/>
                  <a:pt x="2036288" y="2368625"/>
                  <a:pt x="2035594" y="2389585"/>
                </a:cubicBezTo>
                <a:cubicBezTo>
                  <a:pt x="2036288" y="2410198"/>
                  <a:pt x="2029648" y="2424766"/>
                  <a:pt x="2016319" y="2431703"/>
                </a:cubicBezTo>
                <a:cubicBezTo>
                  <a:pt x="2001454" y="2439383"/>
                  <a:pt x="1983071" y="2435617"/>
                  <a:pt x="1973210" y="2428234"/>
                </a:cubicBezTo>
                <a:cubicBezTo>
                  <a:pt x="1962259" y="2419910"/>
                  <a:pt x="1950417" y="2417482"/>
                  <a:pt x="1939862" y="2421297"/>
                </a:cubicBezTo>
                <a:cubicBezTo>
                  <a:pt x="1930398" y="2424766"/>
                  <a:pt x="1923065" y="2433239"/>
                  <a:pt x="1920736" y="2443446"/>
                </a:cubicBezTo>
                <a:cubicBezTo>
                  <a:pt x="1919497" y="2448996"/>
                  <a:pt x="1919001" y="2462127"/>
                  <a:pt x="1918952" y="2477537"/>
                </a:cubicBezTo>
                <a:lnTo>
                  <a:pt x="1928862" y="2477537"/>
                </a:lnTo>
                <a:cubicBezTo>
                  <a:pt x="1928862" y="2462622"/>
                  <a:pt x="1929308" y="2450383"/>
                  <a:pt x="1930398" y="2445626"/>
                </a:cubicBezTo>
                <a:cubicBezTo>
                  <a:pt x="1931984" y="2438689"/>
                  <a:pt x="1936939" y="2432941"/>
                  <a:pt x="1943281" y="2430613"/>
                </a:cubicBezTo>
                <a:cubicBezTo>
                  <a:pt x="1950516" y="2427986"/>
                  <a:pt x="1959038" y="2429919"/>
                  <a:pt x="1967264" y="2436113"/>
                </a:cubicBezTo>
                <a:cubicBezTo>
                  <a:pt x="1979503" y="2445379"/>
                  <a:pt x="2002445" y="2450037"/>
                  <a:pt x="2020878" y="2440473"/>
                </a:cubicBezTo>
                <a:cubicBezTo>
                  <a:pt x="2030540" y="2435469"/>
                  <a:pt x="2046644" y="2422139"/>
                  <a:pt x="2045504" y="2389585"/>
                </a:cubicBezTo>
                <a:cubicBezTo>
                  <a:pt x="2046644" y="2356683"/>
                  <a:pt x="2030540" y="2343354"/>
                  <a:pt x="2020878" y="2338349"/>
                </a:cubicBezTo>
                <a:cubicBezTo>
                  <a:pt x="2002445" y="2328786"/>
                  <a:pt x="1979503" y="2333444"/>
                  <a:pt x="1967264" y="2342710"/>
                </a:cubicBezTo>
                <a:cubicBezTo>
                  <a:pt x="1959038" y="2348903"/>
                  <a:pt x="1950516" y="2350836"/>
                  <a:pt x="1943281" y="2348210"/>
                </a:cubicBezTo>
                <a:cubicBezTo>
                  <a:pt x="1936939" y="2345881"/>
                  <a:pt x="1931984" y="2340133"/>
                  <a:pt x="1930398" y="2333196"/>
                </a:cubicBezTo>
                <a:cubicBezTo>
                  <a:pt x="1927574" y="2320808"/>
                  <a:pt x="1929258" y="2257780"/>
                  <a:pt x="1930349" y="2228991"/>
                </a:cubicBezTo>
                <a:cubicBezTo>
                  <a:pt x="1932876" y="2228991"/>
                  <a:pt x="1935452" y="2229040"/>
                  <a:pt x="1937930" y="2229040"/>
                </a:cubicBezTo>
                <a:cubicBezTo>
                  <a:pt x="2003089" y="2229189"/>
                  <a:pt x="2043225" y="2229090"/>
                  <a:pt x="2051649" y="2227157"/>
                </a:cubicBezTo>
                <a:cubicBezTo>
                  <a:pt x="2062054" y="2224779"/>
                  <a:pt x="2070676" y="2217346"/>
                  <a:pt x="2074194" y="2207684"/>
                </a:cubicBezTo>
                <a:cubicBezTo>
                  <a:pt x="2078109" y="2196981"/>
                  <a:pt x="2075582" y="2184890"/>
                  <a:pt x="2067158" y="2173692"/>
                </a:cubicBezTo>
                <a:cubicBezTo>
                  <a:pt x="2059527" y="2163633"/>
                  <a:pt x="2055712" y="2144754"/>
                  <a:pt x="2063590" y="2129592"/>
                </a:cubicBezTo>
                <a:cubicBezTo>
                  <a:pt x="2070676" y="2115916"/>
                  <a:pt x="2085542" y="2109078"/>
                  <a:pt x="2107047" y="2109772"/>
                </a:cubicBezTo>
                <a:cubicBezTo>
                  <a:pt x="2128205" y="2109028"/>
                  <a:pt x="2143070" y="2115916"/>
                  <a:pt x="2150156" y="2129592"/>
                </a:cubicBezTo>
                <a:cubicBezTo>
                  <a:pt x="2158084" y="2144754"/>
                  <a:pt x="2154219" y="2163633"/>
                  <a:pt x="2146638" y="2173692"/>
                </a:cubicBezTo>
                <a:cubicBezTo>
                  <a:pt x="2138165" y="2184890"/>
                  <a:pt x="2135687" y="2196981"/>
                  <a:pt x="2139552" y="2207684"/>
                </a:cubicBezTo>
                <a:cubicBezTo>
                  <a:pt x="2143070" y="2217346"/>
                  <a:pt x="2151741" y="2224779"/>
                  <a:pt x="2162097" y="2227157"/>
                </a:cubicBezTo>
                <a:cubicBezTo>
                  <a:pt x="2170521" y="2229090"/>
                  <a:pt x="2210707" y="2229189"/>
                  <a:pt x="2275816" y="2229040"/>
                </a:cubicBezTo>
                <a:cubicBezTo>
                  <a:pt x="2276907" y="2229040"/>
                  <a:pt x="2277997" y="2229040"/>
                  <a:pt x="2279087" y="2228991"/>
                </a:cubicBezTo>
                <a:cubicBezTo>
                  <a:pt x="2280177" y="2257780"/>
                  <a:pt x="2281862" y="2320808"/>
                  <a:pt x="2279037" y="2333196"/>
                </a:cubicBezTo>
                <a:cubicBezTo>
                  <a:pt x="2277452" y="2340133"/>
                  <a:pt x="2272497" y="2345881"/>
                  <a:pt x="2266154" y="2348210"/>
                </a:cubicBezTo>
                <a:cubicBezTo>
                  <a:pt x="2258920" y="2350836"/>
                  <a:pt x="2250397" y="2348903"/>
                  <a:pt x="2242171" y="2342710"/>
                </a:cubicBezTo>
                <a:cubicBezTo>
                  <a:pt x="2229982" y="2333444"/>
                  <a:pt x="2207040" y="2328786"/>
                  <a:pt x="2188607" y="2338349"/>
                </a:cubicBezTo>
                <a:cubicBezTo>
                  <a:pt x="2178895" y="2343354"/>
                  <a:pt x="2162841" y="2356683"/>
                  <a:pt x="2163931" y="2389238"/>
                </a:cubicBezTo>
                <a:cubicBezTo>
                  <a:pt x="2162841" y="2422139"/>
                  <a:pt x="2178895" y="2435469"/>
                  <a:pt x="2188607" y="2440473"/>
                </a:cubicBezTo>
                <a:cubicBezTo>
                  <a:pt x="2207040" y="2450037"/>
                  <a:pt x="2229982" y="2445379"/>
                  <a:pt x="2242171" y="2436113"/>
                </a:cubicBezTo>
                <a:cubicBezTo>
                  <a:pt x="2250397" y="2429919"/>
                  <a:pt x="2258920" y="2427986"/>
                  <a:pt x="2266154" y="2430613"/>
                </a:cubicBezTo>
                <a:cubicBezTo>
                  <a:pt x="2272497" y="2432941"/>
                  <a:pt x="2277452" y="2438689"/>
                  <a:pt x="2279037" y="2445626"/>
                </a:cubicBezTo>
                <a:cubicBezTo>
                  <a:pt x="2280127" y="2450383"/>
                  <a:pt x="2280573" y="2462622"/>
                  <a:pt x="2280623" y="2477537"/>
                </a:cubicBezTo>
                <a:lnTo>
                  <a:pt x="2290483" y="2477537"/>
                </a:lnTo>
                <a:cubicBezTo>
                  <a:pt x="2290434" y="2462127"/>
                  <a:pt x="2289938" y="2448946"/>
                  <a:pt x="2288700" y="2443446"/>
                </a:cubicBezTo>
                <a:cubicBezTo>
                  <a:pt x="2286371" y="2433239"/>
                  <a:pt x="2279037" y="2424766"/>
                  <a:pt x="2269573" y="2421297"/>
                </a:cubicBezTo>
                <a:cubicBezTo>
                  <a:pt x="2259068" y="2417432"/>
                  <a:pt x="2247226" y="2419910"/>
                  <a:pt x="2236225" y="2428234"/>
                </a:cubicBezTo>
                <a:cubicBezTo>
                  <a:pt x="2226414" y="2435617"/>
                  <a:pt x="2207981" y="2439383"/>
                  <a:pt x="2193166" y="2431703"/>
                </a:cubicBezTo>
                <a:cubicBezTo>
                  <a:pt x="2179837" y="2424766"/>
                  <a:pt x="2173147" y="2410198"/>
                  <a:pt x="2173841" y="2389238"/>
                </a:cubicBezTo>
                <a:cubicBezTo>
                  <a:pt x="2173147" y="2368625"/>
                  <a:pt x="2179837" y="2354057"/>
                  <a:pt x="2193166" y="2347120"/>
                </a:cubicBezTo>
                <a:cubicBezTo>
                  <a:pt x="2207981" y="2339489"/>
                  <a:pt x="2226414" y="2343205"/>
                  <a:pt x="2236225" y="2350588"/>
                </a:cubicBezTo>
                <a:cubicBezTo>
                  <a:pt x="2247226" y="2358913"/>
                  <a:pt x="2259068" y="2361390"/>
                  <a:pt x="2269573" y="2357525"/>
                </a:cubicBezTo>
                <a:cubicBezTo>
                  <a:pt x="2279037" y="2354057"/>
                  <a:pt x="2286371" y="2345583"/>
                  <a:pt x="2288700" y="2335376"/>
                </a:cubicBezTo>
                <a:cubicBezTo>
                  <a:pt x="2292119" y="2320461"/>
                  <a:pt x="2289740" y="2249059"/>
                  <a:pt x="2288997" y="2228991"/>
                </a:cubicBezTo>
                <a:cubicBezTo>
                  <a:pt x="2333890" y="2228892"/>
                  <a:pt x="2380170" y="2228991"/>
                  <a:pt x="2387405" y="2230626"/>
                </a:cubicBezTo>
                <a:cubicBezTo>
                  <a:pt x="2394540" y="2232261"/>
                  <a:pt x="2400437" y="2237315"/>
                  <a:pt x="2402815" y="2243856"/>
                </a:cubicBezTo>
                <a:cubicBezTo>
                  <a:pt x="2405540" y="2251288"/>
                  <a:pt x="2403558" y="2260009"/>
                  <a:pt x="2397166" y="2268433"/>
                </a:cubicBezTo>
                <a:cubicBezTo>
                  <a:pt x="2387752" y="2280920"/>
                  <a:pt x="2382995" y="2304308"/>
                  <a:pt x="2392756" y="2323137"/>
                </a:cubicBezTo>
                <a:cubicBezTo>
                  <a:pt x="2397711" y="2332651"/>
                  <a:pt x="2410545" y="2348309"/>
                  <a:pt x="2441465" y="2348309"/>
                </a:cubicBezTo>
                <a:cubicBezTo>
                  <a:pt x="2442505" y="2348309"/>
                  <a:pt x="2443546" y="2348309"/>
                  <a:pt x="2444685" y="2348259"/>
                </a:cubicBezTo>
                <a:cubicBezTo>
                  <a:pt x="2459006" y="2348755"/>
                  <a:pt x="2469659" y="2346079"/>
                  <a:pt x="2477587" y="2342065"/>
                </a:cubicBezTo>
                <a:lnTo>
                  <a:pt x="2477587" y="2330520"/>
                </a:lnTo>
                <a:cubicBezTo>
                  <a:pt x="2469510" y="2336070"/>
                  <a:pt x="2458411" y="2338745"/>
                  <a:pt x="2444685" y="2338349"/>
                </a:cubicBezTo>
                <a:cubicBezTo>
                  <a:pt x="2423527" y="2339043"/>
                  <a:pt x="2408612" y="2332205"/>
                  <a:pt x="2401527" y="2318529"/>
                </a:cubicBezTo>
                <a:cubicBezTo>
                  <a:pt x="2393648" y="2303366"/>
                  <a:pt x="2397464" y="2284487"/>
                  <a:pt x="2405094" y="2274429"/>
                </a:cubicBezTo>
                <a:cubicBezTo>
                  <a:pt x="2413518" y="2263230"/>
                  <a:pt x="2416045" y="2251189"/>
                  <a:pt x="2412130" y="2240437"/>
                </a:cubicBezTo>
                <a:cubicBezTo>
                  <a:pt x="2408612" y="2230824"/>
                  <a:pt x="2399991" y="2223342"/>
                  <a:pt x="2389585" y="2220963"/>
                </a:cubicBezTo>
                <a:cubicBezTo>
                  <a:pt x="2381657" y="2219130"/>
                  <a:pt x="2345485" y="2218981"/>
                  <a:pt x="2286767" y="2219080"/>
                </a:cubicBezTo>
                <a:cubicBezTo>
                  <a:pt x="2285677" y="2189400"/>
                  <a:pt x="2284141" y="2129245"/>
                  <a:pt x="2286916" y="2117204"/>
                </a:cubicBezTo>
                <a:cubicBezTo>
                  <a:pt x="2288501" y="2110267"/>
                  <a:pt x="2293407" y="2104519"/>
                  <a:pt x="2299749" y="2102190"/>
                </a:cubicBezTo>
                <a:cubicBezTo>
                  <a:pt x="2307033" y="2099564"/>
                  <a:pt x="2315556" y="2101496"/>
                  <a:pt x="2323732" y="2107690"/>
                </a:cubicBezTo>
                <a:cubicBezTo>
                  <a:pt x="2335971" y="2116956"/>
                  <a:pt x="2358913" y="2121614"/>
                  <a:pt x="2377346" y="2112051"/>
                </a:cubicBezTo>
                <a:cubicBezTo>
                  <a:pt x="2387008" y="2107046"/>
                  <a:pt x="2403112" y="2093717"/>
                  <a:pt x="2401973" y="2061162"/>
                </a:cubicBezTo>
                <a:cubicBezTo>
                  <a:pt x="2403112" y="2028260"/>
                  <a:pt x="2387008" y="2014931"/>
                  <a:pt x="2377346" y="2009927"/>
                </a:cubicBezTo>
                <a:cubicBezTo>
                  <a:pt x="2358913" y="2000363"/>
                  <a:pt x="2335971" y="2005021"/>
                  <a:pt x="2323732" y="2014287"/>
                </a:cubicBezTo>
                <a:cubicBezTo>
                  <a:pt x="2315556" y="2020481"/>
                  <a:pt x="2307033" y="2022413"/>
                  <a:pt x="2299749" y="2019787"/>
                </a:cubicBezTo>
                <a:cubicBezTo>
                  <a:pt x="2293407" y="2017458"/>
                  <a:pt x="2288501" y="2011711"/>
                  <a:pt x="2286916" y="2004773"/>
                </a:cubicBezTo>
                <a:cubicBezTo>
                  <a:pt x="2284042" y="1992386"/>
                  <a:pt x="2285727" y="1929407"/>
                  <a:pt x="2286817" y="1900618"/>
                </a:cubicBezTo>
                <a:cubicBezTo>
                  <a:pt x="2345534" y="1900717"/>
                  <a:pt x="2381657" y="1900568"/>
                  <a:pt x="2389585" y="1898735"/>
                </a:cubicBezTo>
                <a:cubicBezTo>
                  <a:pt x="2399991" y="1896356"/>
                  <a:pt x="2408612" y="1888924"/>
                  <a:pt x="2412130" y="1879261"/>
                </a:cubicBezTo>
                <a:cubicBezTo>
                  <a:pt x="2416045" y="1868558"/>
                  <a:pt x="2413518" y="1856468"/>
                  <a:pt x="2405094" y="1845270"/>
                </a:cubicBezTo>
                <a:cubicBezTo>
                  <a:pt x="2397464" y="1835211"/>
                  <a:pt x="2393648" y="1816332"/>
                  <a:pt x="2401527" y="1801169"/>
                </a:cubicBezTo>
                <a:cubicBezTo>
                  <a:pt x="2408612" y="1787493"/>
                  <a:pt x="2423626" y="1780755"/>
                  <a:pt x="2444983" y="1781349"/>
                </a:cubicBezTo>
                <a:cubicBezTo>
                  <a:pt x="2458609" y="1781002"/>
                  <a:pt x="2469609" y="1783628"/>
                  <a:pt x="2477587" y="1789178"/>
                </a:cubicBezTo>
                <a:lnTo>
                  <a:pt x="2477587" y="1777633"/>
                </a:lnTo>
                <a:cubicBezTo>
                  <a:pt x="2469709" y="1773619"/>
                  <a:pt x="2459154" y="1770943"/>
                  <a:pt x="2444983" y="1771439"/>
                </a:cubicBezTo>
                <a:cubicBezTo>
                  <a:pt x="2411437" y="1770250"/>
                  <a:pt x="2397860" y="1786750"/>
                  <a:pt x="2392756" y="1796611"/>
                </a:cubicBezTo>
                <a:cubicBezTo>
                  <a:pt x="2382995" y="1815390"/>
                  <a:pt x="2387752" y="1838778"/>
                  <a:pt x="2397166" y="1851265"/>
                </a:cubicBezTo>
                <a:cubicBezTo>
                  <a:pt x="2403558" y="1859689"/>
                  <a:pt x="2405540" y="1868410"/>
                  <a:pt x="2402815" y="1875892"/>
                </a:cubicBezTo>
                <a:cubicBezTo>
                  <a:pt x="2400437" y="1882383"/>
                  <a:pt x="2394540" y="1887437"/>
                  <a:pt x="2387405" y="1889072"/>
                </a:cubicBezTo>
                <a:cubicBezTo>
                  <a:pt x="2380022" y="1890757"/>
                  <a:pt x="2332304" y="1890807"/>
                  <a:pt x="2286767" y="1890708"/>
                </a:cubicBezTo>
                <a:cubicBezTo>
                  <a:pt x="2285677" y="1861027"/>
                  <a:pt x="2284141" y="1800872"/>
                  <a:pt x="2286916" y="1788782"/>
                </a:cubicBezTo>
                <a:cubicBezTo>
                  <a:pt x="2288501" y="1781845"/>
                  <a:pt x="2293407" y="1776097"/>
                  <a:pt x="2299749" y="1773768"/>
                </a:cubicBezTo>
                <a:cubicBezTo>
                  <a:pt x="2307033" y="1771142"/>
                  <a:pt x="2315556" y="1773074"/>
                  <a:pt x="2323732" y="1779268"/>
                </a:cubicBezTo>
                <a:cubicBezTo>
                  <a:pt x="2335971" y="1788534"/>
                  <a:pt x="2358913" y="1793192"/>
                  <a:pt x="2377346" y="1783628"/>
                </a:cubicBezTo>
                <a:cubicBezTo>
                  <a:pt x="2387008" y="1778624"/>
                  <a:pt x="2403112" y="1765295"/>
                  <a:pt x="2401973" y="1732740"/>
                </a:cubicBezTo>
                <a:cubicBezTo>
                  <a:pt x="2403112" y="1699838"/>
                  <a:pt x="2387008" y="1686509"/>
                  <a:pt x="2377346" y="1681504"/>
                </a:cubicBezTo>
                <a:cubicBezTo>
                  <a:pt x="2358913" y="1671941"/>
                  <a:pt x="2335971" y="1676599"/>
                  <a:pt x="2323732" y="1685865"/>
                </a:cubicBezTo>
                <a:cubicBezTo>
                  <a:pt x="2315556" y="1692059"/>
                  <a:pt x="2307033" y="1693991"/>
                  <a:pt x="2299749" y="1691365"/>
                </a:cubicBezTo>
                <a:cubicBezTo>
                  <a:pt x="2293407" y="1689036"/>
                  <a:pt x="2288501" y="1683288"/>
                  <a:pt x="2286916" y="1676351"/>
                </a:cubicBezTo>
                <a:cubicBezTo>
                  <a:pt x="2284091" y="1664162"/>
                  <a:pt x="2285677" y="1602719"/>
                  <a:pt x="2286767" y="1573385"/>
                </a:cubicBezTo>
                <a:cubicBezTo>
                  <a:pt x="2335277" y="1573286"/>
                  <a:pt x="2381211" y="1572245"/>
                  <a:pt x="2389585" y="1570313"/>
                </a:cubicBezTo>
                <a:cubicBezTo>
                  <a:pt x="2399991" y="1567934"/>
                  <a:pt x="2408612" y="1560501"/>
                  <a:pt x="2412130" y="1550839"/>
                </a:cubicBezTo>
                <a:cubicBezTo>
                  <a:pt x="2416045" y="1540136"/>
                  <a:pt x="2413518" y="1528046"/>
                  <a:pt x="2405094" y="1516847"/>
                </a:cubicBezTo>
                <a:cubicBezTo>
                  <a:pt x="2397464" y="1506788"/>
                  <a:pt x="2393648" y="1487910"/>
                  <a:pt x="2401527" y="1472747"/>
                </a:cubicBezTo>
                <a:cubicBezTo>
                  <a:pt x="2408612" y="1459071"/>
                  <a:pt x="2423626" y="1452332"/>
                  <a:pt x="2444983" y="1452927"/>
                </a:cubicBezTo>
                <a:cubicBezTo>
                  <a:pt x="2458609" y="1452531"/>
                  <a:pt x="2469609" y="1455206"/>
                  <a:pt x="2477587" y="1460756"/>
                </a:cubicBezTo>
                <a:lnTo>
                  <a:pt x="2477587" y="1449211"/>
                </a:lnTo>
                <a:cubicBezTo>
                  <a:pt x="2469709" y="1445197"/>
                  <a:pt x="2459154" y="1442521"/>
                  <a:pt x="2444983" y="1443017"/>
                </a:cubicBezTo>
                <a:cubicBezTo>
                  <a:pt x="2411437" y="1441877"/>
                  <a:pt x="2397860" y="1458278"/>
                  <a:pt x="2392756" y="1468188"/>
                </a:cubicBezTo>
                <a:cubicBezTo>
                  <a:pt x="2382995" y="1486968"/>
                  <a:pt x="2387752" y="1510356"/>
                  <a:pt x="2397166" y="1522843"/>
                </a:cubicBezTo>
                <a:cubicBezTo>
                  <a:pt x="2403558" y="1531267"/>
                  <a:pt x="2405540" y="1539988"/>
                  <a:pt x="2402815" y="1547420"/>
                </a:cubicBezTo>
                <a:cubicBezTo>
                  <a:pt x="2400437" y="1553961"/>
                  <a:pt x="2394540" y="1559015"/>
                  <a:pt x="2387405" y="1560650"/>
                </a:cubicBezTo>
                <a:cubicBezTo>
                  <a:pt x="2379774" y="1562384"/>
                  <a:pt x="2335971" y="1563376"/>
                  <a:pt x="2289046" y="1563524"/>
                </a:cubicBezTo>
                <a:cubicBezTo>
                  <a:pt x="2289839" y="1542168"/>
                  <a:pt x="2292069" y="1472846"/>
                  <a:pt x="2288700" y="1458130"/>
                </a:cubicBezTo>
                <a:cubicBezTo>
                  <a:pt x="2286371" y="1447972"/>
                  <a:pt x="2279037" y="1439499"/>
                  <a:pt x="2269573" y="1436030"/>
                </a:cubicBezTo>
                <a:cubicBezTo>
                  <a:pt x="2259019" y="1432215"/>
                  <a:pt x="2247176" y="1434643"/>
                  <a:pt x="2236225" y="1442967"/>
                </a:cubicBezTo>
                <a:cubicBezTo>
                  <a:pt x="2226414" y="1450350"/>
                  <a:pt x="2207981" y="1454116"/>
                  <a:pt x="2193166" y="1446436"/>
                </a:cubicBezTo>
                <a:cubicBezTo>
                  <a:pt x="2179837" y="1439499"/>
                  <a:pt x="2173147" y="1424931"/>
                  <a:pt x="2173841" y="1403971"/>
                </a:cubicBezTo>
                <a:cubicBezTo>
                  <a:pt x="2173147" y="1383358"/>
                  <a:pt x="2179837" y="1368790"/>
                  <a:pt x="2193166" y="1361853"/>
                </a:cubicBezTo>
                <a:cubicBezTo>
                  <a:pt x="2207981" y="1354172"/>
                  <a:pt x="2226414" y="1357938"/>
                  <a:pt x="2236225" y="1365321"/>
                </a:cubicBezTo>
                <a:cubicBezTo>
                  <a:pt x="2247226" y="1373596"/>
                  <a:pt x="2259019" y="1376074"/>
                  <a:pt x="2269573" y="1372258"/>
                </a:cubicBezTo>
                <a:cubicBezTo>
                  <a:pt x="2279037" y="1368790"/>
                  <a:pt x="2286371" y="1360317"/>
                  <a:pt x="2288700" y="1350109"/>
                </a:cubicBezTo>
                <a:cubicBezTo>
                  <a:pt x="2292119" y="1335145"/>
                  <a:pt x="2289740" y="1263792"/>
                  <a:pt x="2288997" y="1243724"/>
                </a:cubicBezTo>
                <a:cubicBezTo>
                  <a:pt x="2333890" y="1243625"/>
                  <a:pt x="2380170" y="1243674"/>
                  <a:pt x="2387405" y="1245359"/>
                </a:cubicBezTo>
                <a:cubicBezTo>
                  <a:pt x="2394540" y="1246994"/>
                  <a:pt x="2400437" y="1252048"/>
                  <a:pt x="2402815" y="1258589"/>
                </a:cubicBezTo>
                <a:cubicBezTo>
                  <a:pt x="2405540" y="1266021"/>
                  <a:pt x="2403558" y="1274742"/>
                  <a:pt x="2397166" y="1283166"/>
                </a:cubicBezTo>
                <a:cubicBezTo>
                  <a:pt x="2387752" y="1295653"/>
                  <a:pt x="2382995" y="1319041"/>
                  <a:pt x="2392756" y="1337820"/>
                </a:cubicBezTo>
                <a:cubicBezTo>
                  <a:pt x="2397860" y="1347731"/>
                  <a:pt x="2411288" y="1364132"/>
                  <a:pt x="2444685" y="1362992"/>
                </a:cubicBezTo>
                <a:cubicBezTo>
                  <a:pt x="2458956" y="1363488"/>
                  <a:pt x="2469659" y="1360762"/>
                  <a:pt x="2477587" y="1356699"/>
                </a:cubicBezTo>
                <a:lnTo>
                  <a:pt x="2477587" y="1345253"/>
                </a:lnTo>
                <a:cubicBezTo>
                  <a:pt x="2469560" y="1350852"/>
                  <a:pt x="2458460" y="1353478"/>
                  <a:pt x="2444685" y="1353082"/>
                </a:cubicBezTo>
                <a:cubicBezTo>
                  <a:pt x="2423478" y="1353776"/>
                  <a:pt x="2408612" y="1346938"/>
                  <a:pt x="2401527" y="1333262"/>
                </a:cubicBezTo>
                <a:cubicBezTo>
                  <a:pt x="2393648" y="1318099"/>
                  <a:pt x="2397464" y="1299221"/>
                  <a:pt x="2405094" y="1289162"/>
                </a:cubicBezTo>
                <a:cubicBezTo>
                  <a:pt x="2413518" y="1277963"/>
                  <a:pt x="2416045" y="1265873"/>
                  <a:pt x="2412130" y="1255170"/>
                </a:cubicBezTo>
                <a:cubicBezTo>
                  <a:pt x="2408612" y="1245507"/>
                  <a:pt x="2399991" y="1238075"/>
                  <a:pt x="2389585" y="1235696"/>
                </a:cubicBezTo>
                <a:cubicBezTo>
                  <a:pt x="2381657" y="1233863"/>
                  <a:pt x="2345485" y="1233714"/>
                  <a:pt x="2286767" y="1233813"/>
                </a:cubicBezTo>
                <a:cubicBezTo>
                  <a:pt x="2285677" y="1204133"/>
                  <a:pt x="2284141" y="1143978"/>
                  <a:pt x="2286916" y="1131937"/>
                </a:cubicBezTo>
                <a:cubicBezTo>
                  <a:pt x="2288501" y="1125000"/>
                  <a:pt x="2293407" y="1119252"/>
                  <a:pt x="2299749" y="1116923"/>
                </a:cubicBezTo>
                <a:cubicBezTo>
                  <a:pt x="2307033" y="1114297"/>
                  <a:pt x="2315556" y="1116230"/>
                  <a:pt x="2323732" y="1122423"/>
                </a:cubicBezTo>
                <a:cubicBezTo>
                  <a:pt x="2335971" y="1131689"/>
                  <a:pt x="2358913" y="1136347"/>
                  <a:pt x="2377346" y="1126784"/>
                </a:cubicBezTo>
                <a:cubicBezTo>
                  <a:pt x="2387008" y="1121779"/>
                  <a:pt x="2403112" y="1108401"/>
                  <a:pt x="2401973" y="1075895"/>
                </a:cubicBezTo>
                <a:cubicBezTo>
                  <a:pt x="2403112" y="1042994"/>
                  <a:pt x="2387008" y="1029664"/>
                  <a:pt x="2377346" y="1024660"/>
                </a:cubicBezTo>
                <a:cubicBezTo>
                  <a:pt x="2358913" y="1015096"/>
                  <a:pt x="2335971" y="1019754"/>
                  <a:pt x="2323732" y="1029020"/>
                </a:cubicBezTo>
                <a:cubicBezTo>
                  <a:pt x="2315556" y="1035214"/>
                  <a:pt x="2306984" y="1037147"/>
                  <a:pt x="2299749" y="1034520"/>
                </a:cubicBezTo>
                <a:cubicBezTo>
                  <a:pt x="2293407" y="1032191"/>
                  <a:pt x="2288501" y="1026444"/>
                  <a:pt x="2286916" y="1019507"/>
                </a:cubicBezTo>
                <a:cubicBezTo>
                  <a:pt x="2284042" y="1007119"/>
                  <a:pt x="2285727" y="944140"/>
                  <a:pt x="2286817" y="915351"/>
                </a:cubicBezTo>
                <a:cubicBezTo>
                  <a:pt x="2345485" y="915450"/>
                  <a:pt x="2381657" y="915301"/>
                  <a:pt x="2389585" y="913468"/>
                </a:cubicBezTo>
                <a:cubicBezTo>
                  <a:pt x="2399991" y="911089"/>
                  <a:pt x="2408612" y="903657"/>
                  <a:pt x="2412130" y="893994"/>
                </a:cubicBezTo>
                <a:cubicBezTo>
                  <a:pt x="2416045" y="883291"/>
                  <a:pt x="2413518" y="871201"/>
                  <a:pt x="2405094" y="860003"/>
                </a:cubicBezTo>
                <a:cubicBezTo>
                  <a:pt x="2397464" y="849944"/>
                  <a:pt x="2393648" y="831065"/>
                  <a:pt x="2401527" y="815903"/>
                </a:cubicBezTo>
                <a:cubicBezTo>
                  <a:pt x="2408612" y="802226"/>
                  <a:pt x="2423527" y="795389"/>
                  <a:pt x="2444983" y="796082"/>
                </a:cubicBezTo>
                <a:cubicBezTo>
                  <a:pt x="2458560" y="795686"/>
                  <a:pt x="2469560" y="798312"/>
                  <a:pt x="2477587" y="803862"/>
                </a:cubicBezTo>
                <a:lnTo>
                  <a:pt x="2477587" y="792415"/>
                </a:lnTo>
                <a:cubicBezTo>
                  <a:pt x="2469709" y="788402"/>
                  <a:pt x="2459105" y="785726"/>
                  <a:pt x="2444983" y="786172"/>
                </a:cubicBezTo>
                <a:cubicBezTo>
                  <a:pt x="2411586" y="785082"/>
                  <a:pt x="2397860" y="801434"/>
                  <a:pt x="2392756" y="811344"/>
                </a:cubicBezTo>
                <a:cubicBezTo>
                  <a:pt x="2382995" y="830124"/>
                  <a:pt x="2387752" y="853512"/>
                  <a:pt x="2397166" y="865998"/>
                </a:cubicBezTo>
                <a:cubicBezTo>
                  <a:pt x="2403558" y="874422"/>
                  <a:pt x="2405540" y="883143"/>
                  <a:pt x="2402815" y="890575"/>
                </a:cubicBezTo>
                <a:cubicBezTo>
                  <a:pt x="2400437" y="897116"/>
                  <a:pt x="2394540" y="902170"/>
                  <a:pt x="2387405" y="903805"/>
                </a:cubicBezTo>
                <a:cubicBezTo>
                  <a:pt x="2380022" y="905490"/>
                  <a:pt x="2332304" y="905540"/>
                  <a:pt x="2286767" y="905441"/>
                </a:cubicBezTo>
                <a:cubicBezTo>
                  <a:pt x="2285677" y="875760"/>
                  <a:pt x="2284141" y="815556"/>
                  <a:pt x="2286916" y="803515"/>
                </a:cubicBezTo>
                <a:cubicBezTo>
                  <a:pt x="2288501" y="796578"/>
                  <a:pt x="2293407" y="790830"/>
                  <a:pt x="2299749" y="788501"/>
                </a:cubicBezTo>
                <a:cubicBezTo>
                  <a:pt x="2307033" y="785875"/>
                  <a:pt x="2315556" y="787807"/>
                  <a:pt x="2323732" y="794001"/>
                </a:cubicBezTo>
                <a:cubicBezTo>
                  <a:pt x="2335971" y="803267"/>
                  <a:pt x="2358913" y="807925"/>
                  <a:pt x="2377346" y="798362"/>
                </a:cubicBezTo>
                <a:cubicBezTo>
                  <a:pt x="2387008" y="793357"/>
                  <a:pt x="2403112" y="779978"/>
                  <a:pt x="2401973" y="747473"/>
                </a:cubicBezTo>
                <a:cubicBezTo>
                  <a:pt x="2403112" y="714571"/>
                  <a:pt x="2387008" y="701242"/>
                  <a:pt x="2377346" y="696237"/>
                </a:cubicBezTo>
                <a:cubicBezTo>
                  <a:pt x="2358913" y="686674"/>
                  <a:pt x="2335971" y="691332"/>
                  <a:pt x="2323732" y="700598"/>
                </a:cubicBezTo>
                <a:cubicBezTo>
                  <a:pt x="2315556" y="706792"/>
                  <a:pt x="2307033" y="708724"/>
                  <a:pt x="2299749" y="706098"/>
                </a:cubicBezTo>
                <a:cubicBezTo>
                  <a:pt x="2293407" y="703769"/>
                  <a:pt x="2288501" y="698021"/>
                  <a:pt x="2286916" y="691084"/>
                </a:cubicBezTo>
                <a:cubicBezTo>
                  <a:pt x="2284091" y="678845"/>
                  <a:pt x="2285677" y="617402"/>
                  <a:pt x="2286767" y="588118"/>
                </a:cubicBezTo>
                <a:cubicBezTo>
                  <a:pt x="2335277" y="588019"/>
                  <a:pt x="2381211" y="586978"/>
                  <a:pt x="2389585" y="585046"/>
                </a:cubicBezTo>
                <a:cubicBezTo>
                  <a:pt x="2399991" y="582667"/>
                  <a:pt x="2408612" y="575185"/>
                  <a:pt x="2412130" y="565572"/>
                </a:cubicBezTo>
                <a:cubicBezTo>
                  <a:pt x="2416045" y="554869"/>
                  <a:pt x="2413518" y="542779"/>
                  <a:pt x="2405094" y="531580"/>
                </a:cubicBezTo>
                <a:cubicBezTo>
                  <a:pt x="2397464" y="521522"/>
                  <a:pt x="2393648" y="502643"/>
                  <a:pt x="2401527" y="487480"/>
                </a:cubicBezTo>
                <a:cubicBezTo>
                  <a:pt x="2408612" y="473804"/>
                  <a:pt x="2423527" y="466966"/>
                  <a:pt x="2444983" y="467660"/>
                </a:cubicBezTo>
                <a:cubicBezTo>
                  <a:pt x="2458560" y="467214"/>
                  <a:pt x="2469609" y="469890"/>
                  <a:pt x="2477587" y="475489"/>
                </a:cubicBezTo>
                <a:lnTo>
                  <a:pt x="2477587" y="463993"/>
                </a:lnTo>
                <a:cubicBezTo>
                  <a:pt x="2469709" y="459980"/>
                  <a:pt x="2459105" y="457304"/>
                  <a:pt x="2444983" y="457750"/>
                </a:cubicBezTo>
                <a:cubicBezTo>
                  <a:pt x="2411586" y="456610"/>
                  <a:pt x="2397860" y="473011"/>
                  <a:pt x="2392756" y="482922"/>
                </a:cubicBezTo>
                <a:cubicBezTo>
                  <a:pt x="2382995" y="501701"/>
                  <a:pt x="2387752" y="525089"/>
                  <a:pt x="2397166" y="537576"/>
                </a:cubicBezTo>
                <a:cubicBezTo>
                  <a:pt x="2403558" y="546000"/>
                  <a:pt x="2405540" y="554721"/>
                  <a:pt x="2402815" y="562153"/>
                </a:cubicBezTo>
                <a:cubicBezTo>
                  <a:pt x="2400437" y="568694"/>
                  <a:pt x="2394540" y="573748"/>
                  <a:pt x="2387405" y="575383"/>
                </a:cubicBezTo>
                <a:cubicBezTo>
                  <a:pt x="2379774" y="577118"/>
                  <a:pt x="2335971" y="578059"/>
                  <a:pt x="2289046" y="578208"/>
                </a:cubicBezTo>
                <a:cubicBezTo>
                  <a:pt x="2289839" y="556901"/>
                  <a:pt x="2292069" y="487579"/>
                  <a:pt x="2288700" y="472863"/>
                </a:cubicBezTo>
                <a:cubicBezTo>
                  <a:pt x="2286371" y="462705"/>
                  <a:pt x="2279037" y="454232"/>
                  <a:pt x="2269573" y="450763"/>
                </a:cubicBezTo>
                <a:cubicBezTo>
                  <a:pt x="2259068" y="446898"/>
                  <a:pt x="2247176" y="449376"/>
                  <a:pt x="2236225" y="457651"/>
                </a:cubicBezTo>
                <a:cubicBezTo>
                  <a:pt x="2226414" y="465083"/>
                  <a:pt x="2207981" y="468849"/>
                  <a:pt x="2193166" y="461119"/>
                </a:cubicBezTo>
                <a:cubicBezTo>
                  <a:pt x="2179837" y="454232"/>
                  <a:pt x="2173147" y="439664"/>
                  <a:pt x="2173841" y="418704"/>
                </a:cubicBezTo>
                <a:cubicBezTo>
                  <a:pt x="2173147" y="398091"/>
                  <a:pt x="2179837" y="383523"/>
                  <a:pt x="2193166" y="376586"/>
                </a:cubicBezTo>
                <a:cubicBezTo>
                  <a:pt x="2207981" y="368905"/>
                  <a:pt x="2226414" y="372622"/>
                  <a:pt x="2236225" y="380054"/>
                </a:cubicBezTo>
                <a:cubicBezTo>
                  <a:pt x="2247226" y="388329"/>
                  <a:pt x="2259019" y="390807"/>
                  <a:pt x="2269573" y="386991"/>
                </a:cubicBezTo>
                <a:cubicBezTo>
                  <a:pt x="2279037" y="383523"/>
                  <a:pt x="2286371" y="375050"/>
                  <a:pt x="2288700" y="364842"/>
                </a:cubicBezTo>
                <a:cubicBezTo>
                  <a:pt x="2292119" y="349878"/>
                  <a:pt x="2289740" y="278525"/>
                  <a:pt x="2288997" y="258457"/>
                </a:cubicBezTo>
                <a:cubicBezTo>
                  <a:pt x="2333890" y="258358"/>
                  <a:pt x="2380170" y="258407"/>
                  <a:pt x="2387405" y="260092"/>
                </a:cubicBezTo>
                <a:cubicBezTo>
                  <a:pt x="2394540" y="261727"/>
                  <a:pt x="2400437" y="266781"/>
                  <a:pt x="2402815" y="273272"/>
                </a:cubicBezTo>
                <a:cubicBezTo>
                  <a:pt x="2405540" y="280755"/>
                  <a:pt x="2403558" y="289475"/>
                  <a:pt x="2397166" y="297899"/>
                </a:cubicBezTo>
                <a:cubicBezTo>
                  <a:pt x="2387752" y="310386"/>
                  <a:pt x="2382995" y="333774"/>
                  <a:pt x="2392756" y="352554"/>
                </a:cubicBezTo>
                <a:close/>
                <a:moveTo>
                  <a:pt x="1629278" y="258407"/>
                </a:moveTo>
                <a:cubicBezTo>
                  <a:pt x="1668522" y="258407"/>
                  <a:pt x="1705091" y="258605"/>
                  <a:pt x="1711483" y="260092"/>
                </a:cubicBezTo>
                <a:cubicBezTo>
                  <a:pt x="1718618" y="261727"/>
                  <a:pt x="1724515" y="266781"/>
                  <a:pt x="1726893" y="273272"/>
                </a:cubicBezTo>
                <a:cubicBezTo>
                  <a:pt x="1729618" y="280755"/>
                  <a:pt x="1727587" y="289475"/>
                  <a:pt x="1721244" y="297899"/>
                </a:cubicBezTo>
                <a:cubicBezTo>
                  <a:pt x="1711830" y="310386"/>
                  <a:pt x="1707023" y="333774"/>
                  <a:pt x="1716785" y="352554"/>
                </a:cubicBezTo>
                <a:cubicBezTo>
                  <a:pt x="1721938" y="362414"/>
                  <a:pt x="1735366" y="378815"/>
                  <a:pt x="1768714" y="377725"/>
                </a:cubicBezTo>
                <a:cubicBezTo>
                  <a:pt x="1802309" y="378766"/>
                  <a:pt x="1815837" y="362414"/>
                  <a:pt x="1820990" y="352554"/>
                </a:cubicBezTo>
                <a:cubicBezTo>
                  <a:pt x="1830752" y="333774"/>
                  <a:pt x="1825995" y="310386"/>
                  <a:pt x="1816531" y="297899"/>
                </a:cubicBezTo>
                <a:cubicBezTo>
                  <a:pt x="1810188" y="289475"/>
                  <a:pt x="1808156" y="280755"/>
                  <a:pt x="1810882" y="273272"/>
                </a:cubicBezTo>
                <a:cubicBezTo>
                  <a:pt x="1813260" y="266781"/>
                  <a:pt x="1819206" y="261727"/>
                  <a:pt x="1826292" y="260092"/>
                </a:cubicBezTo>
                <a:cubicBezTo>
                  <a:pt x="1833328" y="258457"/>
                  <a:pt x="1876883" y="258358"/>
                  <a:pt x="1920389" y="258457"/>
                </a:cubicBezTo>
                <a:cubicBezTo>
                  <a:pt x="1919646" y="278475"/>
                  <a:pt x="1917267" y="349878"/>
                  <a:pt x="1920686" y="364842"/>
                </a:cubicBezTo>
                <a:cubicBezTo>
                  <a:pt x="1923015" y="375050"/>
                  <a:pt x="1930349" y="383523"/>
                  <a:pt x="1939813" y="386991"/>
                </a:cubicBezTo>
                <a:cubicBezTo>
                  <a:pt x="1950367" y="390807"/>
                  <a:pt x="1962210" y="388329"/>
                  <a:pt x="1973160" y="380054"/>
                </a:cubicBezTo>
                <a:cubicBezTo>
                  <a:pt x="1983021" y="372622"/>
                  <a:pt x="2001454" y="368905"/>
                  <a:pt x="2016270" y="376586"/>
                </a:cubicBezTo>
                <a:cubicBezTo>
                  <a:pt x="2029599" y="383523"/>
                  <a:pt x="2036239" y="398091"/>
                  <a:pt x="2035545" y="419051"/>
                </a:cubicBezTo>
                <a:cubicBezTo>
                  <a:pt x="2036239" y="439664"/>
                  <a:pt x="2029599" y="454232"/>
                  <a:pt x="2016270" y="461119"/>
                </a:cubicBezTo>
                <a:cubicBezTo>
                  <a:pt x="2001454" y="468849"/>
                  <a:pt x="1983021" y="465083"/>
                  <a:pt x="1973160" y="457651"/>
                </a:cubicBezTo>
                <a:cubicBezTo>
                  <a:pt x="1962210" y="449376"/>
                  <a:pt x="1950367" y="446898"/>
                  <a:pt x="1939813" y="450763"/>
                </a:cubicBezTo>
                <a:cubicBezTo>
                  <a:pt x="1930349" y="454182"/>
                  <a:pt x="1923015" y="462705"/>
                  <a:pt x="1920686" y="472863"/>
                </a:cubicBezTo>
                <a:cubicBezTo>
                  <a:pt x="1917317" y="487579"/>
                  <a:pt x="1919547" y="556851"/>
                  <a:pt x="1920339" y="578208"/>
                </a:cubicBezTo>
                <a:cubicBezTo>
                  <a:pt x="1875100" y="578009"/>
                  <a:pt x="1833725" y="577068"/>
                  <a:pt x="1826292" y="575383"/>
                </a:cubicBezTo>
                <a:cubicBezTo>
                  <a:pt x="1819157" y="573748"/>
                  <a:pt x="1813260" y="568694"/>
                  <a:pt x="1810882" y="562153"/>
                </a:cubicBezTo>
                <a:cubicBezTo>
                  <a:pt x="1808156" y="554721"/>
                  <a:pt x="1810188" y="546000"/>
                  <a:pt x="1816531" y="537576"/>
                </a:cubicBezTo>
                <a:cubicBezTo>
                  <a:pt x="1825995" y="525089"/>
                  <a:pt x="1830752" y="501701"/>
                  <a:pt x="1820990" y="482922"/>
                </a:cubicBezTo>
                <a:cubicBezTo>
                  <a:pt x="1815837" y="473011"/>
                  <a:pt x="1802309" y="456610"/>
                  <a:pt x="1769061" y="457750"/>
                </a:cubicBezTo>
                <a:cubicBezTo>
                  <a:pt x="1735664" y="456610"/>
                  <a:pt x="1721938" y="473011"/>
                  <a:pt x="1716785" y="482922"/>
                </a:cubicBezTo>
                <a:cubicBezTo>
                  <a:pt x="1707023" y="501701"/>
                  <a:pt x="1711830" y="525089"/>
                  <a:pt x="1721244" y="537576"/>
                </a:cubicBezTo>
                <a:cubicBezTo>
                  <a:pt x="1727587" y="546000"/>
                  <a:pt x="1729618" y="554721"/>
                  <a:pt x="1726893" y="562153"/>
                </a:cubicBezTo>
                <a:cubicBezTo>
                  <a:pt x="1724515" y="568694"/>
                  <a:pt x="1718618" y="573748"/>
                  <a:pt x="1711483" y="575383"/>
                </a:cubicBezTo>
                <a:cubicBezTo>
                  <a:pt x="1705091" y="576820"/>
                  <a:pt x="1668572" y="577068"/>
                  <a:pt x="1629377" y="577018"/>
                </a:cubicBezTo>
                <a:cubicBezTo>
                  <a:pt x="1630170" y="554374"/>
                  <a:pt x="1632251" y="487332"/>
                  <a:pt x="1628981" y="472863"/>
                </a:cubicBezTo>
                <a:cubicBezTo>
                  <a:pt x="1626652" y="462705"/>
                  <a:pt x="1619318" y="454232"/>
                  <a:pt x="1609854" y="450763"/>
                </a:cubicBezTo>
                <a:cubicBezTo>
                  <a:pt x="1599300" y="446898"/>
                  <a:pt x="1587457" y="449376"/>
                  <a:pt x="1576507" y="457651"/>
                </a:cubicBezTo>
                <a:cubicBezTo>
                  <a:pt x="1566696" y="465083"/>
                  <a:pt x="1548263" y="468849"/>
                  <a:pt x="1533447" y="461119"/>
                </a:cubicBezTo>
                <a:cubicBezTo>
                  <a:pt x="1520118" y="454232"/>
                  <a:pt x="1513429" y="439664"/>
                  <a:pt x="1514122" y="418704"/>
                </a:cubicBezTo>
                <a:cubicBezTo>
                  <a:pt x="1513429" y="398091"/>
                  <a:pt x="1520118" y="383523"/>
                  <a:pt x="1533447" y="376586"/>
                </a:cubicBezTo>
                <a:cubicBezTo>
                  <a:pt x="1548213" y="368905"/>
                  <a:pt x="1566696" y="372622"/>
                  <a:pt x="1576507" y="380054"/>
                </a:cubicBezTo>
                <a:cubicBezTo>
                  <a:pt x="1587457" y="388329"/>
                  <a:pt x="1599300" y="390807"/>
                  <a:pt x="1609854" y="386991"/>
                </a:cubicBezTo>
                <a:cubicBezTo>
                  <a:pt x="1619318" y="383523"/>
                  <a:pt x="1626652" y="375050"/>
                  <a:pt x="1628981" y="364842"/>
                </a:cubicBezTo>
                <a:cubicBezTo>
                  <a:pt x="1632400" y="349878"/>
                  <a:pt x="1630021" y="278475"/>
                  <a:pt x="1629278" y="258407"/>
                </a:cubicBezTo>
                <a:close/>
                <a:moveTo>
                  <a:pt x="1807710" y="747126"/>
                </a:moveTo>
                <a:cubicBezTo>
                  <a:pt x="1806620" y="779978"/>
                  <a:pt x="1822675" y="793357"/>
                  <a:pt x="1832387" y="798362"/>
                </a:cubicBezTo>
                <a:cubicBezTo>
                  <a:pt x="1850820" y="807925"/>
                  <a:pt x="1873762" y="803267"/>
                  <a:pt x="1885951" y="794001"/>
                </a:cubicBezTo>
                <a:cubicBezTo>
                  <a:pt x="1894176" y="787807"/>
                  <a:pt x="1902650" y="785825"/>
                  <a:pt x="1909934" y="788501"/>
                </a:cubicBezTo>
                <a:cubicBezTo>
                  <a:pt x="1916276" y="790830"/>
                  <a:pt x="1921231" y="796578"/>
                  <a:pt x="1922817" y="803515"/>
                </a:cubicBezTo>
                <a:cubicBezTo>
                  <a:pt x="1925592" y="815556"/>
                  <a:pt x="1924056" y="875760"/>
                  <a:pt x="1922965" y="905441"/>
                </a:cubicBezTo>
                <a:cubicBezTo>
                  <a:pt x="1878618" y="905540"/>
                  <a:pt x="1833477" y="905441"/>
                  <a:pt x="1826292" y="903805"/>
                </a:cubicBezTo>
                <a:cubicBezTo>
                  <a:pt x="1819206" y="902170"/>
                  <a:pt x="1813260" y="897116"/>
                  <a:pt x="1810882" y="890575"/>
                </a:cubicBezTo>
                <a:cubicBezTo>
                  <a:pt x="1808156" y="883143"/>
                  <a:pt x="1810188" y="874422"/>
                  <a:pt x="1816531" y="865998"/>
                </a:cubicBezTo>
                <a:cubicBezTo>
                  <a:pt x="1825995" y="853512"/>
                  <a:pt x="1830752" y="830124"/>
                  <a:pt x="1820990" y="811344"/>
                </a:cubicBezTo>
                <a:cubicBezTo>
                  <a:pt x="1815837" y="801434"/>
                  <a:pt x="1802309" y="785082"/>
                  <a:pt x="1769061" y="786172"/>
                </a:cubicBezTo>
                <a:cubicBezTo>
                  <a:pt x="1735664" y="785082"/>
                  <a:pt x="1721938" y="801434"/>
                  <a:pt x="1716785" y="811344"/>
                </a:cubicBezTo>
                <a:cubicBezTo>
                  <a:pt x="1707023" y="830124"/>
                  <a:pt x="1711830" y="853512"/>
                  <a:pt x="1721244" y="865998"/>
                </a:cubicBezTo>
                <a:cubicBezTo>
                  <a:pt x="1727587" y="874422"/>
                  <a:pt x="1729618" y="883143"/>
                  <a:pt x="1726893" y="890575"/>
                </a:cubicBezTo>
                <a:cubicBezTo>
                  <a:pt x="1724515" y="897116"/>
                  <a:pt x="1718618" y="902170"/>
                  <a:pt x="1711483" y="903805"/>
                </a:cubicBezTo>
                <a:cubicBezTo>
                  <a:pt x="1704744" y="905342"/>
                  <a:pt x="1669712" y="906283"/>
                  <a:pt x="1629328" y="906580"/>
                </a:cubicBezTo>
                <a:cubicBezTo>
                  <a:pt x="1630121" y="885125"/>
                  <a:pt x="1632350" y="816002"/>
                  <a:pt x="1628981" y="801285"/>
                </a:cubicBezTo>
                <a:cubicBezTo>
                  <a:pt x="1626652" y="791127"/>
                  <a:pt x="1619318" y="782654"/>
                  <a:pt x="1609854" y="779185"/>
                </a:cubicBezTo>
                <a:cubicBezTo>
                  <a:pt x="1599300" y="775370"/>
                  <a:pt x="1587457" y="777798"/>
                  <a:pt x="1576507" y="786073"/>
                </a:cubicBezTo>
                <a:cubicBezTo>
                  <a:pt x="1566696" y="793506"/>
                  <a:pt x="1548263" y="797271"/>
                  <a:pt x="1533447" y="789542"/>
                </a:cubicBezTo>
                <a:cubicBezTo>
                  <a:pt x="1520118" y="782654"/>
                  <a:pt x="1513429" y="768086"/>
                  <a:pt x="1514122" y="747126"/>
                </a:cubicBezTo>
                <a:cubicBezTo>
                  <a:pt x="1513429" y="726513"/>
                  <a:pt x="1520118" y="711945"/>
                  <a:pt x="1533447" y="705008"/>
                </a:cubicBezTo>
                <a:cubicBezTo>
                  <a:pt x="1548263" y="697328"/>
                  <a:pt x="1566696" y="701044"/>
                  <a:pt x="1576507" y="708476"/>
                </a:cubicBezTo>
                <a:cubicBezTo>
                  <a:pt x="1587457" y="716751"/>
                  <a:pt x="1599300" y="719229"/>
                  <a:pt x="1609854" y="715414"/>
                </a:cubicBezTo>
                <a:cubicBezTo>
                  <a:pt x="1619318" y="711945"/>
                  <a:pt x="1626652" y="703472"/>
                  <a:pt x="1628981" y="693264"/>
                </a:cubicBezTo>
                <a:cubicBezTo>
                  <a:pt x="1632400" y="678350"/>
                  <a:pt x="1630021" y="607096"/>
                  <a:pt x="1629278" y="586929"/>
                </a:cubicBezTo>
                <a:cubicBezTo>
                  <a:pt x="1677095" y="586929"/>
                  <a:pt x="1706577" y="586681"/>
                  <a:pt x="1713663" y="585046"/>
                </a:cubicBezTo>
                <a:cubicBezTo>
                  <a:pt x="1724069" y="582667"/>
                  <a:pt x="1732691" y="575185"/>
                  <a:pt x="1736209" y="565572"/>
                </a:cubicBezTo>
                <a:cubicBezTo>
                  <a:pt x="1740123" y="554869"/>
                  <a:pt x="1737596" y="542779"/>
                  <a:pt x="1729123" y="531580"/>
                </a:cubicBezTo>
                <a:cubicBezTo>
                  <a:pt x="1721542" y="521522"/>
                  <a:pt x="1717726" y="502643"/>
                  <a:pt x="1725605" y="487480"/>
                </a:cubicBezTo>
                <a:cubicBezTo>
                  <a:pt x="1732691" y="473804"/>
                  <a:pt x="1747605" y="466966"/>
                  <a:pt x="1769061" y="467660"/>
                </a:cubicBezTo>
                <a:cubicBezTo>
                  <a:pt x="1790169" y="466966"/>
                  <a:pt x="1805084" y="473804"/>
                  <a:pt x="1812170" y="487480"/>
                </a:cubicBezTo>
                <a:cubicBezTo>
                  <a:pt x="1820049" y="502643"/>
                  <a:pt x="1816233" y="521522"/>
                  <a:pt x="1808652" y="531580"/>
                </a:cubicBezTo>
                <a:cubicBezTo>
                  <a:pt x="1800179" y="542779"/>
                  <a:pt x="1797652" y="554869"/>
                  <a:pt x="1801566" y="565572"/>
                </a:cubicBezTo>
                <a:cubicBezTo>
                  <a:pt x="1805084" y="575185"/>
                  <a:pt x="1813706" y="582667"/>
                  <a:pt x="1824112" y="585046"/>
                </a:cubicBezTo>
                <a:cubicBezTo>
                  <a:pt x="1832288" y="586929"/>
                  <a:pt x="1875942" y="587920"/>
                  <a:pt x="1922916" y="588118"/>
                </a:cubicBezTo>
                <a:cubicBezTo>
                  <a:pt x="1924006" y="617402"/>
                  <a:pt x="1925592" y="678845"/>
                  <a:pt x="1922817" y="691084"/>
                </a:cubicBezTo>
                <a:cubicBezTo>
                  <a:pt x="1921231" y="698021"/>
                  <a:pt x="1916276" y="703769"/>
                  <a:pt x="1909934" y="706098"/>
                </a:cubicBezTo>
                <a:cubicBezTo>
                  <a:pt x="1902650" y="708724"/>
                  <a:pt x="1894176" y="706792"/>
                  <a:pt x="1885951" y="700598"/>
                </a:cubicBezTo>
                <a:cubicBezTo>
                  <a:pt x="1873762" y="691332"/>
                  <a:pt x="1850770" y="686674"/>
                  <a:pt x="1832387" y="696237"/>
                </a:cubicBezTo>
                <a:cubicBezTo>
                  <a:pt x="1822675" y="701242"/>
                  <a:pt x="1806620" y="714571"/>
                  <a:pt x="1807710" y="747126"/>
                </a:cubicBezTo>
                <a:close/>
                <a:moveTo>
                  <a:pt x="1807710" y="1732393"/>
                </a:moveTo>
                <a:cubicBezTo>
                  <a:pt x="1806620" y="1765295"/>
                  <a:pt x="1822675" y="1778624"/>
                  <a:pt x="1832387" y="1783628"/>
                </a:cubicBezTo>
                <a:cubicBezTo>
                  <a:pt x="1850820" y="1793192"/>
                  <a:pt x="1873762" y="1788534"/>
                  <a:pt x="1885951" y="1779268"/>
                </a:cubicBezTo>
                <a:cubicBezTo>
                  <a:pt x="1894176" y="1773074"/>
                  <a:pt x="1902650" y="1771142"/>
                  <a:pt x="1909934" y="1773768"/>
                </a:cubicBezTo>
                <a:cubicBezTo>
                  <a:pt x="1916276" y="1776097"/>
                  <a:pt x="1921231" y="1781845"/>
                  <a:pt x="1922817" y="1788782"/>
                </a:cubicBezTo>
                <a:cubicBezTo>
                  <a:pt x="1925592" y="1800872"/>
                  <a:pt x="1924056" y="1861027"/>
                  <a:pt x="1922965" y="1890708"/>
                </a:cubicBezTo>
                <a:cubicBezTo>
                  <a:pt x="1878618" y="1890807"/>
                  <a:pt x="1833477" y="1890708"/>
                  <a:pt x="1826292" y="1889072"/>
                </a:cubicBezTo>
                <a:cubicBezTo>
                  <a:pt x="1819206" y="1887437"/>
                  <a:pt x="1813260" y="1882383"/>
                  <a:pt x="1810882" y="1875892"/>
                </a:cubicBezTo>
                <a:cubicBezTo>
                  <a:pt x="1808156" y="1868410"/>
                  <a:pt x="1810188" y="1859689"/>
                  <a:pt x="1816531" y="1851265"/>
                </a:cubicBezTo>
                <a:cubicBezTo>
                  <a:pt x="1825995" y="1838778"/>
                  <a:pt x="1830752" y="1815390"/>
                  <a:pt x="1820990" y="1796611"/>
                </a:cubicBezTo>
                <a:cubicBezTo>
                  <a:pt x="1815837" y="1786750"/>
                  <a:pt x="1802458" y="1770299"/>
                  <a:pt x="1769061" y="1771439"/>
                </a:cubicBezTo>
                <a:cubicBezTo>
                  <a:pt x="1735465" y="1770299"/>
                  <a:pt x="1721938" y="1786750"/>
                  <a:pt x="1716785" y="1796611"/>
                </a:cubicBezTo>
                <a:cubicBezTo>
                  <a:pt x="1707023" y="1815390"/>
                  <a:pt x="1711830" y="1838778"/>
                  <a:pt x="1721244" y="1851265"/>
                </a:cubicBezTo>
                <a:cubicBezTo>
                  <a:pt x="1727587" y="1859689"/>
                  <a:pt x="1729618" y="1868410"/>
                  <a:pt x="1726893" y="1875892"/>
                </a:cubicBezTo>
                <a:cubicBezTo>
                  <a:pt x="1724515" y="1882383"/>
                  <a:pt x="1718618" y="1887437"/>
                  <a:pt x="1711483" y="1889072"/>
                </a:cubicBezTo>
                <a:cubicBezTo>
                  <a:pt x="1704744" y="1890608"/>
                  <a:pt x="1669712" y="1891550"/>
                  <a:pt x="1629328" y="1891847"/>
                </a:cubicBezTo>
                <a:cubicBezTo>
                  <a:pt x="1630121" y="1870392"/>
                  <a:pt x="1632350" y="1801269"/>
                  <a:pt x="1628981" y="1786602"/>
                </a:cubicBezTo>
                <a:cubicBezTo>
                  <a:pt x="1626652" y="1776394"/>
                  <a:pt x="1619318" y="1767921"/>
                  <a:pt x="1609854" y="1764452"/>
                </a:cubicBezTo>
                <a:cubicBezTo>
                  <a:pt x="1599300" y="1760637"/>
                  <a:pt x="1587457" y="1763065"/>
                  <a:pt x="1576507" y="1771389"/>
                </a:cubicBezTo>
                <a:cubicBezTo>
                  <a:pt x="1566696" y="1778773"/>
                  <a:pt x="1548263" y="1782538"/>
                  <a:pt x="1533447" y="1774858"/>
                </a:cubicBezTo>
                <a:cubicBezTo>
                  <a:pt x="1520118" y="1767921"/>
                  <a:pt x="1513429" y="1753353"/>
                  <a:pt x="1514122" y="1732393"/>
                </a:cubicBezTo>
                <a:cubicBezTo>
                  <a:pt x="1513429" y="1711780"/>
                  <a:pt x="1520118" y="1697212"/>
                  <a:pt x="1533447" y="1690275"/>
                </a:cubicBezTo>
                <a:cubicBezTo>
                  <a:pt x="1548213" y="1682595"/>
                  <a:pt x="1566696" y="1686360"/>
                  <a:pt x="1576507" y="1693743"/>
                </a:cubicBezTo>
                <a:cubicBezTo>
                  <a:pt x="1587457" y="1702068"/>
                  <a:pt x="1599300" y="1704496"/>
                  <a:pt x="1609854" y="1700681"/>
                </a:cubicBezTo>
                <a:cubicBezTo>
                  <a:pt x="1619318" y="1697212"/>
                  <a:pt x="1626652" y="1688739"/>
                  <a:pt x="1628981" y="1678531"/>
                </a:cubicBezTo>
                <a:cubicBezTo>
                  <a:pt x="1632400" y="1663617"/>
                  <a:pt x="1630021" y="1592363"/>
                  <a:pt x="1629278" y="1572196"/>
                </a:cubicBezTo>
                <a:cubicBezTo>
                  <a:pt x="1677095" y="1572245"/>
                  <a:pt x="1706577" y="1571948"/>
                  <a:pt x="1713663" y="1570313"/>
                </a:cubicBezTo>
                <a:cubicBezTo>
                  <a:pt x="1724069" y="1567934"/>
                  <a:pt x="1732691" y="1560501"/>
                  <a:pt x="1736209" y="1550839"/>
                </a:cubicBezTo>
                <a:cubicBezTo>
                  <a:pt x="1740123" y="1540136"/>
                  <a:pt x="1737596" y="1528046"/>
                  <a:pt x="1729123" y="1516847"/>
                </a:cubicBezTo>
                <a:cubicBezTo>
                  <a:pt x="1721542" y="1506788"/>
                  <a:pt x="1717726" y="1487910"/>
                  <a:pt x="1725605" y="1472747"/>
                </a:cubicBezTo>
                <a:cubicBezTo>
                  <a:pt x="1732691" y="1459071"/>
                  <a:pt x="1747704" y="1452332"/>
                  <a:pt x="1769061" y="1452927"/>
                </a:cubicBezTo>
                <a:cubicBezTo>
                  <a:pt x="1790169" y="1452184"/>
                  <a:pt x="1805084" y="1459071"/>
                  <a:pt x="1812170" y="1472747"/>
                </a:cubicBezTo>
                <a:cubicBezTo>
                  <a:pt x="1820049" y="1487910"/>
                  <a:pt x="1816233" y="1506788"/>
                  <a:pt x="1808652" y="1516847"/>
                </a:cubicBezTo>
                <a:cubicBezTo>
                  <a:pt x="1800179" y="1528046"/>
                  <a:pt x="1797652" y="1540136"/>
                  <a:pt x="1801566" y="1550839"/>
                </a:cubicBezTo>
                <a:cubicBezTo>
                  <a:pt x="1805084" y="1560501"/>
                  <a:pt x="1813706" y="1567934"/>
                  <a:pt x="1824112" y="1570313"/>
                </a:cubicBezTo>
                <a:cubicBezTo>
                  <a:pt x="1832288" y="1572196"/>
                  <a:pt x="1875942" y="1573236"/>
                  <a:pt x="1922916" y="1573385"/>
                </a:cubicBezTo>
                <a:cubicBezTo>
                  <a:pt x="1924006" y="1602669"/>
                  <a:pt x="1925592" y="1664162"/>
                  <a:pt x="1922817" y="1676351"/>
                </a:cubicBezTo>
                <a:cubicBezTo>
                  <a:pt x="1921231" y="1683288"/>
                  <a:pt x="1916276" y="1689036"/>
                  <a:pt x="1909934" y="1691365"/>
                </a:cubicBezTo>
                <a:cubicBezTo>
                  <a:pt x="1902699" y="1693991"/>
                  <a:pt x="1894176" y="1692059"/>
                  <a:pt x="1885951" y="1685865"/>
                </a:cubicBezTo>
                <a:cubicBezTo>
                  <a:pt x="1873762" y="1676599"/>
                  <a:pt x="1850770" y="1671941"/>
                  <a:pt x="1832387" y="1681504"/>
                </a:cubicBezTo>
                <a:cubicBezTo>
                  <a:pt x="1822675" y="1686509"/>
                  <a:pt x="1806620" y="1699838"/>
                  <a:pt x="1807710" y="1732393"/>
                </a:cubicBezTo>
                <a:close/>
                <a:moveTo>
                  <a:pt x="1483054" y="1796611"/>
                </a:moveTo>
                <a:cubicBezTo>
                  <a:pt x="1477901" y="1786750"/>
                  <a:pt x="1464472" y="1770299"/>
                  <a:pt x="1431125" y="1771439"/>
                </a:cubicBezTo>
                <a:cubicBezTo>
                  <a:pt x="1397579" y="1770250"/>
                  <a:pt x="1383952" y="1786701"/>
                  <a:pt x="1378849" y="1796611"/>
                </a:cubicBezTo>
                <a:cubicBezTo>
                  <a:pt x="1369087" y="1815390"/>
                  <a:pt x="1373844" y="1838778"/>
                  <a:pt x="1383308" y="1851265"/>
                </a:cubicBezTo>
                <a:cubicBezTo>
                  <a:pt x="1389651" y="1859689"/>
                  <a:pt x="1391682" y="1868410"/>
                  <a:pt x="1388957" y="1875892"/>
                </a:cubicBezTo>
                <a:cubicBezTo>
                  <a:pt x="1386579" y="1882383"/>
                  <a:pt x="1380633" y="1887437"/>
                  <a:pt x="1373497" y="1889072"/>
                </a:cubicBezTo>
                <a:cubicBezTo>
                  <a:pt x="1365569" y="1890906"/>
                  <a:pt x="1310518" y="1890757"/>
                  <a:pt x="1262008" y="1890708"/>
                </a:cubicBezTo>
                <a:cubicBezTo>
                  <a:pt x="1242535" y="1890658"/>
                  <a:pt x="1225340" y="1890608"/>
                  <a:pt x="1210525" y="1890658"/>
                </a:cubicBezTo>
                <a:cubicBezTo>
                  <a:pt x="1209484" y="1860977"/>
                  <a:pt x="1207948" y="1800823"/>
                  <a:pt x="1210674" y="1788782"/>
                </a:cubicBezTo>
                <a:cubicBezTo>
                  <a:pt x="1212259" y="1781845"/>
                  <a:pt x="1217214" y="1776097"/>
                  <a:pt x="1223557" y="1773768"/>
                </a:cubicBezTo>
                <a:cubicBezTo>
                  <a:pt x="1230791" y="1771142"/>
                  <a:pt x="1239314" y="1773074"/>
                  <a:pt x="1247539" y="1779268"/>
                </a:cubicBezTo>
                <a:cubicBezTo>
                  <a:pt x="1259778" y="1788534"/>
                  <a:pt x="1282720" y="1793192"/>
                  <a:pt x="1301153" y="1783628"/>
                </a:cubicBezTo>
                <a:cubicBezTo>
                  <a:pt x="1310816" y="1778624"/>
                  <a:pt x="1326920" y="1765295"/>
                  <a:pt x="1325780" y="1732740"/>
                </a:cubicBezTo>
                <a:cubicBezTo>
                  <a:pt x="1326920" y="1699838"/>
                  <a:pt x="1310816" y="1686509"/>
                  <a:pt x="1301153" y="1681504"/>
                </a:cubicBezTo>
                <a:cubicBezTo>
                  <a:pt x="1282720" y="1671941"/>
                  <a:pt x="1259778" y="1676599"/>
                  <a:pt x="1247539" y="1685865"/>
                </a:cubicBezTo>
                <a:cubicBezTo>
                  <a:pt x="1239314" y="1692059"/>
                  <a:pt x="1230791" y="1693991"/>
                  <a:pt x="1223557" y="1691365"/>
                </a:cubicBezTo>
                <a:cubicBezTo>
                  <a:pt x="1217214" y="1689036"/>
                  <a:pt x="1212259" y="1683288"/>
                  <a:pt x="1210674" y="1676351"/>
                </a:cubicBezTo>
                <a:cubicBezTo>
                  <a:pt x="1207849" y="1663815"/>
                  <a:pt x="1209583" y="1599547"/>
                  <a:pt x="1210674" y="1571254"/>
                </a:cubicBezTo>
                <a:cubicBezTo>
                  <a:pt x="1273107" y="1570362"/>
                  <a:pt x="1362299" y="1571204"/>
                  <a:pt x="1373497" y="1573781"/>
                </a:cubicBezTo>
                <a:cubicBezTo>
                  <a:pt x="1380633" y="1575416"/>
                  <a:pt x="1386579" y="1580470"/>
                  <a:pt x="1388957" y="1587011"/>
                </a:cubicBezTo>
                <a:cubicBezTo>
                  <a:pt x="1391682" y="1594444"/>
                  <a:pt x="1389651" y="1603165"/>
                  <a:pt x="1383308" y="1611588"/>
                </a:cubicBezTo>
                <a:cubicBezTo>
                  <a:pt x="1373844" y="1624075"/>
                  <a:pt x="1369087" y="1647463"/>
                  <a:pt x="1378849" y="1666243"/>
                </a:cubicBezTo>
                <a:cubicBezTo>
                  <a:pt x="1383804" y="1675806"/>
                  <a:pt x="1396687" y="1691464"/>
                  <a:pt x="1427557" y="1691464"/>
                </a:cubicBezTo>
                <a:cubicBezTo>
                  <a:pt x="1428598" y="1691464"/>
                  <a:pt x="1429688" y="1691415"/>
                  <a:pt x="1430778" y="1691415"/>
                </a:cubicBezTo>
                <a:cubicBezTo>
                  <a:pt x="1464373" y="1692604"/>
                  <a:pt x="1477901" y="1676153"/>
                  <a:pt x="1483054" y="1666243"/>
                </a:cubicBezTo>
                <a:cubicBezTo>
                  <a:pt x="1492815" y="1647463"/>
                  <a:pt x="1488009" y="1624075"/>
                  <a:pt x="1478594" y="1611588"/>
                </a:cubicBezTo>
                <a:cubicBezTo>
                  <a:pt x="1472252" y="1603165"/>
                  <a:pt x="1470220" y="1594444"/>
                  <a:pt x="1472946" y="1587011"/>
                </a:cubicBezTo>
                <a:cubicBezTo>
                  <a:pt x="1475324" y="1580470"/>
                  <a:pt x="1481221" y="1575416"/>
                  <a:pt x="1488356" y="1573781"/>
                </a:cubicBezTo>
                <a:cubicBezTo>
                  <a:pt x="1496334" y="1571948"/>
                  <a:pt x="1551335" y="1572047"/>
                  <a:pt x="1599895" y="1572196"/>
                </a:cubicBezTo>
                <a:lnTo>
                  <a:pt x="1619368" y="1572196"/>
                </a:lnTo>
                <a:cubicBezTo>
                  <a:pt x="1620458" y="1600985"/>
                  <a:pt x="1622143" y="1663963"/>
                  <a:pt x="1619318" y="1676351"/>
                </a:cubicBezTo>
                <a:cubicBezTo>
                  <a:pt x="1617733" y="1683288"/>
                  <a:pt x="1612778" y="1689036"/>
                  <a:pt x="1606435" y="1691365"/>
                </a:cubicBezTo>
                <a:cubicBezTo>
                  <a:pt x="1599201" y="1693991"/>
                  <a:pt x="1590678" y="1692059"/>
                  <a:pt x="1582453" y="1685865"/>
                </a:cubicBezTo>
                <a:cubicBezTo>
                  <a:pt x="1570214" y="1676599"/>
                  <a:pt x="1547272" y="1671941"/>
                  <a:pt x="1528839" y="1681504"/>
                </a:cubicBezTo>
                <a:cubicBezTo>
                  <a:pt x="1519176" y="1686509"/>
                  <a:pt x="1503122" y="1699838"/>
                  <a:pt x="1504212" y="1732393"/>
                </a:cubicBezTo>
                <a:cubicBezTo>
                  <a:pt x="1503122" y="1765295"/>
                  <a:pt x="1519176" y="1778624"/>
                  <a:pt x="1528839" y="1783628"/>
                </a:cubicBezTo>
                <a:cubicBezTo>
                  <a:pt x="1547272" y="1793192"/>
                  <a:pt x="1570214" y="1788534"/>
                  <a:pt x="1582453" y="1779268"/>
                </a:cubicBezTo>
                <a:cubicBezTo>
                  <a:pt x="1590678" y="1773074"/>
                  <a:pt x="1599201" y="1771142"/>
                  <a:pt x="1606435" y="1773768"/>
                </a:cubicBezTo>
                <a:cubicBezTo>
                  <a:pt x="1612778" y="1776097"/>
                  <a:pt x="1617733" y="1781845"/>
                  <a:pt x="1619318" y="1788782"/>
                </a:cubicBezTo>
                <a:cubicBezTo>
                  <a:pt x="1622093" y="1801021"/>
                  <a:pt x="1620508" y="1862662"/>
                  <a:pt x="1619418" y="1891897"/>
                </a:cubicBezTo>
                <a:cubicBezTo>
                  <a:pt x="1562087" y="1892194"/>
                  <a:pt x="1497770" y="1891253"/>
                  <a:pt x="1488356" y="1889072"/>
                </a:cubicBezTo>
                <a:cubicBezTo>
                  <a:pt x="1481221" y="1887437"/>
                  <a:pt x="1475324" y="1882383"/>
                  <a:pt x="1472946" y="1875892"/>
                </a:cubicBezTo>
                <a:cubicBezTo>
                  <a:pt x="1470220" y="1868410"/>
                  <a:pt x="1472252" y="1859689"/>
                  <a:pt x="1478594" y="1851265"/>
                </a:cubicBezTo>
                <a:cubicBezTo>
                  <a:pt x="1488009" y="1838778"/>
                  <a:pt x="1492815" y="1815390"/>
                  <a:pt x="1483054" y="1796611"/>
                </a:cubicBezTo>
                <a:close/>
                <a:moveTo>
                  <a:pt x="1200615" y="1890708"/>
                </a:moveTo>
                <a:cubicBezTo>
                  <a:pt x="1171627" y="1890856"/>
                  <a:pt x="1153541" y="1891302"/>
                  <a:pt x="1148240" y="1892541"/>
                </a:cubicBezTo>
                <a:cubicBezTo>
                  <a:pt x="1137834" y="1894920"/>
                  <a:pt x="1129212" y="1902402"/>
                  <a:pt x="1125694" y="1912014"/>
                </a:cubicBezTo>
                <a:cubicBezTo>
                  <a:pt x="1121779" y="1922767"/>
                  <a:pt x="1124307" y="1934808"/>
                  <a:pt x="1132730" y="1946006"/>
                </a:cubicBezTo>
                <a:cubicBezTo>
                  <a:pt x="1140361" y="1956065"/>
                  <a:pt x="1144176" y="1974944"/>
                  <a:pt x="1136298" y="1990106"/>
                </a:cubicBezTo>
                <a:cubicBezTo>
                  <a:pt x="1129212" y="2003783"/>
                  <a:pt x="1114347" y="2010521"/>
                  <a:pt x="1092842" y="2009927"/>
                </a:cubicBezTo>
                <a:cubicBezTo>
                  <a:pt x="1071684" y="2010571"/>
                  <a:pt x="1056818" y="2003783"/>
                  <a:pt x="1049683" y="1990106"/>
                </a:cubicBezTo>
                <a:cubicBezTo>
                  <a:pt x="1041805" y="1974944"/>
                  <a:pt x="1045669" y="1956065"/>
                  <a:pt x="1053251" y="1946006"/>
                </a:cubicBezTo>
                <a:cubicBezTo>
                  <a:pt x="1061724" y="1934808"/>
                  <a:pt x="1064202" y="1922767"/>
                  <a:pt x="1060287" y="1912014"/>
                </a:cubicBezTo>
                <a:cubicBezTo>
                  <a:pt x="1056818" y="1902402"/>
                  <a:pt x="1048147" y="1894920"/>
                  <a:pt x="1037791" y="1892541"/>
                </a:cubicBezTo>
                <a:cubicBezTo>
                  <a:pt x="1029367" y="1890608"/>
                  <a:pt x="989182" y="1890559"/>
                  <a:pt x="924022" y="1890708"/>
                </a:cubicBezTo>
                <a:cubicBezTo>
                  <a:pt x="906382" y="1890708"/>
                  <a:pt x="887850" y="1890708"/>
                  <a:pt x="871053" y="1890708"/>
                </a:cubicBezTo>
                <a:cubicBezTo>
                  <a:pt x="869963" y="1861027"/>
                  <a:pt x="868476" y="1800872"/>
                  <a:pt x="871201" y="1788782"/>
                </a:cubicBezTo>
                <a:cubicBezTo>
                  <a:pt x="872787" y="1781845"/>
                  <a:pt x="877742" y="1776097"/>
                  <a:pt x="884084" y="1773768"/>
                </a:cubicBezTo>
                <a:cubicBezTo>
                  <a:pt x="891319" y="1771142"/>
                  <a:pt x="899842" y="1773074"/>
                  <a:pt x="908067" y="1779268"/>
                </a:cubicBezTo>
                <a:cubicBezTo>
                  <a:pt x="920306" y="1788534"/>
                  <a:pt x="943248" y="1793192"/>
                  <a:pt x="961681" y="1783628"/>
                </a:cubicBezTo>
                <a:cubicBezTo>
                  <a:pt x="971343" y="1778624"/>
                  <a:pt x="987447" y="1765295"/>
                  <a:pt x="986308" y="1732740"/>
                </a:cubicBezTo>
                <a:cubicBezTo>
                  <a:pt x="987447" y="1699838"/>
                  <a:pt x="971343" y="1686509"/>
                  <a:pt x="961681" y="1681504"/>
                </a:cubicBezTo>
                <a:cubicBezTo>
                  <a:pt x="943248" y="1671941"/>
                  <a:pt x="920306" y="1676599"/>
                  <a:pt x="908067" y="1685865"/>
                </a:cubicBezTo>
                <a:cubicBezTo>
                  <a:pt x="899842" y="1692059"/>
                  <a:pt x="891319" y="1693991"/>
                  <a:pt x="884084" y="1691365"/>
                </a:cubicBezTo>
                <a:cubicBezTo>
                  <a:pt x="877742" y="1689036"/>
                  <a:pt x="872787" y="1683288"/>
                  <a:pt x="871201" y="1676351"/>
                </a:cubicBezTo>
                <a:cubicBezTo>
                  <a:pt x="868377" y="1663963"/>
                  <a:pt x="870062" y="1600985"/>
                  <a:pt x="871152" y="1572196"/>
                </a:cubicBezTo>
                <a:cubicBezTo>
                  <a:pt x="886265" y="1572245"/>
                  <a:pt x="903954" y="1572196"/>
                  <a:pt x="924022" y="1572196"/>
                </a:cubicBezTo>
                <a:cubicBezTo>
                  <a:pt x="972582" y="1572047"/>
                  <a:pt x="1027633" y="1571948"/>
                  <a:pt x="1035561" y="1573781"/>
                </a:cubicBezTo>
                <a:cubicBezTo>
                  <a:pt x="1042696" y="1575416"/>
                  <a:pt x="1048643" y="1580470"/>
                  <a:pt x="1051021" y="1587011"/>
                </a:cubicBezTo>
                <a:cubicBezTo>
                  <a:pt x="1053697" y="1594444"/>
                  <a:pt x="1051715" y="1603165"/>
                  <a:pt x="1045372" y="1611588"/>
                </a:cubicBezTo>
                <a:cubicBezTo>
                  <a:pt x="1035908" y="1624075"/>
                  <a:pt x="1031151" y="1647463"/>
                  <a:pt x="1040913" y="1666243"/>
                </a:cubicBezTo>
                <a:cubicBezTo>
                  <a:pt x="1046016" y="1676153"/>
                  <a:pt x="1059742" y="1692604"/>
                  <a:pt x="1092842" y="1691415"/>
                </a:cubicBezTo>
                <a:cubicBezTo>
                  <a:pt x="1126437" y="1692604"/>
                  <a:pt x="1139965" y="1676153"/>
                  <a:pt x="1145118" y="1666243"/>
                </a:cubicBezTo>
                <a:cubicBezTo>
                  <a:pt x="1154830" y="1647463"/>
                  <a:pt x="1150073" y="1624075"/>
                  <a:pt x="1140658" y="1611588"/>
                </a:cubicBezTo>
                <a:cubicBezTo>
                  <a:pt x="1134316" y="1603165"/>
                  <a:pt x="1132284" y="1594444"/>
                  <a:pt x="1135009" y="1587011"/>
                </a:cubicBezTo>
                <a:cubicBezTo>
                  <a:pt x="1137388" y="1580470"/>
                  <a:pt x="1143284" y="1575416"/>
                  <a:pt x="1150420" y="1573781"/>
                </a:cubicBezTo>
                <a:cubicBezTo>
                  <a:pt x="1155325" y="1572641"/>
                  <a:pt x="1174997" y="1571898"/>
                  <a:pt x="1200763" y="1571403"/>
                </a:cubicBezTo>
                <a:cubicBezTo>
                  <a:pt x="1200020" y="1590331"/>
                  <a:pt x="1197543" y="1663369"/>
                  <a:pt x="1201011" y="1678531"/>
                </a:cubicBezTo>
                <a:cubicBezTo>
                  <a:pt x="1203340" y="1688739"/>
                  <a:pt x="1210674" y="1697212"/>
                  <a:pt x="1220187" y="1700681"/>
                </a:cubicBezTo>
                <a:cubicBezTo>
                  <a:pt x="1230692" y="1704496"/>
                  <a:pt x="1242535" y="1702068"/>
                  <a:pt x="1253485" y="1693743"/>
                </a:cubicBezTo>
                <a:cubicBezTo>
                  <a:pt x="1263296" y="1686311"/>
                  <a:pt x="1281729" y="1682595"/>
                  <a:pt x="1296595" y="1690275"/>
                </a:cubicBezTo>
                <a:cubicBezTo>
                  <a:pt x="1309924" y="1697212"/>
                  <a:pt x="1316564" y="1711780"/>
                  <a:pt x="1315870" y="1732740"/>
                </a:cubicBezTo>
                <a:cubicBezTo>
                  <a:pt x="1316564" y="1753353"/>
                  <a:pt x="1309924" y="1767921"/>
                  <a:pt x="1296595" y="1774858"/>
                </a:cubicBezTo>
                <a:cubicBezTo>
                  <a:pt x="1281779" y="1782538"/>
                  <a:pt x="1263346" y="1778773"/>
                  <a:pt x="1253485" y="1771389"/>
                </a:cubicBezTo>
                <a:cubicBezTo>
                  <a:pt x="1242535" y="1763065"/>
                  <a:pt x="1230692" y="1760637"/>
                  <a:pt x="1220187" y="1764452"/>
                </a:cubicBezTo>
                <a:cubicBezTo>
                  <a:pt x="1210674" y="1767921"/>
                  <a:pt x="1203340" y="1776394"/>
                  <a:pt x="1201011" y="1786602"/>
                </a:cubicBezTo>
                <a:cubicBezTo>
                  <a:pt x="1197741" y="1801021"/>
                  <a:pt x="1199822" y="1868013"/>
                  <a:pt x="1200615" y="1890708"/>
                </a:cubicBezTo>
                <a:close/>
                <a:moveTo>
                  <a:pt x="861142" y="1890658"/>
                </a:moveTo>
                <a:cubicBezTo>
                  <a:pt x="836367" y="1890509"/>
                  <a:pt x="816943" y="1890113"/>
                  <a:pt x="812484" y="1889072"/>
                </a:cubicBezTo>
                <a:cubicBezTo>
                  <a:pt x="805348" y="1887437"/>
                  <a:pt x="799452" y="1882383"/>
                  <a:pt x="797073" y="1875892"/>
                </a:cubicBezTo>
                <a:cubicBezTo>
                  <a:pt x="794348" y="1868410"/>
                  <a:pt x="796330" y="1859689"/>
                  <a:pt x="802722" y="1851265"/>
                </a:cubicBezTo>
                <a:cubicBezTo>
                  <a:pt x="812137" y="1838778"/>
                  <a:pt x="816894" y="1815390"/>
                  <a:pt x="807132" y="1796611"/>
                </a:cubicBezTo>
                <a:cubicBezTo>
                  <a:pt x="802028" y="1786750"/>
                  <a:pt x="788352" y="1770299"/>
                  <a:pt x="755203" y="1771439"/>
                </a:cubicBezTo>
                <a:cubicBezTo>
                  <a:pt x="721657" y="1770349"/>
                  <a:pt x="708080" y="1786750"/>
                  <a:pt x="702976" y="1796611"/>
                </a:cubicBezTo>
                <a:cubicBezTo>
                  <a:pt x="693215" y="1815390"/>
                  <a:pt x="697972" y="1838778"/>
                  <a:pt x="707386" y="1851265"/>
                </a:cubicBezTo>
                <a:cubicBezTo>
                  <a:pt x="713779" y="1859689"/>
                  <a:pt x="715761" y="1868410"/>
                  <a:pt x="713035" y="1875892"/>
                </a:cubicBezTo>
                <a:cubicBezTo>
                  <a:pt x="710657" y="1882383"/>
                  <a:pt x="704760" y="1887437"/>
                  <a:pt x="697625" y="1889072"/>
                </a:cubicBezTo>
                <a:cubicBezTo>
                  <a:pt x="687418" y="1891401"/>
                  <a:pt x="620524" y="1892293"/>
                  <a:pt x="567802" y="1891699"/>
                </a:cubicBezTo>
                <a:cubicBezTo>
                  <a:pt x="566712" y="1862414"/>
                  <a:pt x="565126" y="1800971"/>
                  <a:pt x="567901" y="1788782"/>
                </a:cubicBezTo>
                <a:cubicBezTo>
                  <a:pt x="569487" y="1781845"/>
                  <a:pt x="574442" y="1776097"/>
                  <a:pt x="580784" y="1773768"/>
                </a:cubicBezTo>
                <a:cubicBezTo>
                  <a:pt x="588019" y="1771142"/>
                  <a:pt x="596541" y="1773074"/>
                  <a:pt x="604767" y="1779268"/>
                </a:cubicBezTo>
                <a:cubicBezTo>
                  <a:pt x="617006" y="1788534"/>
                  <a:pt x="639948" y="1793192"/>
                  <a:pt x="658331" y="1783628"/>
                </a:cubicBezTo>
                <a:cubicBezTo>
                  <a:pt x="668043" y="1778624"/>
                  <a:pt x="684098" y="1765295"/>
                  <a:pt x="683008" y="1732740"/>
                </a:cubicBezTo>
                <a:cubicBezTo>
                  <a:pt x="684098" y="1699838"/>
                  <a:pt x="668043" y="1686509"/>
                  <a:pt x="658331" y="1681504"/>
                </a:cubicBezTo>
                <a:cubicBezTo>
                  <a:pt x="639948" y="1671941"/>
                  <a:pt x="617006" y="1676599"/>
                  <a:pt x="604767" y="1685865"/>
                </a:cubicBezTo>
                <a:cubicBezTo>
                  <a:pt x="596541" y="1692059"/>
                  <a:pt x="588019" y="1693991"/>
                  <a:pt x="580784" y="1691365"/>
                </a:cubicBezTo>
                <a:cubicBezTo>
                  <a:pt x="574442" y="1689036"/>
                  <a:pt x="569487" y="1683288"/>
                  <a:pt x="567901" y="1676351"/>
                </a:cubicBezTo>
                <a:cubicBezTo>
                  <a:pt x="565077" y="1663963"/>
                  <a:pt x="566761" y="1600885"/>
                  <a:pt x="567852" y="1572146"/>
                </a:cubicBezTo>
                <a:cubicBezTo>
                  <a:pt x="578604" y="1572146"/>
                  <a:pt x="589753" y="1572146"/>
                  <a:pt x="600506" y="1572196"/>
                </a:cubicBezTo>
                <a:cubicBezTo>
                  <a:pt x="655061" y="1572295"/>
                  <a:pt x="691431" y="1572245"/>
                  <a:pt x="699855" y="1570313"/>
                </a:cubicBezTo>
                <a:cubicBezTo>
                  <a:pt x="710211" y="1567934"/>
                  <a:pt x="718833" y="1560501"/>
                  <a:pt x="722351" y="1550839"/>
                </a:cubicBezTo>
                <a:cubicBezTo>
                  <a:pt x="726265" y="1540136"/>
                  <a:pt x="723788" y="1528046"/>
                  <a:pt x="715315" y="1516847"/>
                </a:cubicBezTo>
                <a:cubicBezTo>
                  <a:pt x="707733" y="1506788"/>
                  <a:pt x="703868" y="1487910"/>
                  <a:pt x="711747" y="1472747"/>
                </a:cubicBezTo>
                <a:cubicBezTo>
                  <a:pt x="718833" y="1459071"/>
                  <a:pt x="733748" y="1452332"/>
                  <a:pt x="755203" y="1452927"/>
                </a:cubicBezTo>
                <a:cubicBezTo>
                  <a:pt x="776411" y="1452382"/>
                  <a:pt x="791276" y="1459071"/>
                  <a:pt x="798362" y="1472747"/>
                </a:cubicBezTo>
                <a:cubicBezTo>
                  <a:pt x="806240" y="1487910"/>
                  <a:pt x="802425" y="1506788"/>
                  <a:pt x="794794" y="1516847"/>
                </a:cubicBezTo>
                <a:cubicBezTo>
                  <a:pt x="786370" y="1528046"/>
                  <a:pt x="783843" y="1540136"/>
                  <a:pt x="787758" y="1550839"/>
                </a:cubicBezTo>
                <a:cubicBezTo>
                  <a:pt x="791276" y="1560501"/>
                  <a:pt x="799898" y="1567934"/>
                  <a:pt x="810254" y="1570313"/>
                </a:cubicBezTo>
                <a:cubicBezTo>
                  <a:pt x="815506" y="1571502"/>
                  <a:pt x="833047" y="1571997"/>
                  <a:pt x="861242" y="1572146"/>
                </a:cubicBezTo>
                <a:cubicBezTo>
                  <a:pt x="860498" y="1592214"/>
                  <a:pt x="858120" y="1663617"/>
                  <a:pt x="861539" y="1678531"/>
                </a:cubicBezTo>
                <a:cubicBezTo>
                  <a:pt x="863868" y="1688739"/>
                  <a:pt x="871201" y="1697212"/>
                  <a:pt x="880665" y="1700681"/>
                </a:cubicBezTo>
                <a:cubicBezTo>
                  <a:pt x="891220" y="1704496"/>
                  <a:pt x="903062" y="1702068"/>
                  <a:pt x="914013" y="1693743"/>
                </a:cubicBezTo>
                <a:cubicBezTo>
                  <a:pt x="923874" y="1686360"/>
                  <a:pt x="942307" y="1682595"/>
                  <a:pt x="957073" y="1690275"/>
                </a:cubicBezTo>
                <a:cubicBezTo>
                  <a:pt x="970451" y="1697212"/>
                  <a:pt x="977091" y="1711780"/>
                  <a:pt x="976398" y="1732740"/>
                </a:cubicBezTo>
                <a:cubicBezTo>
                  <a:pt x="977091" y="1753353"/>
                  <a:pt x="970451" y="1767921"/>
                  <a:pt x="957122" y="1774858"/>
                </a:cubicBezTo>
                <a:cubicBezTo>
                  <a:pt x="942307" y="1782538"/>
                  <a:pt x="923874" y="1778773"/>
                  <a:pt x="914013" y="1771389"/>
                </a:cubicBezTo>
                <a:cubicBezTo>
                  <a:pt x="903062" y="1763065"/>
                  <a:pt x="891220" y="1760637"/>
                  <a:pt x="880715" y="1764452"/>
                </a:cubicBezTo>
                <a:cubicBezTo>
                  <a:pt x="871201" y="1767921"/>
                  <a:pt x="863868" y="1776394"/>
                  <a:pt x="861539" y="1786602"/>
                </a:cubicBezTo>
                <a:cubicBezTo>
                  <a:pt x="858269" y="1801021"/>
                  <a:pt x="860350" y="1867964"/>
                  <a:pt x="861142" y="1890658"/>
                </a:cubicBezTo>
                <a:close/>
                <a:moveTo>
                  <a:pt x="683008" y="1075895"/>
                </a:moveTo>
                <a:cubicBezTo>
                  <a:pt x="684098" y="1042994"/>
                  <a:pt x="668043" y="1029664"/>
                  <a:pt x="658331" y="1024660"/>
                </a:cubicBezTo>
                <a:cubicBezTo>
                  <a:pt x="639948" y="1015096"/>
                  <a:pt x="617006" y="1019754"/>
                  <a:pt x="604767" y="1029020"/>
                </a:cubicBezTo>
                <a:cubicBezTo>
                  <a:pt x="596541" y="1035214"/>
                  <a:pt x="588019" y="1037147"/>
                  <a:pt x="580784" y="1034520"/>
                </a:cubicBezTo>
                <a:cubicBezTo>
                  <a:pt x="574442" y="1032191"/>
                  <a:pt x="569487" y="1026444"/>
                  <a:pt x="567901" y="1019507"/>
                </a:cubicBezTo>
                <a:cubicBezTo>
                  <a:pt x="565126" y="1007267"/>
                  <a:pt x="566712" y="945527"/>
                  <a:pt x="567802" y="916292"/>
                </a:cubicBezTo>
                <a:cubicBezTo>
                  <a:pt x="621416" y="916936"/>
                  <a:pt x="688855" y="915995"/>
                  <a:pt x="699855" y="913468"/>
                </a:cubicBezTo>
                <a:cubicBezTo>
                  <a:pt x="710211" y="911089"/>
                  <a:pt x="718833" y="903657"/>
                  <a:pt x="722351" y="893994"/>
                </a:cubicBezTo>
                <a:cubicBezTo>
                  <a:pt x="726265" y="883291"/>
                  <a:pt x="723788" y="871201"/>
                  <a:pt x="715315" y="860003"/>
                </a:cubicBezTo>
                <a:cubicBezTo>
                  <a:pt x="707733" y="849944"/>
                  <a:pt x="703868" y="831065"/>
                  <a:pt x="711747" y="815903"/>
                </a:cubicBezTo>
                <a:cubicBezTo>
                  <a:pt x="718833" y="802226"/>
                  <a:pt x="733797" y="795389"/>
                  <a:pt x="755203" y="796082"/>
                </a:cubicBezTo>
                <a:cubicBezTo>
                  <a:pt x="776361" y="795339"/>
                  <a:pt x="791276" y="802226"/>
                  <a:pt x="798362" y="815903"/>
                </a:cubicBezTo>
                <a:cubicBezTo>
                  <a:pt x="806240" y="831065"/>
                  <a:pt x="802425" y="849944"/>
                  <a:pt x="794794" y="860003"/>
                </a:cubicBezTo>
                <a:cubicBezTo>
                  <a:pt x="786370" y="871201"/>
                  <a:pt x="783843" y="883291"/>
                  <a:pt x="787758" y="893994"/>
                </a:cubicBezTo>
                <a:cubicBezTo>
                  <a:pt x="791276" y="903657"/>
                  <a:pt x="799898" y="911089"/>
                  <a:pt x="810254" y="913468"/>
                </a:cubicBezTo>
                <a:cubicBezTo>
                  <a:pt x="815506" y="914657"/>
                  <a:pt x="833047" y="915153"/>
                  <a:pt x="861242" y="915301"/>
                </a:cubicBezTo>
                <a:cubicBezTo>
                  <a:pt x="860498" y="935369"/>
                  <a:pt x="858120" y="1006722"/>
                  <a:pt x="861539" y="1021687"/>
                </a:cubicBezTo>
                <a:cubicBezTo>
                  <a:pt x="863868" y="1031894"/>
                  <a:pt x="871201" y="1040367"/>
                  <a:pt x="880665" y="1043836"/>
                </a:cubicBezTo>
                <a:cubicBezTo>
                  <a:pt x="891220" y="1047651"/>
                  <a:pt x="903062" y="1045223"/>
                  <a:pt x="914013" y="1036899"/>
                </a:cubicBezTo>
                <a:cubicBezTo>
                  <a:pt x="923874" y="1029466"/>
                  <a:pt x="942257" y="1025750"/>
                  <a:pt x="957122" y="1033430"/>
                </a:cubicBezTo>
                <a:cubicBezTo>
                  <a:pt x="970451" y="1040367"/>
                  <a:pt x="977091" y="1054935"/>
                  <a:pt x="976398" y="1075895"/>
                </a:cubicBezTo>
                <a:cubicBezTo>
                  <a:pt x="977091" y="1096508"/>
                  <a:pt x="970451" y="1111076"/>
                  <a:pt x="957122" y="1117964"/>
                </a:cubicBezTo>
                <a:cubicBezTo>
                  <a:pt x="942257" y="1125694"/>
                  <a:pt x="923874" y="1121928"/>
                  <a:pt x="914013" y="1114545"/>
                </a:cubicBezTo>
                <a:cubicBezTo>
                  <a:pt x="903062" y="1106220"/>
                  <a:pt x="891220" y="1103792"/>
                  <a:pt x="880665" y="1107608"/>
                </a:cubicBezTo>
                <a:cubicBezTo>
                  <a:pt x="871201" y="1111076"/>
                  <a:pt x="863868" y="1119549"/>
                  <a:pt x="861539" y="1129707"/>
                </a:cubicBezTo>
                <a:cubicBezTo>
                  <a:pt x="858269" y="1144176"/>
                  <a:pt x="860350" y="1211169"/>
                  <a:pt x="861142" y="1233863"/>
                </a:cubicBezTo>
                <a:cubicBezTo>
                  <a:pt x="833047" y="1234012"/>
                  <a:pt x="815506" y="1234507"/>
                  <a:pt x="810303" y="1235696"/>
                </a:cubicBezTo>
                <a:cubicBezTo>
                  <a:pt x="799898" y="1238075"/>
                  <a:pt x="791276" y="1245507"/>
                  <a:pt x="787758" y="1255170"/>
                </a:cubicBezTo>
                <a:cubicBezTo>
                  <a:pt x="783843" y="1265873"/>
                  <a:pt x="786370" y="1277963"/>
                  <a:pt x="794794" y="1289162"/>
                </a:cubicBezTo>
                <a:cubicBezTo>
                  <a:pt x="802425" y="1299221"/>
                  <a:pt x="806240" y="1318099"/>
                  <a:pt x="798362" y="1333262"/>
                </a:cubicBezTo>
                <a:cubicBezTo>
                  <a:pt x="791276" y="1346938"/>
                  <a:pt x="776361" y="1353825"/>
                  <a:pt x="754906" y="1353082"/>
                </a:cubicBezTo>
                <a:cubicBezTo>
                  <a:pt x="733797" y="1353776"/>
                  <a:pt x="718833" y="1346938"/>
                  <a:pt x="711747" y="1333262"/>
                </a:cubicBezTo>
                <a:cubicBezTo>
                  <a:pt x="703868" y="1318099"/>
                  <a:pt x="707733" y="1299221"/>
                  <a:pt x="715315" y="1289162"/>
                </a:cubicBezTo>
                <a:cubicBezTo>
                  <a:pt x="723788" y="1277963"/>
                  <a:pt x="726265" y="1265873"/>
                  <a:pt x="722351" y="1255170"/>
                </a:cubicBezTo>
                <a:cubicBezTo>
                  <a:pt x="718833" y="1245507"/>
                  <a:pt x="710211" y="1238075"/>
                  <a:pt x="699855" y="1235696"/>
                </a:cubicBezTo>
                <a:cubicBezTo>
                  <a:pt x="691431" y="1233764"/>
                  <a:pt x="655011" y="1233714"/>
                  <a:pt x="600506" y="1233813"/>
                </a:cubicBezTo>
                <a:cubicBezTo>
                  <a:pt x="589703" y="1233863"/>
                  <a:pt x="578555" y="1233913"/>
                  <a:pt x="567753" y="1233863"/>
                </a:cubicBezTo>
                <a:cubicBezTo>
                  <a:pt x="566662" y="1204232"/>
                  <a:pt x="565126" y="1143978"/>
                  <a:pt x="567901" y="1131937"/>
                </a:cubicBezTo>
                <a:cubicBezTo>
                  <a:pt x="569487" y="1125000"/>
                  <a:pt x="574442" y="1119252"/>
                  <a:pt x="580784" y="1116923"/>
                </a:cubicBezTo>
                <a:cubicBezTo>
                  <a:pt x="588019" y="1114248"/>
                  <a:pt x="596541" y="1116230"/>
                  <a:pt x="604767" y="1122423"/>
                </a:cubicBezTo>
                <a:cubicBezTo>
                  <a:pt x="617006" y="1131689"/>
                  <a:pt x="639948" y="1136347"/>
                  <a:pt x="658331" y="1126784"/>
                </a:cubicBezTo>
                <a:cubicBezTo>
                  <a:pt x="668043" y="1121779"/>
                  <a:pt x="684098" y="1108401"/>
                  <a:pt x="683008" y="1075895"/>
                </a:cubicBezTo>
                <a:close/>
                <a:moveTo>
                  <a:pt x="683008" y="747473"/>
                </a:moveTo>
                <a:cubicBezTo>
                  <a:pt x="684098" y="714571"/>
                  <a:pt x="668043" y="701242"/>
                  <a:pt x="658331" y="696237"/>
                </a:cubicBezTo>
                <a:cubicBezTo>
                  <a:pt x="639948" y="686674"/>
                  <a:pt x="617006" y="691332"/>
                  <a:pt x="604767" y="700598"/>
                </a:cubicBezTo>
                <a:cubicBezTo>
                  <a:pt x="596541" y="706792"/>
                  <a:pt x="588019" y="708724"/>
                  <a:pt x="580784" y="706098"/>
                </a:cubicBezTo>
                <a:cubicBezTo>
                  <a:pt x="574442" y="703769"/>
                  <a:pt x="569487" y="698021"/>
                  <a:pt x="567901" y="691084"/>
                </a:cubicBezTo>
                <a:cubicBezTo>
                  <a:pt x="565077" y="678697"/>
                  <a:pt x="566761" y="615618"/>
                  <a:pt x="567852" y="586829"/>
                </a:cubicBezTo>
                <a:cubicBezTo>
                  <a:pt x="578604" y="586829"/>
                  <a:pt x="589703" y="586879"/>
                  <a:pt x="600506" y="586879"/>
                </a:cubicBezTo>
                <a:cubicBezTo>
                  <a:pt x="655011" y="587028"/>
                  <a:pt x="691431" y="586978"/>
                  <a:pt x="699855" y="585046"/>
                </a:cubicBezTo>
                <a:cubicBezTo>
                  <a:pt x="710211" y="582667"/>
                  <a:pt x="718833" y="575185"/>
                  <a:pt x="722351" y="565572"/>
                </a:cubicBezTo>
                <a:cubicBezTo>
                  <a:pt x="726265" y="554820"/>
                  <a:pt x="723788" y="542779"/>
                  <a:pt x="715315" y="531580"/>
                </a:cubicBezTo>
                <a:cubicBezTo>
                  <a:pt x="707733" y="521522"/>
                  <a:pt x="703868" y="502643"/>
                  <a:pt x="711747" y="487480"/>
                </a:cubicBezTo>
                <a:cubicBezTo>
                  <a:pt x="718833" y="473804"/>
                  <a:pt x="733748" y="466917"/>
                  <a:pt x="755203" y="467660"/>
                </a:cubicBezTo>
                <a:cubicBezTo>
                  <a:pt x="776312" y="466966"/>
                  <a:pt x="791276" y="473804"/>
                  <a:pt x="798362" y="487480"/>
                </a:cubicBezTo>
                <a:cubicBezTo>
                  <a:pt x="806240" y="502643"/>
                  <a:pt x="802425" y="521522"/>
                  <a:pt x="794794" y="531580"/>
                </a:cubicBezTo>
                <a:cubicBezTo>
                  <a:pt x="786370" y="542779"/>
                  <a:pt x="783843" y="554820"/>
                  <a:pt x="787758" y="565572"/>
                </a:cubicBezTo>
                <a:cubicBezTo>
                  <a:pt x="791276" y="575185"/>
                  <a:pt x="799898" y="582667"/>
                  <a:pt x="810254" y="585046"/>
                </a:cubicBezTo>
                <a:cubicBezTo>
                  <a:pt x="815506" y="586235"/>
                  <a:pt x="833047" y="586730"/>
                  <a:pt x="861242" y="586879"/>
                </a:cubicBezTo>
                <a:cubicBezTo>
                  <a:pt x="860498" y="606947"/>
                  <a:pt x="858120" y="678300"/>
                  <a:pt x="861539" y="693264"/>
                </a:cubicBezTo>
                <a:cubicBezTo>
                  <a:pt x="863868" y="703472"/>
                  <a:pt x="871201" y="711945"/>
                  <a:pt x="880665" y="715414"/>
                </a:cubicBezTo>
                <a:cubicBezTo>
                  <a:pt x="891220" y="719229"/>
                  <a:pt x="903062" y="716801"/>
                  <a:pt x="914013" y="708476"/>
                </a:cubicBezTo>
                <a:cubicBezTo>
                  <a:pt x="923874" y="701044"/>
                  <a:pt x="942257" y="697328"/>
                  <a:pt x="957122" y="705008"/>
                </a:cubicBezTo>
                <a:cubicBezTo>
                  <a:pt x="970451" y="711945"/>
                  <a:pt x="977091" y="726513"/>
                  <a:pt x="976398" y="747473"/>
                </a:cubicBezTo>
                <a:cubicBezTo>
                  <a:pt x="977091" y="768086"/>
                  <a:pt x="970451" y="782654"/>
                  <a:pt x="957122" y="789542"/>
                </a:cubicBezTo>
                <a:cubicBezTo>
                  <a:pt x="942257" y="797271"/>
                  <a:pt x="923874" y="793506"/>
                  <a:pt x="914013" y="786073"/>
                </a:cubicBezTo>
                <a:cubicBezTo>
                  <a:pt x="903062" y="777798"/>
                  <a:pt x="891220" y="775370"/>
                  <a:pt x="880665" y="779185"/>
                </a:cubicBezTo>
                <a:cubicBezTo>
                  <a:pt x="871201" y="782654"/>
                  <a:pt x="863868" y="791127"/>
                  <a:pt x="861539" y="801285"/>
                </a:cubicBezTo>
                <a:cubicBezTo>
                  <a:pt x="858269" y="815754"/>
                  <a:pt x="860350" y="882697"/>
                  <a:pt x="861142" y="905391"/>
                </a:cubicBezTo>
                <a:cubicBezTo>
                  <a:pt x="836367" y="905243"/>
                  <a:pt x="816943" y="904846"/>
                  <a:pt x="812484" y="903805"/>
                </a:cubicBezTo>
                <a:cubicBezTo>
                  <a:pt x="805348" y="902170"/>
                  <a:pt x="799452" y="897116"/>
                  <a:pt x="797073" y="890575"/>
                </a:cubicBezTo>
                <a:cubicBezTo>
                  <a:pt x="794348" y="883143"/>
                  <a:pt x="796330" y="874422"/>
                  <a:pt x="802722" y="865998"/>
                </a:cubicBezTo>
                <a:cubicBezTo>
                  <a:pt x="812137" y="853512"/>
                  <a:pt x="816894" y="830124"/>
                  <a:pt x="807132" y="811344"/>
                </a:cubicBezTo>
                <a:cubicBezTo>
                  <a:pt x="802028" y="801434"/>
                  <a:pt x="788402" y="785082"/>
                  <a:pt x="755203" y="786172"/>
                </a:cubicBezTo>
                <a:cubicBezTo>
                  <a:pt x="721707" y="785131"/>
                  <a:pt x="708080" y="801434"/>
                  <a:pt x="702976" y="811344"/>
                </a:cubicBezTo>
                <a:cubicBezTo>
                  <a:pt x="693215" y="830124"/>
                  <a:pt x="697972" y="853512"/>
                  <a:pt x="707386" y="865998"/>
                </a:cubicBezTo>
                <a:cubicBezTo>
                  <a:pt x="713779" y="874422"/>
                  <a:pt x="715761" y="883143"/>
                  <a:pt x="713035" y="890575"/>
                </a:cubicBezTo>
                <a:cubicBezTo>
                  <a:pt x="710657" y="897116"/>
                  <a:pt x="704760" y="902170"/>
                  <a:pt x="697625" y="903805"/>
                </a:cubicBezTo>
                <a:cubicBezTo>
                  <a:pt x="687418" y="906134"/>
                  <a:pt x="620524" y="907026"/>
                  <a:pt x="567802" y="906432"/>
                </a:cubicBezTo>
                <a:cubicBezTo>
                  <a:pt x="566712" y="877147"/>
                  <a:pt x="565126" y="815704"/>
                  <a:pt x="567901" y="803515"/>
                </a:cubicBezTo>
                <a:cubicBezTo>
                  <a:pt x="569487" y="796578"/>
                  <a:pt x="574442" y="790830"/>
                  <a:pt x="580784" y="788501"/>
                </a:cubicBezTo>
                <a:cubicBezTo>
                  <a:pt x="588019" y="785825"/>
                  <a:pt x="596541" y="787807"/>
                  <a:pt x="604767" y="794001"/>
                </a:cubicBezTo>
                <a:cubicBezTo>
                  <a:pt x="617006" y="803267"/>
                  <a:pt x="639948" y="807925"/>
                  <a:pt x="658331" y="798362"/>
                </a:cubicBezTo>
                <a:cubicBezTo>
                  <a:pt x="668043" y="793357"/>
                  <a:pt x="684098" y="779978"/>
                  <a:pt x="683008" y="747473"/>
                </a:cubicBezTo>
                <a:close/>
                <a:moveTo>
                  <a:pt x="1040913" y="680976"/>
                </a:moveTo>
                <a:cubicBezTo>
                  <a:pt x="1046016" y="690886"/>
                  <a:pt x="1059643" y="707287"/>
                  <a:pt x="1092842" y="706148"/>
                </a:cubicBezTo>
                <a:cubicBezTo>
                  <a:pt x="1126437" y="707188"/>
                  <a:pt x="1139965" y="690886"/>
                  <a:pt x="1145118" y="680976"/>
                </a:cubicBezTo>
                <a:cubicBezTo>
                  <a:pt x="1154830" y="662196"/>
                  <a:pt x="1150073" y="638808"/>
                  <a:pt x="1140658" y="626321"/>
                </a:cubicBezTo>
                <a:cubicBezTo>
                  <a:pt x="1134316" y="617898"/>
                  <a:pt x="1132284" y="609177"/>
                  <a:pt x="1135009" y="601744"/>
                </a:cubicBezTo>
                <a:cubicBezTo>
                  <a:pt x="1137388" y="595204"/>
                  <a:pt x="1143284" y="590149"/>
                  <a:pt x="1150420" y="588514"/>
                </a:cubicBezTo>
                <a:cubicBezTo>
                  <a:pt x="1155276" y="587375"/>
                  <a:pt x="1174997" y="586582"/>
                  <a:pt x="1200763" y="586136"/>
                </a:cubicBezTo>
                <a:cubicBezTo>
                  <a:pt x="1200020" y="605064"/>
                  <a:pt x="1197543" y="678102"/>
                  <a:pt x="1201011" y="693264"/>
                </a:cubicBezTo>
                <a:cubicBezTo>
                  <a:pt x="1203340" y="703472"/>
                  <a:pt x="1210674" y="711945"/>
                  <a:pt x="1220187" y="715414"/>
                </a:cubicBezTo>
                <a:cubicBezTo>
                  <a:pt x="1230692" y="719229"/>
                  <a:pt x="1242535" y="716751"/>
                  <a:pt x="1253485" y="708476"/>
                </a:cubicBezTo>
                <a:cubicBezTo>
                  <a:pt x="1263296" y="701044"/>
                  <a:pt x="1281729" y="697328"/>
                  <a:pt x="1296595" y="705008"/>
                </a:cubicBezTo>
                <a:cubicBezTo>
                  <a:pt x="1309924" y="711945"/>
                  <a:pt x="1316564" y="726513"/>
                  <a:pt x="1315870" y="747473"/>
                </a:cubicBezTo>
                <a:cubicBezTo>
                  <a:pt x="1316564" y="768086"/>
                  <a:pt x="1309924" y="782654"/>
                  <a:pt x="1296595" y="789542"/>
                </a:cubicBezTo>
                <a:cubicBezTo>
                  <a:pt x="1281729" y="797271"/>
                  <a:pt x="1263296" y="793506"/>
                  <a:pt x="1253485" y="786073"/>
                </a:cubicBezTo>
                <a:cubicBezTo>
                  <a:pt x="1242535" y="777798"/>
                  <a:pt x="1230692" y="775370"/>
                  <a:pt x="1220187" y="779185"/>
                </a:cubicBezTo>
                <a:cubicBezTo>
                  <a:pt x="1210674" y="782654"/>
                  <a:pt x="1203340" y="791127"/>
                  <a:pt x="1201011" y="801285"/>
                </a:cubicBezTo>
                <a:cubicBezTo>
                  <a:pt x="1197741" y="815754"/>
                  <a:pt x="1199822" y="882746"/>
                  <a:pt x="1200615" y="905441"/>
                </a:cubicBezTo>
                <a:cubicBezTo>
                  <a:pt x="1171627" y="905589"/>
                  <a:pt x="1153541" y="906035"/>
                  <a:pt x="1148240" y="907274"/>
                </a:cubicBezTo>
                <a:cubicBezTo>
                  <a:pt x="1137834" y="909653"/>
                  <a:pt x="1129212" y="917085"/>
                  <a:pt x="1125694" y="926748"/>
                </a:cubicBezTo>
                <a:cubicBezTo>
                  <a:pt x="1121779" y="937450"/>
                  <a:pt x="1124307" y="949541"/>
                  <a:pt x="1132730" y="960739"/>
                </a:cubicBezTo>
                <a:cubicBezTo>
                  <a:pt x="1140361" y="970798"/>
                  <a:pt x="1144176" y="989677"/>
                  <a:pt x="1136298" y="1004839"/>
                </a:cubicBezTo>
                <a:cubicBezTo>
                  <a:pt x="1129212" y="1018516"/>
                  <a:pt x="1114297" y="1025403"/>
                  <a:pt x="1092842" y="1024660"/>
                </a:cubicBezTo>
                <a:cubicBezTo>
                  <a:pt x="1071733" y="1025403"/>
                  <a:pt x="1056818" y="1018516"/>
                  <a:pt x="1049683" y="1004839"/>
                </a:cubicBezTo>
                <a:cubicBezTo>
                  <a:pt x="1041805" y="989677"/>
                  <a:pt x="1045669" y="970798"/>
                  <a:pt x="1053251" y="960739"/>
                </a:cubicBezTo>
                <a:cubicBezTo>
                  <a:pt x="1061724" y="949541"/>
                  <a:pt x="1064202" y="937450"/>
                  <a:pt x="1060287" y="926748"/>
                </a:cubicBezTo>
                <a:cubicBezTo>
                  <a:pt x="1056818" y="917085"/>
                  <a:pt x="1048147" y="909653"/>
                  <a:pt x="1037791" y="907274"/>
                </a:cubicBezTo>
                <a:cubicBezTo>
                  <a:pt x="1029367" y="905342"/>
                  <a:pt x="989182" y="905292"/>
                  <a:pt x="924022" y="905391"/>
                </a:cubicBezTo>
                <a:cubicBezTo>
                  <a:pt x="906382" y="905441"/>
                  <a:pt x="887850" y="905490"/>
                  <a:pt x="871053" y="905441"/>
                </a:cubicBezTo>
                <a:cubicBezTo>
                  <a:pt x="869963" y="875760"/>
                  <a:pt x="868476" y="815556"/>
                  <a:pt x="871201" y="803515"/>
                </a:cubicBezTo>
                <a:cubicBezTo>
                  <a:pt x="872787" y="796578"/>
                  <a:pt x="877742" y="790830"/>
                  <a:pt x="884084" y="788501"/>
                </a:cubicBezTo>
                <a:cubicBezTo>
                  <a:pt x="891368" y="785825"/>
                  <a:pt x="899842" y="787807"/>
                  <a:pt x="908067" y="794001"/>
                </a:cubicBezTo>
                <a:cubicBezTo>
                  <a:pt x="920306" y="803267"/>
                  <a:pt x="943248" y="807925"/>
                  <a:pt x="961681" y="798362"/>
                </a:cubicBezTo>
                <a:cubicBezTo>
                  <a:pt x="971343" y="793357"/>
                  <a:pt x="987447" y="779978"/>
                  <a:pt x="986308" y="747473"/>
                </a:cubicBezTo>
                <a:cubicBezTo>
                  <a:pt x="987447" y="714571"/>
                  <a:pt x="971343" y="701242"/>
                  <a:pt x="961681" y="696237"/>
                </a:cubicBezTo>
                <a:cubicBezTo>
                  <a:pt x="943248" y="686674"/>
                  <a:pt x="920306" y="691332"/>
                  <a:pt x="908067" y="700598"/>
                </a:cubicBezTo>
                <a:cubicBezTo>
                  <a:pt x="899842" y="706792"/>
                  <a:pt x="891319" y="708724"/>
                  <a:pt x="884084" y="706098"/>
                </a:cubicBezTo>
                <a:cubicBezTo>
                  <a:pt x="877742" y="703769"/>
                  <a:pt x="872787" y="698021"/>
                  <a:pt x="871201" y="691084"/>
                </a:cubicBezTo>
                <a:cubicBezTo>
                  <a:pt x="868377" y="678697"/>
                  <a:pt x="870062" y="615718"/>
                  <a:pt x="871152" y="586929"/>
                </a:cubicBezTo>
                <a:cubicBezTo>
                  <a:pt x="886265" y="586929"/>
                  <a:pt x="903954" y="586929"/>
                  <a:pt x="924072" y="586879"/>
                </a:cubicBezTo>
                <a:cubicBezTo>
                  <a:pt x="972632" y="586780"/>
                  <a:pt x="1027633" y="586681"/>
                  <a:pt x="1035561" y="588514"/>
                </a:cubicBezTo>
                <a:cubicBezTo>
                  <a:pt x="1042696" y="590149"/>
                  <a:pt x="1048643" y="595204"/>
                  <a:pt x="1051021" y="601744"/>
                </a:cubicBezTo>
                <a:cubicBezTo>
                  <a:pt x="1053697" y="609177"/>
                  <a:pt x="1051715" y="617898"/>
                  <a:pt x="1045372" y="626321"/>
                </a:cubicBezTo>
                <a:cubicBezTo>
                  <a:pt x="1035908" y="638808"/>
                  <a:pt x="1031151" y="662196"/>
                  <a:pt x="1040913" y="680976"/>
                </a:cubicBezTo>
                <a:close/>
                <a:moveTo>
                  <a:pt x="1378849" y="680976"/>
                </a:moveTo>
                <a:cubicBezTo>
                  <a:pt x="1383804" y="690539"/>
                  <a:pt x="1396687" y="706197"/>
                  <a:pt x="1427557" y="706197"/>
                </a:cubicBezTo>
                <a:cubicBezTo>
                  <a:pt x="1428598" y="706197"/>
                  <a:pt x="1429688" y="706197"/>
                  <a:pt x="1430778" y="706197"/>
                </a:cubicBezTo>
                <a:cubicBezTo>
                  <a:pt x="1464225" y="707238"/>
                  <a:pt x="1477901" y="690936"/>
                  <a:pt x="1483054" y="681025"/>
                </a:cubicBezTo>
                <a:cubicBezTo>
                  <a:pt x="1492815" y="662246"/>
                  <a:pt x="1488009" y="638858"/>
                  <a:pt x="1478594" y="626371"/>
                </a:cubicBezTo>
                <a:cubicBezTo>
                  <a:pt x="1472252" y="617947"/>
                  <a:pt x="1470220" y="609226"/>
                  <a:pt x="1472946" y="601794"/>
                </a:cubicBezTo>
                <a:cubicBezTo>
                  <a:pt x="1475324" y="595253"/>
                  <a:pt x="1481221" y="590199"/>
                  <a:pt x="1488356" y="588564"/>
                </a:cubicBezTo>
                <a:cubicBezTo>
                  <a:pt x="1496334" y="586730"/>
                  <a:pt x="1551335" y="586829"/>
                  <a:pt x="1599895" y="586929"/>
                </a:cubicBezTo>
                <a:cubicBezTo>
                  <a:pt x="1606683" y="586978"/>
                  <a:pt x="1613125" y="586978"/>
                  <a:pt x="1619368" y="586978"/>
                </a:cubicBezTo>
                <a:cubicBezTo>
                  <a:pt x="1620458" y="615767"/>
                  <a:pt x="1622143" y="678746"/>
                  <a:pt x="1619318" y="691134"/>
                </a:cubicBezTo>
                <a:cubicBezTo>
                  <a:pt x="1617733" y="698071"/>
                  <a:pt x="1612778" y="703819"/>
                  <a:pt x="1606435" y="706148"/>
                </a:cubicBezTo>
                <a:cubicBezTo>
                  <a:pt x="1599201" y="708774"/>
                  <a:pt x="1590678" y="706841"/>
                  <a:pt x="1582453" y="700647"/>
                </a:cubicBezTo>
                <a:cubicBezTo>
                  <a:pt x="1570214" y="691382"/>
                  <a:pt x="1547272" y="686724"/>
                  <a:pt x="1528839" y="696287"/>
                </a:cubicBezTo>
                <a:cubicBezTo>
                  <a:pt x="1519176" y="701292"/>
                  <a:pt x="1503122" y="714621"/>
                  <a:pt x="1504212" y="747176"/>
                </a:cubicBezTo>
                <a:cubicBezTo>
                  <a:pt x="1503122" y="780028"/>
                  <a:pt x="1519176" y="793406"/>
                  <a:pt x="1528839" y="798411"/>
                </a:cubicBezTo>
                <a:cubicBezTo>
                  <a:pt x="1547272" y="807974"/>
                  <a:pt x="1570214" y="803317"/>
                  <a:pt x="1582453" y="794051"/>
                </a:cubicBezTo>
                <a:cubicBezTo>
                  <a:pt x="1590678" y="787857"/>
                  <a:pt x="1599201" y="785875"/>
                  <a:pt x="1606435" y="788551"/>
                </a:cubicBezTo>
                <a:cubicBezTo>
                  <a:pt x="1612778" y="790879"/>
                  <a:pt x="1617733" y="796627"/>
                  <a:pt x="1619318" y="803564"/>
                </a:cubicBezTo>
                <a:cubicBezTo>
                  <a:pt x="1622093" y="815803"/>
                  <a:pt x="1620508" y="877445"/>
                  <a:pt x="1619418" y="906679"/>
                </a:cubicBezTo>
                <a:cubicBezTo>
                  <a:pt x="1562087" y="906927"/>
                  <a:pt x="1497770" y="906035"/>
                  <a:pt x="1488356" y="903855"/>
                </a:cubicBezTo>
                <a:cubicBezTo>
                  <a:pt x="1481221" y="902220"/>
                  <a:pt x="1475324" y="897166"/>
                  <a:pt x="1472946" y="890625"/>
                </a:cubicBezTo>
                <a:cubicBezTo>
                  <a:pt x="1470220" y="883192"/>
                  <a:pt x="1472252" y="874471"/>
                  <a:pt x="1478594" y="866048"/>
                </a:cubicBezTo>
                <a:cubicBezTo>
                  <a:pt x="1488009" y="853561"/>
                  <a:pt x="1492815" y="830173"/>
                  <a:pt x="1483054" y="811393"/>
                </a:cubicBezTo>
                <a:cubicBezTo>
                  <a:pt x="1477901" y="801483"/>
                  <a:pt x="1464373" y="785131"/>
                  <a:pt x="1431125" y="786222"/>
                </a:cubicBezTo>
                <a:cubicBezTo>
                  <a:pt x="1397678" y="785131"/>
                  <a:pt x="1383952" y="801483"/>
                  <a:pt x="1378849" y="811393"/>
                </a:cubicBezTo>
                <a:cubicBezTo>
                  <a:pt x="1369087" y="830173"/>
                  <a:pt x="1373844" y="853561"/>
                  <a:pt x="1383308" y="866048"/>
                </a:cubicBezTo>
                <a:cubicBezTo>
                  <a:pt x="1389651" y="874471"/>
                  <a:pt x="1391682" y="883192"/>
                  <a:pt x="1388957" y="890625"/>
                </a:cubicBezTo>
                <a:cubicBezTo>
                  <a:pt x="1386579" y="897166"/>
                  <a:pt x="1380633" y="902220"/>
                  <a:pt x="1373497" y="903855"/>
                </a:cubicBezTo>
                <a:cubicBezTo>
                  <a:pt x="1365569" y="905688"/>
                  <a:pt x="1310518" y="905540"/>
                  <a:pt x="1261958" y="905441"/>
                </a:cubicBezTo>
                <a:cubicBezTo>
                  <a:pt x="1242535" y="905441"/>
                  <a:pt x="1225340" y="905391"/>
                  <a:pt x="1210525" y="905441"/>
                </a:cubicBezTo>
                <a:cubicBezTo>
                  <a:pt x="1209484" y="875760"/>
                  <a:pt x="1207948" y="815605"/>
                  <a:pt x="1210674" y="803564"/>
                </a:cubicBezTo>
                <a:cubicBezTo>
                  <a:pt x="1212259" y="796627"/>
                  <a:pt x="1217214" y="790879"/>
                  <a:pt x="1223557" y="788551"/>
                </a:cubicBezTo>
                <a:cubicBezTo>
                  <a:pt x="1230791" y="785875"/>
                  <a:pt x="1239314" y="787857"/>
                  <a:pt x="1247539" y="794051"/>
                </a:cubicBezTo>
                <a:cubicBezTo>
                  <a:pt x="1259778" y="803317"/>
                  <a:pt x="1282720" y="807974"/>
                  <a:pt x="1301153" y="798411"/>
                </a:cubicBezTo>
                <a:cubicBezTo>
                  <a:pt x="1310816" y="793406"/>
                  <a:pt x="1326920" y="780028"/>
                  <a:pt x="1325780" y="747522"/>
                </a:cubicBezTo>
                <a:cubicBezTo>
                  <a:pt x="1326920" y="714621"/>
                  <a:pt x="1310816" y="701292"/>
                  <a:pt x="1301153" y="696287"/>
                </a:cubicBezTo>
                <a:cubicBezTo>
                  <a:pt x="1282720" y="686724"/>
                  <a:pt x="1259778" y="691382"/>
                  <a:pt x="1247539" y="700647"/>
                </a:cubicBezTo>
                <a:cubicBezTo>
                  <a:pt x="1239314" y="706841"/>
                  <a:pt x="1230791" y="708774"/>
                  <a:pt x="1223557" y="706148"/>
                </a:cubicBezTo>
                <a:cubicBezTo>
                  <a:pt x="1217214" y="703819"/>
                  <a:pt x="1212259" y="698071"/>
                  <a:pt x="1210674" y="691134"/>
                </a:cubicBezTo>
                <a:cubicBezTo>
                  <a:pt x="1207849" y="678597"/>
                  <a:pt x="1209583" y="614330"/>
                  <a:pt x="1210674" y="586037"/>
                </a:cubicBezTo>
                <a:cubicBezTo>
                  <a:pt x="1273107" y="585145"/>
                  <a:pt x="1362299" y="585987"/>
                  <a:pt x="1373497" y="588564"/>
                </a:cubicBezTo>
                <a:cubicBezTo>
                  <a:pt x="1380633" y="590199"/>
                  <a:pt x="1386579" y="595253"/>
                  <a:pt x="1388957" y="601794"/>
                </a:cubicBezTo>
                <a:cubicBezTo>
                  <a:pt x="1391682" y="609226"/>
                  <a:pt x="1389651" y="617947"/>
                  <a:pt x="1383308" y="626371"/>
                </a:cubicBezTo>
                <a:cubicBezTo>
                  <a:pt x="1373844" y="638858"/>
                  <a:pt x="1369087" y="662246"/>
                  <a:pt x="1378849" y="681025"/>
                </a:cubicBezTo>
                <a:close/>
                <a:moveTo>
                  <a:pt x="1504212" y="1075548"/>
                </a:moveTo>
                <a:cubicBezTo>
                  <a:pt x="1503122" y="1108401"/>
                  <a:pt x="1519176" y="1121779"/>
                  <a:pt x="1528839" y="1126784"/>
                </a:cubicBezTo>
                <a:cubicBezTo>
                  <a:pt x="1547272" y="1136347"/>
                  <a:pt x="1570214" y="1131689"/>
                  <a:pt x="1582453" y="1122423"/>
                </a:cubicBezTo>
                <a:cubicBezTo>
                  <a:pt x="1590678" y="1116230"/>
                  <a:pt x="1599201" y="1114248"/>
                  <a:pt x="1606435" y="1116923"/>
                </a:cubicBezTo>
                <a:cubicBezTo>
                  <a:pt x="1612778" y="1119252"/>
                  <a:pt x="1617733" y="1125000"/>
                  <a:pt x="1619318" y="1131937"/>
                </a:cubicBezTo>
                <a:cubicBezTo>
                  <a:pt x="1622044" y="1143978"/>
                  <a:pt x="1620557" y="1204133"/>
                  <a:pt x="1619467" y="1233813"/>
                </a:cubicBezTo>
                <a:lnTo>
                  <a:pt x="1599895" y="1233813"/>
                </a:lnTo>
                <a:cubicBezTo>
                  <a:pt x="1551335" y="1233913"/>
                  <a:pt x="1496334" y="1234061"/>
                  <a:pt x="1488356" y="1232228"/>
                </a:cubicBezTo>
                <a:cubicBezTo>
                  <a:pt x="1481221" y="1230593"/>
                  <a:pt x="1475324" y="1225539"/>
                  <a:pt x="1472946" y="1218998"/>
                </a:cubicBezTo>
                <a:cubicBezTo>
                  <a:pt x="1470220" y="1211565"/>
                  <a:pt x="1472252" y="1202844"/>
                  <a:pt x="1478594" y="1194421"/>
                </a:cubicBezTo>
                <a:cubicBezTo>
                  <a:pt x="1488009" y="1181934"/>
                  <a:pt x="1492815" y="1158546"/>
                  <a:pt x="1483054" y="1139766"/>
                </a:cubicBezTo>
                <a:cubicBezTo>
                  <a:pt x="1477901" y="1129856"/>
                  <a:pt x="1464373" y="1113554"/>
                  <a:pt x="1431125" y="1114594"/>
                </a:cubicBezTo>
                <a:cubicBezTo>
                  <a:pt x="1397678" y="1113554"/>
                  <a:pt x="1384002" y="1129856"/>
                  <a:pt x="1378849" y="1139766"/>
                </a:cubicBezTo>
                <a:cubicBezTo>
                  <a:pt x="1369087" y="1158546"/>
                  <a:pt x="1373844" y="1181934"/>
                  <a:pt x="1383308" y="1194421"/>
                </a:cubicBezTo>
                <a:cubicBezTo>
                  <a:pt x="1389651" y="1202844"/>
                  <a:pt x="1391682" y="1211565"/>
                  <a:pt x="1388957" y="1218998"/>
                </a:cubicBezTo>
                <a:cubicBezTo>
                  <a:pt x="1386579" y="1225539"/>
                  <a:pt x="1380633" y="1230593"/>
                  <a:pt x="1373497" y="1232228"/>
                </a:cubicBezTo>
                <a:cubicBezTo>
                  <a:pt x="1362299" y="1234804"/>
                  <a:pt x="1273058" y="1235647"/>
                  <a:pt x="1210574" y="1234755"/>
                </a:cubicBezTo>
                <a:cubicBezTo>
                  <a:pt x="1209484" y="1205421"/>
                  <a:pt x="1207899" y="1144127"/>
                  <a:pt x="1210674" y="1131937"/>
                </a:cubicBezTo>
                <a:cubicBezTo>
                  <a:pt x="1212259" y="1125000"/>
                  <a:pt x="1217214" y="1119252"/>
                  <a:pt x="1223557" y="1116923"/>
                </a:cubicBezTo>
                <a:cubicBezTo>
                  <a:pt x="1230791" y="1114248"/>
                  <a:pt x="1239314" y="1116230"/>
                  <a:pt x="1247539" y="1122423"/>
                </a:cubicBezTo>
                <a:cubicBezTo>
                  <a:pt x="1259778" y="1131689"/>
                  <a:pt x="1282720" y="1136347"/>
                  <a:pt x="1301153" y="1126784"/>
                </a:cubicBezTo>
                <a:cubicBezTo>
                  <a:pt x="1310816" y="1121779"/>
                  <a:pt x="1326920" y="1108401"/>
                  <a:pt x="1325780" y="1075895"/>
                </a:cubicBezTo>
                <a:cubicBezTo>
                  <a:pt x="1326920" y="1042994"/>
                  <a:pt x="1310816" y="1029664"/>
                  <a:pt x="1301153" y="1024660"/>
                </a:cubicBezTo>
                <a:cubicBezTo>
                  <a:pt x="1282720" y="1015096"/>
                  <a:pt x="1259778" y="1019754"/>
                  <a:pt x="1247539" y="1029020"/>
                </a:cubicBezTo>
                <a:cubicBezTo>
                  <a:pt x="1239314" y="1035214"/>
                  <a:pt x="1230841" y="1037147"/>
                  <a:pt x="1223557" y="1034520"/>
                </a:cubicBezTo>
                <a:cubicBezTo>
                  <a:pt x="1217214" y="1032191"/>
                  <a:pt x="1212259" y="1026444"/>
                  <a:pt x="1210674" y="1019507"/>
                </a:cubicBezTo>
                <a:cubicBezTo>
                  <a:pt x="1207849" y="1007119"/>
                  <a:pt x="1209534" y="944041"/>
                  <a:pt x="1210674" y="915301"/>
                </a:cubicBezTo>
                <a:cubicBezTo>
                  <a:pt x="1227025" y="915252"/>
                  <a:pt x="1244913" y="915301"/>
                  <a:pt x="1262008" y="915301"/>
                </a:cubicBezTo>
                <a:cubicBezTo>
                  <a:pt x="1327118" y="915450"/>
                  <a:pt x="1367353" y="915400"/>
                  <a:pt x="1375777" y="913468"/>
                </a:cubicBezTo>
                <a:cubicBezTo>
                  <a:pt x="1386133" y="911089"/>
                  <a:pt x="1394804" y="903657"/>
                  <a:pt x="1398322" y="893994"/>
                </a:cubicBezTo>
                <a:cubicBezTo>
                  <a:pt x="1402187" y="883291"/>
                  <a:pt x="1399710" y="871201"/>
                  <a:pt x="1391236" y="860003"/>
                </a:cubicBezTo>
                <a:cubicBezTo>
                  <a:pt x="1383655" y="849944"/>
                  <a:pt x="1379840" y="831065"/>
                  <a:pt x="1387718" y="815903"/>
                </a:cubicBezTo>
                <a:cubicBezTo>
                  <a:pt x="1394804" y="802226"/>
                  <a:pt x="1409719" y="795339"/>
                  <a:pt x="1431174" y="796082"/>
                </a:cubicBezTo>
                <a:cubicBezTo>
                  <a:pt x="1452333" y="795438"/>
                  <a:pt x="1467198" y="802226"/>
                  <a:pt x="1474283" y="815903"/>
                </a:cubicBezTo>
                <a:cubicBezTo>
                  <a:pt x="1482162" y="831065"/>
                  <a:pt x="1478347" y="849944"/>
                  <a:pt x="1470765" y="860003"/>
                </a:cubicBezTo>
                <a:cubicBezTo>
                  <a:pt x="1462292" y="871201"/>
                  <a:pt x="1459765" y="883291"/>
                  <a:pt x="1463680" y="893994"/>
                </a:cubicBezTo>
                <a:cubicBezTo>
                  <a:pt x="1467198" y="903657"/>
                  <a:pt x="1475820" y="911089"/>
                  <a:pt x="1486225" y="913468"/>
                </a:cubicBezTo>
                <a:cubicBezTo>
                  <a:pt x="1496383" y="915797"/>
                  <a:pt x="1561344" y="916788"/>
                  <a:pt x="1619467" y="916540"/>
                </a:cubicBezTo>
                <a:cubicBezTo>
                  <a:pt x="1620557" y="945825"/>
                  <a:pt x="1622143" y="1007267"/>
                  <a:pt x="1619368" y="1019507"/>
                </a:cubicBezTo>
                <a:cubicBezTo>
                  <a:pt x="1617782" y="1026444"/>
                  <a:pt x="1612827" y="1032191"/>
                  <a:pt x="1606485" y="1034520"/>
                </a:cubicBezTo>
                <a:cubicBezTo>
                  <a:pt x="1599250" y="1037147"/>
                  <a:pt x="1590728" y="1035214"/>
                  <a:pt x="1582502" y="1029020"/>
                </a:cubicBezTo>
                <a:cubicBezTo>
                  <a:pt x="1570263" y="1019754"/>
                  <a:pt x="1547321" y="1015096"/>
                  <a:pt x="1528888" y="1024660"/>
                </a:cubicBezTo>
                <a:cubicBezTo>
                  <a:pt x="1519226" y="1029664"/>
                  <a:pt x="1503171" y="1042994"/>
                  <a:pt x="1504262" y="1075548"/>
                </a:cubicBezTo>
                <a:close/>
                <a:moveTo>
                  <a:pt x="1504212" y="1403971"/>
                </a:moveTo>
                <a:cubicBezTo>
                  <a:pt x="1503122" y="1436872"/>
                  <a:pt x="1519176" y="1450202"/>
                  <a:pt x="1528839" y="1455206"/>
                </a:cubicBezTo>
                <a:cubicBezTo>
                  <a:pt x="1547272" y="1464769"/>
                  <a:pt x="1570214" y="1460112"/>
                  <a:pt x="1582453" y="1450846"/>
                </a:cubicBezTo>
                <a:cubicBezTo>
                  <a:pt x="1590678" y="1444652"/>
                  <a:pt x="1599201" y="1442719"/>
                  <a:pt x="1606435" y="1445346"/>
                </a:cubicBezTo>
                <a:cubicBezTo>
                  <a:pt x="1612778" y="1447675"/>
                  <a:pt x="1617733" y="1453422"/>
                  <a:pt x="1619318" y="1460359"/>
                </a:cubicBezTo>
                <a:cubicBezTo>
                  <a:pt x="1622044" y="1472450"/>
                  <a:pt x="1620557" y="1532654"/>
                  <a:pt x="1619467" y="1562285"/>
                </a:cubicBezTo>
                <a:lnTo>
                  <a:pt x="1599944" y="1562285"/>
                </a:lnTo>
                <a:cubicBezTo>
                  <a:pt x="1534735" y="1562137"/>
                  <a:pt x="1494599" y="1562186"/>
                  <a:pt x="1486176" y="1564119"/>
                </a:cubicBezTo>
                <a:cubicBezTo>
                  <a:pt x="1475770" y="1566497"/>
                  <a:pt x="1467148" y="1573930"/>
                  <a:pt x="1463630" y="1583592"/>
                </a:cubicBezTo>
                <a:cubicBezTo>
                  <a:pt x="1459716" y="1594295"/>
                  <a:pt x="1462243" y="1606386"/>
                  <a:pt x="1470716" y="1617584"/>
                </a:cubicBezTo>
                <a:cubicBezTo>
                  <a:pt x="1478297" y="1627643"/>
                  <a:pt x="1482112" y="1646522"/>
                  <a:pt x="1474234" y="1661684"/>
                </a:cubicBezTo>
                <a:cubicBezTo>
                  <a:pt x="1467148" y="1675360"/>
                  <a:pt x="1452134" y="1682099"/>
                  <a:pt x="1430778" y="1681504"/>
                </a:cubicBezTo>
                <a:cubicBezTo>
                  <a:pt x="1409669" y="1682149"/>
                  <a:pt x="1394755" y="1675360"/>
                  <a:pt x="1387669" y="1661684"/>
                </a:cubicBezTo>
                <a:cubicBezTo>
                  <a:pt x="1379790" y="1646522"/>
                  <a:pt x="1383606" y="1627643"/>
                  <a:pt x="1391187" y="1617584"/>
                </a:cubicBezTo>
                <a:cubicBezTo>
                  <a:pt x="1399660" y="1606386"/>
                  <a:pt x="1402138" y="1594295"/>
                  <a:pt x="1398273" y="1583592"/>
                </a:cubicBezTo>
                <a:cubicBezTo>
                  <a:pt x="1394755" y="1573930"/>
                  <a:pt x="1386083" y="1566497"/>
                  <a:pt x="1375727" y="1564119"/>
                </a:cubicBezTo>
                <a:cubicBezTo>
                  <a:pt x="1363785" y="1561393"/>
                  <a:pt x="1276279" y="1560452"/>
                  <a:pt x="1213052" y="1561344"/>
                </a:cubicBezTo>
                <a:cubicBezTo>
                  <a:pt x="1213845" y="1537807"/>
                  <a:pt x="1215876" y="1472400"/>
                  <a:pt x="1212606" y="1458130"/>
                </a:cubicBezTo>
                <a:cubicBezTo>
                  <a:pt x="1210277" y="1447972"/>
                  <a:pt x="1202944" y="1439499"/>
                  <a:pt x="1193479" y="1436030"/>
                </a:cubicBezTo>
                <a:cubicBezTo>
                  <a:pt x="1182925" y="1432215"/>
                  <a:pt x="1171082" y="1434643"/>
                  <a:pt x="1160132" y="1442967"/>
                </a:cubicBezTo>
                <a:cubicBezTo>
                  <a:pt x="1150321" y="1450350"/>
                  <a:pt x="1131838" y="1454116"/>
                  <a:pt x="1117072" y="1446436"/>
                </a:cubicBezTo>
                <a:cubicBezTo>
                  <a:pt x="1103743" y="1439499"/>
                  <a:pt x="1097054" y="1424931"/>
                  <a:pt x="1097747" y="1403971"/>
                </a:cubicBezTo>
                <a:cubicBezTo>
                  <a:pt x="1097054" y="1383358"/>
                  <a:pt x="1103743" y="1368790"/>
                  <a:pt x="1117072" y="1361853"/>
                </a:cubicBezTo>
                <a:cubicBezTo>
                  <a:pt x="1131888" y="1354172"/>
                  <a:pt x="1150321" y="1357938"/>
                  <a:pt x="1160132" y="1365321"/>
                </a:cubicBezTo>
                <a:cubicBezTo>
                  <a:pt x="1171082" y="1373646"/>
                  <a:pt x="1182925" y="1376074"/>
                  <a:pt x="1193479" y="1372258"/>
                </a:cubicBezTo>
                <a:cubicBezTo>
                  <a:pt x="1202944" y="1368790"/>
                  <a:pt x="1210277" y="1360317"/>
                  <a:pt x="1212606" y="1350109"/>
                </a:cubicBezTo>
                <a:cubicBezTo>
                  <a:pt x="1215975" y="1335393"/>
                  <a:pt x="1213746" y="1265873"/>
                  <a:pt x="1212953" y="1244665"/>
                </a:cubicBezTo>
                <a:cubicBezTo>
                  <a:pt x="1276229" y="1245557"/>
                  <a:pt x="1363785" y="1244616"/>
                  <a:pt x="1375727" y="1241890"/>
                </a:cubicBezTo>
                <a:cubicBezTo>
                  <a:pt x="1386083" y="1239512"/>
                  <a:pt x="1394755" y="1232079"/>
                  <a:pt x="1398273" y="1222417"/>
                </a:cubicBezTo>
                <a:cubicBezTo>
                  <a:pt x="1402138" y="1211714"/>
                  <a:pt x="1399660" y="1199624"/>
                  <a:pt x="1391187" y="1188425"/>
                </a:cubicBezTo>
                <a:cubicBezTo>
                  <a:pt x="1383606" y="1178366"/>
                  <a:pt x="1379790" y="1159487"/>
                  <a:pt x="1387669" y="1144325"/>
                </a:cubicBezTo>
                <a:cubicBezTo>
                  <a:pt x="1394755" y="1130649"/>
                  <a:pt x="1409669" y="1123811"/>
                  <a:pt x="1431125" y="1124505"/>
                </a:cubicBezTo>
                <a:cubicBezTo>
                  <a:pt x="1452233" y="1123761"/>
                  <a:pt x="1467148" y="1130649"/>
                  <a:pt x="1474234" y="1144325"/>
                </a:cubicBezTo>
                <a:cubicBezTo>
                  <a:pt x="1482112" y="1159487"/>
                  <a:pt x="1478297" y="1178366"/>
                  <a:pt x="1470716" y="1188425"/>
                </a:cubicBezTo>
                <a:cubicBezTo>
                  <a:pt x="1462243" y="1199624"/>
                  <a:pt x="1459716" y="1211714"/>
                  <a:pt x="1463630" y="1222417"/>
                </a:cubicBezTo>
                <a:cubicBezTo>
                  <a:pt x="1467148" y="1232079"/>
                  <a:pt x="1475770" y="1239512"/>
                  <a:pt x="1486176" y="1241890"/>
                </a:cubicBezTo>
                <a:cubicBezTo>
                  <a:pt x="1494599" y="1243823"/>
                  <a:pt x="1534785" y="1243872"/>
                  <a:pt x="1599895" y="1243724"/>
                </a:cubicBezTo>
                <a:lnTo>
                  <a:pt x="1619368" y="1243724"/>
                </a:lnTo>
                <a:cubicBezTo>
                  <a:pt x="1620458" y="1272463"/>
                  <a:pt x="1622143" y="1335541"/>
                  <a:pt x="1619318" y="1347929"/>
                </a:cubicBezTo>
                <a:cubicBezTo>
                  <a:pt x="1617733" y="1354866"/>
                  <a:pt x="1612778" y="1360614"/>
                  <a:pt x="1606435" y="1362943"/>
                </a:cubicBezTo>
                <a:cubicBezTo>
                  <a:pt x="1599201" y="1365569"/>
                  <a:pt x="1590678" y="1363636"/>
                  <a:pt x="1582453" y="1357443"/>
                </a:cubicBezTo>
                <a:cubicBezTo>
                  <a:pt x="1570214" y="1348177"/>
                  <a:pt x="1547272" y="1343519"/>
                  <a:pt x="1528839" y="1353082"/>
                </a:cubicBezTo>
                <a:cubicBezTo>
                  <a:pt x="1519176" y="1358087"/>
                  <a:pt x="1503122" y="1371416"/>
                  <a:pt x="1504212" y="1403971"/>
                </a:cubicBezTo>
                <a:close/>
                <a:moveTo>
                  <a:pt x="1132730" y="1617584"/>
                </a:moveTo>
                <a:cubicBezTo>
                  <a:pt x="1140361" y="1627643"/>
                  <a:pt x="1144176" y="1646522"/>
                  <a:pt x="1136298" y="1661684"/>
                </a:cubicBezTo>
                <a:cubicBezTo>
                  <a:pt x="1129212" y="1675360"/>
                  <a:pt x="1114297" y="1682099"/>
                  <a:pt x="1092842" y="1681504"/>
                </a:cubicBezTo>
                <a:cubicBezTo>
                  <a:pt x="1071684" y="1682149"/>
                  <a:pt x="1056769" y="1675360"/>
                  <a:pt x="1049683" y="1661684"/>
                </a:cubicBezTo>
                <a:cubicBezTo>
                  <a:pt x="1041805" y="1646522"/>
                  <a:pt x="1045669" y="1627643"/>
                  <a:pt x="1053251" y="1617584"/>
                </a:cubicBezTo>
                <a:cubicBezTo>
                  <a:pt x="1061724" y="1606386"/>
                  <a:pt x="1064202" y="1594295"/>
                  <a:pt x="1060287" y="1583592"/>
                </a:cubicBezTo>
                <a:cubicBezTo>
                  <a:pt x="1056769" y="1573930"/>
                  <a:pt x="1048147" y="1566497"/>
                  <a:pt x="1037791" y="1564119"/>
                </a:cubicBezTo>
                <a:cubicBezTo>
                  <a:pt x="1029367" y="1562186"/>
                  <a:pt x="989182" y="1562137"/>
                  <a:pt x="924022" y="1562285"/>
                </a:cubicBezTo>
                <a:cubicBezTo>
                  <a:pt x="906382" y="1562285"/>
                  <a:pt x="887850" y="1562335"/>
                  <a:pt x="871053" y="1562285"/>
                </a:cubicBezTo>
                <a:cubicBezTo>
                  <a:pt x="869963" y="1532604"/>
                  <a:pt x="868476" y="1472400"/>
                  <a:pt x="871201" y="1460359"/>
                </a:cubicBezTo>
                <a:cubicBezTo>
                  <a:pt x="872787" y="1453422"/>
                  <a:pt x="877742" y="1447675"/>
                  <a:pt x="884084" y="1445346"/>
                </a:cubicBezTo>
                <a:cubicBezTo>
                  <a:pt x="891319" y="1442670"/>
                  <a:pt x="899842" y="1444652"/>
                  <a:pt x="908067" y="1450846"/>
                </a:cubicBezTo>
                <a:cubicBezTo>
                  <a:pt x="920306" y="1460112"/>
                  <a:pt x="943248" y="1464769"/>
                  <a:pt x="961681" y="1455206"/>
                </a:cubicBezTo>
                <a:cubicBezTo>
                  <a:pt x="971343" y="1450202"/>
                  <a:pt x="987447" y="1436872"/>
                  <a:pt x="986308" y="1404318"/>
                </a:cubicBezTo>
                <a:cubicBezTo>
                  <a:pt x="987447" y="1371416"/>
                  <a:pt x="971343" y="1358087"/>
                  <a:pt x="961681" y="1353082"/>
                </a:cubicBezTo>
                <a:cubicBezTo>
                  <a:pt x="943248" y="1343519"/>
                  <a:pt x="920306" y="1348177"/>
                  <a:pt x="908067" y="1357443"/>
                </a:cubicBezTo>
                <a:cubicBezTo>
                  <a:pt x="899842" y="1363636"/>
                  <a:pt x="891319" y="1365569"/>
                  <a:pt x="884084" y="1362943"/>
                </a:cubicBezTo>
                <a:cubicBezTo>
                  <a:pt x="877742" y="1360614"/>
                  <a:pt x="872787" y="1354866"/>
                  <a:pt x="871201" y="1347929"/>
                </a:cubicBezTo>
                <a:cubicBezTo>
                  <a:pt x="868377" y="1335541"/>
                  <a:pt x="870062" y="1272513"/>
                  <a:pt x="871152" y="1243724"/>
                </a:cubicBezTo>
                <a:cubicBezTo>
                  <a:pt x="887949" y="1243674"/>
                  <a:pt x="906382" y="1243724"/>
                  <a:pt x="924022" y="1243724"/>
                </a:cubicBezTo>
                <a:cubicBezTo>
                  <a:pt x="989182" y="1243872"/>
                  <a:pt x="1029367" y="1243823"/>
                  <a:pt x="1037791" y="1241890"/>
                </a:cubicBezTo>
                <a:cubicBezTo>
                  <a:pt x="1048147" y="1239512"/>
                  <a:pt x="1056818" y="1232079"/>
                  <a:pt x="1060287" y="1222417"/>
                </a:cubicBezTo>
                <a:cubicBezTo>
                  <a:pt x="1064202" y="1211714"/>
                  <a:pt x="1061724" y="1199624"/>
                  <a:pt x="1053251" y="1188425"/>
                </a:cubicBezTo>
                <a:cubicBezTo>
                  <a:pt x="1045669" y="1178366"/>
                  <a:pt x="1041805" y="1159487"/>
                  <a:pt x="1049683" y="1144325"/>
                </a:cubicBezTo>
                <a:cubicBezTo>
                  <a:pt x="1056818" y="1130649"/>
                  <a:pt x="1071684" y="1123761"/>
                  <a:pt x="1093189" y="1124505"/>
                </a:cubicBezTo>
                <a:cubicBezTo>
                  <a:pt x="1114248" y="1123811"/>
                  <a:pt x="1129212" y="1130649"/>
                  <a:pt x="1136298" y="1144325"/>
                </a:cubicBezTo>
                <a:cubicBezTo>
                  <a:pt x="1144176" y="1159487"/>
                  <a:pt x="1140361" y="1178366"/>
                  <a:pt x="1132730" y="1188425"/>
                </a:cubicBezTo>
                <a:cubicBezTo>
                  <a:pt x="1124307" y="1199624"/>
                  <a:pt x="1121779" y="1211714"/>
                  <a:pt x="1125694" y="1222417"/>
                </a:cubicBezTo>
                <a:cubicBezTo>
                  <a:pt x="1129212" y="1232079"/>
                  <a:pt x="1137834" y="1239512"/>
                  <a:pt x="1148240" y="1241890"/>
                </a:cubicBezTo>
                <a:cubicBezTo>
                  <a:pt x="1153740" y="1243129"/>
                  <a:pt x="1175245" y="1244021"/>
                  <a:pt x="1203043" y="1244516"/>
                </a:cubicBezTo>
                <a:cubicBezTo>
                  <a:pt x="1204133" y="1273603"/>
                  <a:pt x="1205718" y="1335640"/>
                  <a:pt x="1202944" y="1347929"/>
                </a:cubicBezTo>
                <a:cubicBezTo>
                  <a:pt x="1201358" y="1354866"/>
                  <a:pt x="1196403" y="1360614"/>
                  <a:pt x="1190060" y="1362943"/>
                </a:cubicBezTo>
                <a:cubicBezTo>
                  <a:pt x="1182826" y="1365569"/>
                  <a:pt x="1174303" y="1363636"/>
                  <a:pt x="1166078" y="1357443"/>
                </a:cubicBezTo>
                <a:cubicBezTo>
                  <a:pt x="1153839" y="1348177"/>
                  <a:pt x="1130897" y="1343519"/>
                  <a:pt x="1112464" y="1353082"/>
                </a:cubicBezTo>
                <a:cubicBezTo>
                  <a:pt x="1102802" y="1358087"/>
                  <a:pt x="1086747" y="1371416"/>
                  <a:pt x="1087837" y="1403971"/>
                </a:cubicBezTo>
                <a:cubicBezTo>
                  <a:pt x="1086747" y="1436872"/>
                  <a:pt x="1102802" y="1450202"/>
                  <a:pt x="1112464" y="1455206"/>
                </a:cubicBezTo>
                <a:cubicBezTo>
                  <a:pt x="1130897" y="1464769"/>
                  <a:pt x="1153839" y="1460112"/>
                  <a:pt x="1166078" y="1450846"/>
                </a:cubicBezTo>
                <a:cubicBezTo>
                  <a:pt x="1174303" y="1444652"/>
                  <a:pt x="1182826" y="1442670"/>
                  <a:pt x="1190060" y="1445346"/>
                </a:cubicBezTo>
                <a:cubicBezTo>
                  <a:pt x="1196403" y="1447675"/>
                  <a:pt x="1201358" y="1453422"/>
                  <a:pt x="1202944" y="1460359"/>
                </a:cubicBezTo>
                <a:cubicBezTo>
                  <a:pt x="1205669" y="1472301"/>
                  <a:pt x="1204182" y="1531564"/>
                  <a:pt x="1203092" y="1561493"/>
                </a:cubicBezTo>
                <a:cubicBezTo>
                  <a:pt x="1175294" y="1561988"/>
                  <a:pt x="1153740" y="1562880"/>
                  <a:pt x="1148240" y="1564119"/>
                </a:cubicBezTo>
                <a:cubicBezTo>
                  <a:pt x="1137834" y="1566497"/>
                  <a:pt x="1129212" y="1573930"/>
                  <a:pt x="1125694" y="1583592"/>
                </a:cubicBezTo>
                <a:cubicBezTo>
                  <a:pt x="1121779" y="1594295"/>
                  <a:pt x="1124307" y="1606386"/>
                  <a:pt x="1132730" y="1617584"/>
                </a:cubicBezTo>
                <a:close/>
                <a:moveTo>
                  <a:pt x="986308" y="1075895"/>
                </a:moveTo>
                <a:cubicBezTo>
                  <a:pt x="987447" y="1042994"/>
                  <a:pt x="971343" y="1029664"/>
                  <a:pt x="961681" y="1024660"/>
                </a:cubicBezTo>
                <a:cubicBezTo>
                  <a:pt x="943248" y="1015096"/>
                  <a:pt x="920306" y="1019754"/>
                  <a:pt x="908067" y="1029020"/>
                </a:cubicBezTo>
                <a:cubicBezTo>
                  <a:pt x="899842" y="1035214"/>
                  <a:pt x="891319" y="1037147"/>
                  <a:pt x="884084" y="1034520"/>
                </a:cubicBezTo>
                <a:cubicBezTo>
                  <a:pt x="877742" y="1032191"/>
                  <a:pt x="872787" y="1026444"/>
                  <a:pt x="871201" y="1019507"/>
                </a:cubicBezTo>
                <a:cubicBezTo>
                  <a:pt x="868377" y="1007119"/>
                  <a:pt x="870062" y="944140"/>
                  <a:pt x="871152" y="915351"/>
                </a:cubicBezTo>
                <a:cubicBezTo>
                  <a:pt x="886265" y="915400"/>
                  <a:pt x="903954" y="915351"/>
                  <a:pt x="924072" y="915301"/>
                </a:cubicBezTo>
                <a:cubicBezTo>
                  <a:pt x="972632" y="915202"/>
                  <a:pt x="1027633" y="915103"/>
                  <a:pt x="1035561" y="916936"/>
                </a:cubicBezTo>
                <a:cubicBezTo>
                  <a:pt x="1042696" y="918572"/>
                  <a:pt x="1048643" y="923626"/>
                  <a:pt x="1051021" y="930167"/>
                </a:cubicBezTo>
                <a:cubicBezTo>
                  <a:pt x="1053697" y="937599"/>
                  <a:pt x="1051715" y="946320"/>
                  <a:pt x="1045372" y="954744"/>
                </a:cubicBezTo>
                <a:cubicBezTo>
                  <a:pt x="1035908" y="967230"/>
                  <a:pt x="1031151" y="990618"/>
                  <a:pt x="1040913" y="1009398"/>
                </a:cubicBezTo>
                <a:cubicBezTo>
                  <a:pt x="1046016" y="1019308"/>
                  <a:pt x="1059692" y="1035710"/>
                  <a:pt x="1092842" y="1034570"/>
                </a:cubicBezTo>
                <a:cubicBezTo>
                  <a:pt x="1126437" y="1035660"/>
                  <a:pt x="1139965" y="1019308"/>
                  <a:pt x="1145118" y="1009398"/>
                </a:cubicBezTo>
                <a:cubicBezTo>
                  <a:pt x="1154830" y="990618"/>
                  <a:pt x="1150073" y="967230"/>
                  <a:pt x="1140658" y="954744"/>
                </a:cubicBezTo>
                <a:cubicBezTo>
                  <a:pt x="1134316" y="946320"/>
                  <a:pt x="1132284" y="937599"/>
                  <a:pt x="1135009" y="930167"/>
                </a:cubicBezTo>
                <a:cubicBezTo>
                  <a:pt x="1137388" y="923626"/>
                  <a:pt x="1143284" y="918572"/>
                  <a:pt x="1150420" y="916936"/>
                </a:cubicBezTo>
                <a:cubicBezTo>
                  <a:pt x="1154978" y="915896"/>
                  <a:pt x="1175195" y="915499"/>
                  <a:pt x="1200714" y="915351"/>
                </a:cubicBezTo>
                <a:cubicBezTo>
                  <a:pt x="1199971" y="935468"/>
                  <a:pt x="1197592" y="1006772"/>
                  <a:pt x="1201011" y="1021687"/>
                </a:cubicBezTo>
                <a:cubicBezTo>
                  <a:pt x="1203340" y="1031894"/>
                  <a:pt x="1210674" y="1040367"/>
                  <a:pt x="1220187" y="1043836"/>
                </a:cubicBezTo>
                <a:cubicBezTo>
                  <a:pt x="1230692" y="1047651"/>
                  <a:pt x="1242535" y="1045223"/>
                  <a:pt x="1253485" y="1036899"/>
                </a:cubicBezTo>
                <a:cubicBezTo>
                  <a:pt x="1263296" y="1029466"/>
                  <a:pt x="1281729" y="1025750"/>
                  <a:pt x="1296595" y="1033430"/>
                </a:cubicBezTo>
                <a:cubicBezTo>
                  <a:pt x="1309924" y="1040367"/>
                  <a:pt x="1316564" y="1054935"/>
                  <a:pt x="1315870" y="1075895"/>
                </a:cubicBezTo>
                <a:cubicBezTo>
                  <a:pt x="1316564" y="1096508"/>
                  <a:pt x="1309924" y="1111076"/>
                  <a:pt x="1296595" y="1117964"/>
                </a:cubicBezTo>
                <a:cubicBezTo>
                  <a:pt x="1281729" y="1125694"/>
                  <a:pt x="1263296" y="1121928"/>
                  <a:pt x="1253485" y="1114545"/>
                </a:cubicBezTo>
                <a:cubicBezTo>
                  <a:pt x="1242535" y="1106220"/>
                  <a:pt x="1230692" y="1103792"/>
                  <a:pt x="1220138" y="1107608"/>
                </a:cubicBezTo>
                <a:cubicBezTo>
                  <a:pt x="1210674" y="1111076"/>
                  <a:pt x="1203340" y="1119549"/>
                  <a:pt x="1201011" y="1129707"/>
                </a:cubicBezTo>
                <a:cubicBezTo>
                  <a:pt x="1197691" y="1144325"/>
                  <a:pt x="1199871" y="1212705"/>
                  <a:pt x="1200664" y="1234606"/>
                </a:cubicBezTo>
                <a:cubicBezTo>
                  <a:pt x="1174947" y="1234111"/>
                  <a:pt x="1155276" y="1233368"/>
                  <a:pt x="1150420" y="1232228"/>
                </a:cubicBezTo>
                <a:cubicBezTo>
                  <a:pt x="1143284" y="1230593"/>
                  <a:pt x="1137388" y="1225539"/>
                  <a:pt x="1135009" y="1218998"/>
                </a:cubicBezTo>
                <a:cubicBezTo>
                  <a:pt x="1132284" y="1211565"/>
                  <a:pt x="1134316" y="1202844"/>
                  <a:pt x="1140658" y="1194421"/>
                </a:cubicBezTo>
                <a:cubicBezTo>
                  <a:pt x="1150073" y="1181934"/>
                  <a:pt x="1154830" y="1158546"/>
                  <a:pt x="1145118" y="1139766"/>
                </a:cubicBezTo>
                <a:cubicBezTo>
                  <a:pt x="1139965" y="1129856"/>
                  <a:pt x="1126338" y="1113554"/>
                  <a:pt x="1093189" y="1114594"/>
                </a:cubicBezTo>
                <a:cubicBezTo>
                  <a:pt x="1059593" y="1113554"/>
                  <a:pt x="1046016" y="1129856"/>
                  <a:pt x="1040913" y="1139766"/>
                </a:cubicBezTo>
                <a:cubicBezTo>
                  <a:pt x="1031151" y="1158546"/>
                  <a:pt x="1035908" y="1181934"/>
                  <a:pt x="1045372" y="1194421"/>
                </a:cubicBezTo>
                <a:cubicBezTo>
                  <a:pt x="1051715" y="1202844"/>
                  <a:pt x="1053697" y="1211565"/>
                  <a:pt x="1051021" y="1218998"/>
                </a:cubicBezTo>
                <a:cubicBezTo>
                  <a:pt x="1048643" y="1225539"/>
                  <a:pt x="1042696" y="1230593"/>
                  <a:pt x="1035561" y="1232228"/>
                </a:cubicBezTo>
                <a:cubicBezTo>
                  <a:pt x="1027633" y="1234061"/>
                  <a:pt x="972632" y="1233962"/>
                  <a:pt x="924072" y="1233813"/>
                </a:cubicBezTo>
                <a:cubicBezTo>
                  <a:pt x="903954" y="1233813"/>
                  <a:pt x="886215" y="1233764"/>
                  <a:pt x="871053" y="1233813"/>
                </a:cubicBezTo>
                <a:cubicBezTo>
                  <a:pt x="869963" y="1204133"/>
                  <a:pt x="868476" y="1143978"/>
                  <a:pt x="871201" y="1131937"/>
                </a:cubicBezTo>
                <a:cubicBezTo>
                  <a:pt x="872787" y="1125000"/>
                  <a:pt x="877742" y="1119252"/>
                  <a:pt x="884084" y="1116923"/>
                </a:cubicBezTo>
                <a:cubicBezTo>
                  <a:pt x="891319" y="1114248"/>
                  <a:pt x="899842" y="1116230"/>
                  <a:pt x="908067" y="1122423"/>
                </a:cubicBezTo>
                <a:cubicBezTo>
                  <a:pt x="920306" y="1131689"/>
                  <a:pt x="943248" y="1136347"/>
                  <a:pt x="961681" y="1126784"/>
                </a:cubicBezTo>
                <a:cubicBezTo>
                  <a:pt x="971343" y="1121779"/>
                  <a:pt x="987447" y="1108401"/>
                  <a:pt x="986308" y="1075895"/>
                </a:cubicBezTo>
                <a:close/>
                <a:moveTo>
                  <a:pt x="569834" y="1350109"/>
                </a:moveTo>
                <a:cubicBezTo>
                  <a:pt x="573253" y="1335194"/>
                  <a:pt x="570874" y="1263940"/>
                  <a:pt x="570131" y="1243773"/>
                </a:cubicBezTo>
                <a:cubicBezTo>
                  <a:pt x="579496" y="1243773"/>
                  <a:pt x="589654" y="1243773"/>
                  <a:pt x="600506" y="1243724"/>
                </a:cubicBezTo>
                <a:cubicBezTo>
                  <a:pt x="642326" y="1243625"/>
                  <a:pt x="689697" y="1243525"/>
                  <a:pt x="697625" y="1245359"/>
                </a:cubicBezTo>
                <a:cubicBezTo>
                  <a:pt x="704760" y="1246994"/>
                  <a:pt x="710657" y="1252048"/>
                  <a:pt x="713035" y="1258589"/>
                </a:cubicBezTo>
                <a:cubicBezTo>
                  <a:pt x="715761" y="1266021"/>
                  <a:pt x="713779" y="1274742"/>
                  <a:pt x="707386" y="1283166"/>
                </a:cubicBezTo>
                <a:cubicBezTo>
                  <a:pt x="697972" y="1295653"/>
                  <a:pt x="693215" y="1319041"/>
                  <a:pt x="702976" y="1337820"/>
                </a:cubicBezTo>
                <a:cubicBezTo>
                  <a:pt x="707932" y="1347384"/>
                  <a:pt x="720815" y="1363042"/>
                  <a:pt x="751685" y="1363042"/>
                </a:cubicBezTo>
                <a:cubicBezTo>
                  <a:pt x="752725" y="1363042"/>
                  <a:pt x="753816" y="1363042"/>
                  <a:pt x="754906" y="1363042"/>
                </a:cubicBezTo>
                <a:cubicBezTo>
                  <a:pt x="788452" y="1364181"/>
                  <a:pt x="802028" y="1347780"/>
                  <a:pt x="807132" y="1337870"/>
                </a:cubicBezTo>
                <a:cubicBezTo>
                  <a:pt x="816894" y="1319090"/>
                  <a:pt x="812137" y="1295702"/>
                  <a:pt x="802722" y="1283216"/>
                </a:cubicBezTo>
                <a:cubicBezTo>
                  <a:pt x="796330" y="1274792"/>
                  <a:pt x="794348" y="1266071"/>
                  <a:pt x="797073" y="1258638"/>
                </a:cubicBezTo>
                <a:cubicBezTo>
                  <a:pt x="799452" y="1252098"/>
                  <a:pt x="805348" y="1247044"/>
                  <a:pt x="812484" y="1245408"/>
                </a:cubicBezTo>
                <a:cubicBezTo>
                  <a:pt x="816993" y="1244368"/>
                  <a:pt x="836417" y="1243971"/>
                  <a:pt x="861242" y="1243823"/>
                </a:cubicBezTo>
                <a:cubicBezTo>
                  <a:pt x="860498" y="1263940"/>
                  <a:pt x="858120" y="1335244"/>
                  <a:pt x="861539" y="1350159"/>
                </a:cubicBezTo>
                <a:cubicBezTo>
                  <a:pt x="863868" y="1360366"/>
                  <a:pt x="871201" y="1368839"/>
                  <a:pt x="880715" y="1372308"/>
                </a:cubicBezTo>
                <a:cubicBezTo>
                  <a:pt x="891220" y="1376123"/>
                  <a:pt x="903062" y="1373695"/>
                  <a:pt x="914013" y="1365371"/>
                </a:cubicBezTo>
                <a:cubicBezTo>
                  <a:pt x="923874" y="1357938"/>
                  <a:pt x="942307" y="1354222"/>
                  <a:pt x="957122" y="1361902"/>
                </a:cubicBezTo>
                <a:cubicBezTo>
                  <a:pt x="970451" y="1368839"/>
                  <a:pt x="977091" y="1383407"/>
                  <a:pt x="976398" y="1404367"/>
                </a:cubicBezTo>
                <a:cubicBezTo>
                  <a:pt x="977091" y="1424980"/>
                  <a:pt x="970451" y="1439548"/>
                  <a:pt x="957073" y="1446485"/>
                </a:cubicBezTo>
                <a:cubicBezTo>
                  <a:pt x="942307" y="1454166"/>
                  <a:pt x="923874" y="1450400"/>
                  <a:pt x="914013" y="1443017"/>
                </a:cubicBezTo>
                <a:cubicBezTo>
                  <a:pt x="903062" y="1434692"/>
                  <a:pt x="891220" y="1432264"/>
                  <a:pt x="880665" y="1436080"/>
                </a:cubicBezTo>
                <a:cubicBezTo>
                  <a:pt x="871201" y="1439548"/>
                  <a:pt x="863868" y="1448021"/>
                  <a:pt x="861539" y="1458179"/>
                </a:cubicBezTo>
                <a:cubicBezTo>
                  <a:pt x="858269" y="1472648"/>
                  <a:pt x="860350" y="1539591"/>
                  <a:pt x="861142" y="1562285"/>
                </a:cubicBezTo>
                <a:cubicBezTo>
                  <a:pt x="836367" y="1562137"/>
                  <a:pt x="816943" y="1561740"/>
                  <a:pt x="812484" y="1560700"/>
                </a:cubicBezTo>
                <a:cubicBezTo>
                  <a:pt x="805348" y="1559065"/>
                  <a:pt x="799452" y="1554010"/>
                  <a:pt x="797073" y="1547470"/>
                </a:cubicBezTo>
                <a:cubicBezTo>
                  <a:pt x="794348" y="1540037"/>
                  <a:pt x="796330" y="1531316"/>
                  <a:pt x="802722" y="1522892"/>
                </a:cubicBezTo>
                <a:cubicBezTo>
                  <a:pt x="812137" y="1510406"/>
                  <a:pt x="816894" y="1487018"/>
                  <a:pt x="807132" y="1468238"/>
                </a:cubicBezTo>
                <a:cubicBezTo>
                  <a:pt x="802028" y="1458328"/>
                  <a:pt x="788402" y="1441877"/>
                  <a:pt x="755203" y="1443066"/>
                </a:cubicBezTo>
                <a:cubicBezTo>
                  <a:pt x="721707" y="1441927"/>
                  <a:pt x="708080" y="1458328"/>
                  <a:pt x="702976" y="1468238"/>
                </a:cubicBezTo>
                <a:cubicBezTo>
                  <a:pt x="693215" y="1487018"/>
                  <a:pt x="697972" y="1510406"/>
                  <a:pt x="707386" y="1522892"/>
                </a:cubicBezTo>
                <a:cubicBezTo>
                  <a:pt x="713779" y="1531316"/>
                  <a:pt x="715761" y="1540037"/>
                  <a:pt x="713035" y="1547470"/>
                </a:cubicBezTo>
                <a:cubicBezTo>
                  <a:pt x="710657" y="1554010"/>
                  <a:pt x="704760" y="1559065"/>
                  <a:pt x="697625" y="1560700"/>
                </a:cubicBezTo>
                <a:cubicBezTo>
                  <a:pt x="689697" y="1562533"/>
                  <a:pt x="642326" y="1562434"/>
                  <a:pt x="600555" y="1562335"/>
                </a:cubicBezTo>
                <a:cubicBezTo>
                  <a:pt x="589654" y="1562285"/>
                  <a:pt x="579546" y="1562285"/>
                  <a:pt x="570230" y="1562285"/>
                </a:cubicBezTo>
                <a:cubicBezTo>
                  <a:pt x="571023" y="1539542"/>
                  <a:pt x="573104" y="1472648"/>
                  <a:pt x="569834" y="1458179"/>
                </a:cubicBezTo>
                <a:cubicBezTo>
                  <a:pt x="567505" y="1448021"/>
                  <a:pt x="560171" y="1439548"/>
                  <a:pt x="550657" y="1436080"/>
                </a:cubicBezTo>
                <a:cubicBezTo>
                  <a:pt x="540153" y="1432264"/>
                  <a:pt x="528310" y="1434692"/>
                  <a:pt x="517310" y="1443017"/>
                </a:cubicBezTo>
                <a:cubicBezTo>
                  <a:pt x="507499" y="1450400"/>
                  <a:pt x="489066" y="1454166"/>
                  <a:pt x="474250" y="1446485"/>
                </a:cubicBezTo>
                <a:cubicBezTo>
                  <a:pt x="460921" y="1439548"/>
                  <a:pt x="454281" y="1424980"/>
                  <a:pt x="454975" y="1404020"/>
                </a:cubicBezTo>
                <a:cubicBezTo>
                  <a:pt x="454281" y="1383407"/>
                  <a:pt x="460921" y="1368839"/>
                  <a:pt x="474250" y="1361902"/>
                </a:cubicBezTo>
                <a:cubicBezTo>
                  <a:pt x="489066" y="1354222"/>
                  <a:pt x="507499" y="1357988"/>
                  <a:pt x="517310" y="1365371"/>
                </a:cubicBezTo>
                <a:cubicBezTo>
                  <a:pt x="528310" y="1373695"/>
                  <a:pt x="540153" y="1376123"/>
                  <a:pt x="550657" y="1372308"/>
                </a:cubicBezTo>
                <a:cubicBezTo>
                  <a:pt x="560171" y="1368839"/>
                  <a:pt x="567505" y="1360366"/>
                  <a:pt x="569834" y="1350159"/>
                </a:cubicBezTo>
                <a:close/>
                <a:moveTo>
                  <a:pt x="1920686" y="1458130"/>
                </a:moveTo>
                <a:cubicBezTo>
                  <a:pt x="1917317" y="1472846"/>
                  <a:pt x="1919547" y="1542118"/>
                  <a:pt x="1920339" y="1563475"/>
                </a:cubicBezTo>
                <a:cubicBezTo>
                  <a:pt x="1875100" y="1563276"/>
                  <a:pt x="1833725" y="1562335"/>
                  <a:pt x="1826292" y="1560650"/>
                </a:cubicBezTo>
                <a:cubicBezTo>
                  <a:pt x="1819157" y="1559015"/>
                  <a:pt x="1813260" y="1553961"/>
                  <a:pt x="1810882" y="1547420"/>
                </a:cubicBezTo>
                <a:cubicBezTo>
                  <a:pt x="1808156" y="1539988"/>
                  <a:pt x="1810188" y="1531267"/>
                  <a:pt x="1816531" y="1522843"/>
                </a:cubicBezTo>
                <a:cubicBezTo>
                  <a:pt x="1825995" y="1510356"/>
                  <a:pt x="1830752" y="1486968"/>
                  <a:pt x="1820990" y="1468188"/>
                </a:cubicBezTo>
                <a:cubicBezTo>
                  <a:pt x="1815837" y="1458278"/>
                  <a:pt x="1802458" y="1441877"/>
                  <a:pt x="1769061" y="1443017"/>
                </a:cubicBezTo>
                <a:cubicBezTo>
                  <a:pt x="1735465" y="1441927"/>
                  <a:pt x="1721938" y="1458328"/>
                  <a:pt x="1716785" y="1468188"/>
                </a:cubicBezTo>
                <a:cubicBezTo>
                  <a:pt x="1707023" y="1486968"/>
                  <a:pt x="1711830" y="1510356"/>
                  <a:pt x="1721244" y="1522843"/>
                </a:cubicBezTo>
                <a:cubicBezTo>
                  <a:pt x="1727587" y="1531267"/>
                  <a:pt x="1729618" y="1539988"/>
                  <a:pt x="1726893" y="1547420"/>
                </a:cubicBezTo>
                <a:cubicBezTo>
                  <a:pt x="1724515" y="1553961"/>
                  <a:pt x="1718618" y="1559015"/>
                  <a:pt x="1711483" y="1560650"/>
                </a:cubicBezTo>
                <a:cubicBezTo>
                  <a:pt x="1705091" y="1562137"/>
                  <a:pt x="1668572" y="1562335"/>
                  <a:pt x="1629377" y="1562285"/>
                </a:cubicBezTo>
                <a:cubicBezTo>
                  <a:pt x="1630170" y="1539641"/>
                  <a:pt x="1632251" y="1472599"/>
                  <a:pt x="1628981" y="1458130"/>
                </a:cubicBezTo>
                <a:cubicBezTo>
                  <a:pt x="1626652" y="1447972"/>
                  <a:pt x="1619318" y="1439499"/>
                  <a:pt x="1609854" y="1436030"/>
                </a:cubicBezTo>
                <a:cubicBezTo>
                  <a:pt x="1599300" y="1432215"/>
                  <a:pt x="1587457" y="1434643"/>
                  <a:pt x="1576507" y="1442967"/>
                </a:cubicBezTo>
                <a:cubicBezTo>
                  <a:pt x="1566696" y="1450350"/>
                  <a:pt x="1548263" y="1454116"/>
                  <a:pt x="1533447" y="1446436"/>
                </a:cubicBezTo>
                <a:cubicBezTo>
                  <a:pt x="1520118" y="1439499"/>
                  <a:pt x="1513429" y="1424931"/>
                  <a:pt x="1514122" y="1403971"/>
                </a:cubicBezTo>
                <a:cubicBezTo>
                  <a:pt x="1513429" y="1383358"/>
                  <a:pt x="1520118" y="1368790"/>
                  <a:pt x="1533447" y="1361853"/>
                </a:cubicBezTo>
                <a:cubicBezTo>
                  <a:pt x="1548263" y="1354172"/>
                  <a:pt x="1566696" y="1357938"/>
                  <a:pt x="1576507" y="1365321"/>
                </a:cubicBezTo>
                <a:cubicBezTo>
                  <a:pt x="1587457" y="1373596"/>
                  <a:pt x="1599300" y="1376074"/>
                  <a:pt x="1609854" y="1372258"/>
                </a:cubicBezTo>
                <a:cubicBezTo>
                  <a:pt x="1619318" y="1368790"/>
                  <a:pt x="1626652" y="1360317"/>
                  <a:pt x="1628981" y="1350109"/>
                </a:cubicBezTo>
                <a:cubicBezTo>
                  <a:pt x="1632400" y="1335145"/>
                  <a:pt x="1630021" y="1263742"/>
                  <a:pt x="1629278" y="1243724"/>
                </a:cubicBezTo>
                <a:cubicBezTo>
                  <a:pt x="1668522" y="1243674"/>
                  <a:pt x="1705091" y="1243872"/>
                  <a:pt x="1711483" y="1245359"/>
                </a:cubicBezTo>
                <a:cubicBezTo>
                  <a:pt x="1718618" y="1246994"/>
                  <a:pt x="1724515" y="1252048"/>
                  <a:pt x="1726893" y="1258589"/>
                </a:cubicBezTo>
                <a:cubicBezTo>
                  <a:pt x="1729618" y="1266021"/>
                  <a:pt x="1727587" y="1274742"/>
                  <a:pt x="1721244" y="1283166"/>
                </a:cubicBezTo>
                <a:cubicBezTo>
                  <a:pt x="1711830" y="1295653"/>
                  <a:pt x="1707023" y="1319041"/>
                  <a:pt x="1716785" y="1337820"/>
                </a:cubicBezTo>
                <a:cubicBezTo>
                  <a:pt x="1721938" y="1347731"/>
                  <a:pt x="1735267" y="1364132"/>
                  <a:pt x="1768714" y="1362992"/>
                </a:cubicBezTo>
                <a:cubicBezTo>
                  <a:pt x="1802062" y="1364132"/>
                  <a:pt x="1815837" y="1347731"/>
                  <a:pt x="1820990" y="1337820"/>
                </a:cubicBezTo>
                <a:cubicBezTo>
                  <a:pt x="1830752" y="1319041"/>
                  <a:pt x="1825995" y="1295653"/>
                  <a:pt x="1816531" y="1283166"/>
                </a:cubicBezTo>
                <a:cubicBezTo>
                  <a:pt x="1810188" y="1274742"/>
                  <a:pt x="1808156" y="1266021"/>
                  <a:pt x="1810882" y="1258589"/>
                </a:cubicBezTo>
                <a:cubicBezTo>
                  <a:pt x="1813260" y="1252048"/>
                  <a:pt x="1819206" y="1246994"/>
                  <a:pt x="1826292" y="1245359"/>
                </a:cubicBezTo>
                <a:cubicBezTo>
                  <a:pt x="1833328" y="1243773"/>
                  <a:pt x="1876883" y="1243625"/>
                  <a:pt x="1920389" y="1243724"/>
                </a:cubicBezTo>
                <a:cubicBezTo>
                  <a:pt x="1919646" y="1263742"/>
                  <a:pt x="1917267" y="1335145"/>
                  <a:pt x="1920686" y="1350109"/>
                </a:cubicBezTo>
                <a:cubicBezTo>
                  <a:pt x="1923015" y="1360317"/>
                  <a:pt x="1930349" y="1368790"/>
                  <a:pt x="1939813" y="1372258"/>
                </a:cubicBezTo>
                <a:cubicBezTo>
                  <a:pt x="1950367" y="1376074"/>
                  <a:pt x="1962210" y="1373646"/>
                  <a:pt x="1973160" y="1365321"/>
                </a:cubicBezTo>
                <a:cubicBezTo>
                  <a:pt x="1983021" y="1357889"/>
                  <a:pt x="2001454" y="1354172"/>
                  <a:pt x="2016270" y="1361853"/>
                </a:cubicBezTo>
                <a:cubicBezTo>
                  <a:pt x="2029599" y="1368790"/>
                  <a:pt x="2036239" y="1383358"/>
                  <a:pt x="2035545" y="1404318"/>
                </a:cubicBezTo>
                <a:cubicBezTo>
                  <a:pt x="2036239" y="1424931"/>
                  <a:pt x="2029599" y="1439499"/>
                  <a:pt x="2016220" y="1446436"/>
                </a:cubicBezTo>
                <a:cubicBezTo>
                  <a:pt x="2001454" y="1454116"/>
                  <a:pt x="1983021" y="1450350"/>
                  <a:pt x="1973160" y="1442967"/>
                </a:cubicBezTo>
                <a:cubicBezTo>
                  <a:pt x="1962210" y="1434643"/>
                  <a:pt x="1950367" y="1432215"/>
                  <a:pt x="1939813" y="1436030"/>
                </a:cubicBezTo>
                <a:cubicBezTo>
                  <a:pt x="1930349" y="1439499"/>
                  <a:pt x="1923015" y="1447972"/>
                  <a:pt x="1920686" y="1458130"/>
                </a:cubicBezTo>
                <a:close/>
                <a:moveTo>
                  <a:pt x="1920290" y="1233813"/>
                </a:moveTo>
                <a:cubicBezTo>
                  <a:pt x="1865536" y="1233714"/>
                  <a:pt x="1831743" y="1233962"/>
                  <a:pt x="1824112" y="1235696"/>
                </a:cubicBezTo>
                <a:cubicBezTo>
                  <a:pt x="1813706" y="1238075"/>
                  <a:pt x="1805084" y="1245507"/>
                  <a:pt x="1801566" y="1255170"/>
                </a:cubicBezTo>
                <a:cubicBezTo>
                  <a:pt x="1797652" y="1265873"/>
                  <a:pt x="1800179" y="1277963"/>
                  <a:pt x="1808652" y="1289162"/>
                </a:cubicBezTo>
                <a:cubicBezTo>
                  <a:pt x="1816233" y="1299221"/>
                  <a:pt x="1820049" y="1318099"/>
                  <a:pt x="1812170" y="1333262"/>
                </a:cubicBezTo>
                <a:cubicBezTo>
                  <a:pt x="1805084" y="1346938"/>
                  <a:pt x="1790169" y="1353726"/>
                  <a:pt x="1768714" y="1353082"/>
                </a:cubicBezTo>
                <a:cubicBezTo>
                  <a:pt x="1747605" y="1353776"/>
                  <a:pt x="1732691" y="1346938"/>
                  <a:pt x="1725605" y="1333262"/>
                </a:cubicBezTo>
                <a:cubicBezTo>
                  <a:pt x="1717726" y="1318099"/>
                  <a:pt x="1721542" y="1299221"/>
                  <a:pt x="1729123" y="1289162"/>
                </a:cubicBezTo>
                <a:cubicBezTo>
                  <a:pt x="1737596" y="1277963"/>
                  <a:pt x="1740123" y="1265873"/>
                  <a:pt x="1736209" y="1255170"/>
                </a:cubicBezTo>
                <a:cubicBezTo>
                  <a:pt x="1732691" y="1245507"/>
                  <a:pt x="1724069" y="1238075"/>
                  <a:pt x="1713663" y="1235696"/>
                </a:cubicBezTo>
                <a:cubicBezTo>
                  <a:pt x="1706577" y="1234061"/>
                  <a:pt x="1677144" y="1233764"/>
                  <a:pt x="1629377" y="1233813"/>
                </a:cubicBezTo>
                <a:cubicBezTo>
                  <a:pt x="1630170" y="1211070"/>
                  <a:pt x="1632251" y="1144176"/>
                  <a:pt x="1628981" y="1129707"/>
                </a:cubicBezTo>
                <a:cubicBezTo>
                  <a:pt x="1626652" y="1119549"/>
                  <a:pt x="1619318" y="1111076"/>
                  <a:pt x="1609854" y="1107608"/>
                </a:cubicBezTo>
                <a:cubicBezTo>
                  <a:pt x="1599300" y="1103743"/>
                  <a:pt x="1587457" y="1106220"/>
                  <a:pt x="1576507" y="1114545"/>
                </a:cubicBezTo>
                <a:cubicBezTo>
                  <a:pt x="1566696" y="1121928"/>
                  <a:pt x="1548263" y="1125694"/>
                  <a:pt x="1533447" y="1117964"/>
                </a:cubicBezTo>
                <a:cubicBezTo>
                  <a:pt x="1520118" y="1111076"/>
                  <a:pt x="1513429" y="1096508"/>
                  <a:pt x="1514122" y="1075548"/>
                </a:cubicBezTo>
                <a:cubicBezTo>
                  <a:pt x="1513429" y="1054935"/>
                  <a:pt x="1520118" y="1040367"/>
                  <a:pt x="1533447" y="1033430"/>
                </a:cubicBezTo>
                <a:cubicBezTo>
                  <a:pt x="1548263" y="1025750"/>
                  <a:pt x="1566696" y="1029466"/>
                  <a:pt x="1576507" y="1036899"/>
                </a:cubicBezTo>
                <a:cubicBezTo>
                  <a:pt x="1587457" y="1045223"/>
                  <a:pt x="1599300" y="1047651"/>
                  <a:pt x="1609854" y="1043836"/>
                </a:cubicBezTo>
                <a:cubicBezTo>
                  <a:pt x="1619318" y="1040367"/>
                  <a:pt x="1626652" y="1031894"/>
                  <a:pt x="1628981" y="1021687"/>
                </a:cubicBezTo>
                <a:cubicBezTo>
                  <a:pt x="1632301" y="1007020"/>
                  <a:pt x="1630121" y="937896"/>
                  <a:pt x="1629328" y="916441"/>
                </a:cubicBezTo>
                <a:cubicBezTo>
                  <a:pt x="1670554" y="916144"/>
                  <a:pt x="1706330" y="915153"/>
                  <a:pt x="1713663" y="913468"/>
                </a:cubicBezTo>
                <a:cubicBezTo>
                  <a:pt x="1724069" y="911089"/>
                  <a:pt x="1732691" y="903657"/>
                  <a:pt x="1736209" y="893994"/>
                </a:cubicBezTo>
                <a:cubicBezTo>
                  <a:pt x="1740123" y="883291"/>
                  <a:pt x="1737596" y="871201"/>
                  <a:pt x="1729123" y="860003"/>
                </a:cubicBezTo>
                <a:cubicBezTo>
                  <a:pt x="1721542" y="849944"/>
                  <a:pt x="1717726" y="831065"/>
                  <a:pt x="1725605" y="815903"/>
                </a:cubicBezTo>
                <a:cubicBezTo>
                  <a:pt x="1732691" y="802226"/>
                  <a:pt x="1747605" y="795339"/>
                  <a:pt x="1769061" y="796082"/>
                </a:cubicBezTo>
                <a:cubicBezTo>
                  <a:pt x="1790169" y="795339"/>
                  <a:pt x="1805084" y="802226"/>
                  <a:pt x="1812170" y="815903"/>
                </a:cubicBezTo>
                <a:cubicBezTo>
                  <a:pt x="1820049" y="831065"/>
                  <a:pt x="1816233" y="849944"/>
                  <a:pt x="1808652" y="860003"/>
                </a:cubicBezTo>
                <a:cubicBezTo>
                  <a:pt x="1800179" y="871201"/>
                  <a:pt x="1797652" y="883291"/>
                  <a:pt x="1801566" y="893994"/>
                </a:cubicBezTo>
                <a:cubicBezTo>
                  <a:pt x="1805084" y="903657"/>
                  <a:pt x="1813706" y="911089"/>
                  <a:pt x="1824112" y="913468"/>
                </a:cubicBezTo>
                <a:cubicBezTo>
                  <a:pt x="1831743" y="915202"/>
                  <a:pt x="1865586" y="915450"/>
                  <a:pt x="1920389" y="915351"/>
                </a:cubicBezTo>
                <a:cubicBezTo>
                  <a:pt x="1919646" y="935518"/>
                  <a:pt x="1917267" y="1006772"/>
                  <a:pt x="1920686" y="1021687"/>
                </a:cubicBezTo>
                <a:cubicBezTo>
                  <a:pt x="1923015" y="1031894"/>
                  <a:pt x="1930349" y="1040367"/>
                  <a:pt x="1939813" y="1043836"/>
                </a:cubicBezTo>
                <a:cubicBezTo>
                  <a:pt x="1950367" y="1047651"/>
                  <a:pt x="1962210" y="1045223"/>
                  <a:pt x="1973160" y="1036899"/>
                </a:cubicBezTo>
                <a:cubicBezTo>
                  <a:pt x="1983021" y="1029466"/>
                  <a:pt x="2001454" y="1025750"/>
                  <a:pt x="2016270" y="1033430"/>
                </a:cubicBezTo>
                <a:cubicBezTo>
                  <a:pt x="2029599" y="1040367"/>
                  <a:pt x="2036239" y="1054935"/>
                  <a:pt x="2035545" y="1075895"/>
                </a:cubicBezTo>
                <a:cubicBezTo>
                  <a:pt x="2036239" y="1096508"/>
                  <a:pt x="2029599" y="1111076"/>
                  <a:pt x="2016270" y="1117964"/>
                </a:cubicBezTo>
                <a:cubicBezTo>
                  <a:pt x="2001454" y="1125694"/>
                  <a:pt x="1983021" y="1121928"/>
                  <a:pt x="1973160" y="1114545"/>
                </a:cubicBezTo>
                <a:cubicBezTo>
                  <a:pt x="1962210" y="1106220"/>
                  <a:pt x="1950367" y="1103792"/>
                  <a:pt x="1939813" y="1107608"/>
                </a:cubicBezTo>
                <a:cubicBezTo>
                  <a:pt x="1930349" y="1111076"/>
                  <a:pt x="1923015" y="1119549"/>
                  <a:pt x="1920686" y="1129707"/>
                </a:cubicBezTo>
                <a:cubicBezTo>
                  <a:pt x="1917416" y="1144176"/>
                  <a:pt x="1919497" y="1211070"/>
                  <a:pt x="1920290" y="1233813"/>
                </a:cubicBezTo>
                <a:close/>
                <a:moveTo>
                  <a:pt x="1212606" y="364842"/>
                </a:moveTo>
                <a:cubicBezTo>
                  <a:pt x="1215975" y="350126"/>
                  <a:pt x="1213746" y="280606"/>
                  <a:pt x="1212953" y="259398"/>
                </a:cubicBezTo>
                <a:cubicBezTo>
                  <a:pt x="1276229" y="260290"/>
                  <a:pt x="1363785" y="259349"/>
                  <a:pt x="1375727" y="256623"/>
                </a:cubicBezTo>
                <a:cubicBezTo>
                  <a:pt x="1386083" y="254245"/>
                  <a:pt x="1394755" y="246763"/>
                  <a:pt x="1398273" y="237150"/>
                </a:cubicBezTo>
                <a:cubicBezTo>
                  <a:pt x="1402138" y="226397"/>
                  <a:pt x="1399660" y="214357"/>
                  <a:pt x="1391187" y="203158"/>
                </a:cubicBezTo>
                <a:cubicBezTo>
                  <a:pt x="1383606" y="193099"/>
                  <a:pt x="1379790" y="174220"/>
                  <a:pt x="1387669" y="159058"/>
                </a:cubicBezTo>
                <a:cubicBezTo>
                  <a:pt x="1394755" y="145382"/>
                  <a:pt x="1409669" y="138494"/>
                  <a:pt x="1431125" y="139238"/>
                </a:cubicBezTo>
                <a:cubicBezTo>
                  <a:pt x="1452283" y="138544"/>
                  <a:pt x="1467148" y="145382"/>
                  <a:pt x="1474234" y="159058"/>
                </a:cubicBezTo>
                <a:cubicBezTo>
                  <a:pt x="1482112" y="174220"/>
                  <a:pt x="1478297" y="193099"/>
                  <a:pt x="1470716" y="203158"/>
                </a:cubicBezTo>
                <a:cubicBezTo>
                  <a:pt x="1462243" y="214357"/>
                  <a:pt x="1459716" y="226397"/>
                  <a:pt x="1463630" y="237150"/>
                </a:cubicBezTo>
                <a:cubicBezTo>
                  <a:pt x="1467148" y="246763"/>
                  <a:pt x="1475770" y="254245"/>
                  <a:pt x="1486176" y="256623"/>
                </a:cubicBezTo>
                <a:cubicBezTo>
                  <a:pt x="1494599" y="258556"/>
                  <a:pt x="1534785" y="258605"/>
                  <a:pt x="1599895" y="258457"/>
                </a:cubicBezTo>
                <a:lnTo>
                  <a:pt x="1619368" y="258457"/>
                </a:lnTo>
                <a:cubicBezTo>
                  <a:pt x="1620458" y="287196"/>
                  <a:pt x="1622143" y="350274"/>
                  <a:pt x="1619318" y="362662"/>
                </a:cubicBezTo>
                <a:cubicBezTo>
                  <a:pt x="1617733" y="369599"/>
                  <a:pt x="1612778" y="375347"/>
                  <a:pt x="1606435" y="377676"/>
                </a:cubicBezTo>
                <a:cubicBezTo>
                  <a:pt x="1599201" y="380302"/>
                  <a:pt x="1590678" y="378369"/>
                  <a:pt x="1582453" y="372126"/>
                </a:cubicBezTo>
                <a:cubicBezTo>
                  <a:pt x="1570214" y="362910"/>
                  <a:pt x="1547272" y="358252"/>
                  <a:pt x="1528839" y="367815"/>
                </a:cubicBezTo>
                <a:cubicBezTo>
                  <a:pt x="1519176" y="372820"/>
                  <a:pt x="1503122" y="386149"/>
                  <a:pt x="1504212" y="418704"/>
                </a:cubicBezTo>
                <a:cubicBezTo>
                  <a:pt x="1503122" y="451556"/>
                  <a:pt x="1519176" y="464935"/>
                  <a:pt x="1528839" y="469939"/>
                </a:cubicBezTo>
                <a:cubicBezTo>
                  <a:pt x="1547272" y="479503"/>
                  <a:pt x="1570214" y="474845"/>
                  <a:pt x="1582453" y="465579"/>
                </a:cubicBezTo>
                <a:cubicBezTo>
                  <a:pt x="1590678" y="459385"/>
                  <a:pt x="1599201" y="457452"/>
                  <a:pt x="1606435" y="460079"/>
                </a:cubicBezTo>
                <a:cubicBezTo>
                  <a:pt x="1612778" y="462358"/>
                  <a:pt x="1617733" y="468155"/>
                  <a:pt x="1619318" y="475092"/>
                </a:cubicBezTo>
                <a:cubicBezTo>
                  <a:pt x="1622044" y="487133"/>
                  <a:pt x="1620557" y="547338"/>
                  <a:pt x="1619467" y="577018"/>
                </a:cubicBezTo>
                <a:cubicBezTo>
                  <a:pt x="1612927" y="577018"/>
                  <a:pt x="1606336" y="577018"/>
                  <a:pt x="1599895" y="576969"/>
                </a:cubicBezTo>
                <a:cubicBezTo>
                  <a:pt x="1534785" y="576820"/>
                  <a:pt x="1494599" y="576919"/>
                  <a:pt x="1486176" y="578852"/>
                </a:cubicBezTo>
                <a:cubicBezTo>
                  <a:pt x="1475770" y="581230"/>
                  <a:pt x="1467148" y="588663"/>
                  <a:pt x="1463630" y="598325"/>
                </a:cubicBezTo>
                <a:cubicBezTo>
                  <a:pt x="1459716" y="609028"/>
                  <a:pt x="1462243" y="621119"/>
                  <a:pt x="1470716" y="632317"/>
                </a:cubicBezTo>
                <a:cubicBezTo>
                  <a:pt x="1478297" y="642376"/>
                  <a:pt x="1482112" y="661255"/>
                  <a:pt x="1474234" y="676417"/>
                </a:cubicBezTo>
                <a:cubicBezTo>
                  <a:pt x="1467148" y="690093"/>
                  <a:pt x="1452233" y="696931"/>
                  <a:pt x="1430778" y="696237"/>
                </a:cubicBezTo>
                <a:cubicBezTo>
                  <a:pt x="1409620" y="696882"/>
                  <a:pt x="1394755" y="690093"/>
                  <a:pt x="1387669" y="676417"/>
                </a:cubicBezTo>
                <a:cubicBezTo>
                  <a:pt x="1379790" y="661255"/>
                  <a:pt x="1383606" y="642376"/>
                  <a:pt x="1391187" y="632317"/>
                </a:cubicBezTo>
                <a:cubicBezTo>
                  <a:pt x="1399660" y="621119"/>
                  <a:pt x="1402138" y="609028"/>
                  <a:pt x="1398273" y="598325"/>
                </a:cubicBezTo>
                <a:cubicBezTo>
                  <a:pt x="1394755" y="588663"/>
                  <a:pt x="1386083" y="581230"/>
                  <a:pt x="1375727" y="578852"/>
                </a:cubicBezTo>
                <a:cubicBezTo>
                  <a:pt x="1363785" y="576126"/>
                  <a:pt x="1276279" y="575185"/>
                  <a:pt x="1213052" y="576077"/>
                </a:cubicBezTo>
                <a:cubicBezTo>
                  <a:pt x="1213845" y="552540"/>
                  <a:pt x="1215876" y="487133"/>
                  <a:pt x="1212606" y="472863"/>
                </a:cubicBezTo>
                <a:cubicBezTo>
                  <a:pt x="1210277" y="462705"/>
                  <a:pt x="1202944" y="454232"/>
                  <a:pt x="1193479" y="450763"/>
                </a:cubicBezTo>
                <a:cubicBezTo>
                  <a:pt x="1182925" y="446898"/>
                  <a:pt x="1171082" y="449376"/>
                  <a:pt x="1160132" y="457651"/>
                </a:cubicBezTo>
                <a:cubicBezTo>
                  <a:pt x="1150321" y="465083"/>
                  <a:pt x="1131838" y="468800"/>
                  <a:pt x="1117072" y="461119"/>
                </a:cubicBezTo>
                <a:cubicBezTo>
                  <a:pt x="1103743" y="454232"/>
                  <a:pt x="1097054" y="439664"/>
                  <a:pt x="1097747" y="418704"/>
                </a:cubicBezTo>
                <a:cubicBezTo>
                  <a:pt x="1097054" y="398091"/>
                  <a:pt x="1103743" y="383523"/>
                  <a:pt x="1117072" y="376586"/>
                </a:cubicBezTo>
                <a:cubicBezTo>
                  <a:pt x="1131888" y="368905"/>
                  <a:pt x="1150321" y="372622"/>
                  <a:pt x="1160132" y="380054"/>
                </a:cubicBezTo>
                <a:cubicBezTo>
                  <a:pt x="1171082" y="388379"/>
                  <a:pt x="1182925" y="390807"/>
                  <a:pt x="1193479" y="386991"/>
                </a:cubicBezTo>
                <a:cubicBezTo>
                  <a:pt x="1202944" y="383523"/>
                  <a:pt x="1210277" y="375050"/>
                  <a:pt x="1212606" y="364842"/>
                </a:cubicBezTo>
                <a:close/>
                <a:moveTo>
                  <a:pt x="871152" y="258457"/>
                </a:moveTo>
                <a:cubicBezTo>
                  <a:pt x="887949" y="258407"/>
                  <a:pt x="906382" y="258457"/>
                  <a:pt x="924022" y="258457"/>
                </a:cubicBezTo>
                <a:cubicBezTo>
                  <a:pt x="989182" y="258605"/>
                  <a:pt x="1029367" y="258556"/>
                  <a:pt x="1037791" y="256623"/>
                </a:cubicBezTo>
                <a:cubicBezTo>
                  <a:pt x="1048147" y="254245"/>
                  <a:pt x="1056818" y="246763"/>
                  <a:pt x="1060287" y="237150"/>
                </a:cubicBezTo>
                <a:cubicBezTo>
                  <a:pt x="1064202" y="226397"/>
                  <a:pt x="1061724" y="214357"/>
                  <a:pt x="1053251" y="203158"/>
                </a:cubicBezTo>
                <a:cubicBezTo>
                  <a:pt x="1045669" y="193099"/>
                  <a:pt x="1041805" y="174220"/>
                  <a:pt x="1049683" y="159058"/>
                </a:cubicBezTo>
                <a:cubicBezTo>
                  <a:pt x="1056818" y="145382"/>
                  <a:pt x="1071684" y="138494"/>
                  <a:pt x="1093189" y="139238"/>
                </a:cubicBezTo>
                <a:cubicBezTo>
                  <a:pt x="1114248" y="138494"/>
                  <a:pt x="1129212" y="145382"/>
                  <a:pt x="1136298" y="159058"/>
                </a:cubicBezTo>
                <a:cubicBezTo>
                  <a:pt x="1144176" y="174220"/>
                  <a:pt x="1140361" y="193099"/>
                  <a:pt x="1132730" y="203158"/>
                </a:cubicBezTo>
                <a:cubicBezTo>
                  <a:pt x="1124307" y="214357"/>
                  <a:pt x="1121779" y="226397"/>
                  <a:pt x="1125694" y="237150"/>
                </a:cubicBezTo>
                <a:cubicBezTo>
                  <a:pt x="1129212" y="246763"/>
                  <a:pt x="1137834" y="254245"/>
                  <a:pt x="1148240" y="256623"/>
                </a:cubicBezTo>
                <a:cubicBezTo>
                  <a:pt x="1153740" y="257862"/>
                  <a:pt x="1175245" y="258754"/>
                  <a:pt x="1203043" y="259249"/>
                </a:cubicBezTo>
                <a:cubicBezTo>
                  <a:pt x="1204133" y="288336"/>
                  <a:pt x="1205718" y="350373"/>
                  <a:pt x="1202944" y="362662"/>
                </a:cubicBezTo>
                <a:cubicBezTo>
                  <a:pt x="1201358" y="369599"/>
                  <a:pt x="1196403" y="375347"/>
                  <a:pt x="1190060" y="377676"/>
                </a:cubicBezTo>
                <a:cubicBezTo>
                  <a:pt x="1182826" y="380302"/>
                  <a:pt x="1174303" y="378369"/>
                  <a:pt x="1166078" y="372126"/>
                </a:cubicBezTo>
                <a:cubicBezTo>
                  <a:pt x="1153839" y="362910"/>
                  <a:pt x="1130897" y="358252"/>
                  <a:pt x="1112464" y="367815"/>
                </a:cubicBezTo>
                <a:cubicBezTo>
                  <a:pt x="1102802" y="372820"/>
                  <a:pt x="1086747" y="386149"/>
                  <a:pt x="1087837" y="418704"/>
                </a:cubicBezTo>
                <a:cubicBezTo>
                  <a:pt x="1086747" y="451556"/>
                  <a:pt x="1102802" y="464935"/>
                  <a:pt x="1112464" y="469939"/>
                </a:cubicBezTo>
                <a:cubicBezTo>
                  <a:pt x="1130897" y="479503"/>
                  <a:pt x="1153839" y="474845"/>
                  <a:pt x="1166078" y="465579"/>
                </a:cubicBezTo>
                <a:cubicBezTo>
                  <a:pt x="1174303" y="459385"/>
                  <a:pt x="1182826" y="457403"/>
                  <a:pt x="1190060" y="460079"/>
                </a:cubicBezTo>
                <a:cubicBezTo>
                  <a:pt x="1196403" y="462358"/>
                  <a:pt x="1201358" y="468155"/>
                  <a:pt x="1202944" y="475092"/>
                </a:cubicBezTo>
                <a:cubicBezTo>
                  <a:pt x="1205669" y="487034"/>
                  <a:pt x="1204182" y="546297"/>
                  <a:pt x="1203092" y="576226"/>
                </a:cubicBezTo>
                <a:cubicBezTo>
                  <a:pt x="1175294" y="576721"/>
                  <a:pt x="1153740" y="577563"/>
                  <a:pt x="1148240" y="578852"/>
                </a:cubicBezTo>
                <a:cubicBezTo>
                  <a:pt x="1137834" y="581230"/>
                  <a:pt x="1129212" y="588663"/>
                  <a:pt x="1125694" y="598325"/>
                </a:cubicBezTo>
                <a:cubicBezTo>
                  <a:pt x="1121779" y="609028"/>
                  <a:pt x="1124307" y="621119"/>
                  <a:pt x="1132730" y="632317"/>
                </a:cubicBezTo>
                <a:cubicBezTo>
                  <a:pt x="1140361" y="642376"/>
                  <a:pt x="1144176" y="661255"/>
                  <a:pt x="1136298" y="676417"/>
                </a:cubicBezTo>
                <a:cubicBezTo>
                  <a:pt x="1129212" y="690093"/>
                  <a:pt x="1114297" y="696981"/>
                  <a:pt x="1092842" y="696237"/>
                </a:cubicBezTo>
                <a:cubicBezTo>
                  <a:pt x="1071684" y="696882"/>
                  <a:pt x="1056769" y="690093"/>
                  <a:pt x="1049683" y="676417"/>
                </a:cubicBezTo>
                <a:cubicBezTo>
                  <a:pt x="1041805" y="661255"/>
                  <a:pt x="1045669" y="642376"/>
                  <a:pt x="1053251" y="632317"/>
                </a:cubicBezTo>
                <a:cubicBezTo>
                  <a:pt x="1061724" y="621119"/>
                  <a:pt x="1064202" y="609028"/>
                  <a:pt x="1060287" y="598325"/>
                </a:cubicBezTo>
                <a:cubicBezTo>
                  <a:pt x="1056818" y="588663"/>
                  <a:pt x="1048147" y="581230"/>
                  <a:pt x="1037791" y="578852"/>
                </a:cubicBezTo>
                <a:cubicBezTo>
                  <a:pt x="1029367" y="576919"/>
                  <a:pt x="989182" y="576870"/>
                  <a:pt x="924022" y="576969"/>
                </a:cubicBezTo>
                <a:cubicBezTo>
                  <a:pt x="906382" y="577018"/>
                  <a:pt x="887850" y="577068"/>
                  <a:pt x="871053" y="577018"/>
                </a:cubicBezTo>
                <a:cubicBezTo>
                  <a:pt x="869963" y="547338"/>
                  <a:pt x="868476" y="487133"/>
                  <a:pt x="871201" y="475092"/>
                </a:cubicBezTo>
                <a:cubicBezTo>
                  <a:pt x="872787" y="468155"/>
                  <a:pt x="877742" y="462358"/>
                  <a:pt x="884084" y="460079"/>
                </a:cubicBezTo>
                <a:cubicBezTo>
                  <a:pt x="891319" y="457452"/>
                  <a:pt x="899842" y="459385"/>
                  <a:pt x="908067" y="465579"/>
                </a:cubicBezTo>
                <a:cubicBezTo>
                  <a:pt x="920306" y="474845"/>
                  <a:pt x="943248" y="479503"/>
                  <a:pt x="961681" y="469939"/>
                </a:cubicBezTo>
                <a:cubicBezTo>
                  <a:pt x="971343" y="464935"/>
                  <a:pt x="987447" y="451556"/>
                  <a:pt x="986308" y="419051"/>
                </a:cubicBezTo>
                <a:cubicBezTo>
                  <a:pt x="987447" y="386149"/>
                  <a:pt x="971343" y="372820"/>
                  <a:pt x="961681" y="367815"/>
                </a:cubicBezTo>
                <a:cubicBezTo>
                  <a:pt x="943248" y="358252"/>
                  <a:pt x="920306" y="362910"/>
                  <a:pt x="908067" y="372126"/>
                </a:cubicBezTo>
                <a:cubicBezTo>
                  <a:pt x="899842" y="378369"/>
                  <a:pt x="891319" y="380302"/>
                  <a:pt x="884084" y="377676"/>
                </a:cubicBezTo>
                <a:cubicBezTo>
                  <a:pt x="877742" y="375347"/>
                  <a:pt x="872787" y="369599"/>
                  <a:pt x="871201" y="362662"/>
                </a:cubicBezTo>
                <a:cubicBezTo>
                  <a:pt x="868377" y="350274"/>
                  <a:pt x="870062" y="287196"/>
                  <a:pt x="871152" y="258457"/>
                </a:cubicBezTo>
                <a:close/>
                <a:moveTo>
                  <a:pt x="569834" y="364842"/>
                </a:moveTo>
                <a:cubicBezTo>
                  <a:pt x="573253" y="349927"/>
                  <a:pt x="570874" y="278673"/>
                  <a:pt x="570131" y="258506"/>
                </a:cubicBezTo>
                <a:cubicBezTo>
                  <a:pt x="579496" y="258506"/>
                  <a:pt x="589654" y="258506"/>
                  <a:pt x="600506" y="258457"/>
                </a:cubicBezTo>
                <a:cubicBezTo>
                  <a:pt x="642326" y="258358"/>
                  <a:pt x="689697" y="258258"/>
                  <a:pt x="697625" y="260092"/>
                </a:cubicBezTo>
                <a:cubicBezTo>
                  <a:pt x="704760" y="261727"/>
                  <a:pt x="710657" y="266781"/>
                  <a:pt x="713035" y="273272"/>
                </a:cubicBezTo>
                <a:cubicBezTo>
                  <a:pt x="715761" y="280755"/>
                  <a:pt x="713779" y="289475"/>
                  <a:pt x="707386" y="297899"/>
                </a:cubicBezTo>
                <a:cubicBezTo>
                  <a:pt x="697972" y="310386"/>
                  <a:pt x="693215" y="333774"/>
                  <a:pt x="702976" y="352554"/>
                </a:cubicBezTo>
                <a:cubicBezTo>
                  <a:pt x="707932" y="362117"/>
                  <a:pt x="720815" y="377775"/>
                  <a:pt x="751685" y="377775"/>
                </a:cubicBezTo>
                <a:cubicBezTo>
                  <a:pt x="752725" y="377775"/>
                  <a:pt x="753816" y="377725"/>
                  <a:pt x="754906" y="377725"/>
                </a:cubicBezTo>
                <a:cubicBezTo>
                  <a:pt x="788452" y="378766"/>
                  <a:pt x="802028" y="362414"/>
                  <a:pt x="807132" y="352554"/>
                </a:cubicBezTo>
                <a:cubicBezTo>
                  <a:pt x="816894" y="333774"/>
                  <a:pt x="812137" y="310386"/>
                  <a:pt x="802722" y="297899"/>
                </a:cubicBezTo>
                <a:cubicBezTo>
                  <a:pt x="796330" y="289475"/>
                  <a:pt x="794348" y="280755"/>
                  <a:pt x="797073" y="273272"/>
                </a:cubicBezTo>
                <a:cubicBezTo>
                  <a:pt x="799452" y="266781"/>
                  <a:pt x="805348" y="261727"/>
                  <a:pt x="812484" y="260092"/>
                </a:cubicBezTo>
                <a:cubicBezTo>
                  <a:pt x="816993" y="259051"/>
                  <a:pt x="836417" y="258655"/>
                  <a:pt x="861242" y="258506"/>
                </a:cubicBezTo>
                <a:cubicBezTo>
                  <a:pt x="860498" y="278624"/>
                  <a:pt x="858120" y="349927"/>
                  <a:pt x="861539" y="364842"/>
                </a:cubicBezTo>
                <a:cubicBezTo>
                  <a:pt x="863868" y="375050"/>
                  <a:pt x="871201" y="383523"/>
                  <a:pt x="880665" y="386991"/>
                </a:cubicBezTo>
                <a:cubicBezTo>
                  <a:pt x="891220" y="390807"/>
                  <a:pt x="903062" y="388329"/>
                  <a:pt x="914013" y="380054"/>
                </a:cubicBezTo>
                <a:cubicBezTo>
                  <a:pt x="923874" y="372622"/>
                  <a:pt x="942307" y="368905"/>
                  <a:pt x="957122" y="376586"/>
                </a:cubicBezTo>
                <a:cubicBezTo>
                  <a:pt x="970451" y="383523"/>
                  <a:pt x="977091" y="398091"/>
                  <a:pt x="976398" y="419051"/>
                </a:cubicBezTo>
                <a:cubicBezTo>
                  <a:pt x="977091" y="439664"/>
                  <a:pt x="970451" y="454232"/>
                  <a:pt x="957122" y="461119"/>
                </a:cubicBezTo>
                <a:cubicBezTo>
                  <a:pt x="942307" y="468849"/>
                  <a:pt x="923874" y="465083"/>
                  <a:pt x="914013" y="457651"/>
                </a:cubicBezTo>
                <a:cubicBezTo>
                  <a:pt x="903062" y="449376"/>
                  <a:pt x="891220" y="446948"/>
                  <a:pt x="880665" y="450763"/>
                </a:cubicBezTo>
                <a:cubicBezTo>
                  <a:pt x="871201" y="454232"/>
                  <a:pt x="863868" y="462705"/>
                  <a:pt x="861539" y="472863"/>
                </a:cubicBezTo>
                <a:cubicBezTo>
                  <a:pt x="858269" y="487332"/>
                  <a:pt x="860350" y="554275"/>
                  <a:pt x="861142" y="576969"/>
                </a:cubicBezTo>
                <a:cubicBezTo>
                  <a:pt x="836367" y="576820"/>
                  <a:pt x="816943" y="576424"/>
                  <a:pt x="812484" y="575383"/>
                </a:cubicBezTo>
                <a:cubicBezTo>
                  <a:pt x="805348" y="573748"/>
                  <a:pt x="799452" y="568694"/>
                  <a:pt x="797073" y="562153"/>
                </a:cubicBezTo>
                <a:cubicBezTo>
                  <a:pt x="794348" y="554721"/>
                  <a:pt x="796330" y="546000"/>
                  <a:pt x="802722" y="537576"/>
                </a:cubicBezTo>
                <a:cubicBezTo>
                  <a:pt x="812137" y="525089"/>
                  <a:pt x="816894" y="501701"/>
                  <a:pt x="807132" y="482922"/>
                </a:cubicBezTo>
                <a:cubicBezTo>
                  <a:pt x="802028" y="473011"/>
                  <a:pt x="788402" y="456660"/>
                  <a:pt x="755203" y="457750"/>
                </a:cubicBezTo>
                <a:cubicBezTo>
                  <a:pt x="721707" y="456660"/>
                  <a:pt x="708080" y="473011"/>
                  <a:pt x="702976" y="482922"/>
                </a:cubicBezTo>
                <a:cubicBezTo>
                  <a:pt x="693215" y="501701"/>
                  <a:pt x="697972" y="525089"/>
                  <a:pt x="707386" y="537576"/>
                </a:cubicBezTo>
                <a:cubicBezTo>
                  <a:pt x="713779" y="546000"/>
                  <a:pt x="715761" y="554721"/>
                  <a:pt x="713035" y="562153"/>
                </a:cubicBezTo>
                <a:cubicBezTo>
                  <a:pt x="710657" y="568694"/>
                  <a:pt x="704760" y="573748"/>
                  <a:pt x="697625" y="575383"/>
                </a:cubicBezTo>
                <a:cubicBezTo>
                  <a:pt x="689697" y="577217"/>
                  <a:pt x="642326" y="577068"/>
                  <a:pt x="600506" y="576969"/>
                </a:cubicBezTo>
                <a:lnTo>
                  <a:pt x="570230" y="576969"/>
                </a:lnTo>
                <a:cubicBezTo>
                  <a:pt x="571023" y="554225"/>
                  <a:pt x="573104" y="487282"/>
                  <a:pt x="569834" y="472863"/>
                </a:cubicBezTo>
                <a:cubicBezTo>
                  <a:pt x="567505" y="462705"/>
                  <a:pt x="560171" y="454182"/>
                  <a:pt x="550657" y="450763"/>
                </a:cubicBezTo>
                <a:cubicBezTo>
                  <a:pt x="540153" y="446898"/>
                  <a:pt x="528310" y="449376"/>
                  <a:pt x="517310" y="457651"/>
                </a:cubicBezTo>
                <a:cubicBezTo>
                  <a:pt x="507499" y="465083"/>
                  <a:pt x="489066" y="468849"/>
                  <a:pt x="474250" y="461119"/>
                </a:cubicBezTo>
                <a:cubicBezTo>
                  <a:pt x="460921" y="454232"/>
                  <a:pt x="454281" y="439664"/>
                  <a:pt x="454975" y="418704"/>
                </a:cubicBezTo>
                <a:cubicBezTo>
                  <a:pt x="454281" y="398091"/>
                  <a:pt x="460921" y="383523"/>
                  <a:pt x="474250" y="376586"/>
                </a:cubicBezTo>
                <a:cubicBezTo>
                  <a:pt x="489066" y="368905"/>
                  <a:pt x="507499" y="372622"/>
                  <a:pt x="517310" y="380054"/>
                </a:cubicBezTo>
                <a:cubicBezTo>
                  <a:pt x="528310" y="388329"/>
                  <a:pt x="540153" y="390807"/>
                  <a:pt x="550657" y="386991"/>
                </a:cubicBezTo>
                <a:cubicBezTo>
                  <a:pt x="560171" y="383523"/>
                  <a:pt x="567505" y="375050"/>
                  <a:pt x="569834" y="364842"/>
                </a:cubicBezTo>
                <a:close/>
                <a:moveTo>
                  <a:pt x="264601" y="475092"/>
                </a:moveTo>
                <a:cubicBezTo>
                  <a:pt x="266187" y="468155"/>
                  <a:pt x="271092" y="462358"/>
                  <a:pt x="277484" y="460079"/>
                </a:cubicBezTo>
                <a:cubicBezTo>
                  <a:pt x="284719" y="457452"/>
                  <a:pt x="293241" y="459385"/>
                  <a:pt x="301417" y="465579"/>
                </a:cubicBezTo>
                <a:cubicBezTo>
                  <a:pt x="313656" y="474845"/>
                  <a:pt x="336648" y="479503"/>
                  <a:pt x="355031" y="469939"/>
                </a:cubicBezTo>
                <a:cubicBezTo>
                  <a:pt x="364743" y="464935"/>
                  <a:pt x="380798" y="451556"/>
                  <a:pt x="379707" y="419051"/>
                </a:cubicBezTo>
                <a:cubicBezTo>
                  <a:pt x="380798" y="386149"/>
                  <a:pt x="364743" y="372820"/>
                  <a:pt x="355031" y="367815"/>
                </a:cubicBezTo>
                <a:cubicBezTo>
                  <a:pt x="336648" y="358252"/>
                  <a:pt x="313656" y="362910"/>
                  <a:pt x="301417" y="372126"/>
                </a:cubicBezTo>
                <a:cubicBezTo>
                  <a:pt x="293241" y="378320"/>
                  <a:pt x="284719" y="380302"/>
                  <a:pt x="277484" y="377676"/>
                </a:cubicBezTo>
                <a:cubicBezTo>
                  <a:pt x="271092" y="375347"/>
                  <a:pt x="266187" y="369599"/>
                  <a:pt x="264601" y="362662"/>
                </a:cubicBezTo>
                <a:cubicBezTo>
                  <a:pt x="261777" y="350274"/>
                  <a:pt x="263461" y="287147"/>
                  <a:pt x="264601" y="258407"/>
                </a:cubicBezTo>
                <a:cubicBezTo>
                  <a:pt x="273520" y="258407"/>
                  <a:pt x="282687" y="258457"/>
                  <a:pt x="291557" y="258457"/>
                </a:cubicBezTo>
                <a:cubicBezTo>
                  <a:pt x="346062" y="258605"/>
                  <a:pt x="382433" y="258556"/>
                  <a:pt x="390856" y="256623"/>
                </a:cubicBezTo>
                <a:cubicBezTo>
                  <a:pt x="401212" y="254245"/>
                  <a:pt x="409834" y="246763"/>
                  <a:pt x="413352" y="237150"/>
                </a:cubicBezTo>
                <a:cubicBezTo>
                  <a:pt x="417267" y="226397"/>
                  <a:pt x="414789" y="214357"/>
                  <a:pt x="406316" y="203158"/>
                </a:cubicBezTo>
                <a:cubicBezTo>
                  <a:pt x="398735" y="193099"/>
                  <a:pt x="394870" y="174220"/>
                  <a:pt x="402748" y="159058"/>
                </a:cubicBezTo>
                <a:cubicBezTo>
                  <a:pt x="409834" y="145382"/>
                  <a:pt x="424749" y="138494"/>
                  <a:pt x="446254" y="139238"/>
                </a:cubicBezTo>
                <a:cubicBezTo>
                  <a:pt x="467363" y="138494"/>
                  <a:pt x="482277" y="145382"/>
                  <a:pt x="489363" y="159058"/>
                </a:cubicBezTo>
                <a:cubicBezTo>
                  <a:pt x="497242" y="174220"/>
                  <a:pt x="493426" y="193099"/>
                  <a:pt x="485796" y="203158"/>
                </a:cubicBezTo>
                <a:cubicBezTo>
                  <a:pt x="477372" y="214357"/>
                  <a:pt x="474845" y="226397"/>
                  <a:pt x="478759" y="237150"/>
                </a:cubicBezTo>
                <a:cubicBezTo>
                  <a:pt x="482277" y="246763"/>
                  <a:pt x="490899" y="254245"/>
                  <a:pt x="501305" y="256623"/>
                </a:cubicBezTo>
                <a:cubicBezTo>
                  <a:pt x="507400" y="258011"/>
                  <a:pt x="528360" y="258457"/>
                  <a:pt x="560270" y="258506"/>
                </a:cubicBezTo>
                <a:cubicBezTo>
                  <a:pt x="561360" y="287295"/>
                  <a:pt x="563045" y="350274"/>
                  <a:pt x="560221" y="362662"/>
                </a:cubicBezTo>
                <a:cubicBezTo>
                  <a:pt x="558635" y="369599"/>
                  <a:pt x="553680" y="375347"/>
                  <a:pt x="547338" y="377676"/>
                </a:cubicBezTo>
                <a:cubicBezTo>
                  <a:pt x="540054" y="380302"/>
                  <a:pt x="531580" y="378369"/>
                  <a:pt x="523355" y="372126"/>
                </a:cubicBezTo>
                <a:cubicBezTo>
                  <a:pt x="511116" y="362910"/>
                  <a:pt x="488174" y="358252"/>
                  <a:pt x="469741" y="367815"/>
                </a:cubicBezTo>
                <a:cubicBezTo>
                  <a:pt x="460079" y="372820"/>
                  <a:pt x="443975" y="386149"/>
                  <a:pt x="445114" y="418704"/>
                </a:cubicBezTo>
                <a:cubicBezTo>
                  <a:pt x="443975" y="451556"/>
                  <a:pt x="460079" y="464935"/>
                  <a:pt x="469741" y="469939"/>
                </a:cubicBezTo>
                <a:cubicBezTo>
                  <a:pt x="488174" y="479503"/>
                  <a:pt x="511116" y="474845"/>
                  <a:pt x="523355" y="465579"/>
                </a:cubicBezTo>
                <a:cubicBezTo>
                  <a:pt x="531580" y="459385"/>
                  <a:pt x="540054" y="457452"/>
                  <a:pt x="547338" y="460079"/>
                </a:cubicBezTo>
                <a:cubicBezTo>
                  <a:pt x="553680" y="462358"/>
                  <a:pt x="558635" y="468155"/>
                  <a:pt x="560221" y="475092"/>
                </a:cubicBezTo>
                <a:cubicBezTo>
                  <a:pt x="562946" y="487133"/>
                  <a:pt x="561410" y="547288"/>
                  <a:pt x="560369" y="576969"/>
                </a:cubicBezTo>
                <a:cubicBezTo>
                  <a:pt x="528409" y="577018"/>
                  <a:pt x="507400" y="577415"/>
                  <a:pt x="501305" y="578852"/>
                </a:cubicBezTo>
                <a:cubicBezTo>
                  <a:pt x="490899" y="581230"/>
                  <a:pt x="482277" y="588663"/>
                  <a:pt x="478759" y="598325"/>
                </a:cubicBezTo>
                <a:cubicBezTo>
                  <a:pt x="474845" y="609028"/>
                  <a:pt x="477372" y="621119"/>
                  <a:pt x="485796" y="632317"/>
                </a:cubicBezTo>
                <a:cubicBezTo>
                  <a:pt x="493426" y="642376"/>
                  <a:pt x="497242" y="661255"/>
                  <a:pt x="489363" y="676417"/>
                </a:cubicBezTo>
                <a:cubicBezTo>
                  <a:pt x="482277" y="690093"/>
                  <a:pt x="467313" y="696931"/>
                  <a:pt x="445907" y="696237"/>
                </a:cubicBezTo>
                <a:cubicBezTo>
                  <a:pt x="424799" y="696882"/>
                  <a:pt x="409834" y="690093"/>
                  <a:pt x="402748" y="676417"/>
                </a:cubicBezTo>
                <a:cubicBezTo>
                  <a:pt x="394870" y="661255"/>
                  <a:pt x="398735" y="642376"/>
                  <a:pt x="406316" y="632317"/>
                </a:cubicBezTo>
                <a:cubicBezTo>
                  <a:pt x="414789" y="621119"/>
                  <a:pt x="417267" y="609028"/>
                  <a:pt x="413352" y="598325"/>
                </a:cubicBezTo>
                <a:cubicBezTo>
                  <a:pt x="409834" y="588663"/>
                  <a:pt x="401212" y="581230"/>
                  <a:pt x="390856" y="578852"/>
                </a:cubicBezTo>
                <a:cubicBezTo>
                  <a:pt x="382433" y="576919"/>
                  <a:pt x="346062" y="576870"/>
                  <a:pt x="291557" y="576969"/>
                </a:cubicBezTo>
                <a:cubicBezTo>
                  <a:pt x="282637" y="577018"/>
                  <a:pt x="273471" y="577018"/>
                  <a:pt x="264502" y="577018"/>
                </a:cubicBezTo>
                <a:cubicBezTo>
                  <a:pt x="263412" y="547387"/>
                  <a:pt x="261876" y="487133"/>
                  <a:pt x="264651" y="475092"/>
                </a:cubicBezTo>
                <a:close/>
                <a:moveTo>
                  <a:pt x="264601" y="803515"/>
                </a:moveTo>
                <a:cubicBezTo>
                  <a:pt x="266187" y="796578"/>
                  <a:pt x="271092" y="790830"/>
                  <a:pt x="277484" y="788501"/>
                </a:cubicBezTo>
                <a:cubicBezTo>
                  <a:pt x="284719" y="785825"/>
                  <a:pt x="293241" y="787807"/>
                  <a:pt x="301417" y="794001"/>
                </a:cubicBezTo>
                <a:cubicBezTo>
                  <a:pt x="313656" y="803267"/>
                  <a:pt x="336648" y="807925"/>
                  <a:pt x="355031" y="798362"/>
                </a:cubicBezTo>
                <a:cubicBezTo>
                  <a:pt x="364743" y="793357"/>
                  <a:pt x="380798" y="779978"/>
                  <a:pt x="379707" y="747473"/>
                </a:cubicBezTo>
                <a:cubicBezTo>
                  <a:pt x="380798" y="714571"/>
                  <a:pt x="364743" y="701242"/>
                  <a:pt x="355031" y="696237"/>
                </a:cubicBezTo>
                <a:cubicBezTo>
                  <a:pt x="336648" y="686674"/>
                  <a:pt x="313656" y="691332"/>
                  <a:pt x="301417" y="700598"/>
                </a:cubicBezTo>
                <a:cubicBezTo>
                  <a:pt x="293241" y="706792"/>
                  <a:pt x="284719" y="708724"/>
                  <a:pt x="277484" y="706098"/>
                </a:cubicBezTo>
                <a:cubicBezTo>
                  <a:pt x="271092" y="703769"/>
                  <a:pt x="266187" y="698021"/>
                  <a:pt x="264601" y="691084"/>
                </a:cubicBezTo>
                <a:cubicBezTo>
                  <a:pt x="261777" y="678697"/>
                  <a:pt x="263461" y="615718"/>
                  <a:pt x="264601" y="586929"/>
                </a:cubicBezTo>
                <a:cubicBezTo>
                  <a:pt x="272975" y="586929"/>
                  <a:pt x="281993" y="586929"/>
                  <a:pt x="291557" y="586879"/>
                </a:cubicBezTo>
                <a:cubicBezTo>
                  <a:pt x="333328" y="586780"/>
                  <a:pt x="380698" y="586681"/>
                  <a:pt x="388627" y="588514"/>
                </a:cubicBezTo>
                <a:cubicBezTo>
                  <a:pt x="395762" y="590149"/>
                  <a:pt x="401708" y="595204"/>
                  <a:pt x="404086" y="601744"/>
                </a:cubicBezTo>
                <a:cubicBezTo>
                  <a:pt x="406762" y="609177"/>
                  <a:pt x="404780" y="617898"/>
                  <a:pt x="398438" y="626321"/>
                </a:cubicBezTo>
                <a:cubicBezTo>
                  <a:pt x="388973" y="638808"/>
                  <a:pt x="384217" y="662196"/>
                  <a:pt x="393978" y="680976"/>
                </a:cubicBezTo>
                <a:cubicBezTo>
                  <a:pt x="399082" y="690886"/>
                  <a:pt x="412758" y="707287"/>
                  <a:pt x="445907" y="706148"/>
                </a:cubicBezTo>
                <a:cubicBezTo>
                  <a:pt x="479503" y="707188"/>
                  <a:pt x="493030" y="690886"/>
                  <a:pt x="498183" y="680976"/>
                </a:cubicBezTo>
                <a:cubicBezTo>
                  <a:pt x="507895" y="662196"/>
                  <a:pt x="503138" y="638808"/>
                  <a:pt x="493724" y="626321"/>
                </a:cubicBezTo>
                <a:cubicBezTo>
                  <a:pt x="487381" y="617898"/>
                  <a:pt x="485350" y="609177"/>
                  <a:pt x="488075" y="601744"/>
                </a:cubicBezTo>
                <a:cubicBezTo>
                  <a:pt x="490453" y="595204"/>
                  <a:pt x="496350" y="590149"/>
                  <a:pt x="503485" y="588514"/>
                </a:cubicBezTo>
                <a:cubicBezTo>
                  <a:pt x="508738" y="587325"/>
                  <a:pt x="531283" y="586929"/>
                  <a:pt x="557991" y="586879"/>
                </a:cubicBezTo>
                <a:cubicBezTo>
                  <a:pt x="557248" y="606947"/>
                  <a:pt x="554869" y="678300"/>
                  <a:pt x="558288" y="693264"/>
                </a:cubicBezTo>
                <a:cubicBezTo>
                  <a:pt x="560617" y="703472"/>
                  <a:pt x="567951" y="711945"/>
                  <a:pt x="577415" y="715414"/>
                </a:cubicBezTo>
                <a:cubicBezTo>
                  <a:pt x="587969" y="719229"/>
                  <a:pt x="599812" y="716801"/>
                  <a:pt x="610763" y="708476"/>
                </a:cubicBezTo>
                <a:cubicBezTo>
                  <a:pt x="620574" y="701044"/>
                  <a:pt x="639007" y="697328"/>
                  <a:pt x="653822" y="705008"/>
                </a:cubicBezTo>
                <a:cubicBezTo>
                  <a:pt x="667151" y="711945"/>
                  <a:pt x="673841" y="726513"/>
                  <a:pt x="673147" y="747473"/>
                </a:cubicBezTo>
                <a:cubicBezTo>
                  <a:pt x="673841" y="768086"/>
                  <a:pt x="667151" y="782654"/>
                  <a:pt x="653822" y="789542"/>
                </a:cubicBezTo>
                <a:cubicBezTo>
                  <a:pt x="639007" y="797271"/>
                  <a:pt x="620574" y="793506"/>
                  <a:pt x="610763" y="786073"/>
                </a:cubicBezTo>
                <a:cubicBezTo>
                  <a:pt x="599812" y="777798"/>
                  <a:pt x="587969" y="775370"/>
                  <a:pt x="577415" y="779185"/>
                </a:cubicBezTo>
                <a:cubicBezTo>
                  <a:pt x="567951" y="782654"/>
                  <a:pt x="560617" y="791127"/>
                  <a:pt x="558288" y="801285"/>
                </a:cubicBezTo>
                <a:cubicBezTo>
                  <a:pt x="554968" y="815952"/>
                  <a:pt x="557149" y="884580"/>
                  <a:pt x="557941" y="906283"/>
                </a:cubicBezTo>
                <a:cubicBezTo>
                  <a:pt x="530788" y="905887"/>
                  <a:pt x="508985" y="905044"/>
                  <a:pt x="503485" y="903805"/>
                </a:cubicBezTo>
                <a:cubicBezTo>
                  <a:pt x="496350" y="902170"/>
                  <a:pt x="490453" y="897116"/>
                  <a:pt x="488075" y="890575"/>
                </a:cubicBezTo>
                <a:cubicBezTo>
                  <a:pt x="485350" y="883143"/>
                  <a:pt x="487381" y="874422"/>
                  <a:pt x="493724" y="865998"/>
                </a:cubicBezTo>
                <a:cubicBezTo>
                  <a:pt x="503138" y="853512"/>
                  <a:pt x="507895" y="830124"/>
                  <a:pt x="498183" y="811344"/>
                </a:cubicBezTo>
                <a:cubicBezTo>
                  <a:pt x="493030" y="801434"/>
                  <a:pt x="479404" y="785082"/>
                  <a:pt x="446254" y="786172"/>
                </a:cubicBezTo>
                <a:cubicBezTo>
                  <a:pt x="412659" y="785131"/>
                  <a:pt x="399082" y="801434"/>
                  <a:pt x="393978" y="811344"/>
                </a:cubicBezTo>
                <a:cubicBezTo>
                  <a:pt x="384217" y="830124"/>
                  <a:pt x="388973" y="853512"/>
                  <a:pt x="398438" y="865998"/>
                </a:cubicBezTo>
                <a:cubicBezTo>
                  <a:pt x="404780" y="874422"/>
                  <a:pt x="406762" y="883143"/>
                  <a:pt x="404037" y="890575"/>
                </a:cubicBezTo>
                <a:cubicBezTo>
                  <a:pt x="401708" y="897116"/>
                  <a:pt x="395762" y="902170"/>
                  <a:pt x="388627" y="903805"/>
                </a:cubicBezTo>
                <a:cubicBezTo>
                  <a:pt x="380698" y="905639"/>
                  <a:pt x="333328" y="905540"/>
                  <a:pt x="291557" y="905391"/>
                </a:cubicBezTo>
                <a:lnTo>
                  <a:pt x="264502" y="905391"/>
                </a:lnTo>
                <a:cubicBezTo>
                  <a:pt x="263412" y="875661"/>
                  <a:pt x="261876" y="815556"/>
                  <a:pt x="264651" y="803515"/>
                </a:cubicBezTo>
                <a:close/>
                <a:moveTo>
                  <a:pt x="264601" y="1131937"/>
                </a:moveTo>
                <a:cubicBezTo>
                  <a:pt x="266187" y="1125000"/>
                  <a:pt x="271092" y="1119252"/>
                  <a:pt x="277484" y="1116923"/>
                </a:cubicBezTo>
                <a:cubicBezTo>
                  <a:pt x="284719" y="1114248"/>
                  <a:pt x="293241" y="1116230"/>
                  <a:pt x="301417" y="1122423"/>
                </a:cubicBezTo>
                <a:cubicBezTo>
                  <a:pt x="313656" y="1131689"/>
                  <a:pt x="336648" y="1136347"/>
                  <a:pt x="355031" y="1126784"/>
                </a:cubicBezTo>
                <a:cubicBezTo>
                  <a:pt x="364743" y="1121779"/>
                  <a:pt x="380798" y="1108401"/>
                  <a:pt x="379707" y="1075895"/>
                </a:cubicBezTo>
                <a:cubicBezTo>
                  <a:pt x="380798" y="1042994"/>
                  <a:pt x="364743" y="1029664"/>
                  <a:pt x="355031" y="1024660"/>
                </a:cubicBezTo>
                <a:cubicBezTo>
                  <a:pt x="336648" y="1015096"/>
                  <a:pt x="313656" y="1019754"/>
                  <a:pt x="301417" y="1029020"/>
                </a:cubicBezTo>
                <a:cubicBezTo>
                  <a:pt x="293241" y="1035214"/>
                  <a:pt x="284719" y="1037147"/>
                  <a:pt x="277484" y="1034520"/>
                </a:cubicBezTo>
                <a:cubicBezTo>
                  <a:pt x="271092" y="1032191"/>
                  <a:pt x="266187" y="1026444"/>
                  <a:pt x="264601" y="1019507"/>
                </a:cubicBezTo>
                <a:cubicBezTo>
                  <a:pt x="261777" y="1007119"/>
                  <a:pt x="263461" y="944041"/>
                  <a:pt x="264601" y="915301"/>
                </a:cubicBezTo>
                <a:lnTo>
                  <a:pt x="291507" y="915301"/>
                </a:lnTo>
                <a:cubicBezTo>
                  <a:pt x="346062" y="915450"/>
                  <a:pt x="382433" y="915400"/>
                  <a:pt x="390856" y="913468"/>
                </a:cubicBezTo>
                <a:cubicBezTo>
                  <a:pt x="401212" y="911089"/>
                  <a:pt x="409834" y="903657"/>
                  <a:pt x="413352" y="893994"/>
                </a:cubicBezTo>
                <a:cubicBezTo>
                  <a:pt x="417267" y="883291"/>
                  <a:pt x="414789" y="871201"/>
                  <a:pt x="406316" y="860003"/>
                </a:cubicBezTo>
                <a:cubicBezTo>
                  <a:pt x="398735" y="849944"/>
                  <a:pt x="394870" y="831065"/>
                  <a:pt x="402748" y="815903"/>
                </a:cubicBezTo>
                <a:cubicBezTo>
                  <a:pt x="409834" y="802226"/>
                  <a:pt x="424749" y="795339"/>
                  <a:pt x="446254" y="796082"/>
                </a:cubicBezTo>
                <a:cubicBezTo>
                  <a:pt x="467363" y="795339"/>
                  <a:pt x="482277" y="802226"/>
                  <a:pt x="489363" y="815903"/>
                </a:cubicBezTo>
                <a:cubicBezTo>
                  <a:pt x="497242" y="831065"/>
                  <a:pt x="493426" y="849944"/>
                  <a:pt x="485796" y="860003"/>
                </a:cubicBezTo>
                <a:cubicBezTo>
                  <a:pt x="477372" y="871201"/>
                  <a:pt x="474845" y="883291"/>
                  <a:pt x="478759" y="893994"/>
                </a:cubicBezTo>
                <a:cubicBezTo>
                  <a:pt x="482277" y="903657"/>
                  <a:pt x="490899" y="911089"/>
                  <a:pt x="501305" y="913468"/>
                </a:cubicBezTo>
                <a:cubicBezTo>
                  <a:pt x="507251" y="914855"/>
                  <a:pt x="529896" y="915747"/>
                  <a:pt x="557941" y="916193"/>
                </a:cubicBezTo>
                <a:cubicBezTo>
                  <a:pt x="557149" y="937302"/>
                  <a:pt x="554919" y="1006921"/>
                  <a:pt x="558288" y="1021687"/>
                </a:cubicBezTo>
                <a:cubicBezTo>
                  <a:pt x="560617" y="1031894"/>
                  <a:pt x="567951" y="1040367"/>
                  <a:pt x="577415" y="1043836"/>
                </a:cubicBezTo>
                <a:cubicBezTo>
                  <a:pt x="587969" y="1047651"/>
                  <a:pt x="599812" y="1045223"/>
                  <a:pt x="610763" y="1036899"/>
                </a:cubicBezTo>
                <a:cubicBezTo>
                  <a:pt x="620574" y="1029466"/>
                  <a:pt x="639007" y="1025750"/>
                  <a:pt x="653822" y="1033430"/>
                </a:cubicBezTo>
                <a:cubicBezTo>
                  <a:pt x="667151" y="1040367"/>
                  <a:pt x="673841" y="1054935"/>
                  <a:pt x="673147" y="1075895"/>
                </a:cubicBezTo>
                <a:cubicBezTo>
                  <a:pt x="673841" y="1096508"/>
                  <a:pt x="667151" y="1111076"/>
                  <a:pt x="653822" y="1117964"/>
                </a:cubicBezTo>
                <a:cubicBezTo>
                  <a:pt x="639007" y="1125694"/>
                  <a:pt x="620574" y="1121928"/>
                  <a:pt x="610763" y="1114545"/>
                </a:cubicBezTo>
                <a:cubicBezTo>
                  <a:pt x="599812" y="1106220"/>
                  <a:pt x="587969" y="1103792"/>
                  <a:pt x="577415" y="1107608"/>
                </a:cubicBezTo>
                <a:cubicBezTo>
                  <a:pt x="567951" y="1111076"/>
                  <a:pt x="560617" y="1119549"/>
                  <a:pt x="558288" y="1129707"/>
                </a:cubicBezTo>
                <a:cubicBezTo>
                  <a:pt x="554968" y="1144176"/>
                  <a:pt x="557099" y="1211218"/>
                  <a:pt x="557892" y="1233863"/>
                </a:cubicBezTo>
                <a:cubicBezTo>
                  <a:pt x="531234" y="1233813"/>
                  <a:pt x="508738" y="1233417"/>
                  <a:pt x="503485" y="1232228"/>
                </a:cubicBezTo>
                <a:cubicBezTo>
                  <a:pt x="496350" y="1230593"/>
                  <a:pt x="490453" y="1225539"/>
                  <a:pt x="488075" y="1218998"/>
                </a:cubicBezTo>
                <a:cubicBezTo>
                  <a:pt x="485350" y="1211565"/>
                  <a:pt x="487381" y="1202844"/>
                  <a:pt x="493724" y="1194421"/>
                </a:cubicBezTo>
                <a:cubicBezTo>
                  <a:pt x="503138" y="1181934"/>
                  <a:pt x="507895" y="1158546"/>
                  <a:pt x="498183" y="1139766"/>
                </a:cubicBezTo>
                <a:cubicBezTo>
                  <a:pt x="493030" y="1129856"/>
                  <a:pt x="479404" y="1113554"/>
                  <a:pt x="446254" y="1114594"/>
                </a:cubicBezTo>
                <a:cubicBezTo>
                  <a:pt x="412659" y="1113554"/>
                  <a:pt x="399082" y="1129856"/>
                  <a:pt x="393978" y="1139766"/>
                </a:cubicBezTo>
                <a:cubicBezTo>
                  <a:pt x="384217" y="1158546"/>
                  <a:pt x="388973" y="1181934"/>
                  <a:pt x="398438" y="1194421"/>
                </a:cubicBezTo>
                <a:cubicBezTo>
                  <a:pt x="404780" y="1202844"/>
                  <a:pt x="406762" y="1211565"/>
                  <a:pt x="404086" y="1218998"/>
                </a:cubicBezTo>
                <a:cubicBezTo>
                  <a:pt x="401708" y="1225539"/>
                  <a:pt x="395762" y="1230593"/>
                  <a:pt x="388627" y="1232228"/>
                </a:cubicBezTo>
                <a:cubicBezTo>
                  <a:pt x="380698" y="1234061"/>
                  <a:pt x="333377" y="1233962"/>
                  <a:pt x="291557" y="1233813"/>
                </a:cubicBezTo>
                <a:lnTo>
                  <a:pt x="264502" y="1233813"/>
                </a:lnTo>
                <a:cubicBezTo>
                  <a:pt x="263412" y="1204083"/>
                  <a:pt x="261876" y="1143978"/>
                  <a:pt x="264651" y="1131937"/>
                </a:cubicBezTo>
                <a:close/>
                <a:moveTo>
                  <a:pt x="264601" y="1460359"/>
                </a:moveTo>
                <a:cubicBezTo>
                  <a:pt x="266187" y="1453422"/>
                  <a:pt x="271092" y="1447675"/>
                  <a:pt x="277484" y="1445346"/>
                </a:cubicBezTo>
                <a:cubicBezTo>
                  <a:pt x="284719" y="1442670"/>
                  <a:pt x="293241" y="1444652"/>
                  <a:pt x="301417" y="1450846"/>
                </a:cubicBezTo>
                <a:cubicBezTo>
                  <a:pt x="313656" y="1460112"/>
                  <a:pt x="336598" y="1464769"/>
                  <a:pt x="355031" y="1455206"/>
                </a:cubicBezTo>
                <a:cubicBezTo>
                  <a:pt x="364743" y="1450202"/>
                  <a:pt x="380798" y="1436872"/>
                  <a:pt x="379707" y="1404318"/>
                </a:cubicBezTo>
                <a:cubicBezTo>
                  <a:pt x="380798" y="1371416"/>
                  <a:pt x="364743" y="1358087"/>
                  <a:pt x="355031" y="1353082"/>
                </a:cubicBezTo>
                <a:cubicBezTo>
                  <a:pt x="336648" y="1343519"/>
                  <a:pt x="313706" y="1348177"/>
                  <a:pt x="301417" y="1357443"/>
                </a:cubicBezTo>
                <a:cubicBezTo>
                  <a:pt x="293241" y="1363636"/>
                  <a:pt x="284719" y="1365569"/>
                  <a:pt x="277484" y="1362943"/>
                </a:cubicBezTo>
                <a:cubicBezTo>
                  <a:pt x="271092" y="1360614"/>
                  <a:pt x="266187" y="1354866"/>
                  <a:pt x="264601" y="1347929"/>
                </a:cubicBezTo>
                <a:cubicBezTo>
                  <a:pt x="261777" y="1335541"/>
                  <a:pt x="263461" y="1272463"/>
                  <a:pt x="264601" y="1243724"/>
                </a:cubicBezTo>
                <a:lnTo>
                  <a:pt x="291557" y="1243724"/>
                </a:lnTo>
                <a:cubicBezTo>
                  <a:pt x="346062" y="1243872"/>
                  <a:pt x="382433" y="1243823"/>
                  <a:pt x="390856" y="1241890"/>
                </a:cubicBezTo>
                <a:cubicBezTo>
                  <a:pt x="401212" y="1239512"/>
                  <a:pt x="409834" y="1232079"/>
                  <a:pt x="413352" y="1222417"/>
                </a:cubicBezTo>
                <a:cubicBezTo>
                  <a:pt x="417267" y="1211714"/>
                  <a:pt x="414789" y="1199624"/>
                  <a:pt x="406316" y="1188425"/>
                </a:cubicBezTo>
                <a:cubicBezTo>
                  <a:pt x="398735" y="1178366"/>
                  <a:pt x="394870" y="1159487"/>
                  <a:pt x="402748" y="1144325"/>
                </a:cubicBezTo>
                <a:cubicBezTo>
                  <a:pt x="409834" y="1130649"/>
                  <a:pt x="424749" y="1123761"/>
                  <a:pt x="446254" y="1124505"/>
                </a:cubicBezTo>
                <a:cubicBezTo>
                  <a:pt x="467363" y="1123811"/>
                  <a:pt x="482277" y="1130649"/>
                  <a:pt x="489363" y="1144325"/>
                </a:cubicBezTo>
                <a:cubicBezTo>
                  <a:pt x="497242" y="1159487"/>
                  <a:pt x="493426" y="1178366"/>
                  <a:pt x="485796" y="1188425"/>
                </a:cubicBezTo>
                <a:cubicBezTo>
                  <a:pt x="477372" y="1199624"/>
                  <a:pt x="474845" y="1211714"/>
                  <a:pt x="478759" y="1222417"/>
                </a:cubicBezTo>
                <a:cubicBezTo>
                  <a:pt x="482277" y="1232079"/>
                  <a:pt x="490899" y="1239512"/>
                  <a:pt x="501305" y="1241890"/>
                </a:cubicBezTo>
                <a:cubicBezTo>
                  <a:pt x="507400" y="1243278"/>
                  <a:pt x="528360" y="1243724"/>
                  <a:pt x="560270" y="1243773"/>
                </a:cubicBezTo>
                <a:cubicBezTo>
                  <a:pt x="561360" y="1272562"/>
                  <a:pt x="563045" y="1335541"/>
                  <a:pt x="560221" y="1347929"/>
                </a:cubicBezTo>
                <a:cubicBezTo>
                  <a:pt x="558635" y="1354866"/>
                  <a:pt x="553680" y="1360614"/>
                  <a:pt x="547338" y="1362943"/>
                </a:cubicBezTo>
                <a:cubicBezTo>
                  <a:pt x="540054" y="1365569"/>
                  <a:pt x="531580" y="1363636"/>
                  <a:pt x="523355" y="1357443"/>
                </a:cubicBezTo>
                <a:cubicBezTo>
                  <a:pt x="511116" y="1348177"/>
                  <a:pt x="488174" y="1343519"/>
                  <a:pt x="469741" y="1353082"/>
                </a:cubicBezTo>
                <a:cubicBezTo>
                  <a:pt x="460079" y="1358087"/>
                  <a:pt x="443975" y="1371416"/>
                  <a:pt x="445114" y="1403971"/>
                </a:cubicBezTo>
                <a:cubicBezTo>
                  <a:pt x="443975" y="1436872"/>
                  <a:pt x="460079" y="1450202"/>
                  <a:pt x="469741" y="1455206"/>
                </a:cubicBezTo>
                <a:cubicBezTo>
                  <a:pt x="488174" y="1464769"/>
                  <a:pt x="511116" y="1460112"/>
                  <a:pt x="523355" y="1450846"/>
                </a:cubicBezTo>
                <a:cubicBezTo>
                  <a:pt x="531580" y="1444652"/>
                  <a:pt x="540054" y="1442670"/>
                  <a:pt x="547338" y="1445346"/>
                </a:cubicBezTo>
                <a:cubicBezTo>
                  <a:pt x="553680" y="1447675"/>
                  <a:pt x="558635" y="1453422"/>
                  <a:pt x="560221" y="1460359"/>
                </a:cubicBezTo>
                <a:cubicBezTo>
                  <a:pt x="562946" y="1472400"/>
                  <a:pt x="561410" y="1532555"/>
                  <a:pt x="560369" y="1562236"/>
                </a:cubicBezTo>
                <a:cubicBezTo>
                  <a:pt x="528409" y="1562285"/>
                  <a:pt x="507400" y="1562731"/>
                  <a:pt x="501305" y="1564119"/>
                </a:cubicBezTo>
                <a:cubicBezTo>
                  <a:pt x="490899" y="1566497"/>
                  <a:pt x="482277" y="1573930"/>
                  <a:pt x="478759" y="1583592"/>
                </a:cubicBezTo>
                <a:cubicBezTo>
                  <a:pt x="474845" y="1594295"/>
                  <a:pt x="477372" y="1606386"/>
                  <a:pt x="485796" y="1617584"/>
                </a:cubicBezTo>
                <a:cubicBezTo>
                  <a:pt x="493426" y="1627643"/>
                  <a:pt x="497242" y="1646522"/>
                  <a:pt x="489363" y="1661684"/>
                </a:cubicBezTo>
                <a:cubicBezTo>
                  <a:pt x="482277" y="1675360"/>
                  <a:pt x="467313" y="1682099"/>
                  <a:pt x="445907" y="1681504"/>
                </a:cubicBezTo>
                <a:cubicBezTo>
                  <a:pt x="424749" y="1682149"/>
                  <a:pt x="409834" y="1675360"/>
                  <a:pt x="402748" y="1661684"/>
                </a:cubicBezTo>
                <a:cubicBezTo>
                  <a:pt x="394870" y="1646522"/>
                  <a:pt x="398735" y="1627643"/>
                  <a:pt x="406316" y="1617584"/>
                </a:cubicBezTo>
                <a:cubicBezTo>
                  <a:pt x="414789" y="1606386"/>
                  <a:pt x="417267" y="1594295"/>
                  <a:pt x="413352" y="1583592"/>
                </a:cubicBezTo>
                <a:cubicBezTo>
                  <a:pt x="409834" y="1573930"/>
                  <a:pt x="401212" y="1566497"/>
                  <a:pt x="390856" y="1564119"/>
                </a:cubicBezTo>
                <a:cubicBezTo>
                  <a:pt x="382433" y="1562186"/>
                  <a:pt x="346062" y="1562137"/>
                  <a:pt x="291557" y="1562285"/>
                </a:cubicBezTo>
                <a:lnTo>
                  <a:pt x="264502" y="1562285"/>
                </a:lnTo>
                <a:cubicBezTo>
                  <a:pt x="263412" y="1532654"/>
                  <a:pt x="261876" y="1472450"/>
                  <a:pt x="264651" y="1460359"/>
                </a:cubicBezTo>
                <a:close/>
                <a:moveTo>
                  <a:pt x="264601" y="1788782"/>
                </a:moveTo>
                <a:cubicBezTo>
                  <a:pt x="266187" y="1781845"/>
                  <a:pt x="271092" y="1776097"/>
                  <a:pt x="277484" y="1773768"/>
                </a:cubicBezTo>
                <a:cubicBezTo>
                  <a:pt x="284719" y="1771142"/>
                  <a:pt x="293241" y="1773074"/>
                  <a:pt x="301417" y="1779268"/>
                </a:cubicBezTo>
                <a:cubicBezTo>
                  <a:pt x="313656" y="1788534"/>
                  <a:pt x="336648" y="1793192"/>
                  <a:pt x="355031" y="1783628"/>
                </a:cubicBezTo>
                <a:cubicBezTo>
                  <a:pt x="364743" y="1778624"/>
                  <a:pt x="380798" y="1765295"/>
                  <a:pt x="379707" y="1732740"/>
                </a:cubicBezTo>
                <a:cubicBezTo>
                  <a:pt x="380798" y="1699838"/>
                  <a:pt x="364743" y="1686509"/>
                  <a:pt x="355031" y="1681504"/>
                </a:cubicBezTo>
                <a:cubicBezTo>
                  <a:pt x="336598" y="1671941"/>
                  <a:pt x="313656" y="1676599"/>
                  <a:pt x="301417" y="1685865"/>
                </a:cubicBezTo>
                <a:cubicBezTo>
                  <a:pt x="293241" y="1692059"/>
                  <a:pt x="284719" y="1693991"/>
                  <a:pt x="277484" y="1691365"/>
                </a:cubicBezTo>
                <a:cubicBezTo>
                  <a:pt x="271092" y="1689036"/>
                  <a:pt x="266187" y="1683288"/>
                  <a:pt x="264601" y="1676351"/>
                </a:cubicBezTo>
                <a:cubicBezTo>
                  <a:pt x="261777" y="1663963"/>
                  <a:pt x="263461" y="1600985"/>
                  <a:pt x="264601" y="1572196"/>
                </a:cubicBezTo>
                <a:lnTo>
                  <a:pt x="291557" y="1572196"/>
                </a:lnTo>
                <a:cubicBezTo>
                  <a:pt x="333328" y="1572096"/>
                  <a:pt x="380698" y="1571948"/>
                  <a:pt x="388627" y="1573781"/>
                </a:cubicBezTo>
                <a:cubicBezTo>
                  <a:pt x="395762" y="1575416"/>
                  <a:pt x="401658" y="1580470"/>
                  <a:pt x="404037" y="1587011"/>
                </a:cubicBezTo>
                <a:cubicBezTo>
                  <a:pt x="406762" y="1594444"/>
                  <a:pt x="404780" y="1603165"/>
                  <a:pt x="398438" y="1611588"/>
                </a:cubicBezTo>
                <a:cubicBezTo>
                  <a:pt x="388973" y="1624075"/>
                  <a:pt x="384217" y="1647463"/>
                  <a:pt x="393978" y="1666243"/>
                </a:cubicBezTo>
                <a:cubicBezTo>
                  <a:pt x="399082" y="1676153"/>
                  <a:pt x="412807" y="1692604"/>
                  <a:pt x="445907" y="1691415"/>
                </a:cubicBezTo>
                <a:cubicBezTo>
                  <a:pt x="479503" y="1692604"/>
                  <a:pt x="493030" y="1676153"/>
                  <a:pt x="498183" y="1666243"/>
                </a:cubicBezTo>
                <a:cubicBezTo>
                  <a:pt x="507895" y="1647463"/>
                  <a:pt x="503138" y="1624075"/>
                  <a:pt x="493724" y="1611588"/>
                </a:cubicBezTo>
                <a:cubicBezTo>
                  <a:pt x="487381" y="1603165"/>
                  <a:pt x="485350" y="1594444"/>
                  <a:pt x="488075" y="1587011"/>
                </a:cubicBezTo>
                <a:cubicBezTo>
                  <a:pt x="490453" y="1580470"/>
                  <a:pt x="496350" y="1575416"/>
                  <a:pt x="503485" y="1573781"/>
                </a:cubicBezTo>
                <a:cubicBezTo>
                  <a:pt x="508738" y="1572592"/>
                  <a:pt x="531283" y="1572196"/>
                  <a:pt x="557991" y="1572146"/>
                </a:cubicBezTo>
                <a:cubicBezTo>
                  <a:pt x="557248" y="1592214"/>
                  <a:pt x="554869" y="1663567"/>
                  <a:pt x="558288" y="1678531"/>
                </a:cubicBezTo>
                <a:cubicBezTo>
                  <a:pt x="560617" y="1688739"/>
                  <a:pt x="567951" y="1697212"/>
                  <a:pt x="577415" y="1700681"/>
                </a:cubicBezTo>
                <a:cubicBezTo>
                  <a:pt x="587969" y="1704496"/>
                  <a:pt x="599812" y="1702068"/>
                  <a:pt x="610763" y="1693743"/>
                </a:cubicBezTo>
                <a:cubicBezTo>
                  <a:pt x="620574" y="1686360"/>
                  <a:pt x="639007" y="1682595"/>
                  <a:pt x="653822" y="1690275"/>
                </a:cubicBezTo>
                <a:cubicBezTo>
                  <a:pt x="667151" y="1697212"/>
                  <a:pt x="673841" y="1711780"/>
                  <a:pt x="673147" y="1732740"/>
                </a:cubicBezTo>
                <a:cubicBezTo>
                  <a:pt x="673841" y="1753353"/>
                  <a:pt x="667151" y="1767921"/>
                  <a:pt x="653822" y="1774858"/>
                </a:cubicBezTo>
                <a:cubicBezTo>
                  <a:pt x="639007" y="1782538"/>
                  <a:pt x="620574" y="1778773"/>
                  <a:pt x="610763" y="1771389"/>
                </a:cubicBezTo>
                <a:cubicBezTo>
                  <a:pt x="599812" y="1763065"/>
                  <a:pt x="587969" y="1760637"/>
                  <a:pt x="577415" y="1764452"/>
                </a:cubicBezTo>
                <a:cubicBezTo>
                  <a:pt x="567951" y="1767921"/>
                  <a:pt x="560617" y="1776394"/>
                  <a:pt x="558288" y="1786602"/>
                </a:cubicBezTo>
                <a:cubicBezTo>
                  <a:pt x="554968" y="1801219"/>
                  <a:pt x="557149" y="1869847"/>
                  <a:pt x="557941" y="1891600"/>
                </a:cubicBezTo>
                <a:cubicBezTo>
                  <a:pt x="530788" y="1891154"/>
                  <a:pt x="508985" y="1890361"/>
                  <a:pt x="503485" y="1889072"/>
                </a:cubicBezTo>
                <a:cubicBezTo>
                  <a:pt x="496350" y="1887437"/>
                  <a:pt x="490453" y="1882383"/>
                  <a:pt x="488075" y="1875892"/>
                </a:cubicBezTo>
                <a:cubicBezTo>
                  <a:pt x="485350" y="1868410"/>
                  <a:pt x="487381" y="1859689"/>
                  <a:pt x="493724" y="1851265"/>
                </a:cubicBezTo>
                <a:cubicBezTo>
                  <a:pt x="503138" y="1838778"/>
                  <a:pt x="507895" y="1815390"/>
                  <a:pt x="498183" y="1796611"/>
                </a:cubicBezTo>
                <a:cubicBezTo>
                  <a:pt x="493030" y="1786750"/>
                  <a:pt x="479304" y="1770299"/>
                  <a:pt x="446254" y="1771439"/>
                </a:cubicBezTo>
                <a:cubicBezTo>
                  <a:pt x="412659" y="1770349"/>
                  <a:pt x="399082" y="1786750"/>
                  <a:pt x="393978" y="1796611"/>
                </a:cubicBezTo>
                <a:cubicBezTo>
                  <a:pt x="384217" y="1815390"/>
                  <a:pt x="388973" y="1838778"/>
                  <a:pt x="398438" y="1851265"/>
                </a:cubicBezTo>
                <a:cubicBezTo>
                  <a:pt x="404780" y="1859689"/>
                  <a:pt x="406762" y="1868410"/>
                  <a:pt x="404037" y="1875892"/>
                </a:cubicBezTo>
                <a:cubicBezTo>
                  <a:pt x="401658" y="1882383"/>
                  <a:pt x="395762" y="1887437"/>
                  <a:pt x="388627" y="1889072"/>
                </a:cubicBezTo>
                <a:cubicBezTo>
                  <a:pt x="380698" y="1890906"/>
                  <a:pt x="333328" y="1890807"/>
                  <a:pt x="291557" y="1890708"/>
                </a:cubicBezTo>
                <a:cubicBezTo>
                  <a:pt x="281944" y="1890658"/>
                  <a:pt x="272926" y="1890658"/>
                  <a:pt x="264502" y="1890658"/>
                </a:cubicBezTo>
                <a:cubicBezTo>
                  <a:pt x="263412" y="1860928"/>
                  <a:pt x="261876" y="1800823"/>
                  <a:pt x="264651" y="1788782"/>
                </a:cubicBezTo>
                <a:close/>
                <a:moveTo>
                  <a:pt x="558239" y="2115024"/>
                </a:moveTo>
                <a:cubicBezTo>
                  <a:pt x="554919" y="2129443"/>
                  <a:pt x="557050" y="2196485"/>
                  <a:pt x="557842" y="2219130"/>
                </a:cubicBezTo>
                <a:cubicBezTo>
                  <a:pt x="531184" y="2219080"/>
                  <a:pt x="508688" y="2218734"/>
                  <a:pt x="503436" y="2217495"/>
                </a:cubicBezTo>
                <a:cubicBezTo>
                  <a:pt x="496300" y="2215860"/>
                  <a:pt x="490404" y="2210806"/>
                  <a:pt x="488025" y="2204314"/>
                </a:cubicBezTo>
                <a:cubicBezTo>
                  <a:pt x="485300" y="2196832"/>
                  <a:pt x="487332" y="2188111"/>
                  <a:pt x="493674" y="2179688"/>
                </a:cubicBezTo>
                <a:cubicBezTo>
                  <a:pt x="503089" y="2167201"/>
                  <a:pt x="507846" y="2143813"/>
                  <a:pt x="498134" y="2125033"/>
                </a:cubicBezTo>
                <a:cubicBezTo>
                  <a:pt x="492980" y="2115173"/>
                  <a:pt x="479354" y="2098722"/>
                  <a:pt x="446205" y="2099911"/>
                </a:cubicBezTo>
                <a:cubicBezTo>
                  <a:pt x="412510" y="2098722"/>
                  <a:pt x="399032" y="2115173"/>
                  <a:pt x="393928" y="2125033"/>
                </a:cubicBezTo>
                <a:cubicBezTo>
                  <a:pt x="384167" y="2143813"/>
                  <a:pt x="388924" y="2167201"/>
                  <a:pt x="398388" y="2179688"/>
                </a:cubicBezTo>
                <a:cubicBezTo>
                  <a:pt x="404731" y="2188111"/>
                  <a:pt x="406713" y="2196832"/>
                  <a:pt x="403987" y="2204314"/>
                </a:cubicBezTo>
                <a:cubicBezTo>
                  <a:pt x="401658" y="2210806"/>
                  <a:pt x="395712" y="2215860"/>
                  <a:pt x="388577" y="2217495"/>
                </a:cubicBezTo>
                <a:cubicBezTo>
                  <a:pt x="380649" y="2219328"/>
                  <a:pt x="333328" y="2219229"/>
                  <a:pt x="291557" y="2219130"/>
                </a:cubicBezTo>
                <a:cubicBezTo>
                  <a:pt x="281944" y="2219080"/>
                  <a:pt x="272876" y="2219080"/>
                  <a:pt x="264452" y="2219080"/>
                </a:cubicBezTo>
                <a:cubicBezTo>
                  <a:pt x="263362" y="2189400"/>
                  <a:pt x="261826" y="2129245"/>
                  <a:pt x="264601" y="2117204"/>
                </a:cubicBezTo>
                <a:cubicBezTo>
                  <a:pt x="266187" y="2110267"/>
                  <a:pt x="271092" y="2104519"/>
                  <a:pt x="277484" y="2102190"/>
                </a:cubicBezTo>
                <a:cubicBezTo>
                  <a:pt x="284719" y="2099564"/>
                  <a:pt x="293241" y="2101496"/>
                  <a:pt x="301417" y="2107690"/>
                </a:cubicBezTo>
                <a:cubicBezTo>
                  <a:pt x="313656" y="2116956"/>
                  <a:pt x="336648" y="2121614"/>
                  <a:pt x="355031" y="2112051"/>
                </a:cubicBezTo>
                <a:cubicBezTo>
                  <a:pt x="364743" y="2107046"/>
                  <a:pt x="380798" y="2093717"/>
                  <a:pt x="379707" y="2061162"/>
                </a:cubicBezTo>
                <a:cubicBezTo>
                  <a:pt x="380798" y="2028260"/>
                  <a:pt x="364743" y="2014931"/>
                  <a:pt x="355031" y="2009927"/>
                </a:cubicBezTo>
                <a:cubicBezTo>
                  <a:pt x="336598" y="2000363"/>
                  <a:pt x="313656" y="2005021"/>
                  <a:pt x="301417" y="2014287"/>
                </a:cubicBezTo>
                <a:cubicBezTo>
                  <a:pt x="293241" y="2020481"/>
                  <a:pt x="284719" y="2022413"/>
                  <a:pt x="277484" y="2019787"/>
                </a:cubicBezTo>
                <a:cubicBezTo>
                  <a:pt x="271092" y="2017458"/>
                  <a:pt x="266187" y="2011711"/>
                  <a:pt x="264601" y="2004773"/>
                </a:cubicBezTo>
                <a:cubicBezTo>
                  <a:pt x="261777" y="1992386"/>
                  <a:pt x="263461" y="1929308"/>
                  <a:pt x="264601" y="1900568"/>
                </a:cubicBezTo>
                <a:cubicBezTo>
                  <a:pt x="273520" y="1900568"/>
                  <a:pt x="282637" y="1900568"/>
                  <a:pt x="291557" y="1900618"/>
                </a:cubicBezTo>
                <a:cubicBezTo>
                  <a:pt x="346062" y="1900717"/>
                  <a:pt x="382433" y="1900618"/>
                  <a:pt x="390856" y="1898735"/>
                </a:cubicBezTo>
                <a:cubicBezTo>
                  <a:pt x="401212" y="1896356"/>
                  <a:pt x="409834" y="1888924"/>
                  <a:pt x="413352" y="1879261"/>
                </a:cubicBezTo>
                <a:cubicBezTo>
                  <a:pt x="417267" y="1868558"/>
                  <a:pt x="414789" y="1856468"/>
                  <a:pt x="406316" y="1845270"/>
                </a:cubicBezTo>
                <a:cubicBezTo>
                  <a:pt x="398735" y="1835211"/>
                  <a:pt x="394870" y="1816332"/>
                  <a:pt x="402748" y="1801169"/>
                </a:cubicBezTo>
                <a:cubicBezTo>
                  <a:pt x="409834" y="1787493"/>
                  <a:pt x="424749" y="1780755"/>
                  <a:pt x="446254" y="1781349"/>
                </a:cubicBezTo>
                <a:cubicBezTo>
                  <a:pt x="467412" y="1780804"/>
                  <a:pt x="482277" y="1787493"/>
                  <a:pt x="489363" y="1801169"/>
                </a:cubicBezTo>
                <a:cubicBezTo>
                  <a:pt x="497242" y="1816332"/>
                  <a:pt x="493426" y="1835211"/>
                  <a:pt x="485796" y="1845270"/>
                </a:cubicBezTo>
                <a:cubicBezTo>
                  <a:pt x="477372" y="1856468"/>
                  <a:pt x="474845" y="1868558"/>
                  <a:pt x="478759" y="1879261"/>
                </a:cubicBezTo>
                <a:cubicBezTo>
                  <a:pt x="482277" y="1888924"/>
                  <a:pt x="490899" y="1896356"/>
                  <a:pt x="501305" y="1898735"/>
                </a:cubicBezTo>
                <a:cubicBezTo>
                  <a:pt x="507251" y="1900122"/>
                  <a:pt x="529896" y="1901014"/>
                  <a:pt x="557941" y="1901460"/>
                </a:cubicBezTo>
                <a:cubicBezTo>
                  <a:pt x="557149" y="1922618"/>
                  <a:pt x="554919" y="1992237"/>
                  <a:pt x="558288" y="2006954"/>
                </a:cubicBezTo>
                <a:cubicBezTo>
                  <a:pt x="560617" y="2017161"/>
                  <a:pt x="567951" y="2025634"/>
                  <a:pt x="577415" y="2029103"/>
                </a:cubicBezTo>
                <a:cubicBezTo>
                  <a:pt x="587969" y="2032918"/>
                  <a:pt x="599812" y="2030490"/>
                  <a:pt x="610763" y="2022166"/>
                </a:cubicBezTo>
                <a:cubicBezTo>
                  <a:pt x="620574" y="2014783"/>
                  <a:pt x="639007" y="2011017"/>
                  <a:pt x="653822" y="2018697"/>
                </a:cubicBezTo>
                <a:cubicBezTo>
                  <a:pt x="667151" y="2025634"/>
                  <a:pt x="673841" y="2040202"/>
                  <a:pt x="673147" y="2061162"/>
                </a:cubicBezTo>
                <a:cubicBezTo>
                  <a:pt x="673841" y="2081775"/>
                  <a:pt x="667151" y="2096343"/>
                  <a:pt x="653822" y="2103280"/>
                </a:cubicBezTo>
                <a:cubicBezTo>
                  <a:pt x="639007" y="2110961"/>
                  <a:pt x="620574" y="2107195"/>
                  <a:pt x="610763" y="2099812"/>
                </a:cubicBezTo>
                <a:cubicBezTo>
                  <a:pt x="599812" y="2091487"/>
                  <a:pt x="587969" y="2089059"/>
                  <a:pt x="577415" y="2092875"/>
                </a:cubicBezTo>
                <a:cubicBezTo>
                  <a:pt x="567951" y="2096343"/>
                  <a:pt x="560617" y="2104816"/>
                  <a:pt x="558288" y="2115024"/>
                </a:cubicBezTo>
                <a:close/>
                <a:moveTo>
                  <a:pt x="861539" y="2115024"/>
                </a:moveTo>
                <a:cubicBezTo>
                  <a:pt x="858269" y="2129443"/>
                  <a:pt x="860350" y="2196436"/>
                  <a:pt x="861142" y="2219130"/>
                </a:cubicBezTo>
                <a:cubicBezTo>
                  <a:pt x="833047" y="2219279"/>
                  <a:pt x="815506" y="2219774"/>
                  <a:pt x="810254" y="2220963"/>
                </a:cubicBezTo>
                <a:cubicBezTo>
                  <a:pt x="799898" y="2223342"/>
                  <a:pt x="791276" y="2230824"/>
                  <a:pt x="787758" y="2240437"/>
                </a:cubicBezTo>
                <a:cubicBezTo>
                  <a:pt x="783843" y="2251189"/>
                  <a:pt x="786370" y="2263230"/>
                  <a:pt x="794794" y="2274429"/>
                </a:cubicBezTo>
                <a:cubicBezTo>
                  <a:pt x="802425" y="2284487"/>
                  <a:pt x="806240" y="2303366"/>
                  <a:pt x="798362" y="2318529"/>
                </a:cubicBezTo>
                <a:cubicBezTo>
                  <a:pt x="791276" y="2332205"/>
                  <a:pt x="776411" y="2338944"/>
                  <a:pt x="754906" y="2338349"/>
                </a:cubicBezTo>
                <a:cubicBezTo>
                  <a:pt x="733797" y="2339043"/>
                  <a:pt x="718833" y="2332205"/>
                  <a:pt x="711747" y="2318529"/>
                </a:cubicBezTo>
                <a:cubicBezTo>
                  <a:pt x="703868" y="2303366"/>
                  <a:pt x="707733" y="2284487"/>
                  <a:pt x="715315" y="2274429"/>
                </a:cubicBezTo>
                <a:cubicBezTo>
                  <a:pt x="723788" y="2263230"/>
                  <a:pt x="726265" y="2251189"/>
                  <a:pt x="722351" y="2240437"/>
                </a:cubicBezTo>
                <a:cubicBezTo>
                  <a:pt x="718833" y="2230824"/>
                  <a:pt x="710211" y="2223342"/>
                  <a:pt x="699855" y="2220963"/>
                </a:cubicBezTo>
                <a:cubicBezTo>
                  <a:pt x="691431" y="2219031"/>
                  <a:pt x="655011" y="2218981"/>
                  <a:pt x="600506" y="2219130"/>
                </a:cubicBezTo>
                <a:cubicBezTo>
                  <a:pt x="589703" y="2219130"/>
                  <a:pt x="578505" y="2219179"/>
                  <a:pt x="567753" y="2219179"/>
                </a:cubicBezTo>
                <a:cubicBezTo>
                  <a:pt x="566662" y="2189499"/>
                  <a:pt x="565126" y="2129295"/>
                  <a:pt x="567901" y="2117204"/>
                </a:cubicBezTo>
                <a:cubicBezTo>
                  <a:pt x="569487" y="2110267"/>
                  <a:pt x="574442" y="2104519"/>
                  <a:pt x="580784" y="2102190"/>
                </a:cubicBezTo>
                <a:cubicBezTo>
                  <a:pt x="588019" y="2099564"/>
                  <a:pt x="596541" y="2101496"/>
                  <a:pt x="604767" y="2107690"/>
                </a:cubicBezTo>
                <a:cubicBezTo>
                  <a:pt x="617006" y="2116956"/>
                  <a:pt x="639948" y="2121614"/>
                  <a:pt x="658331" y="2112051"/>
                </a:cubicBezTo>
                <a:cubicBezTo>
                  <a:pt x="668043" y="2107046"/>
                  <a:pt x="684098" y="2093717"/>
                  <a:pt x="683008" y="2061162"/>
                </a:cubicBezTo>
                <a:cubicBezTo>
                  <a:pt x="684098" y="2028260"/>
                  <a:pt x="668043" y="2014931"/>
                  <a:pt x="658331" y="2009927"/>
                </a:cubicBezTo>
                <a:cubicBezTo>
                  <a:pt x="639948" y="2000363"/>
                  <a:pt x="617006" y="2005021"/>
                  <a:pt x="604767" y="2014287"/>
                </a:cubicBezTo>
                <a:cubicBezTo>
                  <a:pt x="596541" y="2020481"/>
                  <a:pt x="588019" y="2022413"/>
                  <a:pt x="580784" y="2019787"/>
                </a:cubicBezTo>
                <a:cubicBezTo>
                  <a:pt x="574442" y="2017458"/>
                  <a:pt x="569487" y="2011711"/>
                  <a:pt x="567901" y="2004773"/>
                </a:cubicBezTo>
                <a:cubicBezTo>
                  <a:pt x="565126" y="1992534"/>
                  <a:pt x="566712" y="1930794"/>
                  <a:pt x="567802" y="1901609"/>
                </a:cubicBezTo>
                <a:cubicBezTo>
                  <a:pt x="621416" y="1902203"/>
                  <a:pt x="688855" y="1901262"/>
                  <a:pt x="699855" y="1898735"/>
                </a:cubicBezTo>
                <a:cubicBezTo>
                  <a:pt x="710211" y="1896356"/>
                  <a:pt x="718833" y="1888924"/>
                  <a:pt x="722351" y="1879261"/>
                </a:cubicBezTo>
                <a:cubicBezTo>
                  <a:pt x="726265" y="1868558"/>
                  <a:pt x="723788" y="1856468"/>
                  <a:pt x="715315" y="1845270"/>
                </a:cubicBezTo>
                <a:cubicBezTo>
                  <a:pt x="707733" y="1835211"/>
                  <a:pt x="703868" y="1816332"/>
                  <a:pt x="711747" y="1801169"/>
                </a:cubicBezTo>
                <a:cubicBezTo>
                  <a:pt x="718833" y="1787493"/>
                  <a:pt x="733797" y="1780755"/>
                  <a:pt x="755203" y="1781349"/>
                </a:cubicBezTo>
                <a:cubicBezTo>
                  <a:pt x="776411" y="1780804"/>
                  <a:pt x="791276" y="1787493"/>
                  <a:pt x="798362" y="1801169"/>
                </a:cubicBezTo>
                <a:cubicBezTo>
                  <a:pt x="806240" y="1816332"/>
                  <a:pt x="802425" y="1835211"/>
                  <a:pt x="794794" y="1845270"/>
                </a:cubicBezTo>
                <a:cubicBezTo>
                  <a:pt x="786370" y="1856468"/>
                  <a:pt x="783843" y="1868558"/>
                  <a:pt x="787758" y="1879261"/>
                </a:cubicBezTo>
                <a:cubicBezTo>
                  <a:pt x="791276" y="1888924"/>
                  <a:pt x="799898" y="1896356"/>
                  <a:pt x="810254" y="1898735"/>
                </a:cubicBezTo>
                <a:cubicBezTo>
                  <a:pt x="815506" y="1899924"/>
                  <a:pt x="833047" y="1900420"/>
                  <a:pt x="861242" y="1900568"/>
                </a:cubicBezTo>
                <a:cubicBezTo>
                  <a:pt x="860498" y="1920636"/>
                  <a:pt x="858120" y="1992039"/>
                  <a:pt x="861539" y="2006954"/>
                </a:cubicBezTo>
                <a:cubicBezTo>
                  <a:pt x="863868" y="2017161"/>
                  <a:pt x="871201" y="2025634"/>
                  <a:pt x="880665" y="2029103"/>
                </a:cubicBezTo>
                <a:cubicBezTo>
                  <a:pt x="891220" y="2032918"/>
                  <a:pt x="903062" y="2030490"/>
                  <a:pt x="914013" y="2022166"/>
                </a:cubicBezTo>
                <a:cubicBezTo>
                  <a:pt x="923874" y="2014783"/>
                  <a:pt x="942307" y="2011017"/>
                  <a:pt x="957073" y="2018697"/>
                </a:cubicBezTo>
                <a:cubicBezTo>
                  <a:pt x="970451" y="2025634"/>
                  <a:pt x="977091" y="2040202"/>
                  <a:pt x="976398" y="2061162"/>
                </a:cubicBezTo>
                <a:cubicBezTo>
                  <a:pt x="977091" y="2081775"/>
                  <a:pt x="970451" y="2096343"/>
                  <a:pt x="957122" y="2103280"/>
                </a:cubicBezTo>
                <a:cubicBezTo>
                  <a:pt x="942307" y="2110961"/>
                  <a:pt x="923874" y="2107195"/>
                  <a:pt x="914013" y="2099812"/>
                </a:cubicBezTo>
                <a:cubicBezTo>
                  <a:pt x="903062" y="2091487"/>
                  <a:pt x="891220" y="2089059"/>
                  <a:pt x="880715" y="2092875"/>
                </a:cubicBezTo>
                <a:cubicBezTo>
                  <a:pt x="871201" y="2096343"/>
                  <a:pt x="863868" y="2104816"/>
                  <a:pt x="861539" y="2115024"/>
                </a:cubicBezTo>
                <a:close/>
                <a:moveTo>
                  <a:pt x="1201011" y="2115024"/>
                </a:moveTo>
                <a:cubicBezTo>
                  <a:pt x="1197691" y="2129592"/>
                  <a:pt x="1199871" y="2197972"/>
                  <a:pt x="1200664" y="2219873"/>
                </a:cubicBezTo>
                <a:cubicBezTo>
                  <a:pt x="1174947" y="2219427"/>
                  <a:pt x="1155276" y="2218635"/>
                  <a:pt x="1150420" y="2217495"/>
                </a:cubicBezTo>
                <a:cubicBezTo>
                  <a:pt x="1143284" y="2215860"/>
                  <a:pt x="1137388" y="2210806"/>
                  <a:pt x="1135009" y="2204314"/>
                </a:cubicBezTo>
                <a:cubicBezTo>
                  <a:pt x="1132284" y="2196832"/>
                  <a:pt x="1134316" y="2188111"/>
                  <a:pt x="1140658" y="2179688"/>
                </a:cubicBezTo>
                <a:cubicBezTo>
                  <a:pt x="1150073" y="2167201"/>
                  <a:pt x="1154830" y="2143813"/>
                  <a:pt x="1145118" y="2125033"/>
                </a:cubicBezTo>
                <a:cubicBezTo>
                  <a:pt x="1139965" y="2115173"/>
                  <a:pt x="1126338" y="2098722"/>
                  <a:pt x="1093189" y="2099911"/>
                </a:cubicBezTo>
                <a:cubicBezTo>
                  <a:pt x="1059494" y="2098722"/>
                  <a:pt x="1046016" y="2115173"/>
                  <a:pt x="1040913" y="2125033"/>
                </a:cubicBezTo>
                <a:cubicBezTo>
                  <a:pt x="1031151" y="2143813"/>
                  <a:pt x="1035908" y="2167201"/>
                  <a:pt x="1045372" y="2179688"/>
                </a:cubicBezTo>
                <a:cubicBezTo>
                  <a:pt x="1051715" y="2188111"/>
                  <a:pt x="1053697" y="2196832"/>
                  <a:pt x="1051021" y="2204314"/>
                </a:cubicBezTo>
                <a:cubicBezTo>
                  <a:pt x="1048643" y="2210806"/>
                  <a:pt x="1042696" y="2215860"/>
                  <a:pt x="1035561" y="2217495"/>
                </a:cubicBezTo>
                <a:cubicBezTo>
                  <a:pt x="1027633" y="2219328"/>
                  <a:pt x="972632" y="2219229"/>
                  <a:pt x="924072" y="2219130"/>
                </a:cubicBezTo>
                <a:cubicBezTo>
                  <a:pt x="903954" y="2219080"/>
                  <a:pt x="886215" y="2219031"/>
                  <a:pt x="871053" y="2219080"/>
                </a:cubicBezTo>
                <a:cubicBezTo>
                  <a:pt x="869963" y="2189400"/>
                  <a:pt x="868476" y="2129245"/>
                  <a:pt x="871201" y="2117204"/>
                </a:cubicBezTo>
                <a:cubicBezTo>
                  <a:pt x="872787" y="2110267"/>
                  <a:pt x="877742" y="2104519"/>
                  <a:pt x="884084" y="2102190"/>
                </a:cubicBezTo>
                <a:cubicBezTo>
                  <a:pt x="891319" y="2099564"/>
                  <a:pt x="899842" y="2101496"/>
                  <a:pt x="908067" y="2107690"/>
                </a:cubicBezTo>
                <a:cubicBezTo>
                  <a:pt x="920306" y="2116956"/>
                  <a:pt x="943248" y="2121614"/>
                  <a:pt x="961681" y="2112051"/>
                </a:cubicBezTo>
                <a:cubicBezTo>
                  <a:pt x="971343" y="2107046"/>
                  <a:pt x="987447" y="2093717"/>
                  <a:pt x="986308" y="2061162"/>
                </a:cubicBezTo>
                <a:cubicBezTo>
                  <a:pt x="987447" y="2028260"/>
                  <a:pt x="971343" y="2014931"/>
                  <a:pt x="961681" y="2009927"/>
                </a:cubicBezTo>
                <a:cubicBezTo>
                  <a:pt x="943248" y="2000363"/>
                  <a:pt x="920306" y="2005021"/>
                  <a:pt x="908067" y="2014287"/>
                </a:cubicBezTo>
                <a:cubicBezTo>
                  <a:pt x="899842" y="2020481"/>
                  <a:pt x="891319" y="2022413"/>
                  <a:pt x="884084" y="2019787"/>
                </a:cubicBezTo>
                <a:cubicBezTo>
                  <a:pt x="877742" y="2017458"/>
                  <a:pt x="872787" y="2011711"/>
                  <a:pt x="871201" y="2004773"/>
                </a:cubicBezTo>
                <a:cubicBezTo>
                  <a:pt x="868377" y="1992386"/>
                  <a:pt x="870062" y="1929407"/>
                  <a:pt x="871152" y="1900618"/>
                </a:cubicBezTo>
                <a:cubicBezTo>
                  <a:pt x="886265" y="1900618"/>
                  <a:pt x="903954" y="1900618"/>
                  <a:pt x="924022" y="1900618"/>
                </a:cubicBezTo>
                <a:cubicBezTo>
                  <a:pt x="972582" y="1900469"/>
                  <a:pt x="1027633" y="1900370"/>
                  <a:pt x="1035561" y="1902203"/>
                </a:cubicBezTo>
                <a:cubicBezTo>
                  <a:pt x="1042696" y="1903839"/>
                  <a:pt x="1048643" y="1908893"/>
                  <a:pt x="1051021" y="1915433"/>
                </a:cubicBezTo>
                <a:cubicBezTo>
                  <a:pt x="1053697" y="1922866"/>
                  <a:pt x="1051715" y="1931587"/>
                  <a:pt x="1045372" y="1940011"/>
                </a:cubicBezTo>
                <a:cubicBezTo>
                  <a:pt x="1035908" y="1952497"/>
                  <a:pt x="1031151" y="1975885"/>
                  <a:pt x="1040913" y="1994715"/>
                </a:cubicBezTo>
                <a:cubicBezTo>
                  <a:pt x="1046016" y="2004575"/>
                  <a:pt x="1059742" y="2021026"/>
                  <a:pt x="1092842" y="2019837"/>
                </a:cubicBezTo>
                <a:cubicBezTo>
                  <a:pt x="1126289" y="2020976"/>
                  <a:pt x="1139965" y="2004575"/>
                  <a:pt x="1145118" y="1994715"/>
                </a:cubicBezTo>
                <a:cubicBezTo>
                  <a:pt x="1154830" y="1975885"/>
                  <a:pt x="1150073" y="1952497"/>
                  <a:pt x="1140658" y="1940011"/>
                </a:cubicBezTo>
                <a:cubicBezTo>
                  <a:pt x="1134316" y="1931587"/>
                  <a:pt x="1132284" y="1922866"/>
                  <a:pt x="1135009" y="1915433"/>
                </a:cubicBezTo>
                <a:cubicBezTo>
                  <a:pt x="1137388" y="1908893"/>
                  <a:pt x="1143284" y="1903839"/>
                  <a:pt x="1150420" y="1902203"/>
                </a:cubicBezTo>
                <a:cubicBezTo>
                  <a:pt x="1154978" y="1901163"/>
                  <a:pt x="1175195" y="1900766"/>
                  <a:pt x="1200714" y="1900618"/>
                </a:cubicBezTo>
                <a:cubicBezTo>
                  <a:pt x="1199971" y="1920735"/>
                  <a:pt x="1197592" y="1992039"/>
                  <a:pt x="1201011" y="2006954"/>
                </a:cubicBezTo>
                <a:cubicBezTo>
                  <a:pt x="1203340" y="2017161"/>
                  <a:pt x="1210674" y="2025634"/>
                  <a:pt x="1220187" y="2029103"/>
                </a:cubicBezTo>
                <a:cubicBezTo>
                  <a:pt x="1230692" y="2032918"/>
                  <a:pt x="1242535" y="2030490"/>
                  <a:pt x="1253485" y="2022166"/>
                </a:cubicBezTo>
                <a:cubicBezTo>
                  <a:pt x="1263296" y="2014733"/>
                  <a:pt x="1281729" y="2011017"/>
                  <a:pt x="1296595" y="2018697"/>
                </a:cubicBezTo>
                <a:cubicBezTo>
                  <a:pt x="1309924" y="2025634"/>
                  <a:pt x="1316564" y="2040202"/>
                  <a:pt x="1315870" y="2061162"/>
                </a:cubicBezTo>
                <a:cubicBezTo>
                  <a:pt x="1316564" y="2081775"/>
                  <a:pt x="1309924" y="2096343"/>
                  <a:pt x="1296595" y="2103280"/>
                </a:cubicBezTo>
                <a:cubicBezTo>
                  <a:pt x="1281779" y="2110961"/>
                  <a:pt x="1263346" y="2107244"/>
                  <a:pt x="1253485" y="2099812"/>
                </a:cubicBezTo>
                <a:cubicBezTo>
                  <a:pt x="1242535" y="2091487"/>
                  <a:pt x="1230692" y="2089059"/>
                  <a:pt x="1220187" y="2092875"/>
                </a:cubicBezTo>
                <a:cubicBezTo>
                  <a:pt x="1210674" y="2096343"/>
                  <a:pt x="1203340" y="2104816"/>
                  <a:pt x="1201011" y="2115024"/>
                </a:cubicBezTo>
                <a:close/>
                <a:moveTo>
                  <a:pt x="1619467" y="2219080"/>
                </a:moveTo>
                <a:cubicBezTo>
                  <a:pt x="1613174" y="2219080"/>
                  <a:pt x="1606683" y="2219080"/>
                  <a:pt x="1599845" y="2219130"/>
                </a:cubicBezTo>
                <a:cubicBezTo>
                  <a:pt x="1551335" y="2219229"/>
                  <a:pt x="1496334" y="2219328"/>
                  <a:pt x="1488356" y="2217495"/>
                </a:cubicBezTo>
                <a:cubicBezTo>
                  <a:pt x="1481221" y="2215860"/>
                  <a:pt x="1475324" y="2210806"/>
                  <a:pt x="1472946" y="2204314"/>
                </a:cubicBezTo>
                <a:cubicBezTo>
                  <a:pt x="1470220" y="2196832"/>
                  <a:pt x="1472252" y="2188111"/>
                  <a:pt x="1478594" y="2179688"/>
                </a:cubicBezTo>
                <a:cubicBezTo>
                  <a:pt x="1488009" y="2167201"/>
                  <a:pt x="1492815" y="2143813"/>
                  <a:pt x="1483054" y="2125033"/>
                </a:cubicBezTo>
                <a:cubicBezTo>
                  <a:pt x="1477901" y="2115173"/>
                  <a:pt x="1464472" y="2098672"/>
                  <a:pt x="1431125" y="2099911"/>
                </a:cubicBezTo>
                <a:cubicBezTo>
                  <a:pt x="1397728" y="2098672"/>
                  <a:pt x="1383952" y="2115123"/>
                  <a:pt x="1378849" y="2125033"/>
                </a:cubicBezTo>
                <a:cubicBezTo>
                  <a:pt x="1369087" y="2143813"/>
                  <a:pt x="1373844" y="2167201"/>
                  <a:pt x="1383308" y="2179688"/>
                </a:cubicBezTo>
                <a:cubicBezTo>
                  <a:pt x="1389651" y="2188111"/>
                  <a:pt x="1391682" y="2196832"/>
                  <a:pt x="1388957" y="2204314"/>
                </a:cubicBezTo>
                <a:cubicBezTo>
                  <a:pt x="1386579" y="2210806"/>
                  <a:pt x="1380633" y="2215860"/>
                  <a:pt x="1373497" y="2217495"/>
                </a:cubicBezTo>
                <a:cubicBezTo>
                  <a:pt x="1362299" y="2220072"/>
                  <a:pt x="1273058" y="2220914"/>
                  <a:pt x="1210574" y="2220022"/>
                </a:cubicBezTo>
                <a:cubicBezTo>
                  <a:pt x="1209484" y="2190688"/>
                  <a:pt x="1207899" y="2129394"/>
                  <a:pt x="1210674" y="2117204"/>
                </a:cubicBezTo>
                <a:cubicBezTo>
                  <a:pt x="1212259" y="2110267"/>
                  <a:pt x="1217214" y="2104519"/>
                  <a:pt x="1223557" y="2102190"/>
                </a:cubicBezTo>
                <a:cubicBezTo>
                  <a:pt x="1230791" y="2099564"/>
                  <a:pt x="1239314" y="2101496"/>
                  <a:pt x="1247539" y="2107690"/>
                </a:cubicBezTo>
                <a:cubicBezTo>
                  <a:pt x="1259778" y="2116956"/>
                  <a:pt x="1282720" y="2121614"/>
                  <a:pt x="1301153" y="2112051"/>
                </a:cubicBezTo>
                <a:cubicBezTo>
                  <a:pt x="1310816" y="2107046"/>
                  <a:pt x="1326920" y="2093717"/>
                  <a:pt x="1325780" y="2061162"/>
                </a:cubicBezTo>
                <a:cubicBezTo>
                  <a:pt x="1326920" y="2028260"/>
                  <a:pt x="1310816" y="2014931"/>
                  <a:pt x="1301153" y="2009927"/>
                </a:cubicBezTo>
                <a:cubicBezTo>
                  <a:pt x="1282720" y="2000363"/>
                  <a:pt x="1259778" y="2005021"/>
                  <a:pt x="1247539" y="2014287"/>
                </a:cubicBezTo>
                <a:cubicBezTo>
                  <a:pt x="1239314" y="2020481"/>
                  <a:pt x="1230791" y="2022413"/>
                  <a:pt x="1223557" y="2019787"/>
                </a:cubicBezTo>
                <a:cubicBezTo>
                  <a:pt x="1217214" y="2017458"/>
                  <a:pt x="1212259" y="2011711"/>
                  <a:pt x="1210674" y="2004773"/>
                </a:cubicBezTo>
                <a:cubicBezTo>
                  <a:pt x="1207849" y="1992386"/>
                  <a:pt x="1209534" y="1929308"/>
                  <a:pt x="1210674" y="1900568"/>
                </a:cubicBezTo>
                <a:cubicBezTo>
                  <a:pt x="1227025" y="1900519"/>
                  <a:pt x="1244913" y="1900568"/>
                  <a:pt x="1262008" y="1900618"/>
                </a:cubicBezTo>
                <a:cubicBezTo>
                  <a:pt x="1327167" y="1900717"/>
                  <a:pt x="1367353" y="1900618"/>
                  <a:pt x="1375777" y="1898735"/>
                </a:cubicBezTo>
                <a:cubicBezTo>
                  <a:pt x="1386133" y="1896356"/>
                  <a:pt x="1394804" y="1888924"/>
                  <a:pt x="1398322" y="1879261"/>
                </a:cubicBezTo>
                <a:cubicBezTo>
                  <a:pt x="1402187" y="1868558"/>
                  <a:pt x="1399710" y="1856468"/>
                  <a:pt x="1391236" y="1845270"/>
                </a:cubicBezTo>
                <a:cubicBezTo>
                  <a:pt x="1383655" y="1835211"/>
                  <a:pt x="1379840" y="1816332"/>
                  <a:pt x="1387718" y="1801169"/>
                </a:cubicBezTo>
                <a:cubicBezTo>
                  <a:pt x="1394804" y="1787493"/>
                  <a:pt x="1409818" y="1780755"/>
                  <a:pt x="1431174" y="1781349"/>
                </a:cubicBezTo>
                <a:cubicBezTo>
                  <a:pt x="1452333" y="1780804"/>
                  <a:pt x="1467198" y="1787493"/>
                  <a:pt x="1474283" y="1801169"/>
                </a:cubicBezTo>
                <a:cubicBezTo>
                  <a:pt x="1482162" y="1816332"/>
                  <a:pt x="1478347" y="1835211"/>
                  <a:pt x="1470765" y="1845270"/>
                </a:cubicBezTo>
                <a:cubicBezTo>
                  <a:pt x="1462292" y="1856468"/>
                  <a:pt x="1459765" y="1868558"/>
                  <a:pt x="1463680" y="1879261"/>
                </a:cubicBezTo>
                <a:cubicBezTo>
                  <a:pt x="1467198" y="1888924"/>
                  <a:pt x="1475820" y="1896356"/>
                  <a:pt x="1486225" y="1898735"/>
                </a:cubicBezTo>
                <a:cubicBezTo>
                  <a:pt x="1496383" y="1901064"/>
                  <a:pt x="1561344" y="1902104"/>
                  <a:pt x="1619467" y="1901807"/>
                </a:cubicBezTo>
                <a:cubicBezTo>
                  <a:pt x="1620557" y="1931092"/>
                  <a:pt x="1622143" y="1992584"/>
                  <a:pt x="1619368" y="2004773"/>
                </a:cubicBezTo>
                <a:cubicBezTo>
                  <a:pt x="1617782" y="2011711"/>
                  <a:pt x="1612827" y="2017458"/>
                  <a:pt x="1606485" y="2019787"/>
                </a:cubicBezTo>
                <a:cubicBezTo>
                  <a:pt x="1599250" y="2022413"/>
                  <a:pt x="1590728" y="2020481"/>
                  <a:pt x="1582502" y="2014287"/>
                </a:cubicBezTo>
                <a:cubicBezTo>
                  <a:pt x="1570263" y="2005021"/>
                  <a:pt x="1547321" y="2000363"/>
                  <a:pt x="1528888" y="2009927"/>
                </a:cubicBezTo>
                <a:cubicBezTo>
                  <a:pt x="1519226" y="2014931"/>
                  <a:pt x="1503171" y="2028260"/>
                  <a:pt x="1504262" y="2060815"/>
                </a:cubicBezTo>
                <a:cubicBezTo>
                  <a:pt x="1503171" y="2093717"/>
                  <a:pt x="1519226" y="2107046"/>
                  <a:pt x="1528888" y="2112051"/>
                </a:cubicBezTo>
                <a:cubicBezTo>
                  <a:pt x="1547321" y="2121614"/>
                  <a:pt x="1570263" y="2116956"/>
                  <a:pt x="1582502" y="2107690"/>
                </a:cubicBezTo>
                <a:cubicBezTo>
                  <a:pt x="1590728" y="2101496"/>
                  <a:pt x="1599250" y="2099564"/>
                  <a:pt x="1606485" y="2102190"/>
                </a:cubicBezTo>
                <a:cubicBezTo>
                  <a:pt x="1612827" y="2104519"/>
                  <a:pt x="1617782" y="2110267"/>
                  <a:pt x="1619368" y="2117204"/>
                </a:cubicBezTo>
                <a:cubicBezTo>
                  <a:pt x="1622093" y="2129245"/>
                  <a:pt x="1620607" y="2189400"/>
                  <a:pt x="1619517" y="2219080"/>
                </a:cubicBezTo>
                <a:close/>
                <a:moveTo>
                  <a:pt x="1922965" y="2219080"/>
                </a:moveTo>
                <a:cubicBezTo>
                  <a:pt x="1866626" y="2218981"/>
                  <a:pt x="1831891" y="2219179"/>
                  <a:pt x="1824112" y="2220963"/>
                </a:cubicBezTo>
                <a:cubicBezTo>
                  <a:pt x="1813706" y="2223342"/>
                  <a:pt x="1805084" y="2230824"/>
                  <a:pt x="1801566" y="2240437"/>
                </a:cubicBezTo>
                <a:cubicBezTo>
                  <a:pt x="1797652" y="2251189"/>
                  <a:pt x="1800179" y="2263230"/>
                  <a:pt x="1808652" y="2274429"/>
                </a:cubicBezTo>
                <a:cubicBezTo>
                  <a:pt x="1816233" y="2284487"/>
                  <a:pt x="1820049" y="2303366"/>
                  <a:pt x="1812170" y="2318529"/>
                </a:cubicBezTo>
                <a:cubicBezTo>
                  <a:pt x="1805084" y="2332205"/>
                  <a:pt x="1790070" y="2338944"/>
                  <a:pt x="1768714" y="2338349"/>
                </a:cubicBezTo>
                <a:cubicBezTo>
                  <a:pt x="1747605" y="2338993"/>
                  <a:pt x="1732691" y="2332205"/>
                  <a:pt x="1725605" y="2318529"/>
                </a:cubicBezTo>
                <a:cubicBezTo>
                  <a:pt x="1717726" y="2303366"/>
                  <a:pt x="1721542" y="2284487"/>
                  <a:pt x="1729123" y="2274429"/>
                </a:cubicBezTo>
                <a:cubicBezTo>
                  <a:pt x="1737596" y="2263230"/>
                  <a:pt x="1740123" y="2251189"/>
                  <a:pt x="1736209" y="2240437"/>
                </a:cubicBezTo>
                <a:cubicBezTo>
                  <a:pt x="1732691" y="2230824"/>
                  <a:pt x="1724069" y="2223342"/>
                  <a:pt x="1713663" y="2220963"/>
                </a:cubicBezTo>
                <a:cubicBezTo>
                  <a:pt x="1706577" y="2219328"/>
                  <a:pt x="1677144" y="2219031"/>
                  <a:pt x="1629377" y="2219080"/>
                </a:cubicBezTo>
                <a:cubicBezTo>
                  <a:pt x="1630170" y="2196337"/>
                  <a:pt x="1632251" y="2129443"/>
                  <a:pt x="1628981" y="2115024"/>
                </a:cubicBezTo>
                <a:cubicBezTo>
                  <a:pt x="1626652" y="2104816"/>
                  <a:pt x="1619318" y="2096343"/>
                  <a:pt x="1609854" y="2092875"/>
                </a:cubicBezTo>
                <a:cubicBezTo>
                  <a:pt x="1599300" y="2089059"/>
                  <a:pt x="1587457" y="2091487"/>
                  <a:pt x="1576507" y="2099812"/>
                </a:cubicBezTo>
                <a:cubicBezTo>
                  <a:pt x="1566696" y="2107244"/>
                  <a:pt x="1548263" y="2110961"/>
                  <a:pt x="1533447" y="2103280"/>
                </a:cubicBezTo>
                <a:cubicBezTo>
                  <a:pt x="1520118" y="2096343"/>
                  <a:pt x="1513429" y="2081775"/>
                  <a:pt x="1514122" y="2060815"/>
                </a:cubicBezTo>
                <a:cubicBezTo>
                  <a:pt x="1513429" y="2040202"/>
                  <a:pt x="1520118" y="2025634"/>
                  <a:pt x="1533447" y="2018697"/>
                </a:cubicBezTo>
                <a:cubicBezTo>
                  <a:pt x="1548213" y="2011017"/>
                  <a:pt x="1566696" y="2014783"/>
                  <a:pt x="1576507" y="2022166"/>
                </a:cubicBezTo>
                <a:cubicBezTo>
                  <a:pt x="1587457" y="2030490"/>
                  <a:pt x="1599300" y="2032918"/>
                  <a:pt x="1609854" y="2029103"/>
                </a:cubicBezTo>
                <a:cubicBezTo>
                  <a:pt x="1619318" y="2025634"/>
                  <a:pt x="1626652" y="2017161"/>
                  <a:pt x="1628981" y="2006954"/>
                </a:cubicBezTo>
                <a:cubicBezTo>
                  <a:pt x="1632301" y="1992287"/>
                  <a:pt x="1630121" y="1923213"/>
                  <a:pt x="1629328" y="1901757"/>
                </a:cubicBezTo>
                <a:cubicBezTo>
                  <a:pt x="1670554" y="1901411"/>
                  <a:pt x="1706330" y="1900420"/>
                  <a:pt x="1713663" y="1898735"/>
                </a:cubicBezTo>
                <a:cubicBezTo>
                  <a:pt x="1724069" y="1896356"/>
                  <a:pt x="1732691" y="1888924"/>
                  <a:pt x="1736209" y="1879261"/>
                </a:cubicBezTo>
                <a:cubicBezTo>
                  <a:pt x="1740123" y="1868558"/>
                  <a:pt x="1737596" y="1856468"/>
                  <a:pt x="1729123" y="1845270"/>
                </a:cubicBezTo>
                <a:cubicBezTo>
                  <a:pt x="1721542" y="1835211"/>
                  <a:pt x="1717726" y="1816332"/>
                  <a:pt x="1725605" y="1801169"/>
                </a:cubicBezTo>
                <a:cubicBezTo>
                  <a:pt x="1732691" y="1787493"/>
                  <a:pt x="1747704" y="1780755"/>
                  <a:pt x="1769061" y="1781349"/>
                </a:cubicBezTo>
                <a:cubicBezTo>
                  <a:pt x="1790219" y="1780804"/>
                  <a:pt x="1805084" y="1787493"/>
                  <a:pt x="1812170" y="1801169"/>
                </a:cubicBezTo>
                <a:cubicBezTo>
                  <a:pt x="1820049" y="1816332"/>
                  <a:pt x="1816233" y="1835211"/>
                  <a:pt x="1808652" y="1845270"/>
                </a:cubicBezTo>
                <a:cubicBezTo>
                  <a:pt x="1800179" y="1856468"/>
                  <a:pt x="1797652" y="1868558"/>
                  <a:pt x="1801566" y="1879261"/>
                </a:cubicBezTo>
                <a:cubicBezTo>
                  <a:pt x="1805084" y="1888924"/>
                  <a:pt x="1813756" y="1896356"/>
                  <a:pt x="1824112" y="1898735"/>
                </a:cubicBezTo>
                <a:cubicBezTo>
                  <a:pt x="1831891" y="1900519"/>
                  <a:pt x="1866577" y="1900717"/>
                  <a:pt x="1922866" y="1900618"/>
                </a:cubicBezTo>
                <a:cubicBezTo>
                  <a:pt x="1923957" y="1929407"/>
                  <a:pt x="1925641" y="1992386"/>
                  <a:pt x="1922817" y="2004773"/>
                </a:cubicBezTo>
                <a:cubicBezTo>
                  <a:pt x="1921231" y="2011711"/>
                  <a:pt x="1916276" y="2017458"/>
                  <a:pt x="1909934" y="2019787"/>
                </a:cubicBezTo>
                <a:cubicBezTo>
                  <a:pt x="1902699" y="2022413"/>
                  <a:pt x="1894176" y="2020481"/>
                  <a:pt x="1885951" y="2014287"/>
                </a:cubicBezTo>
                <a:cubicBezTo>
                  <a:pt x="1873762" y="2005021"/>
                  <a:pt x="1850770" y="2000363"/>
                  <a:pt x="1832387" y="2009927"/>
                </a:cubicBezTo>
                <a:cubicBezTo>
                  <a:pt x="1822675" y="2014931"/>
                  <a:pt x="1806620" y="2028260"/>
                  <a:pt x="1807710" y="2060815"/>
                </a:cubicBezTo>
                <a:cubicBezTo>
                  <a:pt x="1806620" y="2093717"/>
                  <a:pt x="1822675" y="2107046"/>
                  <a:pt x="1832387" y="2112051"/>
                </a:cubicBezTo>
                <a:cubicBezTo>
                  <a:pt x="1850820" y="2121614"/>
                  <a:pt x="1873762" y="2116956"/>
                  <a:pt x="1885951" y="2107690"/>
                </a:cubicBezTo>
                <a:cubicBezTo>
                  <a:pt x="1894176" y="2101496"/>
                  <a:pt x="1902650" y="2099564"/>
                  <a:pt x="1909934" y="2102190"/>
                </a:cubicBezTo>
                <a:cubicBezTo>
                  <a:pt x="1916276" y="2104519"/>
                  <a:pt x="1921231" y="2110267"/>
                  <a:pt x="1922817" y="2117204"/>
                </a:cubicBezTo>
                <a:cubicBezTo>
                  <a:pt x="1925592" y="2129245"/>
                  <a:pt x="1924056" y="2189400"/>
                  <a:pt x="1922965" y="2219080"/>
                </a:cubicBezTo>
                <a:close/>
                <a:moveTo>
                  <a:pt x="2296330" y="2029103"/>
                </a:moveTo>
                <a:cubicBezTo>
                  <a:pt x="2306835" y="2032918"/>
                  <a:pt x="2318678" y="2030490"/>
                  <a:pt x="2329678" y="2022166"/>
                </a:cubicBezTo>
                <a:cubicBezTo>
                  <a:pt x="2339489" y="2014733"/>
                  <a:pt x="2357922" y="2011017"/>
                  <a:pt x="2372738" y="2018697"/>
                </a:cubicBezTo>
                <a:cubicBezTo>
                  <a:pt x="2386067" y="2025634"/>
                  <a:pt x="2392756" y="2040202"/>
                  <a:pt x="2392062" y="2061162"/>
                </a:cubicBezTo>
                <a:cubicBezTo>
                  <a:pt x="2392756" y="2081775"/>
                  <a:pt x="2386067" y="2096343"/>
                  <a:pt x="2372738" y="2103280"/>
                </a:cubicBezTo>
                <a:cubicBezTo>
                  <a:pt x="2357922" y="2110961"/>
                  <a:pt x="2339489" y="2107244"/>
                  <a:pt x="2329678" y="2099812"/>
                </a:cubicBezTo>
                <a:cubicBezTo>
                  <a:pt x="2318678" y="2091487"/>
                  <a:pt x="2306835" y="2089059"/>
                  <a:pt x="2296330" y="2092875"/>
                </a:cubicBezTo>
                <a:cubicBezTo>
                  <a:pt x="2286866" y="2096343"/>
                  <a:pt x="2279533" y="2104816"/>
                  <a:pt x="2277204" y="2115024"/>
                </a:cubicBezTo>
                <a:cubicBezTo>
                  <a:pt x="2273884" y="2129443"/>
                  <a:pt x="2275965" y="2196386"/>
                  <a:pt x="2276758" y="2219130"/>
                </a:cubicBezTo>
                <a:lnTo>
                  <a:pt x="2275767" y="2219130"/>
                </a:lnTo>
                <a:cubicBezTo>
                  <a:pt x="2227207" y="2219229"/>
                  <a:pt x="2172206" y="2219328"/>
                  <a:pt x="2164278" y="2217495"/>
                </a:cubicBezTo>
                <a:cubicBezTo>
                  <a:pt x="2157142" y="2215860"/>
                  <a:pt x="2151196" y="2210806"/>
                  <a:pt x="2148818" y="2204314"/>
                </a:cubicBezTo>
                <a:cubicBezTo>
                  <a:pt x="2146142" y="2196832"/>
                  <a:pt x="2148124" y="2188111"/>
                  <a:pt x="2154467" y="2179688"/>
                </a:cubicBezTo>
                <a:cubicBezTo>
                  <a:pt x="2163931" y="2167201"/>
                  <a:pt x="2168688" y="2143813"/>
                  <a:pt x="2158926" y="2125033"/>
                </a:cubicBezTo>
                <a:cubicBezTo>
                  <a:pt x="2153823" y="2115173"/>
                  <a:pt x="2140345" y="2098672"/>
                  <a:pt x="2106997" y="2099911"/>
                </a:cubicBezTo>
                <a:cubicBezTo>
                  <a:pt x="2073550" y="2098672"/>
                  <a:pt x="2059874" y="2115123"/>
                  <a:pt x="2054721" y="2125033"/>
                </a:cubicBezTo>
                <a:cubicBezTo>
                  <a:pt x="2045009" y="2143813"/>
                  <a:pt x="2049766" y="2167201"/>
                  <a:pt x="2059181" y="2179688"/>
                </a:cubicBezTo>
                <a:cubicBezTo>
                  <a:pt x="2065523" y="2188111"/>
                  <a:pt x="2067555" y="2196832"/>
                  <a:pt x="2064829" y="2204314"/>
                </a:cubicBezTo>
                <a:cubicBezTo>
                  <a:pt x="2062451" y="2210806"/>
                  <a:pt x="2056554" y="2215860"/>
                  <a:pt x="2049419" y="2217495"/>
                </a:cubicBezTo>
                <a:cubicBezTo>
                  <a:pt x="2041441" y="2219328"/>
                  <a:pt x="1986440" y="2219229"/>
                  <a:pt x="1937930" y="2219130"/>
                </a:cubicBezTo>
                <a:cubicBezTo>
                  <a:pt x="1936196" y="2219130"/>
                  <a:pt x="1934560" y="2219080"/>
                  <a:pt x="1932876" y="2219080"/>
                </a:cubicBezTo>
                <a:cubicBezTo>
                  <a:pt x="1933668" y="2196386"/>
                  <a:pt x="1935750" y="2129443"/>
                  <a:pt x="1932479" y="2115024"/>
                </a:cubicBezTo>
                <a:cubicBezTo>
                  <a:pt x="1930150" y="2104816"/>
                  <a:pt x="1922817" y="2096343"/>
                  <a:pt x="1913353" y="2092875"/>
                </a:cubicBezTo>
                <a:cubicBezTo>
                  <a:pt x="1902798" y="2089059"/>
                  <a:pt x="1890956" y="2091487"/>
                  <a:pt x="1880005" y="2099812"/>
                </a:cubicBezTo>
                <a:cubicBezTo>
                  <a:pt x="1870194" y="2107195"/>
                  <a:pt x="1851761" y="2110961"/>
                  <a:pt x="1836945" y="2103280"/>
                </a:cubicBezTo>
                <a:cubicBezTo>
                  <a:pt x="1823616" y="2096343"/>
                  <a:pt x="1816927" y="2081775"/>
                  <a:pt x="1817621" y="2060815"/>
                </a:cubicBezTo>
                <a:cubicBezTo>
                  <a:pt x="1816927" y="2040202"/>
                  <a:pt x="1823616" y="2025634"/>
                  <a:pt x="1836945" y="2018697"/>
                </a:cubicBezTo>
                <a:cubicBezTo>
                  <a:pt x="1851761" y="2011017"/>
                  <a:pt x="1870194" y="2014783"/>
                  <a:pt x="1880005" y="2022166"/>
                </a:cubicBezTo>
                <a:cubicBezTo>
                  <a:pt x="1890956" y="2030490"/>
                  <a:pt x="1902798" y="2032918"/>
                  <a:pt x="1913353" y="2029103"/>
                </a:cubicBezTo>
                <a:cubicBezTo>
                  <a:pt x="1922817" y="2025634"/>
                  <a:pt x="1930150" y="2017161"/>
                  <a:pt x="1932479" y="2006954"/>
                </a:cubicBezTo>
                <a:cubicBezTo>
                  <a:pt x="1935898" y="1992039"/>
                  <a:pt x="1933520" y="1920735"/>
                  <a:pt x="1932777" y="1900618"/>
                </a:cubicBezTo>
                <a:lnTo>
                  <a:pt x="1937880" y="1900618"/>
                </a:lnTo>
                <a:cubicBezTo>
                  <a:pt x="1986440" y="1900469"/>
                  <a:pt x="2041441" y="1900370"/>
                  <a:pt x="2049419" y="1902203"/>
                </a:cubicBezTo>
                <a:cubicBezTo>
                  <a:pt x="2056554" y="1903839"/>
                  <a:pt x="2062451" y="1908893"/>
                  <a:pt x="2064829" y="1915433"/>
                </a:cubicBezTo>
                <a:cubicBezTo>
                  <a:pt x="2067555" y="1922866"/>
                  <a:pt x="2065523" y="1931587"/>
                  <a:pt x="2059181" y="1940011"/>
                </a:cubicBezTo>
                <a:cubicBezTo>
                  <a:pt x="2049766" y="1952497"/>
                  <a:pt x="2045009" y="1975885"/>
                  <a:pt x="2054721" y="1994715"/>
                </a:cubicBezTo>
                <a:cubicBezTo>
                  <a:pt x="2059874" y="2004575"/>
                  <a:pt x="2073253" y="2020976"/>
                  <a:pt x="2106650" y="2019837"/>
                </a:cubicBezTo>
                <a:cubicBezTo>
                  <a:pt x="2107790" y="2019837"/>
                  <a:pt x="2108830" y="2019837"/>
                  <a:pt x="2109921" y="2019837"/>
                </a:cubicBezTo>
                <a:cubicBezTo>
                  <a:pt x="2141088" y="2019837"/>
                  <a:pt x="2153971" y="2004179"/>
                  <a:pt x="2158926" y="1994665"/>
                </a:cubicBezTo>
                <a:cubicBezTo>
                  <a:pt x="2168688" y="1975836"/>
                  <a:pt x="2163931" y="1952448"/>
                  <a:pt x="2154467" y="1939961"/>
                </a:cubicBezTo>
                <a:cubicBezTo>
                  <a:pt x="2148124" y="1931537"/>
                  <a:pt x="2146142" y="1922816"/>
                  <a:pt x="2148818" y="1915384"/>
                </a:cubicBezTo>
                <a:cubicBezTo>
                  <a:pt x="2151196" y="1908843"/>
                  <a:pt x="2157142" y="1903789"/>
                  <a:pt x="2164278" y="1902154"/>
                </a:cubicBezTo>
                <a:cubicBezTo>
                  <a:pt x="2172206" y="1900321"/>
                  <a:pt x="2227257" y="1900420"/>
                  <a:pt x="2275816" y="1900568"/>
                </a:cubicBezTo>
                <a:lnTo>
                  <a:pt x="2276857" y="1900568"/>
                </a:lnTo>
                <a:cubicBezTo>
                  <a:pt x="2276114" y="1920636"/>
                  <a:pt x="2273785" y="1991989"/>
                  <a:pt x="2277204" y="2006904"/>
                </a:cubicBezTo>
                <a:cubicBezTo>
                  <a:pt x="2279533" y="2017112"/>
                  <a:pt x="2286866" y="2025585"/>
                  <a:pt x="2296330" y="2029053"/>
                </a:cubicBezTo>
                <a:close/>
                <a:moveTo>
                  <a:pt x="2296330" y="1700681"/>
                </a:moveTo>
                <a:cubicBezTo>
                  <a:pt x="2306835" y="1704496"/>
                  <a:pt x="2318678" y="1702068"/>
                  <a:pt x="2329678" y="1693743"/>
                </a:cubicBezTo>
                <a:cubicBezTo>
                  <a:pt x="2339489" y="1686360"/>
                  <a:pt x="2357922" y="1682595"/>
                  <a:pt x="2372738" y="1690275"/>
                </a:cubicBezTo>
                <a:cubicBezTo>
                  <a:pt x="2386067" y="1697212"/>
                  <a:pt x="2392756" y="1711780"/>
                  <a:pt x="2392062" y="1732740"/>
                </a:cubicBezTo>
                <a:cubicBezTo>
                  <a:pt x="2392756" y="1753353"/>
                  <a:pt x="2386067" y="1767921"/>
                  <a:pt x="2372738" y="1774858"/>
                </a:cubicBezTo>
                <a:cubicBezTo>
                  <a:pt x="2357922" y="1782538"/>
                  <a:pt x="2339489" y="1778773"/>
                  <a:pt x="2329678" y="1771389"/>
                </a:cubicBezTo>
                <a:cubicBezTo>
                  <a:pt x="2318678" y="1763065"/>
                  <a:pt x="2306835" y="1760637"/>
                  <a:pt x="2296330" y="1764452"/>
                </a:cubicBezTo>
                <a:cubicBezTo>
                  <a:pt x="2286866" y="1767921"/>
                  <a:pt x="2279533" y="1776394"/>
                  <a:pt x="2277204" y="1786602"/>
                </a:cubicBezTo>
                <a:cubicBezTo>
                  <a:pt x="2273884" y="1801021"/>
                  <a:pt x="2275965" y="1868013"/>
                  <a:pt x="2276758" y="1890708"/>
                </a:cubicBezTo>
                <a:lnTo>
                  <a:pt x="2275816" y="1890708"/>
                </a:lnTo>
                <a:cubicBezTo>
                  <a:pt x="2210608" y="1890559"/>
                  <a:pt x="2170472" y="1890608"/>
                  <a:pt x="2162048" y="1892541"/>
                </a:cubicBezTo>
                <a:cubicBezTo>
                  <a:pt x="2151692" y="1894920"/>
                  <a:pt x="2143020" y="1902402"/>
                  <a:pt x="2139502" y="1912014"/>
                </a:cubicBezTo>
                <a:cubicBezTo>
                  <a:pt x="2135637" y="1922767"/>
                  <a:pt x="2138115" y="1934808"/>
                  <a:pt x="2146588" y="1946006"/>
                </a:cubicBezTo>
                <a:cubicBezTo>
                  <a:pt x="2154169" y="1956065"/>
                  <a:pt x="2158034" y="1974944"/>
                  <a:pt x="2150106" y="1990106"/>
                </a:cubicBezTo>
                <a:cubicBezTo>
                  <a:pt x="2143020" y="2003783"/>
                  <a:pt x="2128007" y="2010521"/>
                  <a:pt x="2106650" y="2009927"/>
                </a:cubicBezTo>
                <a:cubicBezTo>
                  <a:pt x="2085492" y="2010521"/>
                  <a:pt x="2070627" y="2003783"/>
                  <a:pt x="2063541" y="1990106"/>
                </a:cubicBezTo>
                <a:cubicBezTo>
                  <a:pt x="2055662" y="1974944"/>
                  <a:pt x="2059478" y="1956065"/>
                  <a:pt x="2067109" y="1946006"/>
                </a:cubicBezTo>
                <a:cubicBezTo>
                  <a:pt x="2075532" y="1934808"/>
                  <a:pt x="2078059" y="1922767"/>
                  <a:pt x="2074145" y="1912014"/>
                </a:cubicBezTo>
                <a:cubicBezTo>
                  <a:pt x="2070627" y="1902402"/>
                  <a:pt x="2062005" y="1894920"/>
                  <a:pt x="2051599" y="1892541"/>
                </a:cubicBezTo>
                <a:cubicBezTo>
                  <a:pt x="2043176" y="1890608"/>
                  <a:pt x="2003039" y="1890559"/>
                  <a:pt x="1937831" y="1890708"/>
                </a:cubicBezTo>
                <a:lnTo>
                  <a:pt x="1932876" y="1890708"/>
                </a:lnTo>
                <a:cubicBezTo>
                  <a:pt x="1933668" y="1868013"/>
                  <a:pt x="1935799" y="1801021"/>
                  <a:pt x="1932479" y="1786602"/>
                </a:cubicBezTo>
                <a:cubicBezTo>
                  <a:pt x="1930150" y="1776394"/>
                  <a:pt x="1922817" y="1767921"/>
                  <a:pt x="1913353" y="1764452"/>
                </a:cubicBezTo>
                <a:cubicBezTo>
                  <a:pt x="1902798" y="1760637"/>
                  <a:pt x="1890956" y="1763065"/>
                  <a:pt x="1880005" y="1771389"/>
                </a:cubicBezTo>
                <a:cubicBezTo>
                  <a:pt x="1870194" y="1778773"/>
                  <a:pt x="1851761" y="1782538"/>
                  <a:pt x="1836945" y="1774858"/>
                </a:cubicBezTo>
                <a:cubicBezTo>
                  <a:pt x="1823616" y="1767921"/>
                  <a:pt x="1816927" y="1753353"/>
                  <a:pt x="1817621" y="1732393"/>
                </a:cubicBezTo>
                <a:cubicBezTo>
                  <a:pt x="1816927" y="1711780"/>
                  <a:pt x="1823616" y="1697212"/>
                  <a:pt x="1836945" y="1690275"/>
                </a:cubicBezTo>
                <a:cubicBezTo>
                  <a:pt x="1851761" y="1682595"/>
                  <a:pt x="1870194" y="1686360"/>
                  <a:pt x="1880005" y="1693743"/>
                </a:cubicBezTo>
                <a:cubicBezTo>
                  <a:pt x="1890956" y="1702068"/>
                  <a:pt x="1902798" y="1704496"/>
                  <a:pt x="1913353" y="1700681"/>
                </a:cubicBezTo>
                <a:cubicBezTo>
                  <a:pt x="1922817" y="1697212"/>
                  <a:pt x="1930150" y="1688739"/>
                  <a:pt x="1932479" y="1678531"/>
                </a:cubicBezTo>
                <a:cubicBezTo>
                  <a:pt x="1935849" y="1663864"/>
                  <a:pt x="1933619" y="1594989"/>
                  <a:pt x="1932826" y="1573434"/>
                </a:cubicBezTo>
                <a:cubicBezTo>
                  <a:pt x="1986836" y="1573484"/>
                  <a:pt x="2042284" y="1572443"/>
                  <a:pt x="2051599" y="1570313"/>
                </a:cubicBezTo>
                <a:cubicBezTo>
                  <a:pt x="2062005" y="1567934"/>
                  <a:pt x="2070627" y="1560501"/>
                  <a:pt x="2074145" y="1550839"/>
                </a:cubicBezTo>
                <a:cubicBezTo>
                  <a:pt x="2078059" y="1540136"/>
                  <a:pt x="2075532" y="1528046"/>
                  <a:pt x="2067109" y="1516847"/>
                </a:cubicBezTo>
                <a:cubicBezTo>
                  <a:pt x="2059478" y="1506788"/>
                  <a:pt x="2055662" y="1487910"/>
                  <a:pt x="2063541" y="1472747"/>
                </a:cubicBezTo>
                <a:cubicBezTo>
                  <a:pt x="2070627" y="1459071"/>
                  <a:pt x="2085641" y="1452332"/>
                  <a:pt x="2106997" y="1452927"/>
                </a:cubicBezTo>
                <a:cubicBezTo>
                  <a:pt x="2128155" y="1452184"/>
                  <a:pt x="2143020" y="1459071"/>
                  <a:pt x="2150106" y="1472747"/>
                </a:cubicBezTo>
                <a:cubicBezTo>
                  <a:pt x="2158034" y="1487910"/>
                  <a:pt x="2154169" y="1506788"/>
                  <a:pt x="2146588" y="1516847"/>
                </a:cubicBezTo>
                <a:cubicBezTo>
                  <a:pt x="2138115" y="1528046"/>
                  <a:pt x="2135637" y="1540136"/>
                  <a:pt x="2139502" y="1550839"/>
                </a:cubicBezTo>
                <a:cubicBezTo>
                  <a:pt x="2143020" y="1560501"/>
                  <a:pt x="2151692" y="1567934"/>
                  <a:pt x="2162048" y="1570313"/>
                </a:cubicBezTo>
                <a:cubicBezTo>
                  <a:pt x="2171165" y="1572394"/>
                  <a:pt x="2224135" y="1573434"/>
                  <a:pt x="2276807" y="1573434"/>
                </a:cubicBezTo>
                <a:cubicBezTo>
                  <a:pt x="2276015" y="1594989"/>
                  <a:pt x="2273834" y="1663864"/>
                  <a:pt x="2277204" y="1678531"/>
                </a:cubicBezTo>
                <a:cubicBezTo>
                  <a:pt x="2279533" y="1688739"/>
                  <a:pt x="2286866" y="1697212"/>
                  <a:pt x="2296330" y="1700681"/>
                </a:cubicBezTo>
                <a:close/>
                <a:moveTo>
                  <a:pt x="2278988" y="1347929"/>
                </a:moveTo>
                <a:cubicBezTo>
                  <a:pt x="2277402" y="1354866"/>
                  <a:pt x="2272447" y="1360614"/>
                  <a:pt x="2266104" y="1362943"/>
                </a:cubicBezTo>
                <a:cubicBezTo>
                  <a:pt x="2258870" y="1365569"/>
                  <a:pt x="2250347" y="1363636"/>
                  <a:pt x="2242122" y="1357443"/>
                </a:cubicBezTo>
                <a:cubicBezTo>
                  <a:pt x="2229932" y="1348177"/>
                  <a:pt x="2206990" y="1343519"/>
                  <a:pt x="2188558" y="1353082"/>
                </a:cubicBezTo>
                <a:cubicBezTo>
                  <a:pt x="2178846" y="1358087"/>
                  <a:pt x="2162791" y="1371416"/>
                  <a:pt x="2163881" y="1403971"/>
                </a:cubicBezTo>
                <a:cubicBezTo>
                  <a:pt x="2162791" y="1436872"/>
                  <a:pt x="2178846" y="1450202"/>
                  <a:pt x="2188558" y="1455206"/>
                </a:cubicBezTo>
                <a:cubicBezTo>
                  <a:pt x="2206990" y="1464769"/>
                  <a:pt x="2229932" y="1460112"/>
                  <a:pt x="2242122" y="1450846"/>
                </a:cubicBezTo>
                <a:cubicBezTo>
                  <a:pt x="2250347" y="1444652"/>
                  <a:pt x="2258870" y="1442719"/>
                  <a:pt x="2266104" y="1445346"/>
                </a:cubicBezTo>
                <a:cubicBezTo>
                  <a:pt x="2272447" y="1447675"/>
                  <a:pt x="2277402" y="1453422"/>
                  <a:pt x="2278988" y="1460359"/>
                </a:cubicBezTo>
                <a:cubicBezTo>
                  <a:pt x="2281812" y="1472599"/>
                  <a:pt x="2280177" y="1534339"/>
                  <a:pt x="2279087" y="1563524"/>
                </a:cubicBezTo>
                <a:cubicBezTo>
                  <a:pt x="2226414" y="1563574"/>
                  <a:pt x="2172800" y="1562632"/>
                  <a:pt x="2164278" y="1560650"/>
                </a:cubicBezTo>
                <a:cubicBezTo>
                  <a:pt x="2157142" y="1559015"/>
                  <a:pt x="2151196" y="1553961"/>
                  <a:pt x="2148818" y="1547420"/>
                </a:cubicBezTo>
                <a:cubicBezTo>
                  <a:pt x="2146142" y="1539988"/>
                  <a:pt x="2148124" y="1531267"/>
                  <a:pt x="2154467" y="1522843"/>
                </a:cubicBezTo>
                <a:cubicBezTo>
                  <a:pt x="2163931" y="1510356"/>
                  <a:pt x="2168688" y="1486968"/>
                  <a:pt x="2158926" y="1468188"/>
                </a:cubicBezTo>
                <a:cubicBezTo>
                  <a:pt x="2153823" y="1458278"/>
                  <a:pt x="2140444" y="1441877"/>
                  <a:pt x="2106997" y="1443017"/>
                </a:cubicBezTo>
                <a:cubicBezTo>
                  <a:pt x="2073451" y="1441927"/>
                  <a:pt x="2059874" y="1458328"/>
                  <a:pt x="2054721" y="1468188"/>
                </a:cubicBezTo>
                <a:cubicBezTo>
                  <a:pt x="2045009" y="1486968"/>
                  <a:pt x="2049766" y="1510356"/>
                  <a:pt x="2059181" y="1522843"/>
                </a:cubicBezTo>
                <a:cubicBezTo>
                  <a:pt x="2065523" y="1531267"/>
                  <a:pt x="2067555" y="1539988"/>
                  <a:pt x="2064829" y="1547420"/>
                </a:cubicBezTo>
                <a:cubicBezTo>
                  <a:pt x="2062451" y="1553961"/>
                  <a:pt x="2056554" y="1559015"/>
                  <a:pt x="2049419" y="1560650"/>
                </a:cubicBezTo>
                <a:cubicBezTo>
                  <a:pt x="2040648" y="1562682"/>
                  <a:pt x="1984309" y="1563623"/>
                  <a:pt x="1930249" y="1563524"/>
                </a:cubicBezTo>
                <a:cubicBezTo>
                  <a:pt x="1929159" y="1534289"/>
                  <a:pt x="1927574" y="1472599"/>
                  <a:pt x="1930349" y="1460359"/>
                </a:cubicBezTo>
                <a:cubicBezTo>
                  <a:pt x="1931934" y="1453422"/>
                  <a:pt x="1936889" y="1447675"/>
                  <a:pt x="1943232" y="1445346"/>
                </a:cubicBezTo>
                <a:cubicBezTo>
                  <a:pt x="1950466" y="1442719"/>
                  <a:pt x="1958989" y="1444652"/>
                  <a:pt x="1967214" y="1450846"/>
                </a:cubicBezTo>
                <a:cubicBezTo>
                  <a:pt x="1979453" y="1460112"/>
                  <a:pt x="2002395" y="1464769"/>
                  <a:pt x="2020828" y="1455206"/>
                </a:cubicBezTo>
                <a:cubicBezTo>
                  <a:pt x="2030491" y="1450202"/>
                  <a:pt x="2046595" y="1436872"/>
                  <a:pt x="2045455" y="1404318"/>
                </a:cubicBezTo>
                <a:cubicBezTo>
                  <a:pt x="2046595" y="1371416"/>
                  <a:pt x="2030491" y="1358087"/>
                  <a:pt x="2020828" y="1353082"/>
                </a:cubicBezTo>
                <a:cubicBezTo>
                  <a:pt x="2002395" y="1343519"/>
                  <a:pt x="1979453" y="1348177"/>
                  <a:pt x="1967214" y="1357443"/>
                </a:cubicBezTo>
                <a:cubicBezTo>
                  <a:pt x="1958989" y="1363636"/>
                  <a:pt x="1950516" y="1365569"/>
                  <a:pt x="1943232" y="1362943"/>
                </a:cubicBezTo>
                <a:cubicBezTo>
                  <a:pt x="1936889" y="1360614"/>
                  <a:pt x="1931934" y="1354866"/>
                  <a:pt x="1930349" y="1347929"/>
                </a:cubicBezTo>
                <a:cubicBezTo>
                  <a:pt x="1927524" y="1335541"/>
                  <a:pt x="1929209" y="1272513"/>
                  <a:pt x="1930299" y="1243724"/>
                </a:cubicBezTo>
                <a:lnTo>
                  <a:pt x="1937880" y="1243724"/>
                </a:lnTo>
                <a:cubicBezTo>
                  <a:pt x="2002990" y="1243872"/>
                  <a:pt x="2043176" y="1243823"/>
                  <a:pt x="2051599" y="1241890"/>
                </a:cubicBezTo>
                <a:cubicBezTo>
                  <a:pt x="2062005" y="1239512"/>
                  <a:pt x="2070627" y="1232079"/>
                  <a:pt x="2074145" y="1222417"/>
                </a:cubicBezTo>
                <a:cubicBezTo>
                  <a:pt x="2078059" y="1211714"/>
                  <a:pt x="2075532" y="1199624"/>
                  <a:pt x="2067109" y="1188425"/>
                </a:cubicBezTo>
                <a:cubicBezTo>
                  <a:pt x="2059478" y="1178366"/>
                  <a:pt x="2055662" y="1159487"/>
                  <a:pt x="2063541" y="1144325"/>
                </a:cubicBezTo>
                <a:cubicBezTo>
                  <a:pt x="2070627" y="1130649"/>
                  <a:pt x="2085542" y="1123761"/>
                  <a:pt x="2106997" y="1124505"/>
                </a:cubicBezTo>
                <a:cubicBezTo>
                  <a:pt x="2128155" y="1123761"/>
                  <a:pt x="2143020" y="1130649"/>
                  <a:pt x="2150106" y="1144325"/>
                </a:cubicBezTo>
                <a:cubicBezTo>
                  <a:pt x="2158034" y="1159487"/>
                  <a:pt x="2154169" y="1178366"/>
                  <a:pt x="2146588" y="1188425"/>
                </a:cubicBezTo>
                <a:cubicBezTo>
                  <a:pt x="2138115" y="1199624"/>
                  <a:pt x="2135637" y="1211714"/>
                  <a:pt x="2139502" y="1222417"/>
                </a:cubicBezTo>
                <a:cubicBezTo>
                  <a:pt x="2143020" y="1232079"/>
                  <a:pt x="2151692" y="1239512"/>
                  <a:pt x="2162048" y="1241890"/>
                </a:cubicBezTo>
                <a:cubicBezTo>
                  <a:pt x="2170472" y="1243823"/>
                  <a:pt x="2210657" y="1243872"/>
                  <a:pt x="2275816" y="1243724"/>
                </a:cubicBezTo>
                <a:lnTo>
                  <a:pt x="2279037" y="1243724"/>
                </a:lnTo>
                <a:cubicBezTo>
                  <a:pt x="2280127" y="1272513"/>
                  <a:pt x="2281812" y="1335541"/>
                  <a:pt x="2278988" y="1347929"/>
                </a:cubicBezTo>
                <a:close/>
                <a:moveTo>
                  <a:pt x="2296330" y="1043836"/>
                </a:moveTo>
                <a:cubicBezTo>
                  <a:pt x="2306835" y="1047651"/>
                  <a:pt x="2318678" y="1045223"/>
                  <a:pt x="2329678" y="1036899"/>
                </a:cubicBezTo>
                <a:cubicBezTo>
                  <a:pt x="2339489" y="1029466"/>
                  <a:pt x="2357922" y="1025750"/>
                  <a:pt x="2372738" y="1033430"/>
                </a:cubicBezTo>
                <a:cubicBezTo>
                  <a:pt x="2386067" y="1040367"/>
                  <a:pt x="2392756" y="1054935"/>
                  <a:pt x="2392062" y="1075895"/>
                </a:cubicBezTo>
                <a:cubicBezTo>
                  <a:pt x="2392756" y="1096508"/>
                  <a:pt x="2386067" y="1111076"/>
                  <a:pt x="2372738" y="1117964"/>
                </a:cubicBezTo>
                <a:cubicBezTo>
                  <a:pt x="2357922" y="1125694"/>
                  <a:pt x="2339489" y="1121928"/>
                  <a:pt x="2329678" y="1114545"/>
                </a:cubicBezTo>
                <a:cubicBezTo>
                  <a:pt x="2318678" y="1106220"/>
                  <a:pt x="2306835" y="1103792"/>
                  <a:pt x="2296330" y="1107608"/>
                </a:cubicBezTo>
                <a:cubicBezTo>
                  <a:pt x="2286817" y="1111076"/>
                  <a:pt x="2279533" y="1119549"/>
                  <a:pt x="2277204" y="1129707"/>
                </a:cubicBezTo>
                <a:cubicBezTo>
                  <a:pt x="2273884" y="1144176"/>
                  <a:pt x="2275965" y="1211119"/>
                  <a:pt x="2276758" y="1233813"/>
                </a:cubicBezTo>
                <a:lnTo>
                  <a:pt x="2275767" y="1233813"/>
                </a:lnTo>
                <a:cubicBezTo>
                  <a:pt x="2227257" y="1233913"/>
                  <a:pt x="2172206" y="1234061"/>
                  <a:pt x="2164278" y="1232228"/>
                </a:cubicBezTo>
                <a:cubicBezTo>
                  <a:pt x="2157142" y="1230593"/>
                  <a:pt x="2151196" y="1225539"/>
                  <a:pt x="2148818" y="1218998"/>
                </a:cubicBezTo>
                <a:cubicBezTo>
                  <a:pt x="2146142" y="1211565"/>
                  <a:pt x="2148124" y="1202844"/>
                  <a:pt x="2154467" y="1194421"/>
                </a:cubicBezTo>
                <a:cubicBezTo>
                  <a:pt x="2163931" y="1181934"/>
                  <a:pt x="2168688" y="1158546"/>
                  <a:pt x="2158926" y="1139766"/>
                </a:cubicBezTo>
                <a:cubicBezTo>
                  <a:pt x="2153823" y="1129856"/>
                  <a:pt x="2140196" y="1113504"/>
                  <a:pt x="2106997" y="1114594"/>
                </a:cubicBezTo>
                <a:cubicBezTo>
                  <a:pt x="2073550" y="1113554"/>
                  <a:pt x="2059874" y="1129856"/>
                  <a:pt x="2054721" y="1139766"/>
                </a:cubicBezTo>
                <a:cubicBezTo>
                  <a:pt x="2045009" y="1158546"/>
                  <a:pt x="2049766" y="1181934"/>
                  <a:pt x="2059181" y="1194421"/>
                </a:cubicBezTo>
                <a:cubicBezTo>
                  <a:pt x="2065523" y="1202844"/>
                  <a:pt x="2067555" y="1211565"/>
                  <a:pt x="2064829" y="1218998"/>
                </a:cubicBezTo>
                <a:cubicBezTo>
                  <a:pt x="2062451" y="1225539"/>
                  <a:pt x="2056554" y="1230593"/>
                  <a:pt x="2049419" y="1232228"/>
                </a:cubicBezTo>
                <a:cubicBezTo>
                  <a:pt x="2041441" y="1234061"/>
                  <a:pt x="1986440" y="1233962"/>
                  <a:pt x="1937880" y="1233813"/>
                </a:cubicBezTo>
                <a:lnTo>
                  <a:pt x="1930200" y="1233813"/>
                </a:lnTo>
                <a:cubicBezTo>
                  <a:pt x="1929110" y="1204133"/>
                  <a:pt x="1927623" y="1143978"/>
                  <a:pt x="1930349" y="1131937"/>
                </a:cubicBezTo>
                <a:cubicBezTo>
                  <a:pt x="1931934" y="1125000"/>
                  <a:pt x="1936889" y="1119252"/>
                  <a:pt x="1943232" y="1116923"/>
                </a:cubicBezTo>
                <a:cubicBezTo>
                  <a:pt x="1950516" y="1114248"/>
                  <a:pt x="1958989" y="1116230"/>
                  <a:pt x="1967214" y="1122423"/>
                </a:cubicBezTo>
                <a:cubicBezTo>
                  <a:pt x="1979453" y="1131689"/>
                  <a:pt x="2002395" y="1136347"/>
                  <a:pt x="2020828" y="1126784"/>
                </a:cubicBezTo>
                <a:cubicBezTo>
                  <a:pt x="2030491" y="1121779"/>
                  <a:pt x="2046595" y="1108401"/>
                  <a:pt x="2045455" y="1075895"/>
                </a:cubicBezTo>
                <a:cubicBezTo>
                  <a:pt x="2046595" y="1042994"/>
                  <a:pt x="2030491" y="1029664"/>
                  <a:pt x="2020828" y="1024660"/>
                </a:cubicBezTo>
                <a:cubicBezTo>
                  <a:pt x="2002395" y="1015096"/>
                  <a:pt x="1979453" y="1019754"/>
                  <a:pt x="1967214" y="1029020"/>
                </a:cubicBezTo>
                <a:cubicBezTo>
                  <a:pt x="1958989" y="1035214"/>
                  <a:pt x="1950516" y="1037147"/>
                  <a:pt x="1943232" y="1034520"/>
                </a:cubicBezTo>
                <a:cubicBezTo>
                  <a:pt x="1936889" y="1032191"/>
                  <a:pt x="1931934" y="1026444"/>
                  <a:pt x="1930349" y="1019507"/>
                </a:cubicBezTo>
                <a:cubicBezTo>
                  <a:pt x="1927524" y="1007119"/>
                  <a:pt x="1929209" y="944090"/>
                  <a:pt x="1930299" y="915351"/>
                </a:cubicBezTo>
                <a:cubicBezTo>
                  <a:pt x="1932826" y="915351"/>
                  <a:pt x="1935304" y="915351"/>
                  <a:pt x="1937880" y="915301"/>
                </a:cubicBezTo>
                <a:cubicBezTo>
                  <a:pt x="1986440" y="915202"/>
                  <a:pt x="2041441" y="915103"/>
                  <a:pt x="2049419" y="916936"/>
                </a:cubicBezTo>
                <a:cubicBezTo>
                  <a:pt x="2056554" y="918572"/>
                  <a:pt x="2062451" y="923626"/>
                  <a:pt x="2064829" y="930167"/>
                </a:cubicBezTo>
                <a:cubicBezTo>
                  <a:pt x="2067555" y="937599"/>
                  <a:pt x="2065523" y="946320"/>
                  <a:pt x="2059181" y="954744"/>
                </a:cubicBezTo>
                <a:cubicBezTo>
                  <a:pt x="2049766" y="967230"/>
                  <a:pt x="2045009" y="990618"/>
                  <a:pt x="2054721" y="1009398"/>
                </a:cubicBezTo>
                <a:cubicBezTo>
                  <a:pt x="2059874" y="1019308"/>
                  <a:pt x="2073451" y="1035710"/>
                  <a:pt x="2106650" y="1034570"/>
                </a:cubicBezTo>
                <a:cubicBezTo>
                  <a:pt x="2107790" y="1034570"/>
                  <a:pt x="2108830" y="1034619"/>
                  <a:pt x="2109921" y="1034619"/>
                </a:cubicBezTo>
                <a:cubicBezTo>
                  <a:pt x="2141088" y="1034619"/>
                  <a:pt x="2153971" y="1018961"/>
                  <a:pt x="2158926" y="1009398"/>
                </a:cubicBezTo>
                <a:cubicBezTo>
                  <a:pt x="2168688" y="990618"/>
                  <a:pt x="2163931" y="967230"/>
                  <a:pt x="2154467" y="954744"/>
                </a:cubicBezTo>
                <a:cubicBezTo>
                  <a:pt x="2148124" y="946320"/>
                  <a:pt x="2146142" y="937599"/>
                  <a:pt x="2148818" y="930167"/>
                </a:cubicBezTo>
                <a:cubicBezTo>
                  <a:pt x="2151196" y="923626"/>
                  <a:pt x="2157142" y="918572"/>
                  <a:pt x="2164278" y="916936"/>
                </a:cubicBezTo>
                <a:cubicBezTo>
                  <a:pt x="2172206" y="915103"/>
                  <a:pt x="2227257" y="915202"/>
                  <a:pt x="2275767" y="915301"/>
                </a:cubicBezTo>
                <a:lnTo>
                  <a:pt x="2276857" y="915301"/>
                </a:lnTo>
                <a:cubicBezTo>
                  <a:pt x="2276114" y="935419"/>
                  <a:pt x="2273785" y="1006772"/>
                  <a:pt x="2277204" y="1021687"/>
                </a:cubicBezTo>
                <a:cubicBezTo>
                  <a:pt x="2279533" y="1031894"/>
                  <a:pt x="2286866" y="1040367"/>
                  <a:pt x="2296330" y="1043836"/>
                </a:cubicBezTo>
                <a:close/>
                <a:moveTo>
                  <a:pt x="2296330" y="715414"/>
                </a:moveTo>
                <a:cubicBezTo>
                  <a:pt x="2306835" y="719229"/>
                  <a:pt x="2318678" y="716801"/>
                  <a:pt x="2329678" y="708476"/>
                </a:cubicBezTo>
                <a:cubicBezTo>
                  <a:pt x="2339489" y="701044"/>
                  <a:pt x="2357922" y="697328"/>
                  <a:pt x="2372738" y="705008"/>
                </a:cubicBezTo>
                <a:cubicBezTo>
                  <a:pt x="2386067" y="711945"/>
                  <a:pt x="2392756" y="726513"/>
                  <a:pt x="2392062" y="747473"/>
                </a:cubicBezTo>
                <a:cubicBezTo>
                  <a:pt x="2392756" y="768086"/>
                  <a:pt x="2386067" y="782654"/>
                  <a:pt x="2372738" y="789542"/>
                </a:cubicBezTo>
                <a:cubicBezTo>
                  <a:pt x="2357922" y="797271"/>
                  <a:pt x="2339489" y="793506"/>
                  <a:pt x="2329678" y="786073"/>
                </a:cubicBezTo>
                <a:cubicBezTo>
                  <a:pt x="2318678" y="777798"/>
                  <a:pt x="2306835" y="775320"/>
                  <a:pt x="2296330" y="779185"/>
                </a:cubicBezTo>
                <a:cubicBezTo>
                  <a:pt x="2286866" y="782654"/>
                  <a:pt x="2279533" y="791127"/>
                  <a:pt x="2277204" y="801285"/>
                </a:cubicBezTo>
                <a:cubicBezTo>
                  <a:pt x="2273884" y="815754"/>
                  <a:pt x="2275965" y="882746"/>
                  <a:pt x="2276807" y="905391"/>
                </a:cubicBezTo>
                <a:lnTo>
                  <a:pt x="2275816" y="905391"/>
                </a:lnTo>
                <a:cubicBezTo>
                  <a:pt x="2210657" y="905292"/>
                  <a:pt x="2170472" y="905342"/>
                  <a:pt x="2162048" y="907274"/>
                </a:cubicBezTo>
                <a:cubicBezTo>
                  <a:pt x="2151692" y="909653"/>
                  <a:pt x="2143020" y="917085"/>
                  <a:pt x="2139502" y="926748"/>
                </a:cubicBezTo>
                <a:cubicBezTo>
                  <a:pt x="2135637" y="937450"/>
                  <a:pt x="2138115" y="949541"/>
                  <a:pt x="2146588" y="960739"/>
                </a:cubicBezTo>
                <a:cubicBezTo>
                  <a:pt x="2154169" y="970798"/>
                  <a:pt x="2158034" y="989677"/>
                  <a:pt x="2150106" y="1004839"/>
                </a:cubicBezTo>
                <a:cubicBezTo>
                  <a:pt x="2143020" y="1018516"/>
                  <a:pt x="2128106" y="1025353"/>
                  <a:pt x="2106650" y="1024660"/>
                </a:cubicBezTo>
                <a:cubicBezTo>
                  <a:pt x="2085492" y="1025403"/>
                  <a:pt x="2070627" y="1018516"/>
                  <a:pt x="2063541" y="1004839"/>
                </a:cubicBezTo>
                <a:cubicBezTo>
                  <a:pt x="2055662" y="989677"/>
                  <a:pt x="2059478" y="970798"/>
                  <a:pt x="2067109" y="960739"/>
                </a:cubicBezTo>
                <a:cubicBezTo>
                  <a:pt x="2075532" y="949541"/>
                  <a:pt x="2078059" y="937450"/>
                  <a:pt x="2074145" y="926748"/>
                </a:cubicBezTo>
                <a:cubicBezTo>
                  <a:pt x="2070627" y="917085"/>
                  <a:pt x="2062005" y="909653"/>
                  <a:pt x="2051599" y="907274"/>
                </a:cubicBezTo>
                <a:cubicBezTo>
                  <a:pt x="2043176" y="905342"/>
                  <a:pt x="2002990" y="905292"/>
                  <a:pt x="1937880" y="905391"/>
                </a:cubicBezTo>
                <a:cubicBezTo>
                  <a:pt x="1936196" y="905441"/>
                  <a:pt x="1934560" y="905441"/>
                  <a:pt x="1932876" y="905441"/>
                </a:cubicBezTo>
                <a:cubicBezTo>
                  <a:pt x="1933668" y="882746"/>
                  <a:pt x="1935799" y="815754"/>
                  <a:pt x="1932479" y="801285"/>
                </a:cubicBezTo>
                <a:cubicBezTo>
                  <a:pt x="1930150" y="791127"/>
                  <a:pt x="1922817" y="782654"/>
                  <a:pt x="1913353" y="779185"/>
                </a:cubicBezTo>
                <a:cubicBezTo>
                  <a:pt x="1902798" y="775320"/>
                  <a:pt x="1890956" y="777798"/>
                  <a:pt x="1880005" y="786073"/>
                </a:cubicBezTo>
                <a:cubicBezTo>
                  <a:pt x="1870194" y="793506"/>
                  <a:pt x="1851761" y="797271"/>
                  <a:pt x="1836945" y="789542"/>
                </a:cubicBezTo>
                <a:cubicBezTo>
                  <a:pt x="1823616" y="782654"/>
                  <a:pt x="1816927" y="768086"/>
                  <a:pt x="1817621" y="747126"/>
                </a:cubicBezTo>
                <a:cubicBezTo>
                  <a:pt x="1816927" y="726513"/>
                  <a:pt x="1823616" y="711945"/>
                  <a:pt x="1836945" y="705008"/>
                </a:cubicBezTo>
                <a:cubicBezTo>
                  <a:pt x="1851761" y="697328"/>
                  <a:pt x="1870194" y="701044"/>
                  <a:pt x="1880005" y="708476"/>
                </a:cubicBezTo>
                <a:cubicBezTo>
                  <a:pt x="1890956" y="716801"/>
                  <a:pt x="1902798" y="719229"/>
                  <a:pt x="1913353" y="715414"/>
                </a:cubicBezTo>
                <a:cubicBezTo>
                  <a:pt x="1922817" y="711945"/>
                  <a:pt x="1930150" y="703472"/>
                  <a:pt x="1932479" y="693264"/>
                </a:cubicBezTo>
                <a:cubicBezTo>
                  <a:pt x="1935849" y="678597"/>
                  <a:pt x="1933619" y="609722"/>
                  <a:pt x="1932826" y="588118"/>
                </a:cubicBezTo>
                <a:cubicBezTo>
                  <a:pt x="1986836" y="588217"/>
                  <a:pt x="2042284" y="587176"/>
                  <a:pt x="2051599" y="585046"/>
                </a:cubicBezTo>
                <a:cubicBezTo>
                  <a:pt x="2062005" y="582667"/>
                  <a:pt x="2070627" y="575185"/>
                  <a:pt x="2074145" y="565572"/>
                </a:cubicBezTo>
                <a:cubicBezTo>
                  <a:pt x="2078059" y="554820"/>
                  <a:pt x="2075532" y="542779"/>
                  <a:pt x="2067109" y="531580"/>
                </a:cubicBezTo>
                <a:cubicBezTo>
                  <a:pt x="2059478" y="521522"/>
                  <a:pt x="2055662" y="502643"/>
                  <a:pt x="2063541" y="487480"/>
                </a:cubicBezTo>
                <a:cubicBezTo>
                  <a:pt x="2070627" y="473804"/>
                  <a:pt x="2085542" y="466966"/>
                  <a:pt x="2106997" y="467660"/>
                </a:cubicBezTo>
                <a:cubicBezTo>
                  <a:pt x="2128155" y="466966"/>
                  <a:pt x="2143020" y="473804"/>
                  <a:pt x="2150106" y="487480"/>
                </a:cubicBezTo>
                <a:cubicBezTo>
                  <a:pt x="2158034" y="502643"/>
                  <a:pt x="2154169" y="521522"/>
                  <a:pt x="2146588" y="531580"/>
                </a:cubicBezTo>
                <a:cubicBezTo>
                  <a:pt x="2138115" y="542779"/>
                  <a:pt x="2135637" y="554820"/>
                  <a:pt x="2139502" y="565572"/>
                </a:cubicBezTo>
                <a:cubicBezTo>
                  <a:pt x="2143020" y="575185"/>
                  <a:pt x="2151692" y="582667"/>
                  <a:pt x="2162048" y="585046"/>
                </a:cubicBezTo>
                <a:cubicBezTo>
                  <a:pt x="2171165" y="587127"/>
                  <a:pt x="2224135" y="588167"/>
                  <a:pt x="2276807" y="588167"/>
                </a:cubicBezTo>
                <a:cubicBezTo>
                  <a:pt x="2276015" y="609722"/>
                  <a:pt x="2273834" y="678597"/>
                  <a:pt x="2277204" y="693264"/>
                </a:cubicBezTo>
                <a:cubicBezTo>
                  <a:pt x="2279533" y="703472"/>
                  <a:pt x="2286866" y="711945"/>
                  <a:pt x="2296330" y="715414"/>
                </a:cubicBezTo>
                <a:close/>
                <a:moveTo>
                  <a:pt x="2278988" y="362662"/>
                </a:moveTo>
                <a:cubicBezTo>
                  <a:pt x="2277402" y="369599"/>
                  <a:pt x="2272447" y="375347"/>
                  <a:pt x="2266104" y="377676"/>
                </a:cubicBezTo>
                <a:cubicBezTo>
                  <a:pt x="2258870" y="380302"/>
                  <a:pt x="2250347" y="378369"/>
                  <a:pt x="2242122" y="372126"/>
                </a:cubicBezTo>
                <a:cubicBezTo>
                  <a:pt x="2229932" y="362910"/>
                  <a:pt x="2206990" y="358252"/>
                  <a:pt x="2188558" y="367815"/>
                </a:cubicBezTo>
                <a:cubicBezTo>
                  <a:pt x="2178846" y="372820"/>
                  <a:pt x="2162791" y="386149"/>
                  <a:pt x="2163881" y="418704"/>
                </a:cubicBezTo>
                <a:cubicBezTo>
                  <a:pt x="2162791" y="451556"/>
                  <a:pt x="2178846" y="464935"/>
                  <a:pt x="2188558" y="469939"/>
                </a:cubicBezTo>
                <a:cubicBezTo>
                  <a:pt x="2206990" y="479503"/>
                  <a:pt x="2229932" y="474845"/>
                  <a:pt x="2242122" y="465579"/>
                </a:cubicBezTo>
                <a:cubicBezTo>
                  <a:pt x="2250347" y="459385"/>
                  <a:pt x="2258870" y="457452"/>
                  <a:pt x="2266104" y="460079"/>
                </a:cubicBezTo>
                <a:cubicBezTo>
                  <a:pt x="2272447" y="462358"/>
                  <a:pt x="2277402" y="468155"/>
                  <a:pt x="2278988" y="475092"/>
                </a:cubicBezTo>
                <a:cubicBezTo>
                  <a:pt x="2281812" y="487332"/>
                  <a:pt x="2280177" y="549022"/>
                  <a:pt x="2279087" y="578257"/>
                </a:cubicBezTo>
                <a:cubicBezTo>
                  <a:pt x="2226414" y="578257"/>
                  <a:pt x="2172800" y="577316"/>
                  <a:pt x="2164278" y="575383"/>
                </a:cubicBezTo>
                <a:cubicBezTo>
                  <a:pt x="2157142" y="573748"/>
                  <a:pt x="2151196" y="568694"/>
                  <a:pt x="2148818" y="562153"/>
                </a:cubicBezTo>
                <a:cubicBezTo>
                  <a:pt x="2146142" y="554721"/>
                  <a:pt x="2148124" y="546000"/>
                  <a:pt x="2154467" y="537576"/>
                </a:cubicBezTo>
                <a:cubicBezTo>
                  <a:pt x="2163931" y="525089"/>
                  <a:pt x="2168688" y="501701"/>
                  <a:pt x="2158926" y="482872"/>
                </a:cubicBezTo>
                <a:cubicBezTo>
                  <a:pt x="2153823" y="473011"/>
                  <a:pt x="2140196" y="456610"/>
                  <a:pt x="2106997" y="457750"/>
                </a:cubicBezTo>
                <a:cubicBezTo>
                  <a:pt x="2073550" y="456610"/>
                  <a:pt x="2059874" y="473011"/>
                  <a:pt x="2054721" y="482922"/>
                </a:cubicBezTo>
                <a:cubicBezTo>
                  <a:pt x="2045009" y="501701"/>
                  <a:pt x="2049766" y="525089"/>
                  <a:pt x="2059181" y="537576"/>
                </a:cubicBezTo>
                <a:cubicBezTo>
                  <a:pt x="2065523" y="546000"/>
                  <a:pt x="2067555" y="554721"/>
                  <a:pt x="2064829" y="562153"/>
                </a:cubicBezTo>
                <a:cubicBezTo>
                  <a:pt x="2062451" y="568694"/>
                  <a:pt x="2056554" y="573748"/>
                  <a:pt x="2049419" y="575383"/>
                </a:cubicBezTo>
                <a:cubicBezTo>
                  <a:pt x="2040648" y="577415"/>
                  <a:pt x="1984309" y="578356"/>
                  <a:pt x="1930249" y="578257"/>
                </a:cubicBezTo>
                <a:cubicBezTo>
                  <a:pt x="1929159" y="549022"/>
                  <a:pt x="1927574" y="487332"/>
                  <a:pt x="1930349" y="475092"/>
                </a:cubicBezTo>
                <a:cubicBezTo>
                  <a:pt x="1931934" y="468155"/>
                  <a:pt x="1936889" y="462358"/>
                  <a:pt x="1943232" y="460079"/>
                </a:cubicBezTo>
                <a:cubicBezTo>
                  <a:pt x="1950466" y="457452"/>
                  <a:pt x="1958989" y="459385"/>
                  <a:pt x="1967214" y="465579"/>
                </a:cubicBezTo>
                <a:cubicBezTo>
                  <a:pt x="1979453" y="474845"/>
                  <a:pt x="2002395" y="479503"/>
                  <a:pt x="2020828" y="469939"/>
                </a:cubicBezTo>
                <a:cubicBezTo>
                  <a:pt x="2030491" y="464885"/>
                  <a:pt x="2046595" y="451556"/>
                  <a:pt x="2045455" y="419051"/>
                </a:cubicBezTo>
                <a:cubicBezTo>
                  <a:pt x="2046595" y="386149"/>
                  <a:pt x="2030491" y="372820"/>
                  <a:pt x="2020828" y="367815"/>
                </a:cubicBezTo>
                <a:cubicBezTo>
                  <a:pt x="2002395" y="358252"/>
                  <a:pt x="1979453" y="362910"/>
                  <a:pt x="1967214" y="372126"/>
                </a:cubicBezTo>
                <a:cubicBezTo>
                  <a:pt x="1958989" y="378369"/>
                  <a:pt x="1950516" y="380302"/>
                  <a:pt x="1943232" y="377676"/>
                </a:cubicBezTo>
                <a:cubicBezTo>
                  <a:pt x="1936889" y="375347"/>
                  <a:pt x="1931934" y="369599"/>
                  <a:pt x="1930349" y="362662"/>
                </a:cubicBezTo>
                <a:cubicBezTo>
                  <a:pt x="1927524" y="350274"/>
                  <a:pt x="1929209" y="287196"/>
                  <a:pt x="1930299" y="258457"/>
                </a:cubicBezTo>
                <a:lnTo>
                  <a:pt x="1937880" y="258457"/>
                </a:lnTo>
                <a:cubicBezTo>
                  <a:pt x="2003039" y="258605"/>
                  <a:pt x="2043176" y="258556"/>
                  <a:pt x="2051599" y="256623"/>
                </a:cubicBezTo>
                <a:cubicBezTo>
                  <a:pt x="2062005" y="254245"/>
                  <a:pt x="2070627" y="246763"/>
                  <a:pt x="2074145" y="237150"/>
                </a:cubicBezTo>
                <a:cubicBezTo>
                  <a:pt x="2078059" y="226397"/>
                  <a:pt x="2075532" y="214357"/>
                  <a:pt x="2067109" y="203158"/>
                </a:cubicBezTo>
                <a:cubicBezTo>
                  <a:pt x="2059478" y="193099"/>
                  <a:pt x="2055662" y="174220"/>
                  <a:pt x="2063541" y="159058"/>
                </a:cubicBezTo>
                <a:cubicBezTo>
                  <a:pt x="2070627" y="145382"/>
                  <a:pt x="2085542" y="138494"/>
                  <a:pt x="2106997" y="139238"/>
                </a:cubicBezTo>
                <a:cubicBezTo>
                  <a:pt x="2128155" y="138544"/>
                  <a:pt x="2143020" y="145382"/>
                  <a:pt x="2150106" y="159058"/>
                </a:cubicBezTo>
                <a:cubicBezTo>
                  <a:pt x="2158034" y="174220"/>
                  <a:pt x="2154169" y="193099"/>
                  <a:pt x="2146588" y="203158"/>
                </a:cubicBezTo>
                <a:cubicBezTo>
                  <a:pt x="2138115" y="214357"/>
                  <a:pt x="2135637" y="226397"/>
                  <a:pt x="2139502" y="237150"/>
                </a:cubicBezTo>
                <a:cubicBezTo>
                  <a:pt x="2143020" y="246763"/>
                  <a:pt x="2151692" y="254245"/>
                  <a:pt x="2162048" y="256623"/>
                </a:cubicBezTo>
                <a:cubicBezTo>
                  <a:pt x="2170472" y="258556"/>
                  <a:pt x="2210657" y="258605"/>
                  <a:pt x="2275816" y="258457"/>
                </a:cubicBezTo>
                <a:lnTo>
                  <a:pt x="2279037" y="258457"/>
                </a:lnTo>
                <a:cubicBezTo>
                  <a:pt x="2280127" y="287246"/>
                  <a:pt x="2281812" y="350274"/>
                  <a:pt x="2278988" y="362662"/>
                </a:cubicBezTo>
                <a:close/>
                <a:moveTo>
                  <a:pt x="2106997" y="2428333"/>
                </a:moveTo>
                <a:cubicBezTo>
                  <a:pt x="2073451" y="2427095"/>
                  <a:pt x="2059874" y="2443595"/>
                  <a:pt x="2054721" y="2453456"/>
                </a:cubicBezTo>
                <a:cubicBezTo>
                  <a:pt x="2050806" y="2461086"/>
                  <a:pt x="2049221" y="2469460"/>
                  <a:pt x="2049419" y="2477537"/>
                </a:cubicBezTo>
                <a:lnTo>
                  <a:pt x="2059230" y="2477537"/>
                </a:lnTo>
                <a:cubicBezTo>
                  <a:pt x="2059081" y="2470996"/>
                  <a:pt x="2060320" y="2464208"/>
                  <a:pt x="2063541" y="2458014"/>
                </a:cubicBezTo>
                <a:cubicBezTo>
                  <a:pt x="2070627" y="2444338"/>
                  <a:pt x="2085641" y="2437599"/>
                  <a:pt x="2106997" y="2438194"/>
                </a:cubicBezTo>
                <a:cubicBezTo>
                  <a:pt x="2128155" y="2437451"/>
                  <a:pt x="2143020" y="2444338"/>
                  <a:pt x="2150106" y="2458014"/>
                </a:cubicBezTo>
                <a:cubicBezTo>
                  <a:pt x="2153327" y="2464208"/>
                  <a:pt x="2154615" y="2470996"/>
                  <a:pt x="2154417" y="2477537"/>
                </a:cubicBezTo>
                <a:lnTo>
                  <a:pt x="2164278" y="2477537"/>
                </a:lnTo>
                <a:cubicBezTo>
                  <a:pt x="2164476" y="2469460"/>
                  <a:pt x="2162890" y="2461086"/>
                  <a:pt x="2158926" y="2453456"/>
                </a:cubicBezTo>
                <a:cubicBezTo>
                  <a:pt x="2153823" y="2443595"/>
                  <a:pt x="2140444" y="2427095"/>
                  <a:pt x="2106997" y="2428333"/>
                </a:cubicBezTo>
                <a:close/>
                <a:moveTo>
                  <a:pt x="807132" y="2453456"/>
                </a:moveTo>
                <a:cubicBezTo>
                  <a:pt x="802028" y="2443595"/>
                  <a:pt x="788402" y="2427095"/>
                  <a:pt x="755203" y="2428333"/>
                </a:cubicBezTo>
                <a:cubicBezTo>
                  <a:pt x="721707" y="2427144"/>
                  <a:pt x="708080" y="2443595"/>
                  <a:pt x="702976" y="2453456"/>
                </a:cubicBezTo>
                <a:cubicBezTo>
                  <a:pt x="699012" y="2461086"/>
                  <a:pt x="697427" y="2469460"/>
                  <a:pt x="697625" y="2477537"/>
                </a:cubicBezTo>
                <a:lnTo>
                  <a:pt x="707436" y="2477537"/>
                </a:lnTo>
                <a:cubicBezTo>
                  <a:pt x="707287" y="2470947"/>
                  <a:pt x="708526" y="2464208"/>
                  <a:pt x="711747" y="2458014"/>
                </a:cubicBezTo>
                <a:cubicBezTo>
                  <a:pt x="718833" y="2444338"/>
                  <a:pt x="733748" y="2437599"/>
                  <a:pt x="755203" y="2438194"/>
                </a:cubicBezTo>
                <a:cubicBezTo>
                  <a:pt x="776411" y="2437599"/>
                  <a:pt x="791276" y="2444338"/>
                  <a:pt x="798362" y="2458014"/>
                </a:cubicBezTo>
                <a:cubicBezTo>
                  <a:pt x="801583" y="2464208"/>
                  <a:pt x="802821" y="2470996"/>
                  <a:pt x="802673" y="2477537"/>
                </a:cubicBezTo>
                <a:lnTo>
                  <a:pt x="812484" y="2477537"/>
                </a:lnTo>
                <a:cubicBezTo>
                  <a:pt x="812682" y="2469460"/>
                  <a:pt x="811096" y="2461086"/>
                  <a:pt x="807132" y="2453456"/>
                </a:cubicBezTo>
                <a:close/>
                <a:moveTo>
                  <a:pt x="51731" y="1681504"/>
                </a:moveTo>
                <a:cubicBezTo>
                  <a:pt x="34190" y="1672437"/>
                  <a:pt x="12586" y="1676153"/>
                  <a:pt x="0" y="1684577"/>
                </a:cubicBezTo>
                <a:lnTo>
                  <a:pt x="0" y="1696518"/>
                </a:lnTo>
                <a:cubicBezTo>
                  <a:pt x="1387" y="1695676"/>
                  <a:pt x="2775" y="1694784"/>
                  <a:pt x="4113" y="1693743"/>
                </a:cubicBezTo>
                <a:cubicBezTo>
                  <a:pt x="13924" y="1686311"/>
                  <a:pt x="32357" y="1682595"/>
                  <a:pt x="47172" y="1690275"/>
                </a:cubicBezTo>
                <a:cubicBezTo>
                  <a:pt x="60501" y="1697212"/>
                  <a:pt x="67191" y="1711780"/>
                  <a:pt x="66497" y="1732740"/>
                </a:cubicBezTo>
                <a:cubicBezTo>
                  <a:pt x="67191" y="1753353"/>
                  <a:pt x="60501" y="1767921"/>
                  <a:pt x="47172" y="1774858"/>
                </a:cubicBezTo>
                <a:cubicBezTo>
                  <a:pt x="32357" y="1782538"/>
                  <a:pt x="13924" y="1778773"/>
                  <a:pt x="4113" y="1771389"/>
                </a:cubicBezTo>
                <a:cubicBezTo>
                  <a:pt x="2775" y="1770349"/>
                  <a:pt x="1387" y="1769457"/>
                  <a:pt x="0" y="1768615"/>
                </a:cubicBezTo>
                <a:lnTo>
                  <a:pt x="0" y="1780556"/>
                </a:lnTo>
                <a:cubicBezTo>
                  <a:pt x="12586" y="1788980"/>
                  <a:pt x="34190" y="1792696"/>
                  <a:pt x="51731" y="1783628"/>
                </a:cubicBezTo>
                <a:cubicBezTo>
                  <a:pt x="61393" y="1778624"/>
                  <a:pt x="77497" y="1765295"/>
                  <a:pt x="76407" y="1732740"/>
                </a:cubicBezTo>
                <a:cubicBezTo>
                  <a:pt x="77497" y="1699838"/>
                  <a:pt x="61393" y="1686509"/>
                  <a:pt x="51731" y="1681504"/>
                </a:cubicBezTo>
                <a:close/>
                <a:moveTo>
                  <a:pt x="51731" y="2009927"/>
                </a:moveTo>
                <a:cubicBezTo>
                  <a:pt x="34190" y="2000859"/>
                  <a:pt x="12586" y="2004575"/>
                  <a:pt x="0" y="2012999"/>
                </a:cubicBezTo>
                <a:lnTo>
                  <a:pt x="0" y="2024941"/>
                </a:lnTo>
                <a:cubicBezTo>
                  <a:pt x="1387" y="2024098"/>
                  <a:pt x="2775" y="2023206"/>
                  <a:pt x="4113" y="2022166"/>
                </a:cubicBezTo>
                <a:cubicBezTo>
                  <a:pt x="13924" y="2014733"/>
                  <a:pt x="32357" y="2011017"/>
                  <a:pt x="47172" y="2018697"/>
                </a:cubicBezTo>
                <a:cubicBezTo>
                  <a:pt x="60501" y="2025634"/>
                  <a:pt x="67191" y="2040202"/>
                  <a:pt x="66497" y="2061162"/>
                </a:cubicBezTo>
                <a:cubicBezTo>
                  <a:pt x="67191" y="2081775"/>
                  <a:pt x="60501" y="2096343"/>
                  <a:pt x="47172" y="2103280"/>
                </a:cubicBezTo>
                <a:cubicBezTo>
                  <a:pt x="32357" y="2110961"/>
                  <a:pt x="13924" y="2107195"/>
                  <a:pt x="4113" y="2099812"/>
                </a:cubicBezTo>
                <a:cubicBezTo>
                  <a:pt x="2775" y="2098771"/>
                  <a:pt x="1387" y="2097879"/>
                  <a:pt x="0" y="2097037"/>
                </a:cubicBezTo>
                <a:lnTo>
                  <a:pt x="0" y="2108979"/>
                </a:lnTo>
                <a:cubicBezTo>
                  <a:pt x="12586" y="2117402"/>
                  <a:pt x="34190" y="2121119"/>
                  <a:pt x="51731" y="2112051"/>
                </a:cubicBezTo>
                <a:cubicBezTo>
                  <a:pt x="61393" y="2107046"/>
                  <a:pt x="77497" y="2093717"/>
                  <a:pt x="76407" y="2061162"/>
                </a:cubicBezTo>
                <a:cubicBezTo>
                  <a:pt x="77497" y="2028260"/>
                  <a:pt x="61393" y="2014931"/>
                  <a:pt x="51731" y="2009927"/>
                </a:cubicBezTo>
                <a:close/>
                <a:moveTo>
                  <a:pt x="51731" y="696237"/>
                </a:moveTo>
                <a:cubicBezTo>
                  <a:pt x="34190" y="687170"/>
                  <a:pt x="12586" y="690886"/>
                  <a:pt x="0" y="699310"/>
                </a:cubicBezTo>
                <a:lnTo>
                  <a:pt x="0" y="711251"/>
                </a:lnTo>
                <a:cubicBezTo>
                  <a:pt x="1387" y="710409"/>
                  <a:pt x="2775" y="709517"/>
                  <a:pt x="4113" y="708476"/>
                </a:cubicBezTo>
                <a:cubicBezTo>
                  <a:pt x="13924" y="701044"/>
                  <a:pt x="32357" y="697328"/>
                  <a:pt x="47172" y="705008"/>
                </a:cubicBezTo>
                <a:cubicBezTo>
                  <a:pt x="60501" y="711945"/>
                  <a:pt x="67191" y="726513"/>
                  <a:pt x="66497" y="747473"/>
                </a:cubicBezTo>
                <a:cubicBezTo>
                  <a:pt x="67191" y="768086"/>
                  <a:pt x="60501" y="782654"/>
                  <a:pt x="47172" y="789542"/>
                </a:cubicBezTo>
                <a:cubicBezTo>
                  <a:pt x="32357" y="797271"/>
                  <a:pt x="13924" y="793506"/>
                  <a:pt x="4113" y="786073"/>
                </a:cubicBezTo>
                <a:cubicBezTo>
                  <a:pt x="2775" y="785032"/>
                  <a:pt x="1387" y="784140"/>
                  <a:pt x="0" y="783298"/>
                </a:cubicBezTo>
                <a:lnTo>
                  <a:pt x="0" y="795289"/>
                </a:lnTo>
                <a:cubicBezTo>
                  <a:pt x="12586" y="803713"/>
                  <a:pt x="34190" y="807429"/>
                  <a:pt x="51731" y="798362"/>
                </a:cubicBezTo>
                <a:cubicBezTo>
                  <a:pt x="61393" y="793357"/>
                  <a:pt x="77497" y="779978"/>
                  <a:pt x="76407" y="747473"/>
                </a:cubicBezTo>
                <a:cubicBezTo>
                  <a:pt x="77497" y="714571"/>
                  <a:pt x="61393" y="701242"/>
                  <a:pt x="51731" y="696237"/>
                </a:cubicBezTo>
                <a:close/>
                <a:moveTo>
                  <a:pt x="51731" y="1024660"/>
                </a:moveTo>
                <a:cubicBezTo>
                  <a:pt x="34190" y="1015592"/>
                  <a:pt x="12586" y="1019308"/>
                  <a:pt x="0" y="1027732"/>
                </a:cubicBezTo>
                <a:lnTo>
                  <a:pt x="0" y="1039674"/>
                </a:lnTo>
                <a:cubicBezTo>
                  <a:pt x="1387" y="1038831"/>
                  <a:pt x="2775" y="1037939"/>
                  <a:pt x="4113" y="1036899"/>
                </a:cubicBezTo>
                <a:cubicBezTo>
                  <a:pt x="13924" y="1029466"/>
                  <a:pt x="32357" y="1025750"/>
                  <a:pt x="47172" y="1033430"/>
                </a:cubicBezTo>
                <a:cubicBezTo>
                  <a:pt x="60501" y="1040367"/>
                  <a:pt x="67191" y="1054935"/>
                  <a:pt x="66497" y="1075895"/>
                </a:cubicBezTo>
                <a:cubicBezTo>
                  <a:pt x="67191" y="1096508"/>
                  <a:pt x="60501" y="1111076"/>
                  <a:pt x="47172" y="1117964"/>
                </a:cubicBezTo>
                <a:cubicBezTo>
                  <a:pt x="32357" y="1125694"/>
                  <a:pt x="13924" y="1121928"/>
                  <a:pt x="4113" y="1114545"/>
                </a:cubicBezTo>
                <a:cubicBezTo>
                  <a:pt x="2775" y="1113504"/>
                  <a:pt x="1387" y="1112612"/>
                  <a:pt x="0" y="1111770"/>
                </a:cubicBezTo>
                <a:lnTo>
                  <a:pt x="0" y="1123712"/>
                </a:lnTo>
                <a:cubicBezTo>
                  <a:pt x="12586" y="1132135"/>
                  <a:pt x="34190" y="1135852"/>
                  <a:pt x="51731" y="1126784"/>
                </a:cubicBezTo>
                <a:cubicBezTo>
                  <a:pt x="61393" y="1121779"/>
                  <a:pt x="77497" y="1108401"/>
                  <a:pt x="76407" y="1075895"/>
                </a:cubicBezTo>
                <a:cubicBezTo>
                  <a:pt x="77497" y="1042994"/>
                  <a:pt x="61393" y="1029664"/>
                  <a:pt x="51731" y="1024660"/>
                </a:cubicBezTo>
                <a:close/>
                <a:moveTo>
                  <a:pt x="51731" y="39393"/>
                </a:moveTo>
                <a:cubicBezTo>
                  <a:pt x="34190" y="30325"/>
                  <a:pt x="12586" y="34041"/>
                  <a:pt x="0" y="42415"/>
                </a:cubicBezTo>
                <a:lnTo>
                  <a:pt x="0" y="54407"/>
                </a:lnTo>
                <a:cubicBezTo>
                  <a:pt x="1387" y="53564"/>
                  <a:pt x="2775" y="52672"/>
                  <a:pt x="4113" y="51632"/>
                </a:cubicBezTo>
                <a:cubicBezTo>
                  <a:pt x="13924" y="44199"/>
                  <a:pt x="32357" y="40483"/>
                  <a:pt x="47172" y="48163"/>
                </a:cubicBezTo>
                <a:cubicBezTo>
                  <a:pt x="60501" y="55100"/>
                  <a:pt x="67191" y="69619"/>
                  <a:pt x="66497" y="90628"/>
                </a:cubicBezTo>
                <a:cubicBezTo>
                  <a:pt x="67191" y="111241"/>
                  <a:pt x="60501" y="125809"/>
                  <a:pt x="47172" y="132697"/>
                </a:cubicBezTo>
                <a:cubicBezTo>
                  <a:pt x="32357" y="140427"/>
                  <a:pt x="13924" y="136661"/>
                  <a:pt x="4113" y="129228"/>
                </a:cubicBezTo>
                <a:cubicBezTo>
                  <a:pt x="2775" y="128188"/>
                  <a:pt x="1387" y="127296"/>
                  <a:pt x="0" y="126453"/>
                </a:cubicBezTo>
                <a:lnTo>
                  <a:pt x="0" y="138445"/>
                </a:lnTo>
                <a:cubicBezTo>
                  <a:pt x="12586" y="146868"/>
                  <a:pt x="34190" y="150585"/>
                  <a:pt x="51731" y="141517"/>
                </a:cubicBezTo>
                <a:cubicBezTo>
                  <a:pt x="61393" y="136463"/>
                  <a:pt x="77497" y="123134"/>
                  <a:pt x="76407" y="90628"/>
                </a:cubicBezTo>
                <a:cubicBezTo>
                  <a:pt x="77497" y="57727"/>
                  <a:pt x="61393" y="44397"/>
                  <a:pt x="51731" y="39393"/>
                </a:cubicBezTo>
                <a:close/>
                <a:moveTo>
                  <a:pt x="2154417" y="0"/>
                </a:moveTo>
                <a:cubicBezTo>
                  <a:pt x="2154615" y="6590"/>
                  <a:pt x="2153327" y="13379"/>
                  <a:pt x="2150106" y="19573"/>
                </a:cubicBezTo>
                <a:cubicBezTo>
                  <a:pt x="2143020" y="33249"/>
                  <a:pt x="2128106" y="40087"/>
                  <a:pt x="2106650" y="39393"/>
                </a:cubicBezTo>
                <a:cubicBezTo>
                  <a:pt x="2085492" y="40136"/>
                  <a:pt x="2070627" y="33249"/>
                  <a:pt x="2063541" y="19573"/>
                </a:cubicBezTo>
                <a:cubicBezTo>
                  <a:pt x="2060320" y="13379"/>
                  <a:pt x="2059081" y="6590"/>
                  <a:pt x="2059230" y="0"/>
                </a:cubicBezTo>
                <a:lnTo>
                  <a:pt x="2049419" y="0"/>
                </a:lnTo>
                <a:cubicBezTo>
                  <a:pt x="2049221" y="8126"/>
                  <a:pt x="2050757" y="16500"/>
                  <a:pt x="2054721" y="24131"/>
                </a:cubicBezTo>
                <a:cubicBezTo>
                  <a:pt x="2059874" y="33992"/>
                  <a:pt x="2073451" y="50344"/>
                  <a:pt x="2106650" y="49253"/>
                </a:cubicBezTo>
                <a:cubicBezTo>
                  <a:pt x="2107790" y="49303"/>
                  <a:pt x="2108830" y="49353"/>
                  <a:pt x="2109921" y="49353"/>
                </a:cubicBezTo>
                <a:cubicBezTo>
                  <a:pt x="2141088" y="49353"/>
                  <a:pt x="2153971" y="33695"/>
                  <a:pt x="2158926" y="24131"/>
                </a:cubicBezTo>
                <a:cubicBezTo>
                  <a:pt x="2162890" y="16500"/>
                  <a:pt x="2164476" y="8077"/>
                  <a:pt x="2164278" y="0"/>
                </a:cubicBezTo>
                <a:lnTo>
                  <a:pt x="2154417" y="0"/>
                </a:lnTo>
                <a:close/>
                <a:moveTo>
                  <a:pt x="1140609" y="0"/>
                </a:moveTo>
                <a:cubicBezTo>
                  <a:pt x="1140757" y="6590"/>
                  <a:pt x="1139519" y="13379"/>
                  <a:pt x="1136298" y="19573"/>
                </a:cubicBezTo>
                <a:cubicBezTo>
                  <a:pt x="1129212" y="33249"/>
                  <a:pt x="1114297" y="40087"/>
                  <a:pt x="1092842" y="39393"/>
                </a:cubicBezTo>
                <a:cubicBezTo>
                  <a:pt x="1071733" y="40087"/>
                  <a:pt x="1056769" y="33249"/>
                  <a:pt x="1049683" y="19573"/>
                </a:cubicBezTo>
                <a:cubicBezTo>
                  <a:pt x="1046462" y="13379"/>
                  <a:pt x="1045224" y="6590"/>
                  <a:pt x="1045372" y="0"/>
                </a:cubicBezTo>
                <a:lnTo>
                  <a:pt x="1035561" y="0"/>
                </a:lnTo>
                <a:cubicBezTo>
                  <a:pt x="1035363" y="8077"/>
                  <a:pt x="1036949" y="16500"/>
                  <a:pt x="1040913" y="24131"/>
                </a:cubicBezTo>
                <a:cubicBezTo>
                  <a:pt x="1046016" y="33992"/>
                  <a:pt x="1059692" y="50344"/>
                  <a:pt x="1092842" y="49253"/>
                </a:cubicBezTo>
                <a:cubicBezTo>
                  <a:pt x="1126437" y="50393"/>
                  <a:pt x="1139965" y="33992"/>
                  <a:pt x="1145118" y="24131"/>
                </a:cubicBezTo>
                <a:cubicBezTo>
                  <a:pt x="1149082" y="16500"/>
                  <a:pt x="1150618" y="8126"/>
                  <a:pt x="1150420" y="0"/>
                </a:cubicBezTo>
                <a:lnTo>
                  <a:pt x="1140609" y="0"/>
                </a:lnTo>
                <a:close/>
                <a:moveTo>
                  <a:pt x="2477488" y="1550839"/>
                </a:moveTo>
                <a:cubicBezTo>
                  <a:pt x="2477488" y="1550839"/>
                  <a:pt x="2477538" y="1550938"/>
                  <a:pt x="2477538" y="1550988"/>
                </a:cubicBezTo>
                <a:lnTo>
                  <a:pt x="2477538" y="1529780"/>
                </a:lnTo>
                <a:cubicBezTo>
                  <a:pt x="2475110" y="1536965"/>
                  <a:pt x="2475060" y="1544150"/>
                  <a:pt x="2477488" y="1550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3"/>
          <p:cNvSpPr/>
          <p:nvPr/>
        </p:nvSpPr>
        <p:spPr>
          <a:xfrm rot="570929">
            <a:off x="-431574" y="4078696"/>
            <a:ext cx="1903846" cy="1727727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3"/>
          <p:cNvSpPr/>
          <p:nvPr/>
        </p:nvSpPr>
        <p:spPr>
          <a:xfrm rot="570929">
            <a:off x="6000351" y="-1142379"/>
            <a:ext cx="1903846" cy="1727727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13225" y="2049138"/>
            <a:ext cx="3912000" cy="145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165875"/>
            <a:ext cx="1268400" cy="823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13225" y="3503313"/>
            <a:ext cx="39120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 rot="8922193">
            <a:off x="-958370" y="-707504"/>
            <a:ext cx="1903841" cy="1727725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 rot="122014">
            <a:off x="5885906" y="4637246"/>
            <a:ext cx="1903838" cy="1727727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8529289" y="-4"/>
            <a:ext cx="2477587" cy="2477537"/>
          </a:xfrm>
          <a:custGeom>
            <a:avLst/>
            <a:gdLst/>
            <a:ahLst/>
            <a:cxnLst/>
            <a:rect l="l" t="t" r="r" b="b"/>
            <a:pathLst>
              <a:path w="2477587" h="2477537" extrusionOk="0">
                <a:moveTo>
                  <a:pt x="184577" y="0"/>
                </a:moveTo>
                <a:cubicBezTo>
                  <a:pt x="184725" y="6590"/>
                  <a:pt x="183486" y="13379"/>
                  <a:pt x="180266" y="19573"/>
                </a:cubicBezTo>
                <a:cubicBezTo>
                  <a:pt x="173180" y="33249"/>
                  <a:pt x="158265" y="40087"/>
                  <a:pt x="136810" y="39393"/>
                </a:cubicBezTo>
                <a:cubicBezTo>
                  <a:pt x="115651" y="40037"/>
                  <a:pt x="100786" y="33249"/>
                  <a:pt x="93700" y="19573"/>
                </a:cubicBezTo>
                <a:cubicBezTo>
                  <a:pt x="90480" y="13379"/>
                  <a:pt x="89191" y="6541"/>
                  <a:pt x="89390" y="0"/>
                </a:cubicBezTo>
                <a:lnTo>
                  <a:pt x="79529" y="0"/>
                </a:lnTo>
                <a:cubicBezTo>
                  <a:pt x="79331" y="8077"/>
                  <a:pt x="80916" y="16500"/>
                  <a:pt x="84880" y="24131"/>
                </a:cubicBezTo>
                <a:cubicBezTo>
                  <a:pt x="89984" y="33992"/>
                  <a:pt x="103660" y="50344"/>
                  <a:pt x="136810" y="49253"/>
                </a:cubicBezTo>
                <a:cubicBezTo>
                  <a:pt x="170405" y="50393"/>
                  <a:pt x="183932" y="33992"/>
                  <a:pt x="189086" y="24131"/>
                </a:cubicBezTo>
                <a:cubicBezTo>
                  <a:pt x="193050" y="16500"/>
                  <a:pt x="194586" y="8126"/>
                  <a:pt x="194388" y="0"/>
                </a:cubicBezTo>
                <a:lnTo>
                  <a:pt x="184577" y="0"/>
                </a:lnTo>
                <a:close/>
                <a:moveTo>
                  <a:pt x="189086" y="2453456"/>
                </a:moveTo>
                <a:cubicBezTo>
                  <a:pt x="183932" y="2443595"/>
                  <a:pt x="170256" y="2427095"/>
                  <a:pt x="137156" y="2428333"/>
                </a:cubicBezTo>
                <a:cubicBezTo>
                  <a:pt x="103611" y="2427144"/>
                  <a:pt x="89984" y="2443595"/>
                  <a:pt x="84880" y="2453456"/>
                </a:cubicBezTo>
                <a:cubicBezTo>
                  <a:pt x="80916" y="2461086"/>
                  <a:pt x="79331" y="2469460"/>
                  <a:pt x="79529" y="2477537"/>
                </a:cubicBezTo>
                <a:lnTo>
                  <a:pt x="89390" y="2477537"/>
                </a:lnTo>
                <a:cubicBezTo>
                  <a:pt x="89241" y="2470996"/>
                  <a:pt x="90480" y="2464208"/>
                  <a:pt x="93700" y="2458014"/>
                </a:cubicBezTo>
                <a:cubicBezTo>
                  <a:pt x="100786" y="2444338"/>
                  <a:pt x="115651" y="2437599"/>
                  <a:pt x="137156" y="2438194"/>
                </a:cubicBezTo>
                <a:cubicBezTo>
                  <a:pt x="158216" y="2437500"/>
                  <a:pt x="173180" y="2444338"/>
                  <a:pt x="180266" y="2458014"/>
                </a:cubicBezTo>
                <a:cubicBezTo>
                  <a:pt x="183486" y="2464208"/>
                  <a:pt x="184725" y="2470996"/>
                  <a:pt x="184577" y="2477537"/>
                </a:cubicBezTo>
                <a:lnTo>
                  <a:pt x="194388" y="2477537"/>
                </a:lnTo>
                <a:cubicBezTo>
                  <a:pt x="194586" y="2469460"/>
                  <a:pt x="193000" y="2461086"/>
                  <a:pt x="189086" y="2453456"/>
                </a:cubicBezTo>
                <a:close/>
                <a:moveTo>
                  <a:pt x="1820990" y="2453456"/>
                </a:moveTo>
                <a:cubicBezTo>
                  <a:pt x="1815837" y="2443595"/>
                  <a:pt x="1802458" y="2427095"/>
                  <a:pt x="1769061" y="2428333"/>
                </a:cubicBezTo>
                <a:cubicBezTo>
                  <a:pt x="1735465" y="2427095"/>
                  <a:pt x="1721938" y="2443595"/>
                  <a:pt x="1716785" y="2453456"/>
                </a:cubicBezTo>
                <a:cubicBezTo>
                  <a:pt x="1712821" y="2461086"/>
                  <a:pt x="1711285" y="2469460"/>
                  <a:pt x="1711483" y="2477537"/>
                </a:cubicBezTo>
                <a:lnTo>
                  <a:pt x="1721294" y="2477537"/>
                </a:lnTo>
                <a:cubicBezTo>
                  <a:pt x="1721145" y="2470996"/>
                  <a:pt x="1722384" y="2464208"/>
                  <a:pt x="1725605" y="2458014"/>
                </a:cubicBezTo>
                <a:cubicBezTo>
                  <a:pt x="1732691" y="2444338"/>
                  <a:pt x="1747704" y="2437599"/>
                  <a:pt x="1769061" y="2438194"/>
                </a:cubicBezTo>
                <a:cubicBezTo>
                  <a:pt x="1790169" y="2437451"/>
                  <a:pt x="1805084" y="2444338"/>
                  <a:pt x="1812170" y="2458014"/>
                </a:cubicBezTo>
                <a:cubicBezTo>
                  <a:pt x="1815391" y="2464208"/>
                  <a:pt x="1816630" y="2470996"/>
                  <a:pt x="1816481" y="2477537"/>
                </a:cubicBezTo>
                <a:lnTo>
                  <a:pt x="1826341" y="2477537"/>
                </a:lnTo>
                <a:cubicBezTo>
                  <a:pt x="1826540" y="2469460"/>
                  <a:pt x="1824954" y="2461086"/>
                  <a:pt x="1820990" y="2453456"/>
                </a:cubicBezTo>
                <a:close/>
                <a:moveTo>
                  <a:pt x="2444933" y="2428333"/>
                </a:moveTo>
                <a:cubicBezTo>
                  <a:pt x="2411387" y="2427144"/>
                  <a:pt x="2397810" y="2443595"/>
                  <a:pt x="2392707" y="2453456"/>
                </a:cubicBezTo>
                <a:cubicBezTo>
                  <a:pt x="2388743" y="2461086"/>
                  <a:pt x="2387157" y="2469460"/>
                  <a:pt x="2387355" y="2477537"/>
                </a:cubicBezTo>
                <a:lnTo>
                  <a:pt x="2397166" y="2477537"/>
                </a:lnTo>
                <a:cubicBezTo>
                  <a:pt x="2397018" y="2470996"/>
                  <a:pt x="2398256" y="2464208"/>
                  <a:pt x="2401477" y="2458014"/>
                </a:cubicBezTo>
                <a:cubicBezTo>
                  <a:pt x="2408563" y="2444338"/>
                  <a:pt x="2423577" y="2437550"/>
                  <a:pt x="2444933" y="2438194"/>
                </a:cubicBezTo>
                <a:cubicBezTo>
                  <a:pt x="2458560" y="2437797"/>
                  <a:pt x="2469560" y="2440473"/>
                  <a:pt x="2477538" y="2446023"/>
                </a:cubicBezTo>
                <a:lnTo>
                  <a:pt x="2477538" y="2434478"/>
                </a:lnTo>
                <a:cubicBezTo>
                  <a:pt x="2469659" y="2430464"/>
                  <a:pt x="2459105" y="2427788"/>
                  <a:pt x="2444933" y="2428333"/>
                </a:cubicBezTo>
                <a:close/>
                <a:moveTo>
                  <a:pt x="2392707" y="352554"/>
                </a:moveTo>
                <a:cubicBezTo>
                  <a:pt x="2397810" y="362414"/>
                  <a:pt x="2411239" y="378815"/>
                  <a:pt x="2444636" y="377725"/>
                </a:cubicBezTo>
                <a:cubicBezTo>
                  <a:pt x="2458956" y="378171"/>
                  <a:pt x="2469609" y="375496"/>
                  <a:pt x="2477538" y="371432"/>
                </a:cubicBezTo>
                <a:lnTo>
                  <a:pt x="2477538" y="359986"/>
                </a:lnTo>
                <a:cubicBezTo>
                  <a:pt x="2469510" y="365635"/>
                  <a:pt x="2458361" y="368311"/>
                  <a:pt x="2444636" y="367815"/>
                </a:cubicBezTo>
                <a:cubicBezTo>
                  <a:pt x="2423478" y="368509"/>
                  <a:pt x="2408563" y="361671"/>
                  <a:pt x="2401477" y="347995"/>
                </a:cubicBezTo>
                <a:cubicBezTo>
                  <a:pt x="2393599" y="332832"/>
                  <a:pt x="2397414" y="313954"/>
                  <a:pt x="2405045" y="303895"/>
                </a:cubicBezTo>
                <a:cubicBezTo>
                  <a:pt x="2413468" y="292696"/>
                  <a:pt x="2415995" y="280606"/>
                  <a:pt x="2412081" y="269903"/>
                </a:cubicBezTo>
                <a:cubicBezTo>
                  <a:pt x="2408563" y="260240"/>
                  <a:pt x="2399941" y="252808"/>
                  <a:pt x="2389535" y="250429"/>
                </a:cubicBezTo>
                <a:cubicBezTo>
                  <a:pt x="2381607" y="248596"/>
                  <a:pt x="2345435" y="248447"/>
                  <a:pt x="2286718" y="248547"/>
                </a:cubicBezTo>
                <a:cubicBezTo>
                  <a:pt x="2285627" y="218866"/>
                  <a:pt x="2284091" y="158711"/>
                  <a:pt x="2286866" y="146670"/>
                </a:cubicBezTo>
                <a:cubicBezTo>
                  <a:pt x="2288452" y="139733"/>
                  <a:pt x="2293357" y="133936"/>
                  <a:pt x="2299700" y="131656"/>
                </a:cubicBezTo>
                <a:cubicBezTo>
                  <a:pt x="2306984" y="128981"/>
                  <a:pt x="2315507" y="130963"/>
                  <a:pt x="2323683" y="137156"/>
                </a:cubicBezTo>
                <a:cubicBezTo>
                  <a:pt x="2335922" y="146373"/>
                  <a:pt x="2358863" y="151080"/>
                  <a:pt x="2377296" y="141517"/>
                </a:cubicBezTo>
                <a:cubicBezTo>
                  <a:pt x="2386959" y="136463"/>
                  <a:pt x="2403063" y="123134"/>
                  <a:pt x="2401923" y="90628"/>
                </a:cubicBezTo>
                <a:cubicBezTo>
                  <a:pt x="2403063" y="57727"/>
                  <a:pt x="2386959" y="44397"/>
                  <a:pt x="2377296" y="39343"/>
                </a:cubicBezTo>
                <a:cubicBezTo>
                  <a:pt x="2358863" y="29830"/>
                  <a:pt x="2335922" y="34487"/>
                  <a:pt x="2323683" y="43704"/>
                </a:cubicBezTo>
                <a:cubicBezTo>
                  <a:pt x="2315507" y="49947"/>
                  <a:pt x="2306934" y="51880"/>
                  <a:pt x="2299700" y="49253"/>
                </a:cubicBezTo>
                <a:cubicBezTo>
                  <a:pt x="2293357" y="46925"/>
                  <a:pt x="2288452" y="41177"/>
                  <a:pt x="2286866" y="34240"/>
                </a:cubicBezTo>
                <a:cubicBezTo>
                  <a:pt x="2285677" y="29235"/>
                  <a:pt x="2285281" y="15955"/>
                  <a:pt x="2285281" y="0"/>
                </a:cubicBezTo>
                <a:lnTo>
                  <a:pt x="2275371" y="0"/>
                </a:lnTo>
                <a:cubicBezTo>
                  <a:pt x="2275371" y="16451"/>
                  <a:pt x="2275866" y="30672"/>
                  <a:pt x="2277204" y="36420"/>
                </a:cubicBezTo>
                <a:cubicBezTo>
                  <a:pt x="2279533" y="46627"/>
                  <a:pt x="2286866" y="55100"/>
                  <a:pt x="2296330" y="58569"/>
                </a:cubicBezTo>
                <a:cubicBezTo>
                  <a:pt x="2306835" y="62384"/>
                  <a:pt x="2318678" y="59907"/>
                  <a:pt x="2329678" y="51632"/>
                </a:cubicBezTo>
                <a:cubicBezTo>
                  <a:pt x="2339489" y="44199"/>
                  <a:pt x="2357922" y="40483"/>
                  <a:pt x="2372738" y="48163"/>
                </a:cubicBezTo>
                <a:cubicBezTo>
                  <a:pt x="2386067" y="55100"/>
                  <a:pt x="2392756" y="69619"/>
                  <a:pt x="2392062" y="90628"/>
                </a:cubicBezTo>
                <a:cubicBezTo>
                  <a:pt x="2392756" y="111241"/>
                  <a:pt x="2386067" y="125809"/>
                  <a:pt x="2372738" y="132697"/>
                </a:cubicBezTo>
                <a:cubicBezTo>
                  <a:pt x="2357922" y="140377"/>
                  <a:pt x="2339489" y="136661"/>
                  <a:pt x="2329678" y="129228"/>
                </a:cubicBezTo>
                <a:cubicBezTo>
                  <a:pt x="2318678" y="120953"/>
                  <a:pt x="2306835" y="118476"/>
                  <a:pt x="2296330" y="122341"/>
                </a:cubicBezTo>
                <a:cubicBezTo>
                  <a:pt x="2286866" y="125809"/>
                  <a:pt x="2279533" y="134283"/>
                  <a:pt x="2277204" y="144440"/>
                </a:cubicBezTo>
                <a:cubicBezTo>
                  <a:pt x="2273884" y="158909"/>
                  <a:pt x="2275965" y="225852"/>
                  <a:pt x="2276758" y="248547"/>
                </a:cubicBezTo>
                <a:lnTo>
                  <a:pt x="2275767" y="248547"/>
                </a:lnTo>
                <a:cubicBezTo>
                  <a:pt x="2227257" y="248646"/>
                  <a:pt x="2172206" y="248794"/>
                  <a:pt x="2164278" y="246961"/>
                </a:cubicBezTo>
                <a:cubicBezTo>
                  <a:pt x="2157142" y="245326"/>
                  <a:pt x="2151196" y="240272"/>
                  <a:pt x="2148818" y="233731"/>
                </a:cubicBezTo>
                <a:cubicBezTo>
                  <a:pt x="2146142" y="226298"/>
                  <a:pt x="2148124" y="217577"/>
                  <a:pt x="2154467" y="209154"/>
                </a:cubicBezTo>
                <a:cubicBezTo>
                  <a:pt x="2163931" y="196667"/>
                  <a:pt x="2168688" y="173279"/>
                  <a:pt x="2158926" y="154450"/>
                </a:cubicBezTo>
                <a:cubicBezTo>
                  <a:pt x="2153823" y="144589"/>
                  <a:pt x="2140295" y="128287"/>
                  <a:pt x="2106997" y="129327"/>
                </a:cubicBezTo>
                <a:cubicBezTo>
                  <a:pt x="2073550" y="128237"/>
                  <a:pt x="2059874" y="144589"/>
                  <a:pt x="2054721" y="154499"/>
                </a:cubicBezTo>
                <a:cubicBezTo>
                  <a:pt x="2045009" y="173279"/>
                  <a:pt x="2049766" y="196667"/>
                  <a:pt x="2059181" y="209154"/>
                </a:cubicBezTo>
                <a:cubicBezTo>
                  <a:pt x="2065523" y="217577"/>
                  <a:pt x="2067555" y="226298"/>
                  <a:pt x="2064829" y="233731"/>
                </a:cubicBezTo>
                <a:cubicBezTo>
                  <a:pt x="2062451" y="240272"/>
                  <a:pt x="2056554" y="245326"/>
                  <a:pt x="2049419" y="246961"/>
                </a:cubicBezTo>
                <a:cubicBezTo>
                  <a:pt x="2041441" y="248794"/>
                  <a:pt x="1986440" y="248646"/>
                  <a:pt x="1937880" y="248547"/>
                </a:cubicBezTo>
                <a:lnTo>
                  <a:pt x="1932876" y="248547"/>
                </a:lnTo>
                <a:cubicBezTo>
                  <a:pt x="1933668" y="225852"/>
                  <a:pt x="1935750" y="158909"/>
                  <a:pt x="1932479" y="144440"/>
                </a:cubicBezTo>
                <a:cubicBezTo>
                  <a:pt x="1930150" y="134283"/>
                  <a:pt x="1922817" y="125809"/>
                  <a:pt x="1913353" y="122341"/>
                </a:cubicBezTo>
                <a:cubicBezTo>
                  <a:pt x="1902798" y="118476"/>
                  <a:pt x="1890956" y="120953"/>
                  <a:pt x="1880005" y="129228"/>
                </a:cubicBezTo>
                <a:cubicBezTo>
                  <a:pt x="1870194" y="136661"/>
                  <a:pt x="1851761" y="140377"/>
                  <a:pt x="1836945" y="132697"/>
                </a:cubicBezTo>
                <a:cubicBezTo>
                  <a:pt x="1823616" y="125809"/>
                  <a:pt x="1816927" y="111241"/>
                  <a:pt x="1817621" y="90281"/>
                </a:cubicBezTo>
                <a:cubicBezTo>
                  <a:pt x="1816927" y="69668"/>
                  <a:pt x="1823616" y="55100"/>
                  <a:pt x="1836945" y="48163"/>
                </a:cubicBezTo>
                <a:cubicBezTo>
                  <a:pt x="1851761" y="40483"/>
                  <a:pt x="1870194" y="44199"/>
                  <a:pt x="1880005" y="51632"/>
                </a:cubicBezTo>
                <a:cubicBezTo>
                  <a:pt x="1890956" y="59907"/>
                  <a:pt x="1902798" y="62384"/>
                  <a:pt x="1913353" y="58569"/>
                </a:cubicBezTo>
                <a:cubicBezTo>
                  <a:pt x="1922817" y="55100"/>
                  <a:pt x="1930150" y="46627"/>
                  <a:pt x="1932479" y="36420"/>
                </a:cubicBezTo>
                <a:cubicBezTo>
                  <a:pt x="1933768" y="30622"/>
                  <a:pt x="1934263" y="16401"/>
                  <a:pt x="1934263" y="0"/>
                </a:cubicBezTo>
                <a:lnTo>
                  <a:pt x="1924353" y="0"/>
                </a:lnTo>
                <a:cubicBezTo>
                  <a:pt x="1924353" y="15955"/>
                  <a:pt x="1923957" y="29235"/>
                  <a:pt x="1922817" y="34240"/>
                </a:cubicBezTo>
                <a:cubicBezTo>
                  <a:pt x="1921231" y="41177"/>
                  <a:pt x="1916276" y="46925"/>
                  <a:pt x="1909934" y="49253"/>
                </a:cubicBezTo>
                <a:cubicBezTo>
                  <a:pt x="1902699" y="51880"/>
                  <a:pt x="1894176" y="49947"/>
                  <a:pt x="1885951" y="43704"/>
                </a:cubicBezTo>
                <a:cubicBezTo>
                  <a:pt x="1873762" y="34487"/>
                  <a:pt x="1850770" y="29830"/>
                  <a:pt x="1832387" y="39393"/>
                </a:cubicBezTo>
                <a:cubicBezTo>
                  <a:pt x="1822675" y="44397"/>
                  <a:pt x="1806620" y="57727"/>
                  <a:pt x="1807710" y="90281"/>
                </a:cubicBezTo>
                <a:cubicBezTo>
                  <a:pt x="1806620" y="123134"/>
                  <a:pt x="1822675" y="136463"/>
                  <a:pt x="1832387" y="141517"/>
                </a:cubicBezTo>
                <a:cubicBezTo>
                  <a:pt x="1850820" y="151080"/>
                  <a:pt x="1873762" y="146373"/>
                  <a:pt x="1885951" y="137156"/>
                </a:cubicBezTo>
                <a:cubicBezTo>
                  <a:pt x="1894176" y="130963"/>
                  <a:pt x="1902650" y="128981"/>
                  <a:pt x="1909934" y="131656"/>
                </a:cubicBezTo>
                <a:cubicBezTo>
                  <a:pt x="1916276" y="133936"/>
                  <a:pt x="1921231" y="139733"/>
                  <a:pt x="1922817" y="146670"/>
                </a:cubicBezTo>
                <a:cubicBezTo>
                  <a:pt x="1925592" y="158711"/>
                  <a:pt x="1924056" y="218866"/>
                  <a:pt x="1922965" y="248547"/>
                </a:cubicBezTo>
                <a:cubicBezTo>
                  <a:pt x="1866626" y="248447"/>
                  <a:pt x="1831891" y="248646"/>
                  <a:pt x="1824112" y="250429"/>
                </a:cubicBezTo>
                <a:cubicBezTo>
                  <a:pt x="1813706" y="252808"/>
                  <a:pt x="1805084" y="260240"/>
                  <a:pt x="1801566" y="269903"/>
                </a:cubicBezTo>
                <a:cubicBezTo>
                  <a:pt x="1797652" y="280606"/>
                  <a:pt x="1800179" y="292696"/>
                  <a:pt x="1808652" y="303895"/>
                </a:cubicBezTo>
                <a:cubicBezTo>
                  <a:pt x="1816233" y="313954"/>
                  <a:pt x="1820049" y="332832"/>
                  <a:pt x="1812170" y="347995"/>
                </a:cubicBezTo>
                <a:cubicBezTo>
                  <a:pt x="1805084" y="361671"/>
                  <a:pt x="1790070" y="368509"/>
                  <a:pt x="1768714" y="367815"/>
                </a:cubicBezTo>
                <a:cubicBezTo>
                  <a:pt x="1747605" y="368509"/>
                  <a:pt x="1732691" y="361671"/>
                  <a:pt x="1725605" y="347995"/>
                </a:cubicBezTo>
                <a:cubicBezTo>
                  <a:pt x="1717726" y="332832"/>
                  <a:pt x="1721542" y="313954"/>
                  <a:pt x="1729123" y="303895"/>
                </a:cubicBezTo>
                <a:cubicBezTo>
                  <a:pt x="1737596" y="292696"/>
                  <a:pt x="1740123" y="280606"/>
                  <a:pt x="1736209" y="269903"/>
                </a:cubicBezTo>
                <a:cubicBezTo>
                  <a:pt x="1732691" y="260240"/>
                  <a:pt x="1724069" y="252808"/>
                  <a:pt x="1713663" y="250429"/>
                </a:cubicBezTo>
                <a:cubicBezTo>
                  <a:pt x="1706577" y="248794"/>
                  <a:pt x="1677095" y="248497"/>
                  <a:pt x="1629377" y="248497"/>
                </a:cubicBezTo>
                <a:cubicBezTo>
                  <a:pt x="1630170" y="225803"/>
                  <a:pt x="1632251" y="158860"/>
                  <a:pt x="1628981" y="144440"/>
                </a:cubicBezTo>
                <a:cubicBezTo>
                  <a:pt x="1626652" y="134283"/>
                  <a:pt x="1619318" y="125760"/>
                  <a:pt x="1609854" y="122341"/>
                </a:cubicBezTo>
                <a:cubicBezTo>
                  <a:pt x="1599300" y="118476"/>
                  <a:pt x="1587457" y="120953"/>
                  <a:pt x="1576507" y="129228"/>
                </a:cubicBezTo>
                <a:cubicBezTo>
                  <a:pt x="1566696" y="136661"/>
                  <a:pt x="1548263" y="140377"/>
                  <a:pt x="1533447" y="132697"/>
                </a:cubicBezTo>
                <a:cubicBezTo>
                  <a:pt x="1520118" y="125809"/>
                  <a:pt x="1513429" y="111241"/>
                  <a:pt x="1514122" y="90281"/>
                </a:cubicBezTo>
                <a:cubicBezTo>
                  <a:pt x="1513429" y="69619"/>
                  <a:pt x="1520118" y="55100"/>
                  <a:pt x="1533447" y="48163"/>
                </a:cubicBezTo>
                <a:cubicBezTo>
                  <a:pt x="1548263" y="40483"/>
                  <a:pt x="1566696" y="44199"/>
                  <a:pt x="1576507" y="51632"/>
                </a:cubicBezTo>
                <a:cubicBezTo>
                  <a:pt x="1587457" y="59907"/>
                  <a:pt x="1599300" y="62384"/>
                  <a:pt x="1609854" y="58569"/>
                </a:cubicBezTo>
                <a:cubicBezTo>
                  <a:pt x="1619318" y="55100"/>
                  <a:pt x="1626652" y="46627"/>
                  <a:pt x="1628981" y="36420"/>
                </a:cubicBezTo>
                <a:cubicBezTo>
                  <a:pt x="1630269" y="30622"/>
                  <a:pt x="1630765" y="16401"/>
                  <a:pt x="1630765" y="0"/>
                </a:cubicBezTo>
                <a:lnTo>
                  <a:pt x="1620855" y="0"/>
                </a:lnTo>
                <a:cubicBezTo>
                  <a:pt x="1620855" y="15955"/>
                  <a:pt x="1620458" y="29235"/>
                  <a:pt x="1619318" y="34240"/>
                </a:cubicBezTo>
                <a:cubicBezTo>
                  <a:pt x="1617733" y="41177"/>
                  <a:pt x="1612778" y="46925"/>
                  <a:pt x="1606435" y="49253"/>
                </a:cubicBezTo>
                <a:cubicBezTo>
                  <a:pt x="1599201" y="51880"/>
                  <a:pt x="1590678" y="49947"/>
                  <a:pt x="1582453" y="43704"/>
                </a:cubicBezTo>
                <a:cubicBezTo>
                  <a:pt x="1570214" y="34487"/>
                  <a:pt x="1547272" y="29830"/>
                  <a:pt x="1528839" y="39393"/>
                </a:cubicBezTo>
                <a:cubicBezTo>
                  <a:pt x="1519176" y="44397"/>
                  <a:pt x="1503122" y="57727"/>
                  <a:pt x="1504212" y="90281"/>
                </a:cubicBezTo>
                <a:cubicBezTo>
                  <a:pt x="1503122" y="123134"/>
                  <a:pt x="1519176" y="136463"/>
                  <a:pt x="1528839" y="141517"/>
                </a:cubicBezTo>
                <a:cubicBezTo>
                  <a:pt x="1547272" y="151080"/>
                  <a:pt x="1570214" y="146422"/>
                  <a:pt x="1582453" y="137156"/>
                </a:cubicBezTo>
                <a:cubicBezTo>
                  <a:pt x="1590678" y="130963"/>
                  <a:pt x="1599201" y="128981"/>
                  <a:pt x="1606435" y="131656"/>
                </a:cubicBezTo>
                <a:cubicBezTo>
                  <a:pt x="1612778" y="133936"/>
                  <a:pt x="1617733" y="139733"/>
                  <a:pt x="1619318" y="146670"/>
                </a:cubicBezTo>
                <a:cubicBezTo>
                  <a:pt x="1622044" y="158711"/>
                  <a:pt x="1620557" y="218816"/>
                  <a:pt x="1619467" y="248547"/>
                </a:cubicBezTo>
                <a:lnTo>
                  <a:pt x="1599895" y="248547"/>
                </a:lnTo>
                <a:cubicBezTo>
                  <a:pt x="1551335" y="248646"/>
                  <a:pt x="1496334" y="248794"/>
                  <a:pt x="1488356" y="246961"/>
                </a:cubicBezTo>
                <a:cubicBezTo>
                  <a:pt x="1481221" y="245326"/>
                  <a:pt x="1475324" y="240272"/>
                  <a:pt x="1472946" y="233731"/>
                </a:cubicBezTo>
                <a:cubicBezTo>
                  <a:pt x="1470220" y="226298"/>
                  <a:pt x="1472252" y="217577"/>
                  <a:pt x="1478594" y="209154"/>
                </a:cubicBezTo>
                <a:cubicBezTo>
                  <a:pt x="1488009" y="196667"/>
                  <a:pt x="1492815" y="173279"/>
                  <a:pt x="1483054" y="154499"/>
                </a:cubicBezTo>
                <a:cubicBezTo>
                  <a:pt x="1477901" y="144589"/>
                  <a:pt x="1464373" y="128287"/>
                  <a:pt x="1431125" y="129327"/>
                </a:cubicBezTo>
                <a:cubicBezTo>
                  <a:pt x="1397678" y="128237"/>
                  <a:pt x="1383952" y="144589"/>
                  <a:pt x="1378849" y="154450"/>
                </a:cubicBezTo>
                <a:cubicBezTo>
                  <a:pt x="1369087" y="173279"/>
                  <a:pt x="1373844" y="196667"/>
                  <a:pt x="1383308" y="209154"/>
                </a:cubicBezTo>
                <a:cubicBezTo>
                  <a:pt x="1389651" y="217577"/>
                  <a:pt x="1391682" y="226298"/>
                  <a:pt x="1388957" y="233731"/>
                </a:cubicBezTo>
                <a:cubicBezTo>
                  <a:pt x="1386579" y="240272"/>
                  <a:pt x="1380633" y="245326"/>
                  <a:pt x="1373497" y="246961"/>
                </a:cubicBezTo>
                <a:cubicBezTo>
                  <a:pt x="1362299" y="249538"/>
                  <a:pt x="1273058" y="250380"/>
                  <a:pt x="1210574" y="249488"/>
                </a:cubicBezTo>
                <a:cubicBezTo>
                  <a:pt x="1209484" y="220154"/>
                  <a:pt x="1207899" y="158860"/>
                  <a:pt x="1210674" y="146670"/>
                </a:cubicBezTo>
                <a:cubicBezTo>
                  <a:pt x="1212259" y="139733"/>
                  <a:pt x="1217214" y="133936"/>
                  <a:pt x="1223557" y="131656"/>
                </a:cubicBezTo>
                <a:cubicBezTo>
                  <a:pt x="1230791" y="128981"/>
                  <a:pt x="1239314" y="130963"/>
                  <a:pt x="1247539" y="137156"/>
                </a:cubicBezTo>
                <a:cubicBezTo>
                  <a:pt x="1259778" y="146422"/>
                  <a:pt x="1282720" y="151080"/>
                  <a:pt x="1301153" y="141517"/>
                </a:cubicBezTo>
                <a:cubicBezTo>
                  <a:pt x="1310816" y="136463"/>
                  <a:pt x="1326920" y="123134"/>
                  <a:pt x="1325780" y="90628"/>
                </a:cubicBezTo>
                <a:cubicBezTo>
                  <a:pt x="1326920" y="57727"/>
                  <a:pt x="1310816" y="44397"/>
                  <a:pt x="1301153" y="39393"/>
                </a:cubicBezTo>
                <a:cubicBezTo>
                  <a:pt x="1282720" y="29830"/>
                  <a:pt x="1259778" y="34487"/>
                  <a:pt x="1247539" y="43704"/>
                </a:cubicBezTo>
                <a:cubicBezTo>
                  <a:pt x="1239314" y="49947"/>
                  <a:pt x="1230841" y="51880"/>
                  <a:pt x="1223557" y="49253"/>
                </a:cubicBezTo>
                <a:cubicBezTo>
                  <a:pt x="1217214" y="46925"/>
                  <a:pt x="1212259" y="41177"/>
                  <a:pt x="1210674" y="34240"/>
                </a:cubicBezTo>
                <a:cubicBezTo>
                  <a:pt x="1209534" y="29235"/>
                  <a:pt x="1209137" y="15955"/>
                  <a:pt x="1209137" y="0"/>
                </a:cubicBezTo>
                <a:lnTo>
                  <a:pt x="1199227" y="0"/>
                </a:lnTo>
                <a:cubicBezTo>
                  <a:pt x="1199227" y="16401"/>
                  <a:pt x="1199723" y="30622"/>
                  <a:pt x="1201011" y="36420"/>
                </a:cubicBezTo>
                <a:cubicBezTo>
                  <a:pt x="1203340" y="46627"/>
                  <a:pt x="1210674" y="55100"/>
                  <a:pt x="1220187" y="58569"/>
                </a:cubicBezTo>
                <a:cubicBezTo>
                  <a:pt x="1230692" y="62384"/>
                  <a:pt x="1242535" y="59907"/>
                  <a:pt x="1253485" y="51632"/>
                </a:cubicBezTo>
                <a:cubicBezTo>
                  <a:pt x="1263296" y="44199"/>
                  <a:pt x="1281729" y="40483"/>
                  <a:pt x="1296595" y="48163"/>
                </a:cubicBezTo>
                <a:cubicBezTo>
                  <a:pt x="1309924" y="55100"/>
                  <a:pt x="1316564" y="69619"/>
                  <a:pt x="1315870" y="90628"/>
                </a:cubicBezTo>
                <a:cubicBezTo>
                  <a:pt x="1316564" y="111241"/>
                  <a:pt x="1309924" y="125809"/>
                  <a:pt x="1296595" y="132697"/>
                </a:cubicBezTo>
                <a:cubicBezTo>
                  <a:pt x="1281729" y="140377"/>
                  <a:pt x="1263296" y="136661"/>
                  <a:pt x="1253485" y="129228"/>
                </a:cubicBezTo>
                <a:cubicBezTo>
                  <a:pt x="1242535" y="120953"/>
                  <a:pt x="1230692" y="118476"/>
                  <a:pt x="1220187" y="122341"/>
                </a:cubicBezTo>
                <a:cubicBezTo>
                  <a:pt x="1210674" y="125760"/>
                  <a:pt x="1203340" y="134283"/>
                  <a:pt x="1201011" y="144440"/>
                </a:cubicBezTo>
                <a:cubicBezTo>
                  <a:pt x="1197691" y="159058"/>
                  <a:pt x="1199871" y="227438"/>
                  <a:pt x="1200664" y="249339"/>
                </a:cubicBezTo>
                <a:cubicBezTo>
                  <a:pt x="1174947" y="248844"/>
                  <a:pt x="1155276" y="248051"/>
                  <a:pt x="1150420" y="246961"/>
                </a:cubicBezTo>
                <a:cubicBezTo>
                  <a:pt x="1143284" y="245326"/>
                  <a:pt x="1137388" y="240272"/>
                  <a:pt x="1135009" y="233731"/>
                </a:cubicBezTo>
                <a:cubicBezTo>
                  <a:pt x="1132284" y="226298"/>
                  <a:pt x="1134316" y="217577"/>
                  <a:pt x="1140658" y="209154"/>
                </a:cubicBezTo>
                <a:cubicBezTo>
                  <a:pt x="1150073" y="196667"/>
                  <a:pt x="1154830" y="173279"/>
                  <a:pt x="1145118" y="154450"/>
                </a:cubicBezTo>
                <a:cubicBezTo>
                  <a:pt x="1139965" y="144589"/>
                  <a:pt x="1126338" y="128287"/>
                  <a:pt x="1093189" y="129327"/>
                </a:cubicBezTo>
                <a:cubicBezTo>
                  <a:pt x="1059593" y="128237"/>
                  <a:pt x="1046016" y="144589"/>
                  <a:pt x="1040913" y="154450"/>
                </a:cubicBezTo>
                <a:cubicBezTo>
                  <a:pt x="1031151" y="173279"/>
                  <a:pt x="1035908" y="196667"/>
                  <a:pt x="1045372" y="209154"/>
                </a:cubicBezTo>
                <a:cubicBezTo>
                  <a:pt x="1051715" y="217577"/>
                  <a:pt x="1053697" y="226298"/>
                  <a:pt x="1051021" y="233731"/>
                </a:cubicBezTo>
                <a:cubicBezTo>
                  <a:pt x="1048643" y="240272"/>
                  <a:pt x="1042696" y="245326"/>
                  <a:pt x="1035561" y="246961"/>
                </a:cubicBezTo>
                <a:cubicBezTo>
                  <a:pt x="1027633" y="248794"/>
                  <a:pt x="972632" y="248646"/>
                  <a:pt x="924072" y="248547"/>
                </a:cubicBezTo>
                <a:cubicBezTo>
                  <a:pt x="903954" y="248547"/>
                  <a:pt x="886215" y="248497"/>
                  <a:pt x="871053" y="248547"/>
                </a:cubicBezTo>
                <a:cubicBezTo>
                  <a:pt x="869963" y="218866"/>
                  <a:pt x="868476" y="158711"/>
                  <a:pt x="871201" y="146670"/>
                </a:cubicBezTo>
                <a:cubicBezTo>
                  <a:pt x="872787" y="139733"/>
                  <a:pt x="877742" y="133936"/>
                  <a:pt x="884084" y="131656"/>
                </a:cubicBezTo>
                <a:cubicBezTo>
                  <a:pt x="891368" y="128981"/>
                  <a:pt x="899842" y="130963"/>
                  <a:pt x="908067" y="137156"/>
                </a:cubicBezTo>
                <a:cubicBezTo>
                  <a:pt x="920306" y="146373"/>
                  <a:pt x="943248" y="151080"/>
                  <a:pt x="961681" y="141517"/>
                </a:cubicBezTo>
                <a:cubicBezTo>
                  <a:pt x="971343" y="136463"/>
                  <a:pt x="987447" y="123134"/>
                  <a:pt x="986308" y="90628"/>
                </a:cubicBezTo>
                <a:cubicBezTo>
                  <a:pt x="987447" y="57727"/>
                  <a:pt x="971343" y="44397"/>
                  <a:pt x="961681" y="39393"/>
                </a:cubicBezTo>
                <a:cubicBezTo>
                  <a:pt x="943248" y="29830"/>
                  <a:pt x="920306" y="34487"/>
                  <a:pt x="908067" y="43704"/>
                </a:cubicBezTo>
                <a:cubicBezTo>
                  <a:pt x="899842" y="49947"/>
                  <a:pt x="891319" y="51880"/>
                  <a:pt x="884084" y="49253"/>
                </a:cubicBezTo>
                <a:cubicBezTo>
                  <a:pt x="877742" y="46925"/>
                  <a:pt x="872787" y="41177"/>
                  <a:pt x="871201" y="34240"/>
                </a:cubicBezTo>
                <a:cubicBezTo>
                  <a:pt x="870062" y="29235"/>
                  <a:pt x="869665" y="15906"/>
                  <a:pt x="869665" y="0"/>
                </a:cubicBezTo>
                <a:lnTo>
                  <a:pt x="859755" y="0"/>
                </a:lnTo>
                <a:cubicBezTo>
                  <a:pt x="859755" y="16401"/>
                  <a:pt x="860251" y="30622"/>
                  <a:pt x="861539" y="36420"/>
                </a:cubicBezTo>
                <a:cubicBezTo>
                  <a:pt x="863868" y="46627"/>
                  <a:pt x="871201" y="55100"/>
                  <a:pt x="880665" y="58569"/>
                </a:cubicBezTo>
                <a:cubicBezTo>
                  <a:pt x="891220" y="62384"/>
                  <a:pt x="903062" y="59907"/>
                  <a:pt x="914013" y="51632"/>
                </a:cubicBezTo>
                <a:cubicBezTo>
                  <a:pt x="923874" y="44199"/>
                  <a:pt x="942257" y="40483"/>
                  <a:pt x="957122" y="48163"/>
                </a:cubicBezTo>
                <a:cubicBezTo>
                  <a:pt x="970451" y="55100"/>
                  <a:pt x="977091" y="69619"/>
                  <a:pt x="976398" y="90628"/>
                </a:cubicBezTo>
                <a:cubicBezTo>
                  <a:pt x="977091" y="111241"/>
                  <a:pt x="970451" y="125809"/>
                  <a:pt x="957122" y="132697"/>
                </a:cubicBezTo>
                <a:cubicBezTo>
                  <a:pt x="942257" y="140377"/>
                  <a:pt x="923874" y="136661"/>
                  <a:pt x="914013" y="129228"/>
                </a:cubicBezTo>
                <a:cubicBezTo>
                  <a:pt x="903062" y="120953"/>
                  <a:pt x="891220" y="118476"/>
                  <a:pt x="880665" y="122341"/>
                </a:cubicBezTo>
                <a:cubicBezTo>
                  <a:pt x="871201" y="125760"/>
                  <a:pt x="863868" y="134283"/>
                  <a:pt x="861539" y="144440"/>
                </a:cubicBezTo>
                <a:cubicBezTo>
                  <a:pt x="858269" y="158909"/>
                  <a:pt x="860350" y="225902"/>
                  <a:pt x="861142" y="248596"/>
                </a:cubicBezTo>
                <a:cubicBezTo>
                  <a:pt x="833047" y="248745"/>
                  <a:pt x="815506" y="249240"/>
                  <a:pt x="810303" y="250429"/>
                </a:cubicBezTo>
                <a:cubicBezTo>
                  <a:pt x="799898" y="252808"/>
                  <a:pt x="791276" y="260240"/>
                  <a:pt x="787758" y="269903"/>
                </a:cubicBezTo>
                <a:cubicBezTo>
                  <a:pt x="783843" y="280606"/>
                  <a:pt x="786370" y="292696"/>
                  <a:pt x="794794" y="303895"/>
                </a:cubicBezTo>
                <a:cubicBezTo>
                  <a:pt x="802425" y="313954"/>
                  <a:pt x="806240" y="332832"/>
                  <a:pt x="798362" y="347995"/>
                </a:cubicBezTo>
                <a:cubicBezTo>
                  <a:pt x="791276" y="361671"/>
                  <a:pt x="776312" y="368509"/>
                  <a:pt x="754906" y="367815"/>
                </a:cubicBezTo>
                <a:cubicBezTo>
                  <a:pt x="733748" y="368558"/>
                  <a:pt x="718833" y="361671"/>
                  <a:pt x="711747" y="347995"/>
                </a:cubicBezTo>
                <a:cubicBezTo>
                  <a:pt x="703868" y="332832"/>
                  <a:pt x="707733" y="313954"/>
                  <a:pt x="715315" y="303895"/>
                </a:cubicBezTo>
                <a:cubicBezTo>
                  <a:pt x="723788" y="292696"/>
                  <a:pt x="726265" y="280606"/>
                  <a:pt x="722351" y="269903"/>
                </a:cubicBezTo>
                <a:cubicBezTo>
                  <a:pt x="718833" y="260240"/>
                  <a:pt x="710211" y="252808"/>
                  <a:pt x="699855" y="250429"/>
                </a:cubicBezTo>
                <a:cubicBezTo>
                  <a:pt x="691431" y="248497"/>
                  <a:pt x="655061" y="248447"/>
                  <a:pt x="600506" y="248547"/>
                </a:cubicBezTo>
                <a:cubicBezTo>
                  <a:pt x="589703" y="248596"/>
                  <a:pt x="578505" y="248596"/>
                  <a:pt x="567753" y="248596"/>
                </a:cubicBezTo>
                <a:cubicBezTo>
                  <a:pt x="566662" y="218965"/>
                  <a:pt x="565126" y="158711"/>
                  <a:pt x="567901" y="146670"/>
                </a:cubicBezTo>
                <a:cubicBezTo>
                  <a:pt x="569487" y="139733"/>
                  <a:pt x="574442" y="133936"/>
                  <a:pt x="580784" y="131656"/>
                </a:cubicBezTo>
                <a:cubicBezTo>
                  <a:pt x="588019" y="128981"/>
                  <a:pt x="596541" y="130963"/>
                  <a:pt x="604767" y="137156"/>
                </a:cubicBezTo>
                <a:cubicBezTo>
                  <a:pt x="617006" y="146373"/>
                  <a:pt x="639948" y="151080"/>
                  <a:pt x="658331" y="141517"/>
                </a:cubicBezTo>
                <a:cubicBezTo>
                  <a:pt x="668043" y="136463"/>
                  <a:pt x="684098" y="123134"/>
                  <a:pt x="683008" y="90628"/>
                </a:cubicBezTo>
                <a:cubicBezTo>
                  <a:pt x="684098" y="57727"/>
                  <a:pt x="668043" y="44397"/>
                  <a:pt x="658331" y="39393"/>
                </a:cubicBezTo>
                <a:cubicBezTo>
                  <a:pt x="639948" y="29830"/>
                  <a:pt x="617006" y="34487"/>
                  <a:pt x="604767" y="43704"/>
                </a:cubicBezTo>
                <a:cubicBezTo>
                  <a:pt x="596541" y="49947"/>
                  <a:pt x="588019" y="51880"/>
                  <a:pt x="580784" y="49253"/>
                </a:cubicBezTo>
                <a:cubicBezTo>
                  <a:pt x="574442" y="46925"/>
                  <a:pt x="569487" y="41177"/>
                  <a:pt x="567901" y="34240"/>
                </a:cubicBezTo>
                <a:cubicBezTo>
                  <a:pt x="566761" y="29235"/>
                  <a:pt x="566365" y="15955"/>
                  <a:pt x="566365" y="0"/>
                </a:cubicBezTo>
                <a:lnTo>
                  <a:pt x="556455" y="0"/>
                </a:lnTo>
                <a:cubicBezTo>
                  <a:pt x="556504" y="16401"/>
                  <a:pt x="556950" y="30622"/>
                  <a:pt x="558239" y="36420"/>
                </a:cubicBezTo>
                <a:cubicBezTo>
                  <a:pt x="560568" y="46627"/>
                  <a:pt x="567901" y="55100"/>
                  <a:pt x="577365" y="58569"/>
                </a:cubicBezTo>
                <a:cubicBezTo>
                  <a:pt x="587920" y="62384"/>
                  <a:pt x="599762" y="59907"/>
                  <a:pt x="610713" y="51632"/>
                </a:cubicBezTo>
                <a:cubicBezTo>
                  <a:pt x="620524" y="44199"/>
                  <a:pt x="638957" y="40483"/>
                  <a:pt x="653773" y="48163"/>
                </a:cubicBezTo>
                <a:cubicBezTo>
                  <a:pt x="667102" y="55100"/>
                  <a:pt x="673791" y="69619"/>
                  <a:pt x="673097" y="90628"/>
                </a:cubicBezTo>
                <a:cubicBezTo>
                  <a:pt x="673791" y="111241"/>
                  <a:pt x="667102" y="125809"/>
                  <a:pt x="653773" y="132697"/>
                </a:cubicBezTo>
                <a:cubicBezTo>
                  <a:pt x="638957" y="140377"/>
                  <a:pt x="620524" y="136661"/>
                  <a:pt x="610713" y="129228"/>
                </a:cubicBezTo>
                <a:cubicBezTo>
                  <a:pt x="599762" y="120953"/>
                  <a:pt x="587920" y="118476"/>
                  <a:pt x="577365" y="122341"/>
                </a:cubicBezTo>
                <a:cubicBezTo>
                  <a:pt x="567901" y="125760"/>
                  <a:pt x="560568" y="134283"/>
                  <a:pt x="558239" y="144440"/>
                </a:cubicBezTo>
                <a:cubicBezTo>
                  <a:pt x="554919" y="158909"/>
                  <a:pt x="557050" y="225951"/>
                  <a:pt x="557842" y="248596"/>
                </a:cubicBezTo>
                <a:cubicBezTo>
                  <a:pt x="531184" y="248497"/>
                  <a:pt x="508688" y="248150"/>
                  <a:pt x="503436" y="246961"/>
                </a:cubicBezTo>
                <a:cubicBezTo>
                  <a:pt x="496300" y="245326"/>
                  <a:pt x="490404" y="240272"/>
                  <a:pt x="488025" y="233731"/>
                </a:cubicBezTo>
                <a:cubicBezTo>
                  <a:pt x="485300" y="226298"/>
                  <a:pt x="487332" y="217577"/>
                  <a:pt x="493674" y="209154"/>
                </a:cubicBezTo>
                <a:cubicBezTo>
                  <a:pt x="503089" y="196667"/>
                  <a:pt x="507846" y="173279"/>
                  <a:pt x="498134" y="154450"/>
                </a:cubicBezTo>
                <a:cubicBezTo>
                  <a:pt x="492980" y="144589"/>
                  <a:pt x="479354" y="128287"/>
                  <a:pt x="446205" y="129327"/>
                </a:cubicBezTo>
                <a:cubicBezTo>
                  <a:pt x="412609" y="128237"/>
                  <a:pt x="399032" y="144589"/>
                  <a:pt x="393928" y="154450"/>
                </a:cubicBezTo>
                <a:cubicBezTo>
                  <a:pt x="384167" y="173279"/>
                  <a:pt x="388924" y="196667"/>
                  <a:pt x="398388" y="209154"/>
                </a:cubicBezTo>
                <a:cubicBezTo>
                  <a:pt x="404731" y="217577"/>
                  <a:pt x="406713" y="226298"/>
                  <a:pt x="404037" y="233731"/>
                </a:cubicBezTo>
                <a:cubicBezTo>
                  <a:pt x="401658" y="240272"/>
                  <a:pt x="395712" y="245326"/>
                  <a:pt x="388577" y="246961"/>
                </a:cubicBezTo>
                <a:cubicBezTo>
                  <a:pt x="380649" y="248794"/>
                  <a:pt x="333278" y="248646"/>
                  <a:pt x="291507" y="248547"/>
                </a:cubicBezTo>
                <a:lnTo>
                  <a:pt x="264452" y="248547"/>
                </a:lnTo>
                <a:cubicBezTo>
                  <a:pt x="263362" y="218816"/>
                  <a:pt x="261826" y="158711"/>
                  <a:pt x="264601" y="146670"/>
                </a:cubicBezTo>
                <a:cubicBezTo>
                  <a:pt x="266187" y="139733"/>
                  <a:pt x="271092" y="133936"/>
                  <a:pt x="277484" y="131656"/>
                </a:cubicBezTo>
                <a:cubicBezTo>
                  <a:pt x="284719" y="128981"/>
                  <a:pt x="293241" y="130963"/>
                  <a:pt x="301417" y="137156"/>
                </a:cubicBezTo>
                <a:cubicBezTo>
                  <a:pt x="313656" y="146422"/>
                  <a:pt x="336648" y="151080"/>
                  <a:pt x="355031" y="141517"/>
                </a:cubicBezTo>
                <a:cubicBezTo>
                  <a:pt x="364743" y="136463"/>
                  <a:pt x="380798" y="123134"/>
                  <a:pt x="379707" y="90628"/>
                </a:cubicBezTo>
                <a:cubicBezTo>
                  <a:pt x="380798" y="57727"/>
                  <a:pt x="364743" y="44397"/>
                  <a:pt x="355031" y="39393"/>
                </a:cubicBezTo>
                <a:cubicBezTo>
                  <a:pt x="336648" y="29830"/>
                  <a:pt x="313656" y="34487"/>
                  <a:pt x="301417" y="43704"/>
                </a:cubicBezTo>
                <a:cubicBezTo>
                  <a:pt x="293241" y="49947"/>
                  <a:pt x="284719" y="51880"/>
                  <a:pt x="277484" y="49253"/>
                </a:cubicBezTo>
                <a:cubicBezTo>
                  <a:pt x="271092" y="46925"/>
                  <a:pt x="266187" y="41177"/>
                  <a:pt x="264601" y="34240"/>
                </a:cubicBezTo>
                <a:cubicBezTo>
                  <a:pt x="263461" y="29235"/>
                  <a:pt x="263065" y="15955"/>
                  <a:pt x="263065" y="0"/>
                </a:cubicBezTo>
                <a:lnTo>
                  <a:pt x="253155" y="0"/>
                </a:lnTo>
                <a:cubicBezTo>
                  <a:pt x="253155" y="16401"/>
                  <a:pt x="253650" y="30622"/>
                  <a:pt x="254939" y="36420"/>
                </a:cubicBezTo>
                <a:cubicBezTo>
                  <a:pt x="257267" y="46627"/>
                  <a:pt x="264601" y="55100"/>
                  <a:pt x="274065" y="58569"/>
                </a:cubicBezTo>
                <a:cubicBezTo>
                  <a:pt x="284570" y="62384"/>
                  <a:pt x="296413" y="59907"/>
                  <a:pt x="307413" y="51632"/>
                </a:cubicBezTo>
                <a:cubicBezTo>
                  <a:pt x="317224" y="44199"/>
                  <a:pt x="335657" y="40483"/>
                  <a:pt x="350472" y="48163"/>
                </a:cubicBezTo>
                <a:cubicBezTo>
                  <a:pt x="363802" y="55100"/>
                  <a:pt x="370491" y="69619"/>
                  <a:pt x="369797" y="90628"/>
                </a:cubicBezTo>
                <a:cubicBezTo>
                  <a:pt x="370491" y="111241"/>
                  <a:pt x="363802" y="125809"/>
                  <a:pt x="350472" y="132697"/>
                </a:cubicBezTo>
                <a:cubicBezTo>
                  <a:pt x="335657" y="140427"/>
                  <a:pt x="317224" y="136661"/>
                  <a:pt x="307413" y="129228"/>
                </a:cubicBezTo>
                <a:cubicBezTo>
                  <a:pt x="296413" y="120953"/>
                  <a:pt x="284570" y="118476"/>
                  <a:pt x="274065" y="122341"/>
                </a:cubicBezTo>
                <a:cubicBezTo>
                  <a:pt x="264601" y="125760"/>
                  <a:pt x="257267" y="134283"/>
                  <a:pt x="254939" y="144440"/>
                </a:cubicBezTo>
                <a:cubicBezTo>
                  <a:pt x="251619" y="158860"/>
                  <a:pt x="253700" y="225803"/>
                  <a:pt x="254542" y="248547"/>
                </a:cubicBezTo>
                <a:cubicBezTo>
                  <a:pt x="220699" y="248596"/>
                  <a:pt x="198550" y="248943"/>
                  <a:pt x="192207" y="250429"/>
                </a:cubicBezTo>
                <a:cubicBezTo>
                  <a:pt x="181802" y="252808"/>
                  <a:pt x="173180" y="260240"/>
                  <a:pt x="169662" y="269903"/>
                </a:cubicBezTo>
                <a:cubicBezTo>
                  <a:pt x="165747" y="280606"/>
                  <a:pt x="168274" y="292696"/>
                  <a:pt x="176698" y="303895"/>
                </a:cubicBezTo>
                <a:cubicBezTo>
                  <a:pt x="184329" y="313954"/>
                  <a:pt x="188144" y="332832"/>
                  <a:pt x="180266" y="347995"/>
                </a:cubicBezTo>
                <a:cubicBezTo>
                  <a:pt x="173180" y="361671"/>
                  <a:pt x="158265" y="368509"/>
                  <a:pt x="136810" y="367815"/>
                </a:cubicBezTo>
                <a:cubicBezTo>
                  <a:pt x="115701" y="368558"/>
                  <a:pt x="100786" y="361671"/>
                  <a:pt x="93700" y="347995"/>
                </a:cubicBezTo>
                <a:cubicBezTo>
                  <a:pt x="85822" y="332832"/>
                  <a:pt x="89637" y="313954"/>
                  <a:pt x="97219" y="303895"/>
                </a:cubicBezTo>
                <a:cubicBezTo>
                  <a:pt x="105692" y="292696"/>
                  <a:pt x="108169" y="280606"/>
                  <a:pt x="104304" y="269903"/>
                </a:cubicBezTo>
                <a:cubicBezTo>
                  <a:pt x="100786" y="260240"/>
                  <a:pt x="92115" y="252808"/>
                  <a:pt x="81759" y="250429"/>
                </a:cubicBezTo>
                <a:cubicBezTo>
                  <a:pt x="74277" y="248695"/>
                  <a:pt x="44744" y="248497"/>
                  <a:pt x="0" y="248497"/>
                </a:cubicBezTo>
                <a:lnTo>
                  <a:pt x="0" y="258407"/>
                </a:lnTo>
                <a:cubicBezTo>
                  <a:pt x="36568" y="258358"/>
                  <a:pt x="72691" y="258506"/>
                  <a:pt x="79529" y="260092"/>
                </a:cubicBezTo>
                <a:cubicBezTo>
                  <a:pt x="86664" y="261727"/>
                  <a:pt x="92610" y="266781"/>
                  <a:pt x="94989" y="273272"/>
                </a:cubicBezTo>
                <a:cubicBezTo>
                  <a:pt x="97665" y="280755"/>
                  <a:pt x="95682" y="289475"/>
                  <a:pt x="89340" y="297899"/>
                </a:cubicBezTo>
                <a:cubicBezTo>
                  <a:pt x="79876" y="310386"/>
                  <a:pt x="75119" y="333774"/>
                  <a:pt x="84880" y="352554"/>
                </a:cubicBezTo>
                <a:cubicBezTo>
                  <a:pt x="89984" y="362414"/>
                  <a:pt x="103611" y="378766"/>
                  <a:pt x="136810" y="377725"/>
                </a:cubicBezTo>
                <a:cubicBezTo>
                  <a:pt x="170355" y="378766"/>
                  <a:pt x="183932" y="362414"/>
                  <a:pt x="189086" y="352554"/>
                </a:cubicBezTo>
                <a:cubicBezTo>
                  <a:pt x="198798" y="333774"/>
                  <a:pt x="194041" y="310386"/>
                  <a:pt x="184626" y="297899"/>
                </a:cubicBezTo>
                <a:cubicBezTo>
                  <a:pt x="178284" y="289475"/>
                  <a:pt x="176252" y="280755"/>
                  <a:pt x="178977" y="273272"/>
                </a:cubicBezTo>
                <a:cubicBezTo>
                  <a:pt x="181356" y="266781"/>
                  <a:pt x="187252" y="261727"/>
                  <a:pt x="194388" y="260092"/>
                </a:cubicBezTo>
                <a:cubicBezTo>
                  <a:pt x="200036" y="258804"/>
                  <a:pt x="225456" y="258457"/>
                  <a:pt x="254641" y="258407"/>
                </a:cubicBezTo>
                <a:cubicBezTo>
                  <a:pt x="253898" y="278475"/>
                  <a:pt x="251520" y="349878"/>
                  <a:pt x="254939" y="364842"/>
                </a:cubicBezTo>
                <a:cubicBezTo>
                  <a:pt x="257267" y="375050"/>
                  <a:pt x="264601" y="383523"/>
                  <a:pt x="274065" y="386991"/>
                </a:cubicBezTo>
                <a:cubicBezTo>
                  <a:pt x="284570" y="390807"/>
                  <a:pt x="296413" y="388379"/>
                  <a:pt x="307413" y="380054"/>
                </a:cubicBezTo>
                <a:cubicBezTo>
                  <a:pt x="317224" y="372622"/>
                  <a:pt x="335657" y="368905"/>
                  <a:pt x="350472" y="376586"/>
                </a:cubicBezTo>
                <a:cubicBezTo>
                  <a:pt x="363802" y="383523"/>
                  <a:pt x="370491" y="398091"/>
                  <a:pt x="369797" y="419051"/>
                </a:cubicBezTo>
                <a:cubicBezTo>
                  <a:pt x="370491" y="439664"/>
                  <a:pt x="363802" y="454232"/>
                  <a:pt x="350472" y="461119"/>
                </a:cubicBezTo>
                <a:cubicBezTo>
                  <a:pt x="335657" y="468849"/>
                  <a:pt x="317224" y="465083"/>
                  <a:pt x="307413" y="457651"/>
                </a:cubicBezTo>
                <a:cubicBezTo>
                  <a:pt x="296413" y="449376"/>
                  <a:pt x="284570" y="446898"/>
                  <a:pt x="274065" y="450763"/>
                </a:cubicBezTo>
                <a:cubicBezTo>
                  <a:pt x="264601" y="454232"/>
                  <a:pt x="257267" y="462705"/>
                  <a:pt x="254939" y="472863"/>
                </a:cubicBezTo>
                <a:cubicBezTo>
                  <a:pt x="251619" y="487332"/>
                  <a:pt x="253700" y="554374"/>
                  <a:pt x="254542" y="577018"/>
                </a:cubicBezTo>
                <a:cubicBezTo>
                  <a:pt x="225406" y="576969"/>
                  <a:pt x="200036" y="576672"/>
                  <a:pt x="194388" y="575383"/>
                </a:cubicBezTo>
                <a:cubicBezTo>
                  <a:pt x="187252" y="573748"/>
                  <a:pt x="181356" y="568694"/>
                  <a:pt x="178977" y="562153"/>
                </a:cubicBezTo>
                <a:cubicBezTo>
                  <a:pt x="176252" y="554721"/>
                  <a:pt x="178284" y="546000"/>
                  <a:pt x="184626" y="537576"/>
                </a:cubicBezTo>
                <a:cubicBezTo>
                  <a:pt x="194041" y="525089"/>
                  <a:pt x="198798" y="501701"/>
                  <a:pt x="189086" y="482922"/>
                </a:cubicBezTo>
                <a:cubicBezTo>
                  <a:pt x="183932" y="473011"/>
                  <a:pt x="170355" y="456660"/>
                  <a:pt x="137156" y="457750"/>
                </a:cubicBezTo>
                <a:cubicBezTo>
                  <a:pt x="103561" y="456610"/>
                  <a:pt x="89984" y="473011"/>
                  <a:pt x="84880" y="482922"/>
                </a:cubicBezTo>
                <a:cubicBezTo>
                  <a:pt x="75119" y="501701"/>
                  <a:pt x="79876" y="525089"/>
                  <a:pt x="89340" y="537576"/>
                </a:cubicBezTo>
                <a:cubicBezTo>
                  <a:pt x="95682" y="546000"/>
                  <a:pt x="97665" y="554721"/>
                  <a:pt x="94989" y="562153"/>
                </a:cubicBezTo>
                <a:cubicBezTo>
                  <a:pt x="92610" y="568694"/>
                  <a:pt x="86664" y="573748"/>
                  <a:pt x="79529" y="575383"/>
                </a:cubicBezTo>
                <a:cubicBezTo>
                  <a:pt x="72691" y="576969"/>
                  <a:pt x="36568" y="577068"/>
                  <a:pt x="0" y="577018"/>
                </a:cubicBezTo>
                <a:lnTo>
                  <a:pt x="0" y="586929"/>
                </a:lnTo>
                <a:cubicBezTo>
                  <a:pt x="44744" y="586929"/>
                  <a:pt x="74277" y="586780"/>
                  <a:pt x="81759" y="585046"/>
                </a:cubicBezTo>
                <a:cubicBezTo>
                  <a:pt x="92115" y="582667"/>
                  <a:pt x="100786" y="575185"/>
                  <a:pt x="104304" y="565572"/>
                </a:cubicBezTo>
                <a:cubicBezTo>
                  <a:pt x="108169" y="554820"/>
                  <a:pt x="105692" y="542779"/>
                  <a:pt x="97219" y="531580"/>
                </a:cubicBezTo>
                <a:cubicBezTo>
                  <a:pt x="89637" y="521522"/>
                  <a:pt x="85822" y="502643"/>
                  <a:pt x="93700" y="487480"/>
                </a:cubicBezTo>
                <a:cubicBezTo>
                  <a:pt x="100786" y="473804"/>
                  <a:pt x="115701" y="466917"/>
                  <a:pt x="137156" y="467660"/>
                </a:cubicBezTo>
                <a:cubicBezTo>
                  <a:pt x="158216" y="466917"/>
                  <a:pt x="173180" y="473804"/>
                  <a:pt x="180266" y="487480"/>
                </a:cubicBezTo>
                <a:cubicBezTo>
                  <a:pt x="188144" y="502643"/>
                  <a:pt x="184329" y="521522"/>
                  <a:pt x="176698" y="531580"/>
                </a:cubicBezTo>
                <a:cubicBezTo>
                  <a:pt x="168274" y="542779"/>
                  <a:pt x="165747" y="554820"/>
                  <a:pt x="169662" y="565572"/>
                </a:cubicBezTo>
                <a:cubicBezTo>
                  <a:pt x="173180" y="575185"/>
                  <a:pt x="181802" y="582667"/>
                  <a:pt x="192207" y="585046"/>
                </a:cubicBezTo>
                <a:cubicBezTo>
                  <a:pt x="198550" y="586483"/>
                  <a:pt x="220749" y="586879"/>
                  <a:pt x="254592" y="586929"/>
                </a:cubicBezTo>
                <a:cubicBezTo>
                  <a:pt x="253848" y="607096"/>
                  <a:pt x="251520" y="678350"/>
                  <a:pt x="254939" y="693264"/>
                </a:cubicBezTo>
                <a:cubicBezTo>
                  <a:pt x="257267" y="703472"/>
                  <a:pt x="264601" y="711945"/>
                  <a:pt x="274065" y="715414"/>
                </a:cubicBezTo>
                <a:cubicBezTo>
                  <a:pt x="284570" y="719229"/>
                  <a:pt x="296413" y="716801"/>
                  <a:pt x="307413" y="708476"/>
                </a:cubicBezTo>
                <a:cubicBezTo>
                  <a:pt x="317224" y="701044"/>
                  <a:pt x="335657" y="697328"/>
                  <a:pt x="350472" y="705008"/>
                </a:cubicBezTo>
                <a:cubicBezTo>
                  <a:pt x="363802" y="711945"/>
                  <a:pt x="370491" y="726513"/>
                  <a:pt x="369797" y="747473"/>
                </a:cubicBezTo>
                <a:cubicBezTo>
                  <a:pt x="370491" y="768086"/>
                  <a:pt x="363802" y="782654"/>
                  <a:pt x="350472" y="789542"/>
                </a:cubicBezTo>
                <a:cubicBezTo>
                  <a:pt x="335657" y="797271"/>
                  <a:pt x="317224" y="793506"/>
                  <a:pt x="307413" y="786073"/>
                </a:cubicBezTo>
                <a:cubicBezTo>
                  <a:pt x="296413" y="777798"/>
                  <a:pt x="284570" y="775370"/>
                  <a:pt x="274065" y="779185"/>
                </a:cubicBezTo>
                <a:cubicBezTo>
                  <a:pt x="264601" y="782654"/>
                  <a:pt x="257267" y="791127"/>
                  <a:pt x="254939" y="801285"/>
                </a:cubicBezTo>
                <a:cubicBezTo>
                  <a:pt x="251619" y="815754"/>
                  <a:pt x="253700" y="882647"/>
                  <a:pt x="254542" y="905391"/>
                </a:cubicBezTo>
                <a:cubicBezTo>
                  <a:pt x="220699" y="905441"/>
                  <a:pt x="198550" y="905837"/>
                  <a:pt x="192207" y="907274"/>
                </a:cubicBezTo>
                <a:cubicBezTo>
                  <a:pt x="181802" y="909653"/>
                  <a:pt x="173180" y="917085"/>
                  <a:pt x="169662" y="926748"/>
                </a:cubicBezTo>
                <a:cubicBezTo>
                  <a:pt x="165747" y="937450"/>
                  <a:pt x="168274" y="949541"/>
                  <a:pt x="176698" y="960739"/>
                </a:cubicBezTo>
                <a:cubicBezTo>
                  <a:pt x="184329" y="970798"/>
                  <a:pt x="188144" y="989677"/>
                  <a:pt x="180266" y="1004839"/>
                </a:cubicBezTo>
                <a:cubicBezTo>
                  <a:pt x="173180" y="1018516"/>
                  <a:pt x="158265" y="1025403"/>
                  <a:pt x="136810" y="1024660"/>
                </a:cubicBezTo>
                <a:cubicBezTo>
                  <a:pt x="115701" y="1025403"/>
                  <a:pt x="100786" y="1018516"/>
                  <a:pt x="93700" y="1004839"/>
                </a:cubicBezTo>
                <a:cubicBezTo>
                  <a:pt x="85822" y="989677"/>
                  <a:pt x="89637" y="970798"/>
                  <a:pt x="97219" y="960739"/>
                </a:cubicBezTo>
                <a:cubicBezTo>
                  <a:pt x="105692" y="949541"/>
                  <a:pt x="108169" y="937450"/>
                  <a:pt x="104304" y="926748"/>
                </a:cubicBezTo>
                <a:cubicBezTo>
                  <a:pt x="100786" y="917085"/>
                  <a:pt x="92115" y="909653"/>
                  <a:pt x="81759" y="907274"/>
                </a:cubicBezTo>
                <a:cubicBezTo>
                  <a:pt x="74277" y="905540"/>
                  <a:pt x="44744" y="905342"/>
                  <a:pt x="0" y="905342"/>
                </a:cubicBezTo>
                <a:lnTo>
                  <a:pt x="0" y="915252"/>
                </a:lnTo>
                <a:cubicBezTo>
                  <a:pt x="36618" y="915252"/>
                  <a:pt x="72691" y="915351"/>
                  <a:pt x="79529" y="916936"/>
                </a:cubicBezTo>
                <a:cubicBezTo>
                  <a:pt x="86664" y="918572"/>
                  <a:pt x="92610" y="923626"/>
                  <a:pt x="94989" y="930167"/>
                </a:cubicBezTo>
                <a:cubicBezTo>
                  <a:pt x="97665" y="937599"/>
                  <a:pt x="95682" y="946320"/>
                  <a:pt x="89340" y="954744"/>
                </a:cubicBezTo>
                <a:cubicBezTo>
                  <a:pt x="79876" y="967230"/>
                  <a:pt x="75119" y="990618"/>
                  <a:pt x="84880" y="1009398"/>
                </a:cubicBezTo>
                <a:cubicBezTo>
                  <a:pt x="89984" y="1019308"/>
                  <a:pt x="103660" y="1035660"/>
                  <a:pt x="136810" y="1034570"/>
                </a:cubicBezTo>
                <a:cubicBezTo>
                  <a:pt x="170405" y="1035660"/>
                  <a:pt x="183932" y="1019308"/>
                  <a:pt x="189086" y="1009398"/>
                </a:cubicBezTo>
                <a:cubicBezTo>
                  <a:pt x="198798" y="990618"/>
                  <a:pt x="194041" y="967230"/>
                  <a:pt x="184626" y="954744"/>
                </a:cubicBezTo>
                <a:cubicBezTo>
                  <a:pt x="178284" y="946320"/>
                  <a:pt x="176252" y="937599"/>
                  <a:pt x="178977" y="930167"/>
                </a:cubicBezTo>
                <a:cubicBezTo>
                  <a:pt x="181356" y="923626"/>
                  <a:pt x="187252" y="918572"/>
                  <a:pt x="194388" y="916936"/>
                </a:cubicBezTo>
                <a:cubicBezTo>
                  <a:pt x="200036" y="915648"/>
                  <a:pt x="225456" y="915301"/>
                  <a:pt x="254641" y="915301"/>
                </a:cubicBezTo>
                <a:cubicBezTo>
                  <a:pt x="253898" y="935320"/>
                  <a:pt x="251520" y="1006722"/>
                  <a:pt x="254939" y="1021687"/>
                </a:cubicBezTo>
                <a:cubicBezTo>
                  <a:pt x="257267" y="1031894"/>
                  <a:pt x="264601" y="1040367"/>
                  <a:pt x="274065" y="1043836"/>
                </a:cubicBezTo>
                <a:cubicBezTo>
                  <a:pt x="284570" y="1047651"/>
                  <a:pt x="296413" y="1045223"/>
                  <a:pt x="307413" y="1036899"/>
                </a:cubicBezTo>
                <a:cubicBezTo>
                  <a:pt x="317224" y="1029466"/>
                  <a:pt x="335657" y="1025750"/>
                  <a:pt x="350472" y="1033430"/>
                </a:cubicBezTo>
                <a:cubicBezTo>
                  <a:pt x="363802" y="1040367"/>
                  <a:pt x="370491" y="1054935"/>
                  <a:pt x="369797" y="1075895"/>
                </a:cubicBezTo>
                <a:cubicBezTo>
                  <a:pt x="370491" y="1096508"/>
                  <a:pt x="363802" y="1111076"/>
                  <a:pt x="350472" y="1117964"/>
                </a:cubicBezTo>
                <a:cubicBezTo>
                  <a:pt x="335657" y="1125694"/>
                  <a:pt x="317224" y="1121928"/>
                  <a:pt x="307413" y="1114545"/>
                </a:cubicBezTo>
                <a:cubicBezTo>
                  <a:pt x="296413" y="1106220"/>
                  <a:pt x="284570" y="1103792"/>
                  <a:pt x="274065" y="1107608"/>
                </a:cubicBezTo>
                <a:cubicBezTo>
                  <a:pt x="264601" y="1111076"/>
                  <a:pt x="257267" y="1119549"/>
                  <a:pt x="254939" y="1129707"/>
                </a:cubicBezTo>
                <a:cubicBezTo>
                  <a:pt x="251619" y="1144176"/>
                  <a:pt x="253700" y="1211070"/>
                  <a:pt x="254542" y="1233813"/>
                </a:cubicBezTo>
                <a:cubicBezTo>
                  <a:pt x="220699" y="1233863"/>
                  <a:pt x="198550" y="1234259"/>
                  <a:pt x="192207" y="1235696"/>
                </a:cubicBezTo>
                <a:cubicBezTo>
                  <a:pt x="181802" y="1238075"/>
                  <a:pt x="173180" y="1245507"/>
                  <a:pt x="169662" y="1255170"/>
                </a:cubicBezTo>
                <a:cubicBezTo>
                  <a:pt x="165747" y="1265873"/>
                  <a:pt x="168274" y="1277963"/>
                  <a:pt x="176698" y="1289162"/>
                </a:cubicBezTo>
                <a:cubicBezTo>
                  <a:pt x="184329" y="1299221"/>
                  <a:pt x="188144" y="1318099"/>
                  <a:pt x="180266" y="1333262"/>
                </a:cubicBezTo>
                <a:cubicBezTo>
                  <a:pt x="173180" y="1346938"/>
                  <a:pt x="158265" y="1353825"/>
                  <a:pt x="136810" y="1353082"/>
                </a:cubicBezTo>
                <a:cubicBezTo>
                  <a:pt x="115651" y="1353776"/>
                  <a:pt x="100786" y="1346938"/>
                  <a:pt x="93700" y="1333262"/>
                </a:cubicBezTo>
                <a:cubicBezTo>
                  <a:pt x="85822" y="1318099"/>
                  <a:pt x="89637" y="1299221"/>
                  <a:pt x="97219" y="1289162"/>
                </a:cubicBezTo>
                <a:cubicBezTo>
                  <a:pt x="105692" y="1277963"/>
                  <a:pt x="108169" y="1265873"/>
                  <a:pt x="104304" y="1255170"/>
                </a:cubicBezTo>
                <a:cubicBezTo>
                  <a:pt x="100786" y="1245507"/>
                  <a:pt x="92115" y="1238075"/>
                  <a:pt x="81759" y="1235696"/>
                </a:cubicBezTo>
                <a:cubicBezTo>
                  <a:pt x="74277" y="1233962"/>
                  <a:pt x="44744" y="1233764"/>
                  <a:pt x="0" y="1233764"/>
                </a:cubicBezTo>
                <a:lnTo>
                  <a:pt x="0" y="1243674"/>
                </a:lnTo>
                <a:cubicBezTo>
                  <a:pt x="36568" y="1243625"/>
                  <a:pt x="72691" y="1243773"/>
                  <a:pt x="79529" y="1245359"/>
                </a:cubicBezTo>
                <a:cubicBezTo>
                  <a:pt x="86664" y="1246994"/>
                  <a:pt x="92610" y="1252048"/>
                  <a:pt x="94989" y="1258589"/>
                </a:cubicBezTo>
                <a:cubicBezTo>
                  <a:pt x="97665" y="1266021"/>
                  <a:pt x="95682" y="1274742"/>
                  <a:pt x="89340" y="1283166"/>
                </a:cubicBezTo>
                <a:cubicBezTo>
                  <a:pt x="79876" y="1295653"/>
                  <a:pt x="75119" y="1319041"/>
                  <a:pt x="84880" y="1337820"/>
                </a:cubicBezTo>
                <a:cubicBezTo>
                  <a:pt x="89984" y="1347731"/>
                  <a:pt x="103660" y="1364181"/>
                  <a:pt x="136810" y="1362992"/>
                </a:cubicBezTo>
                <a:cubicBezTo>
                  <a:pt x="170455" y="1364132"/>
                  <a:pt x="183932" y="1347731"/>
                  <a:pt x="189086" y="1337820"/>
                </a:cubicBezTo>
                <a:cubicBezTo>
                  <a:pt x="198798" y="1319041"/>
                  <a:pt x="194041" y="1295653"/>
                  <a:pt x="184626" y="1283166"/>
                </a:cubicBezTo>
                <a:cubicBezTo>
                  <a:pt x="178284" y="1274742"/>
                  <a:pt x="176252" y="1266021"/>
                  <a:pt x="178977" y="1258589"/>
                </a:cubicBezTo>
                <a:cubicBezTo>
                  <a:pt x="181356" y="1252048"/>
                  <a:pt x="187252" y="1246994"/>
                  <a:pt x="194388" y="1245359"/>
                </a:cubicBezTo>
                <a:cubicBezTo>
                  <a:pt x="200036" y="1244071"/>
                  <a:pt x="225456" y="1243724"/>
                  <a:pt x="254641" y="1243724"/>
                </a:cubicBezTo>
                <a:cubicBezTo>
                  <a:pt x="253898" y="1263742"/>
                  <a:pt x="251520" y="1335145"/>
                  <a:pt x="254939" y="1350109"/>
                </a:cubicBezTo>
                <a:cubicBezTo>
                  <a:pt x="257267" y="1360317"/>
                  <a:pt x="264601" y="1368790"/>
                  <a:pt x="274065" y="1372258"/>
                </a:cubicBezTo>
                <a:cubicBezTo>
                  <a:pt x="284570" y="1376074"/>
                  <a:pt x="296413" y="1373646"/>
                  <a:pt x="307413" y="1365321"/>
                </a:cubicBezTo>
                <a:cubicBezTo>
                  <a:pt x="317224" y="1357889"/>
                  <a:pt x="335657" y="1354172"/>
                  <a:pt x="350472" y="1361853"/>
                </a:cubicBezTo>
                <a:cubicBezTo>
                  <a:pt x="363802" y="1368790"/>
                  <a:pt x="370491" y="1383358"/>
                  <a:pt x="369797" y="1404318"/>
                </a:cubicBezTo>
                <a:cubicBezTo>
                  <a:pt x="370491" y="1424931"/>
                  <a:pt x="363802" y="1439499"/>
                  <a:pt x="350472" y="1446436"/>
                </a:cubicBezTo>
                <a:cubicBezTo>
                  <a:pt x="335657" y="1454116"/>
                  <a:pt x="317224" y="1450350"/>
                  <a:pt x="307413" y="1442967"/>
                </a:cubicBezTo>
                <a:cubicBezTo>
                  <a:pt x="296413" y="1434643"/>
                  <a:pt x="284570" y="1432215"/>
                  <a:pt x="274065" y="1436030"/>
                </a:cubicBezTo>
                <a:cubicBezTo>
                  <a:pt x="264601" y="1439499"/>
                  <a:pt x="257267" y="1447972"/>
                  <a:pt x="254939" y="1458130"/>
                </a:cubicBezTo>
                <a:cubicBezTo>
                  <a:pt x="251619" y="1472599"/>
                  <a:pt x="253700" y="1539641"/>
                  <a:pt x="254542" y="1562285"/>
                </a:cubicBezTo>
                <a:cubicBezTo>
                  <a:pt x="225406" y="1562285"/>
                  <a:pt x="200036" y="1561938"/>
                  <a:pt x="194388" y="1560650"/>
                </a:cubicBezTo>
                <a:cubicBezTo>
                  <a:pt x="187252" y="1559015"/>
                  <a:pt x="181356" y="1553961"/>
                  <a:pt x="178977" y="1547420"/>
                </a:cubicBezTo>
                <a:cubicBezTo>
                  <a:pt x="176252" y="1539988"/>
                  <a:pt x="178284" y="1531267"/>
                  <a:pt x="184626" y="1522843"/>
                </a:cubicBezTo>
                <a:cubicBezTo>
                  <a:pt x="194041" y="1510356"/>
                  <a:pt x="198798" y="1486968"/>
                  <a:pt x="189086" y="1468188"/>
                </a:cubicBezTo>
                <a:cubicBezTo>
                  <a:pt x="183932" y="1458278"/>
                  <a:pt x="170256" y="1441828"/>
                  <a:pt x="137156" y="1443017"/>
                </a:cubicBezTo>
                <a:cubicBezTo>
                  <a:pt x="103611" y="1441828"/>
                  <a:pt x="89984" y="1458278"/>
                  <a:pt x="84880" y="1468188"/>
                </a:cubicBezTo>
                <a:cubicBezTo>
                  <a:pt x="75119" y="1486968"/>
                  <a:pt x="79876" y="1510356"/>
                  <a:pt x="89340" y="1522843"/>
                </a:cubicBezTo>
                <a:cubicBezTo>
                  <a:pt x="95682" y="1531267"/>
                  <a:pt x="97665" y="1539988"/>
                  <a:pt x="94989" y="1547420"/>
                </a:cubicBezTo>
                <a:cubicBezTo>
                  <a:pt x="92610" y="1553961"/>
                  <a:pt x="86664" y="1559015"/>
                  <a:pt x="79529" y="1560650"/>
                </a:cubicBezTo>
                <a:cubicBezTo>
                  <a:pt x="72691" y="1562236"/>
                  <a:pt x="36568" y="1562384"/>
                  <a:pt x="0" y="1562335"/>
                </a:cubicBezTo>
                <a:lnTo>
                  <a:pt x="0" y="1572245"/>
                </a:lnTo>
                <a:cubicBezTo>
                  <a:pt x="44744" y="1572245"/>
                  <a:pt x="74277" y="1572047"/>
                  <a:pt x="81759" y="1570313"/>
                </a:cubicBezTo>
                <a:cubicBezTo>
                  <a:pt x="92115" y="1567934"/>
                  <a:pt x="100786" y="1560501"/>
                  <a:pt x="104304" y="1550839"/>
                </a:cubicBezTo>
                <a:cubicBezTo>
                  <a:pt x="108169" y="1540136"/>
                  <a:pt x="105692" y="1528046"/>
                  <a:pt x="97219" y="1516847"/>
                </a:cubicBezTo>
                <a:cubicBezTo>
                  <a:pt x="89637" y="1506788"/>
                  <a:pt x="85822" y="1487910"/>
                  <a:pt x="93700" y="1472747"/>
                </a:cubicBezTo>
                <a:cubicBezTo>
                  <a:pt x="100786" y="1459071"/>
                  <a:pt x="115651" y="1452332"/>
                  <a:pt x="137156" y="1452927"/>
                </a:cubicBezTo>
                <a:cubicBezTo>
                  <a:pt x="158216" y="1452233"/>
                  <a:pt x="173180" y="1459071"/>
                  <a:pt x="180266" y="1472747"/>
                </a:cubicBezTo>
                <a:cubicBezTo>
                  <a:pt x="188144" y="1487910"/>
                  <a:pt x="184329" y="1506788"/>
                  <a:pt x="176698" y="1516847"/>
                </a:cubicBezTo>
                <a:cubicBezTo>
                  <a:pt x="168274" y="1528046"/>
                  <a:pt x="165747" y="1540136"/>
                  <a:pt x="169662" y="1550839"/>
                </a:cubicBezTo>
                <a:cubicBezTo>
                  <a:pt x="173180" y="1560501"/>
                  <a:pt x="181802" y="1567934"/>
                  <a:pt x="192207" y="1570313"/>
                </a:cubicBezTo>
                <a:cubicBezTo>
                  <a:pt x="198550" y="1571750"/>
                  <a:pt x="220749" y="1572146"/>
                  <a:pt x="254592" y="1572196"/>
                </a:cubicBezTo>
                <a:cubicBezTo>
                  <a:pt x="253848" y="1592363"/>
                  <a:pt x="251520" y="1663617"/>
                  <a:pt x="254939" y="1678531"/>
                </a:cubicBezTo>
                <a:cubicBezTo>
                  <a:pt x="257267" y="1688739"/>
                  <a:pt x="264601" y="1697212"/>
                  <a:pt x="274065" y="1700681"/>
                </a:cubicBezTo>
                <a:cubicBezTo>
                  <a:pt x="284570" y="1704496"/>
                  <a:pt x="296413" y="1702068"/>
                  <a:pt x="307413" y="1693743"/>
                </a:cubicBezTo>
                <a:cubicBezTo>
                  <a:pt x="317224" y="1686311"/>
                  <a:pt x="335657" y="1682595"/>
                  <a:pt x="350472" y="1690275"/>
                </a:cubicBezTo>
                <a:cubicBezTo>
                  <a:pt x="363802" y="1697212"/>
                  <a:pt x="370491" y="1711780"/>
                  <a:pt x="369797" y="1732740"/>
                </a:cubicBezTo>
                <a:cubicBezTo>
                  <a:pt x="370491" y="1753353"/>
                  <a:pt x="363802" y="1767921"/>
                  <a:pt x="350472" y="1774858"/>
                </a:cubicBezTo>
                <a:cubicBezTo>
                  <a:pt x="335657" y="1782538"/>
                  <a:pt x="317224" y="1778773"/>
                  <a:pt x="307413" y="1771389"/>
                </a:cubicBezTo>
                <a:cubicBezTo>
                  <a:pt x="296413" y="1763065"/>
                  <a:pt x="284570" y="1760637"/>
                  <a:pt x="274065" y="1764452"/>
                </a:cubicBezTo>
                <a:cubicBezTo>
                  <a:pt x="264601" y="1767921"/>
                  <a:pt x="257267" y="1776394"/>
                  <a:pt x="254939" y="1786602"/>
                </a:cubicBezTo>
                <a:cubicBezTo>
                  <a:pt x="251619" y="1801021"/>
                  <a:pt x="253700" y="1867914"/>
                  <a:pt x="254542" y="1890658"/>
                </a:cubicBezTo>
                <a:cubicBezTo>
                  <a:pt x="220699" y="1890708"/>
                  <a:pt x="198550" y="1891104"/>
                  <a:pt x="192207" y="1892541"/>
                </a:cubicBezTo>
                <a:cubicBezTo>
                  <a:pt x="181802" y="1894920"/>
                  <a:pt x="173180" y="1902402"/>
                  <a:pt x="169662" y="1912014"/>
                </a:cubicBezTo>
                <a:cubicBezTo>
                  <a:pt x="165747" y="1922767"/>
                  <a:pt x="168274" y="1934808"/>
                  <a:pt x="176698" y="1946006"/>
                </a:cubicBezTo>
                <a:cubicBezTo>
                  <a:pt x="184329" y="1956065"/>
                  <a:pt x="188144" y="1974944"/>
                  <a:pt x="180266" y="1990106"/>
                </a:cubicBezTo>
                <a:cubicBezTo>
                  <a:pt x="173180" y="2003783"/>
                  <a:pt x="158315" y="2010521"/>
                  <a:pt x="136810" y="2009927"/>
                </a:cubicBezTo>
                <a:cubicBezTo>
                  <a:pt x="115701" y="2010620"/>
                  <a:pt x="100786" y="2003783"/>
                  <a:pt x="93700" y="1990106"/>
                </a:cubicBezTo>
                <a:cubicBezTo>
                  <a:pt x="85822" y="1974944"/>
                  <a:pt x="89637" y="1956065"/>
                  <a:pt x="97219" y="1946006"/>
                </a:cubicBezTo>
                <a:cubicBezTo>
                  <a:pt x="105692" y="1934808"/>
                  <a:pt x="108169" y="1922767"/>
                  <a:pt x="104304" y="1912014"/>
                </a:cubicBezTo>
                <a:cubicBezTo>
                  <a:pt x="100786" y="1902402"/>
                  <a:pt x="92115" y="1894920"/>
                  <a:pt x="81759" y="1892541"/>
                </a:cubicBezTo>
                <a:cubicBezTo>
                  <a:pt x="74277" y="1890807"/>
                  <a:pt x="44744" y="1890608"/>
                  <a:pt x="0" y="1890658"/>
                </a:cubicBezTo>
                <a:lnTo>
                  <a:pt x="0" y="1900568"/>
                </a:lnTo>
                <a:cubicBezTo>
                  <a:pt x="36568" y="1900469"/>
                  <a:pt x="72691" y="1900618"/>
                  <a:pt x="79529" y="1902203"/>
                </a:cubicBezTo>
                <a:cubicBezTo>
                  <a:pt x="86664" y="1903839"/>
                  <a:pt x="92610" y="1908893"/>
                  <a:pt x="94989" y="1915433"/>
                </a:cubicBezTo>
                <a:cubicBezTo>
                  <a:pt x="97665" y="1922866"/>
                  <a:pt x="95682" y="1931587"/>
                  <a:pt x="89340" y="1940011"/>
                </a:cubicBezTo>
                <a:cubicBezTo>
                  <a:pt x="79876" y="1952497"/>
                  <a:pt x="75119" y="1975885"/>
                  <a:pt x="84880" y="1994715"/>
                </a:cubicBezTo>
                <a:cubicBezTo>
                  <a:pt x="89984" y="2004575"/>
                  <a:pt x="103611" y="2020927"/>
                  <a:pt x="136810" y="2019837"/>
                </a:cubicBezTo>
                <a:cubicBezTo>
                  <a:pt x="170355" y="2021026"/>
                  <a:pt x="183932" y="2004575"/>
                  <a:pt x="189086" y="1994715"/>
                </a:cubicBezTo>
                <a:cubicBezTo>
                  <a:pt x="198798" y="1975885"/>
                  <a:pt x="194041" y="1952497"/>
                  <a:pt x="184626" y="1940011"/>
                </a:cubicBezTo>
                <a:cubicBezTo>
                  <a:pt x="178284" y="1931587"/>
                  <a:pt x="176252" y="1922866"/>
                  <a:pt x="178977" y="1915433"/>
                </a:cubicBezTo>
                <a:cubicBezTo>
                  <a:pt x="181356" y="1908893"/>
                  <a:pt x="187252" y="1903839"/>
                  <a:pt x="194388" y="1902203"/>
                </a:cubicBezTo>
                <a:cubicBezTo>
                  <a:pt x="200036" y="1900915"/>
                  <a:pt x="225456" y="1900618"/>
                  <a:pt x="254641" y="1900568"/>
                </a:cubicBezTo>
                <a:cubicBezTo>
                  <a:pt x="253898" y="1920587"/>
                  <a:pt x="251520" y="1991989"/>
                  <a:pt x="254939" y="2006954"/>
                </a:cubicBezTo>
                <a:cubicBezTo>
                  <a:pt x="257267" y="2017161"/>
                  <a:pt x="264601" y="2025634"/>
                  <a:pt x="274065" y="2029103"/>
                </a:cubicBezTo>
                <a:cubicBezTo>
                  <a:pt x="284570" y="2032918"/>
                  <a:pt x="296413" y="2030490"/>
                  <a:pt x="307413" y="2022166"/>
                </a:cubicBezTo>
                <a:cubicBezTo>
                  <a:pt x="317224" y="2014733"/>
                  <a:pt x="335657" y="2011017"/>
                  <a:pt x="350472" y="2018697"/>
                </a:cubicBezTo>
                <a:cubicBezTo>
                  <a:pt x="363802" y="2025634"/>
                  <a:pt x="370491" y="2040202"/>
                  <a:pt x="369797" y="2061162"/>
                </a:cubicBezTo>
                <a:cubicBezTo>
                  <a:pt x="370491" y="2081775"/>
                  <a:pt x="363802" y="2096343"/>
                  <a:pt x="350472" y="2103280"/>
                </a:cubicBezTo>
                <a:cubicBezTo>
                  <a:pt x="335657" y="2110961"/>
                  <a:pt x="317224" y="2107195"/>
                  <a:pt x="307413" y="2099812"/>
                </a:cubicBezTo>
                <a:cubicBezTo>
                  <a:pt x="296413" y="2091487"/>
                  <a:pt x="284570" y="2089059"/>
                  <a:pt x="274065" y="2092875"/>
                </a:cubicBezTo>
                <a:cubicBezTo>
                  <a:pt x="264601" y="2096343"/>
                  <a:pt x="257267" y="2104816"/>
                  <a:pt x="254939" y="2115024"/>
                </a:cubicBezTo>
                <a:cubicBezTo>
                  <a:pt x="251619" y="2129443"/>
                  <a:pt x="253700" y="2196337"/>
                  <a:pt x="254542" y="2219080"/>
                </a:cubicBezTo>
                <a:cubicBezTo>
                  <a:pt x="220699" y="2219130"/>
                  <a:pt x="198550" y="2219526"/>
                  <a:pt x="192207" y="2220963"/>
                </a:cubicBezTo>
                <a:cubicBezTo>
                  <a:pt x="181802" y="2223342"/>
                  <a:pt x="173180" y="2230824"/>
                  <a:pt x="169662" y="2240437"/>
                </a:cubicBezTo>
                <a:cubicBezTo>
                  <a:pt x="165747" y="2251189"/>
                  <a:pt x="168274" y="2263230"/>
                  <a:pt x="176698" y="2274429"/>
                </a:cubicBezTo>
                <a:cubicBezTo>
                  <a:pt x="184329" y="2284487"/>
                  <a:pt x="188144" y="2303366"/>
                  <a:pt x="180266" y="2318529"/>
                </a:cubicBezTo>
                <a:cubicBezTo>
                  <a:pt x="173180" y="2332205"/>
                  <a:pt x="158315" y="2338993"/>
                  <a:pt x="136810" y="2338349"/>
                </a:cubicBezTo>
                <a:cubicBezTo>
                  <a:pt x="115701" y="2339043"/>
                  <a:pt x="100786" y="2332205"/>
                  <a:pt x="93700" y="2318529"/>
                </a:cubicBezTo>
                <a:cubicBezTo>
                  <a:pt x="85822" y="2303366"/>
                  <a:pt x="89637" y="2284487"/>
                  <a:pt x="97219" y="2274429"/>
                </a:cubicBezTo>
                <a:cubicBezTo>
                  <a:pt x="105692" y="2263230"/>
                  <a:pt x="108169" y="2251189"/>
                  <a:pt x="104304" y="2240437"/>
                </a:cubicBezTo>
                <a:cubicBezTo>
                  <a:pt x="100786" y="2230824"/>
                  <a:pt x="92115" y="2223342"/>
                  <a:pt x="81759" y="2220963"/>
                </a:cubicBezTo>
                <a:cubicBezTo>
                  <a:pt x="74277" y="2219229"/>
                  <a:pt x="44744" y="2219031"/>
                  <a:pt x="0" y="2219080"/>
                </a:cubicBezTo>
                <a:lnTo>
                  <a:pt x="0" y="2228991"/>
                </a:lnTo>
                <a:cubicBezTo>
                  <a:pt x="36618" y="2228941"/>
                  <a:pt x="72691" y="2229040"/>
                  <a:pt x="79529" y="2230626"/>
                </a:cubicBezTo>
                <a:cubicBezTo>
                  <a:pt x="86664" y="2232261"/>
                  <a:pt x="92610" y="2237315"/>
                  <a:pt x="94989" y="2243856"/>
                </a:cubicBezTo>
                <a:cubicBezTo>
                  <a:pt x="97665" y="2251288"/>
                  <a:pt x="95682" y="2260009"/>
                  <a:pt x="89340" y="2268433"/>
                </a:cubicBezTo>
                <a:cubicBezTo>
                  <a:pt x="79876" y="2280920"/>
                  <a:pt x="75119" y="2304308"/>
                  <a:pt x="84880" y="2323137"/>
                </a:cubicBezTo>
                <a:cubicBezTo>
                  <a:pt x="89984" y="2332998"/>
                  <a:pt x="103611" y="2349448"/>
                  <a:pt x="136810" y="2348259"/>
                </a:cubicBezTo>
                <a:cubicBezTo>
                  <a:pt x="170355" y="2349399"/>
                  <a:pt x="183932" y="2332998"/>
                  <a:pt x="189086" y="2323137"/>
                </a:cubicBezTo>
                <a:cubicBezTo>
                  <a:pt x="198798" y="2304308"/>
                  <a:pt x="194041" y="2280920"/>
                  <a:pt x="184626" y="2268433"/>
                </a:cubicBezTo>
                <a:cubicBezTo>
                  <a:pt x="178284" y="2260009"/>
                  <a:pt x="176252" y="2251288"/>
                  <a:pt x="178977" y="2243856"/>
                </a:cubicBezTo>
                <a:cubicBezTo>
                  <a:pt x="181356" y="2237315"/>
                  <a:pt x="187252" y="2232261"/>
                  <a:pt x="194388" y="2230626"/>
                </a:cubicBezTo>
                <a:cubicBezTo>
                  <a:pt x="200036" y="2229337"/>
                  <a:pt x="225456" y="2229040"/>
                  <a:pt x="254641" y="2228991"/>
                </a:cubicBezTo>
                <a:cubicBezTo>
                  <a:pt x="253898" y="2249009"/>
                  <a:pt x="251520" y="2320461"/>
                  <a:pt x="254939" y="2335376"/>
                </a:cubicBezTo>
                <a:cubicBezTo>
                  <a:pt x="257267" y="2345583"/>
                  <a:pt x="264601" y="2354057"/>
                  <a:pt x="274065" y="2357525"/>
                </a:cubicBezTo>
                <a:cubicBezTo>
                  <a:pt x="284570" y="2361341"/>
                  <a:pt x="296413" y="2358913"/>
                  <a:pt x="307413" y="2350588"/>
                </a:cubicBezTo>
                <a:cubicBezTo>
                  <a:pt x="317224" y="2343205"/>
                  <a:pt x="335657" y="2339439"/>
                  <a:pt x="350472" y="2347120"/>
                </a:cubicBezTo>
                <a:cubicBezTo>
                  <a:pt x="363802" y="2354057"/>
                  <a:pt x="370491" y="2368625"/>
                  <a:pt x="369797" y="2389585"/>
                </a:cubicBezTo>
                <a:cubicBezTo>
                  <a:pt x="370491" y="2410198"/>
                  <a:pt x="363802" y="2424766"/>
                  <a:pt x="350472" y="2431703"/>
                </a:cubicBezTo>
                <a:cubicBezTo>
                  <a:pt x="335657" y="2439383"/>
                  <a:pt x="317224" y="2435617"/>
                  <a:pt x="307413" y="2428234"/>
                </a:cubicBezTo>
                <a:cubicBezTo>
                  <a:pt x="296413" y="2419910"/>
                  <a:pt x="284570" y="2417482"/>
                  <a:pt x="274065" y="2421297"/>
                </a:cubicBezTo>
                <a:cubicBezTo>
                  <a:pt x="264601" y="2424766"/>
                  <a:pt x="257267" y="2433239"/>
                  <a:pt x="254939" y="2443446"/>
                </a:cubicBezTo>
                <a:cubicBezTo>
                  <a:pt x="253650" y="2448946"/>
                  <a:pt x="253155" y="2462127"/>
                  <a:pt x="253105" y="2477537"/>
                </a:cubicBezTo>
                <a:lnTo>
                  <a:pt x="263015" y="2477537"/>
                </a:lnTo>
                <a:cubicBezTo>
                  <a:pt x="263065" y="2462622"/>
                  <a:pt x="263511" y="2450383"/>
                  <a:pt x="264601" y="2445626"/>
                </a:cubicBezTo>
                <a:cubicBezTo>
                  <a:pt x="266187" y="2438689"/>
                  <a:pt x="271092" y="2432941"/>
                  <a:pt x="277484" y="2430613"/>
                </a:cubicBezTo>
                <a:cubicBezTo>
                  <a:pt x="284719" y="2427986"/>
                  <a:pt x="293241" y="2429919"/>
                  <a:pt x="301417" y="2436113"/>
                </a:cubicBezTo>
                <a:cubicBezTo>
                  <a:pt x="313656" y="2445379"/>
                  <a:pt x="336648" y="2450037"/>
                  <a:pt x="355031" y="2440473"/>
                </a:cubicBezTo>
                <a:cubicBezTo>
                  <a:pt x="364743" y="2435469"/>
                  <a:pt x="380798" y="2422139"/>
                  <a:pt x="379707" y="2389585"/>
                </a:cubicBezTo>
                <a:cubicBezTo>
                  <a:pt x="380798" y="2356683"/>
                  <a:pt x="364743" y="2343354"/>
                  <a:pt x="355031" y="2338349"/>
                </a:cubicBezTo>
                <a:cubicBezTo>
                  <a:pt x="336648" y="2328786"/>
                  <a:pt x="313706" y="2333444"/>
                  <a:pt x="301417" y="2342710"/>
                </a:cubicBezTo>
                <a:cubicBezTo>
                  <a:pt x="293241" y="2348903"/>
                  <a:pt x="284719" y="2350836"/>
                  <a:pt x="277484" y="2348210"/>
                </a:cubicBezTo>
                <a:cubicBezTo>
                  <a:pt x="271092" y="2345881"/>
                  <a:pt x="266187" y="2340133"/>
                  <a:pt x="264601" y="2333196"/>
                </a:cubicBezTo>
                <a:cubicBezTo>
                  <a:pt x="261777" y="2320808"/>
                  <a:pt x="263461" y="2257730"/>
                  <a:pt x="264601" y="2228991"/>
                </a:cubicBezTo>
                <a:cubicBezTo>
                  <a:pt x="273570" y="2228991"/>
                  <a:pt x="282687" y="2228991"/>
                  <a:pt x="291557" y="2229040"/>
                </a:cubicBezTo>
                <a:cubicBezTo>
                  <a:pt x="346062" y="2229139"/>
                  <a:pt x="382433" y="2229090"/>
                  <a:pt x="390856" y="2227157"/>
                </a:cubicBezTo>
                <a:cubicBezTo>
                  <a:pt x="401212" y="2224779"/>
                  <a:pt x="409834" y="2217346"/>
                  <a:pt x="413352" y="2207684"/>
                </a:cubicBezTo>
                <a:cubicBezTo>
                  <a:pt x="417267" y="2196981"/>
                  <a:pt x="414789" y="2184890"/>
                  <a:pt x="406316" y="2173692"/>
                </a:cubicBezTo>
                <a:cubicBezTo>
                  <a:pt x="398735" y="2163633"/>
                  <a:pt x="394870" y="2144754"/>
                  <a:pt x="402748" y="2129592"/>
                </a:cubicBezTo>
                <a:cubicBezTo>
                  <a:pt x="409834" y="2115916"/>
                  <a:pt x="424749" y="2109078"/>
                  <a:pt x="446254" y="2109772"/>
                </a:cubicBezTo>
                <a:cubicBezTo>
                  <a:pt x="467313" y="2109078"/>
                  <a:pt x="482277" y="2115916"/>
                  <a:pt x="489363" y="2129592"/>
                </a:cubicBezTo>
                <a:cubicBezTo>
                  <a:pt x="497242" y="2144754"/>
                  <a:pt x="493426" y="2163633"/>
                  <a:pt x="485796" y="2173692"/>
                </a:cubicBezTo>
                <a:cubicBezTo>
                  <a:pt x="477372" y="2184890"/>
                  <a:pt x="474845" y="2196981"/>
                  <a:pt x="478759" y="2207684"/>
                </a:cubicBezTo>
                <a:cubicBezTo>
                  <a:pt x="482277" y="2217346"/>
                  <a:pt x="490899" y="2224779"/>
                  <a:pt x="501305" y="2227157"/>
                </a:cubicBezTo>
                <a:cubicBezTo>
                  <a:pt x="507400" y="2228594"/>
                  <a:pt x="528360" y="2228991"/>
                  <a:pt x="560270" y="2229040"/>
                </a:cubicBezTo>
                <a:cubicBezTo>
                  <a:pt x="561360" y="2257829"/>
                  <a:pt x="563045" y="2320808"/>
                  <a:pt x="560221" y="2333196"/>
                </a:cubicBezTo>
                <a:cubicBezTo>
                  <a:pt x="558635" y="2340133"/>
                  <a:pt x="553680" y="2345881"/>
                  <a:pt x="547338" y="2348210"/>
                </a:cubicBezTo>
                <a:cubicBezTo>
                  <a:pt x="540103" y="2350836"/>
                  <a:pt x="531580" y="2348903"/>
                  <a:pt x="523355" y="2342710"/>
                </a:cubicBezTo>
                <a:cubicBezTo>
                  <a:pt x="511116" y="2333444"/>
                  <a:pt x="488174" y="2328786"/>
                  <a:pt x="469741" y="2338349"/>
                </a:cubicBezTo>
                <a:cubicBezTo>
                  <a:pt x="460079" y="2343354"/>
                  <a:pt x="443975" y="2356683"/>
                  <a:pt x="445114" y="2389238"/>
                </a:cubicBezTo>
                <a:cubicBezTo>
                  <a:pt x="443975" y="2422139"/>
                  <a:pt x="460079" y="2435469"/>
                  <a:pt x="469741" y="2440473"/>
                </a:cubicBezTo>
                <a:cubicBezTo>
                  <a:pt x="488174" y="2450037"/>
                  <a:pt x="511116" y="2445379"/>
                  <a:pt x="523355" y="2436113"/>
                </a:cubicBezTo>
                <a:cubicBezTo>
                  <a:pt x="531580" y="2429919"/>
                  <a:pt x="540054" y="2427986"/>
                  <a:pt x="547338" y="2430613"/>
                </a:cubicBezTo>
                <a:cubicBezTo>
                  <a:pt x="553680" y="2432941"/>
                  <a:pt x="558635" y="2438689"/>
                  <a:pt x="560221" y="2445626"/>
                </a:cubicBezTo>
                <a:cubicBezTo>
                  <a:pt x="561311" y="2450433"/>
                  <a:pt x="561707" y="2462672"/>
                  <a:pt x="561757" y="2477537"/>
                </a:cubicBezTo>
                <a:lnTo>
                  <a:pt x="571667" y="2477537"/>
                </a:lnTo>
                <a:cubicBezTo>
                  <a:pt x="571617" y="2462077"/>
                  <a:pt x="571122" y="2448946"/>
                  <a:pt x="569883" y="2443446"/>
                </a:cubicBezTo>
                <a:cubicBezTo>
                  <a:pt x="567554" y="2433239"/>
                  <a:pt x="560221" y="2424766"/>
                  <a:pt x="550707" y="2421297"/>
                </a:cubicBezTo>
                <a:cubicBezTo>
                  <a:pt x="540202" y="2417432"/>
                  <a:pt x="528360" y="2419910"/>
                  <a:pt x="517359" y="2428234"/>
                </a:cubicBezTo>
                <a:cubicBezTo>
                  <a:pt x="507548" y="2435617"/>
                  <a:pt x="489115" y="2439383"/>
                  <a:pt x="474300" y="2431703"/>
                </a:cubicBezTo>
                <a:cubicBezTo>
                  <a:pt x="460971" y="2424766"/>
                  <a:pt x="454331" y="2410198"/>
                  <a:pt x="455025" y="2389238"/>
                </a:cubicBezTo>
                <a:cubicBezTo>
                  <a:pt x="454331" y="2368625"/>
                  <a:pt x="460971" y="2354057"/>
                  <a:pt x="474300" y="2347120"/>
                </a:cubicBezTo>
                <a:cubicBezTo>
                  <a:pt x="489115" y="2339439"/>
                  <a:pt x="507548" y="2343205"/>
                  <a:pt x="517359" y="2350588"/>
                </a:cubicBezTo>
                <a:cubicBezTo>
                  <a:pt x="528360" y="2358913"/>
                  <a:pt x="540202" y="2361390"/>
                  <a:pt x="550707" y="2357525"/>
                </a:cubicBezTo>
                <a:cubicBezTo>
                  <a:pt x="560221" y="2354057"/>
                  <a:pt x="567554" y="2345583"/>
                  <a:pt x="569883" y="2335376"/>
                </a:cubicBezTo>
                <a:cubicBezTo>
                  <a:pt x="573302" y="2320461"/>
                  <a:pt x="570924" y="2249207"/>
                  <a:pt x="570180" y="2229040"/>
                </a:cubicBezTo>
                <a:lnTo>
                  <a:pt x="600555" y="2229040"/>
                </a:lnTo>
                <a:cubicBezTo>
                  <a:pt x="642326" y="2228941"/>
                  <a:pt x="689746" y="2228792"/>
                  <a:pt x="697675" y="2230626"/>
                </a:cubicBezTo>
                <a:cubicBezTo>
                  <a:pt x="704810" y="2232261"/>
                  <a:pt x="710706" y="2237315"/>
                  <a:pt x="713085" y="2243856"/>
                </a:cubicBezTo>
                <a:cubicBezTo>
                  <a:pt x="715810" y="2251288"/>
                  <a:pt x="713828" y="2260009"/>
                  <a:pt x="707436" y="2268433"/>
                </a:cubicBezTo>
                <a:cubicBezTo>
                  <a:pt x="698021" y="2280920"/>
                  <a:pt x="693265" y="2304308"/>
                  <a:pt x="703026" y="2323137"/>
                </a:cubicBezTo>
                <a:cubicBezTo>
                  <a:pt x="708130" y="2332998"/>
                  <a:pt x="721707" y="2349448"/>
                  <a:pt x="754955" y="2348259"/>
                </a:cubicBezTo>
                <a:cubicBezTo>
                  <a:pt x="788501" y="2349399"/>
                  <a:pt x="802078" y="2332998"/>
                  <a:pt x="807182" y="2323137"/>
                </a:cubicBezTo>
                <a:cubicBezTo>
                  <a:pt x="816943" y="2304308"/>
                  <a:pt x="812186" y="2280920"/>
                  <a:pt x="802772" y="2268433"/>
                </a:cubicBezTo>
                <a:cubicBezTo>
                  <a:pt x="796380" y="2260009"/>
                  <a:pt x="794398" y="2251288"/>
                  <a:pt x="797123" y="2243856"/>
                </a:cubicBezTo>
                <a:cubicBezTo>
                  <a:pt x="799501" y="2237315"/>
                  <a:pt x="805398" y="2232261"/>
                  <a:pt x="812533" y="2230626"/>
                </a:cubicBezTo>
                <a:cubicBezTo>
                  <a:pt x="816993" y="2229585"/>
                  <a:pt x="836466" y="2229189"/>
                  <a:pt x="861291" y="2229040"/>
                </a:cubicBezTo>
                <a:cubicBezTo>
                  <a:pt x="860548" y="2249158"/>
                  <a:pt x="858169" y="2320461"/>
                  <a:pt x="861588" y="2335376"/>
                </a:cubicBezTo>
                <a:cubicBezTo>
                  <a:pt x="863917" y="2345583"/>
                  <a:pt x="871251" y="2354057"/>
                  <a:pt x="880715" y="2357525"/>
                </a:cubicBezTo>
                <a:cubicBezTo>
                  <a:pt x="891269" y="2361341"/>
                  <a:pt x="903112" y="2358913"/>
                  <a:pt x="914063" y="2350588"/>
                </a:cubicBezTo>
                <a:cubicBezTo>
                  <a:pt x="923923" y="2343205"/>
                  <a:pt x="942356" y="2339439"/>
                  <a:pt x="957172" y="2347120"/>
                </a:cubicBezTo>
                <a:cubicBezTo>
                  <a:pt x="970501" y="2354057"/>
                  <a:pt x="977141" y="2368625"/>
                  <a:pt x="976447" y="2389585"/>
                </a:cubicBezTo>
                <a:cubicBezTo>
                  <a:pt x="977141" y="2410198"/>
                  <a:pt x="970501" y="2424766"/>
                  <a:pt x="957172" y="2431703"/>
                </a:cubicBezTo>
                <a:cubicBezTo>
                  <a:pt x="942356" y="2439383"/>
                  <a:pt x="923923" y="2435617"/>
                  <a:pt x="914063" y="2428234"/>
                </a:cubicBezTo>
                <a:cubicBezTo>
                  <a:pt x="903112" y="2419910"/>
                  <a:pt x="891269" y="2417482"/>
                  <a:pt x="880715" y="2421297"/>
                </a:cubicBezTo>
                <a:cubicBezTo>
                  <a:pt x="871251" y="2424766"/>
                  <a:pt x="863917" y="2433239"/>
                  <a:pt x="861588" y="2443446"/>
                </a:cubicBezTo>
                <a:cubicBezTo>
                  <a:pt x="860350" y="2448946"/>
                  <a:pt x="859854" y="2462077"/>
                  <a:pt x="859805" y="2477537"/>
                </a:cubicBezTo>
                <a:lnTo>
                  <a:pt x="869715" y="2477537"/>
                </a:lnTo>
                <a:cubicBezTo>
                  <a:pt x="869715" y="2462622"/>
                  <a:pt x="870161" y="2450383"/>
                  <a:pt x="871251" y="2445626"/>
                </a:cubicBezTo>
                <a:cubicBezTo>
                  <a:pt x="872836" y="2438689"/>
                  <a:pt x="877792" y="2432941"/>
                  <a:pt x="884134" y="2430613"/>
                </a:cubicBezTo>
                <a:cubicBezTo>
                  <a:pt x="891368" y="2427986"/>
                  <a:pt x="899891" y="2429919"/>
                  <a:pt x="908117" y="2436113"/>
                </a:cubicBezTo>
                <a:cubicBezTo>
                  <a:pt x="920356" y="2445379"/>
                  <a:pt x="943298" y="2450037"/>
                  <a:pt x="961730" y="2440473"/>
                </a:cubicBezTo>
                <a:cubicBezTo>
                  <a:pt x="971393" y="2435469"/>
                  <a:pt x="987497" y="2422139"/>
                  <a:pt x="986357" y="2389585"/>
                </a:cubicBezTo>
                <a:cubicBezTo>
                  <a:pt x="987497" y="2356683"/>
                  <a:pt x="971393" y="2343354"/>
                  <a:pt x="961730" y="2338349"/>
                </a:cubicBezTo>
                <a:cubicBezTo>
                  <a:pt x="943298" y="2328786"/>
                  <a:pt x="920356" y="2333444"/>
                  <a:pt x="908117" y="2342710"/>
                </a:cubicBezTo>
                <a:cubicBezTo>
                  <a:pt x="899891" y="2348903"/>
                  <a:pt x="891368" y="2350836"/>
                  <a:pt x="884134" y="2348210"/>
                </a:cubicBezTo>
                <a:cubicBezTo>
                  <a:pt x="877792" y="2345881"/>
                  <a:pt x="872836" y="2340133"/>
                  <a:pt x="871251" y="2333196"/>
                </a:cubicBezTo>
                <a:cubicBezTo>
                  <a:pt x="868426" y="2320808"/>
                  <a:pt x="870111" y="2257780"/>
                  <a:pt x="871201" y="2228991"/>
                </a:cubicBezTo>
                <a:cubicBezTo>
                  <a:pt x="887999" y="2228941"/>
                  <a:pt x="906481" y="2228991"/>
                  <a:pt x="924121" y="2229040"/>
                </a:cubicBezTo>
                <a:cubicBezTo>
                  <a:pt x="989231" y="2229189"/>
                  <a:pt x="1029417" y="2229090"/>
                  <a:pt x="1037840" y="2227157"/>
                </a:cubicBezTo>
                <a:cubicBezTo>
                  <a:pt x="1048197" y="2224779"/>
                  <a:pt x="1056868" y="2217346"/>
                  <a:pt x="1060337" y="2207684"/>
                </a:cubicBezTo>
                <a:cubicBezTo>
                  <a:pt x="1064251" y="2196981"/>
                  <a:pt x="1061773" y="2184890"/>
                  <a:pt x="1053300" y="2173692"/>
                </a:cubicBezTo>
                <a:cubicBezTo>
                  <a:pt x="1045719" y="2163633"/>
                  <a:pt x="1041854" y="2144754"/>
                  <a:pt x="1049733" y="2129592"/>
                </a:cubicBezTo>
                <a:cubicBezTo>
                  <a:pt x="1056868" y="2115916"/>
                  <a:pt x="1071733" y="2109078"/>
                  <a:pt x="1093238" y="2109772"/>
                </a:cubicBezTo>
                <a:cubicBezTo>
                  <a:pt x="1114347" y="2109078"/>
                  <a:pt x="1129262" y="2115916"/>
                  <a:pt x="1136347" y="2129592"/>
                </a:cubicBezTo>
                <a:cubicBezTo>
                  <a:pt x="1144226" y="2144754"/>
                  <a:pt x="1140411" y="2163633"/>
                  <a:pt x="1132780" y="2173692"/>
                </a:cubicBezTo>
                <a:cubicBezTo>
                  <a:pt x="1124356" y="2184890"/>
                  <a:pt x="1121829" y="2196981"/>
                  <a:pt x="1125744" y="2207684"/>
                </a:cubicBezTo>
                <a:cubicBezTo>
                  <a:pt x="1129262" y="2217346"/>
                  <a:pt x="1137883" y="2224779"/>
                  <a:pt x="1148289" y="2227157"/>
                </a:cubicBezTo>
                <a:cubicBezTo>
                  <a:pt x="1153789" y="2228446"/>
                  <a:pt x="1175294" y="2229288"/>
                  <a:pt x="1203092" y="2229783"/>
                </a:cubicBezTo>
                <a:cubicBezTo>
                  <a:pt x="1204182" y="2258919"/>
                  <a:pt x="1205768" y="2320907"/>
                  <a:pt x="1202993" y="2333196"/>
                </a:cubicBezTo>
                <a:cubicBezTo>
                  <a:pt x="1201408" y="2340133"/>
                  <a:pt x="1196452" y="2345881"/>
                  <a:pt x="1190110" y="2348210"/>
                </a:cubicBezTo>
                <a:cubicBezTo>
                  <a:pt x="1182876" y="2350836"/>
                  <a:pt x="1174353" y="2348903"/>
                  <a:pt x="1166127" y="2342710"/>
                </a:cubicBezTo>
                <a:cubicBezTo>
                  <a:pt x="1153888" y="2333444"/>
                  <a:pt x="1130946" y="2328786"/>
                  <a:pt x="1112513" y="2338349"/>
                </a:cubicBezTo>
                <a:cubicBezTo>
                  <a:pt x="1102851" y="2343354"/>
                  <a:pt x="1086797" y="2356683"/>
                  <a:pt x="1087887" y="2389238"/>
                </a:cubicBezTo>
                <a:cubicBezTo>
                  <a:pt x="1086797" y="2422139"/>
                  <a:pt x="1102851" y="2435469"/>
                  <a:pt x="1112513" y="2440473"/>
                </a:cubicBezTo>
                <a:cubicBezTo>
                  <a:pt x="1130946" y="2450037"/>
                  <a:pt x="1153888" y="2445379"/>
                  <a:pt x="1166127" y="2436113"/>
                </a:cubicBezTo>
                <a:cubicBezTo>
                  <a:pt x="1174353" y="2429919"/>
                  <a:pt x="1182876" y="2427986"/>
                  <a:pt x="1190110" y="2430613"/>
                </a:cubicBezTo>
                <a:cubicBezTo>
                  <a:pt x="1196452" y="2432941"/>
                  <a:pt x="1201408" y="2438689"/>
                  <a:pt x="1202993" y="2445626"/>
                </a:cubicBezTo>
                <a:cubicBezTo>
                  <a:pt x="1204083" y="2450383"/>
                  <a:pt x="1204480" y="2462622"/>
                  <a:pt x="1204529" y="2477537"/>
                </a:cubicBezTo>
                <a:lnTo>
                  <a:pt x="1214439" y="2477537"/>
                </a:lnTo>
                <a:cubicBezTo>
                  <a:pt x="1214439" y="2462127"/>
                  <a:pt x="1213894" y="2448946"/>
                  <a:pt x="1212656" y="2443446"/>
                </a:cubicBezTo>
                <a:cubicBezTo>
                  <a:pt x="1210327" y="2433239"/>
                  <a:pt x="1202993" y="2424766"/>
                  <a:pt x="1193529" y="2421297"/>
                </a:cubicBezTo>
                <a:cubicBezTo>
                  <a:pt x="1182975" y="2417432"/>
                  <a:pt x="1171132" y="2419910"/>
                  <a:pt x="1160181" y="2428234"/>
                </a:cubicBezTo>
                <a:cubicBezTo>
                  <a:pt x="1150370" y="2435617"/>
                  <a:pt x="1131888" y="2439383"/>
                  <a:pt x="1117122" y="2431703"/>
                </a:cubicBezTo>
                <a:cubicBezTo>
                  <a:pt x="1103793" y="2424766"/>
                  <a:pt x="1097103" y="2410198"/>
                  <a:pt x="1097797" y="2389238"/>
                </a:cubicBezTo>
                <a:cubicBezTo>
                  <a:pt x="1097103" y="2368625"/>
                  <a:pt x="1103793" y="2354057"/>
                  <a:pt x="1117122" y="2347120"/>
                </a:cubicBezTo>
                <a:cubicBezTo>
                  <a:pt x="1131937" y="2339439"/>
                  <a:pt x="1150370" y="2343205"/>
                  <a:pt x="1160181" y="2350588"/>
                </a:cubicBezTo>
                <a:cubicBezTo>
                  <a:pt x="1171132" y="2358913"/>
                  <a:pt x="1182975" y="2361341"/>
                  <a:pt x="1193529" y="2357525"/>
                </a:cubicBezTo>
                <a:cubicBezTo>
                  <a:pt x="1202993" y="2354057"/>
                  <a:pt x="1210327" y="2345583"/>
                  <a:pt x="1212656" y="2335376"/>
                </a:cubicBezTo>
                <a:cubicBezTo>
                  <a:pt x="1216025" y="2320659"/>
                  <a:pt x="1213795" y="2251189"/>
                  <a:pt x="1213002" y="2229932"/>
                </a:cubicBezTo>
                <a:cubicBezTo>
                  <a:pt x="1276279" y="2230824"/>
                  <a:pt x="1363835" y="2229882"/>
                  <a:pt x="1375777" y="2227157"/>
                </a:cubicBezTo>
                <a:cubicBezTo>
                  <a:pt x="1386133" y="2224779"/>
                  <a:pt x="1394804" y="2217346"/>
                  <a:pt x="1398322" y="2207684"/>
                </a:cubicBezTo>
                <a:cubicBezTo>
                  <a:pt x="1402187" y="2196981"/>
                  <a:pt x="1399710" y="2184890"/>
                  <a:pt x="1391236" y="2173692"/>
                </a:cubicBezTo>
                <a:cubicBezTo>
                  <a:pt x="1383655" y="2163633"/>
                  <a:pt x="1379840" y="2144754"/>
                  <a:pt x="1387718" y="2129592"/>
                </a:cubicBezTo>
                <a:cubicBezTo>
                  <a:pt x="1394804" y="2115916"/>
                  <a:pt x="1409719" y="2109078"/>
                  <a:pt x="1431174" y="2109772"/>
                </a:cubicBezTo>
                <a:cubicBezTo>
                  <a:pt x="1452333" y="2109078"/>
                  <a:pt x="1467198" y="2115916"/>
                  <a:pt x="1474283" y="2129592"/>
                </a:cubicBezTo>
                <a:cubicBezTo>
                  <a:pt x="1482162" y="2144754"/>
                  <a:pt x="1478347" y="2163633"/>
                  <a:pt x="1470765" y="2173692"/>
                </a:cubicBezTo>
                <a:cubicBezTo>
                  <a:pt x="1462292" y="2184890"/>
                  <a:pt x="1459765" y="2196981"/>
                  <a:pt x="1463680" y="2207684"/>
                </a:cubicBezTo>
                <a:cubicBezTo>
                  <a:pt x="1467198" y="2217346"/>
                  <a:pt x="1475820" y="2224779"/>
                  <a:pt x="1486225" y="2227157"/>
                </a:cubicBezTo>
                <a:cubicBezTo>
                  <a:pt x="1494649" y="2229090"/>
                  <a:pt x="1534785" y="2229189"/>
                  <a:pt x="1599944" y="2229040"/>
                </a:cubicBezTo>
                <a:cubicBezTo>
                  <a:pt x="1606336" y="2228991"/>
                  <a:pt x="1612877" y="2228991"/>
                  <a:pt x="1619418" y="2228991"/>
                </a:cubicBezTo>
                <a:cubicBezTo>
                  <a:pt x="1620508" y="2257730"/>
                  <a:pt x="1622192" y="2320808"/>
                  <a:pt x="1619368" y="2333196"/>
                </a:cubicBezTo>
                <a:cubicBezTo>
                  <a:pt x="1617782" y="2340133"/>
                  <a:pt x="1612827" y="2345881"/>
                  <a:pt x="1606485" y="2348210"/>
                </a:cubicBezTo>
                <a:cubicBezTo>
                  <a:pt x="1599250" y="2350836"/>
                  <a:pt x="1590728" y="2348903"/>
                  <a:pt x="1582502" y="2342710"/>
                </a:cubicBezTo>
                <a:cubicBezTo>
                  <a:pt x="1570263" y="2333444"/>
                  <a:pt x="1547321" y="2328786"/>
                  <a:pt x="1528888" y="2338349"/>
                </a:cubicBezTo>
                <a:cubicBezTo>
                  <a:pt x="1519226" y="2343354"/>
                  <a:pt x="1503171" y="2356683"/>
                  <a:pt x="1504262" y="2389238"/>
                </a:cubicBezTo>
                <a:cubicBezTo>
                  <a:pt x="1503171" y="2422139"/>
                  <a:pt x="1519226" y="2435469"/>
                  <a:pt x="1528888" y="2440473"/>
                </a:cubicBezTo>
                <a:cubicBezTo>
                  <a:pt x="1547321" y="2450037"/>
                  <a:pt x="1570263" y="2445379"/>
                  <a:pt x="1582502" y="2436113"/>
                </a:cubicBezTo>
                <a:cubicBezTo>
                  <a:pt x="1590728" y="2429919"/>
                  <a:pt x="1599250" y="2427986"/>
                  <a:pt x="1606485" y="2430613"/>
                </a:cubicBezTo>
                <a:cubicBezTo>
                  <a:pt x="1612827" y="2432941"/>
                  <a:pt x="1617782" y="2438689"/>
                  <a:pt x="1619368" y="2445626"/>
                </a:cubicBezTo>
                <a:cubicBezTo>
                  <a:pt x="1620458" y="2450383"/>
                  <a:pt x="1620855" y="2462622"/>
                  <a:pt x="1620904" y="2477537"/>
                </a:cubicBezTo>
                <a:lnTo>
                  <a:pt x="1630814" y="2477537"/>
                </a:lnTo>
                <a:cubicBezTo>
                  <a:pt x="1630765" y="2462127"/>
                  <a:pt x="1630269" y="2448946"/>
                  <a:pt x="1629031" y="2443446"/>
                </a:cubicBezTo>
                <a:cubicBezTo>
                  <a:pt x="1626702" y="2433239"/>
                  <a:pt x="1619368" y="2424766"/>
                  <a:pt x="1609904" y="2421297"/>
                </a:cubicBezTo>
                <a:cubicBezTo>
                  <a:pt x="1599350" y="2417432"/>
                  <a:pt x="1587507" y="2419910"/>
                  <a:pt x="1576556" y="2428234"/>
                </a:cubicBezTo>
                <a:cubicBezTo>
                  <a:pt x="1566745" y="2435667"/>
                  <a:pt x="1548312" y="2439383"/>
                  <a:pt x="1533497" y="2431703"/>
                </a:cubicBezTo>
                <a:cubicBezTo>
                  <a:pt x="1520168" y="2424766"/>
                  <a:pt x="1513478" y="2410198"/>
                  <a:pt x="1514172" y="2389238"/>
                </a:cubicBezTo>
                <a:cubicBezTo>
                  <a:pt x="1513478" y="2368625"/>
                  <a:pt x="1520168" y="2354057"/>
                  <a:pt x="1533497" y="2347120"/>
                </a:cubicBezTo>
                <a:cubicBezTo>
                  <a:pt x="1548312" y="2339489"/>
                  <a:pt x="1566745" y="2343205"/>
                  <a:pt x="1576556" y="2350588"/>
                </a:cubicBezTo>
                <a:cubicBezTo>
                  <a:pt x="1587507" y="2358913"/>
                  <a:pt x="1599350" y="2361390"/>
                  <a:pt x="1609904" y="2357525"/>
                </a:cubicBezTo>
                <a:cubicBezTo>
                  <a:pt x="1619368" y="2354057"/>
                  <a:pt x="1626702" y="2345583"/>
                  <a:pt x="1629031" y="2335376"/>
                </a:cubicBezTo>
                <a:cubicBezTo>
                  <a:pt x="1632450" y="2320461"/>
                  <a:pt x="1630071" y="2249009"/>
                  <a:pt x="1629328" y="2228991"/>
                </a:cubicBezTo>
                <a:cubicBezTo>
                  <a:pt x="1668572" y="2228941"/>
                  <a:pt x="1705140" y="2229189"/>
                  <a:pt x="1711532" y="2230626"/>
                </a:cubicBezTo>
                <a:cubicBezTo>
                  <a:pt x="1718668" y="2232261"/>
                  <a:pt x="1724564" y="2237315"/>
                  <a:pt x="1726943" y="2243856"/>
                </a:cubicBezTo>
                <a:cubicBezTo>
                  <a:pt x="1729668" y="2251288"/>
                  <a:pt x="1727636" y="2260009"/>
                  <a:pt x="1721294" y="2268433"/>
                </a:cubicBezTo>
                <a:cubicBezTo>
                  <a:pt x="1711879" y="2280920"/>
                  <a:pt x="1707073" y="2304308"/>
                  <a:pt x="1716834" y="2323137"/>
                </a:cubicBezTo>
                <a:cubicBezTo>
                  <a:pt x="1721988" y="2332998"/>
                  <a:pt x="1735416" y="2349448"/>
                  <a:pt x="1768764" y="2348259"/>
                </a:cubicBezTo>
                <a:cubicBezTo>
                  <a:pt x="1802359" y="2349399"/>
                  <a:pt x="1815886" y="2332998"/>
                  <a:pt x="1821040" y="2323137"/>
                </a:cubicBezTo>
                <a:cubicBezTo>
                  <a:pt x="1830801" y="2304308"/>
                  <a:pt x="1826044" y="2280920"/>
                  <a:pt x="1816580" y="2268433"/>
                </a:cubicBezTo>
                <a:cubicBezTo>
                  <a:pt x="1810237" y="2260009"/>
                  <a:pt x="1808206" y="2251288"/>
                  <a:pt x="1810931" y="2243856"/>
                </a:cubicBezTo>
                <a:cubicBezTo>
                  <a:pt x="1813310" y="2237315"/>
                  <a:pt x="1819206" y="2232261"/>
                  <a:pt x="1826341" y="2230626"/>
                </a:cubicBezTo>
                <a:cubicBezTo>
                  <a:pt x="1833378" y="2229040"/>
                  <a:pt x="1876933" y="2228892"/>
                  <a:pt x="1920438" y="2228991"/>
                </a:cubicBezTo>
                <a:cubicBezTo>
                  <a:pt x="1919695" y="2249009"/>
                  <a:pt x="1917317" y="2320461"/>
                  <a:pt x="1920736" y="2335376"/>
                </a:cubicBezTo>
                <a:cubicBezTo>
                  <a:pt x="1923065" y="2345583"/>
                  <a:pt x="1930398" y="2354057"/>
                  <a:pt x="1939862" y="2357525"/>
                </a:cubicBezTo>
                <a:cubicBezTo>
                  <a:pt x="1950417" y="2361341"/>
                  <a:pt x="1962259" y="2358913"/>
                  <a:pt x="1973210" y="2350588"/>
                </a:cubicBezTo>
                <a:cubicBezTo>
                  <a:pt x="1983071" y="2343205"/>
                  <a:pt x="2001503" y="2339439"/>
                  <a:pt x="2016319" y="2347120"/>
                </a:cubicBezTo>
                <a:cubicBezTo>
                  <a:pt x="2029648" y="2354057"/>
                  <a:pt x="2036288" y="2368625"/>
                  <a:pt x="2035594" y="2389585"/>
                </a:cubicBezTo>
                <a:cubicBezTo>
                  <a:pt x="2036288" y="2410198"/>
                  <a:pt x="2029648" y="2424766"/>
                  <a:pt x="2016319" y="2431703"/>
                </a:cubicBezTo>
                <a:cubicBezTo>
                  <a:pt x="2001454" y="2439383"/>
                  <a:pt x="1983071" y="2435617"/>
                  <a:pt x="1973210" y="2428234"/>
                </a:cubicBezTo>
                <a:cubicBezTo>
                  <a:pt x="1962259" y="2419910"/>
                  <a:pt x="1950417" y="2417482"/>
                  <a:pt x="1939862" y="2421297"/>
                </a:cubicBezTo>
                <a:cubicBezTo>
                  <a:pt x="1930398" y="2424766"/>
                  <a:pt x="1923065" y="2433239"/>
                  <a:pt x="1920736" y="2443446"/>
                </a:cubicBezTo>
                <a:cubicBezTo>
                  <a:pt x="1919497" y="2448996"/>
                  <a:pt x="1919001" y="2462127"/>
                  <a:pt x="1918952" y="2477537"/>
                </a:cubicBezTo>
                <a:lnTo>
                  <a:pt x="1928862" y="2477537"/>
                </a:lnTo>
                <a:cubicBezTo>
                  <a:pt x="1928862" y="2462622"/>
                  <a:pt x="1929308" y="2450383"/>
                  <a:pt x="1930398" y="2445626"/>
                </a:cubicBezTo>
                <a:cubicBezTo>
                  <a:pt x="1931984" y="2438689"/>
                  <a:pt x="1936939" y="2432941"/>
                  <a:pt x="1943281" y="2430613"/>
                </a:cubicBezTo>
                <a:cubicBezTo>
                  <a:pt x="1950516" y="2427986"/>
                  <a:pt x="1959038" y="2429919"/>
                  <a:pt x="1967264" y="2436113"/>
                </a:cubicBezTo>
                <a:cubicBezTo>
                  <a:pt x="1979503" y="2445379"/>
                  <a:pt x="2002445" y="2450037"/>
                  <a:pt x="2020878" y="2440473"/>
                </a:cubicBezTo>
                <a:cubicBezTo>
                  <a:pt x="2030540" y="2435469"/>
                  <a:pt x="2046644" y="2422139"/>
                  <a:pt x="2045504" y="2389585"/>
                </a:cubicBezTo>
                <a:cubicBezTo>
                  <a:pt x="2046644" y="2356683"/>
                  <a:pt x="2030540" y="2343354"/>
                  <a:pt x="2020878" y="2338349"/>
                </a:cubicBezTo>
                <a:cubicBezTo>
                  <a:pt x="2002445" y="2328786"/>
                  <a:pt x="1979503" y="2333444"/>
                  <a:pt x="1967264" y="2342710"/>
                </a:cubicBezTo>
                <a:cubicBezTo>
                  <a:pt x="1959038" y="2348903"/>
                  <a:pt x="1950516" y="2350836"/>
                  <a:pt x="1943281" y="2348210"/>
                </a:cubicBezTo>
                <a:cubicBezTo>
                  <a:pt x="1936939" y="2345881"/>
                  <a:pt x="1931984" y="2340133"/>
                  <a:pt x="1930398" y="2333196"/>
                </a:cubicBezTo>
                <a:cubicBezTo>
                  <a:pt x="1927574" y="2320808"/>
                  <a:pt x="1929258" y="2257780"/>
                  <a:pt x="1930349" y="2228991"/>
                </a:cubicBezTo>
                <a:cubicBezTo>
                  <a:pt x="1932876" y="2228991"/>
                  <a:pt x="1935452" y="2229040"/>
                  <a:pt x="1937930" y="2229040"/>
                </a:cubicBezTo>
                <a:cubicBezTo>
                  <a:pt x="2003089" y="2229189"/>
                  <a:pt x="2043225" y="2229090"/>
                  <a:pt x="2051649" y="2227157"/>
                </a:cubicBezTo>
                <a:cubicBezTo>
                  <a:pt x="2062054" y="2224779"/>
                  <a:pt x="2070676" y="2217346"/>
                  <a:pt x="2074194" y="2207684"/>
                </a:cubicBezTo>
                <a:cubicBezTo>
                  <a:pt x="2078109" y="2196981"/>
                  <a:pt x="2075582" y="2184890"/>
                  <a:pt x="2067158" y="2173692"/>
                </a:cubicBezTo>
                <a:cubicBezTo>
                  <a:pt x="2059527" y="2163633"/>
                  <a:pt x="2055712" y="2144754"/>
                  <a:pt x="2063590" y="2129592"/>
                </a:cubicBezTo>
                <a:cubicBezTo>
                  <a:pt x="2070676" y="2115916"/>
                  <a:pt x="2085542" y="2109078"/>
                  <a:pt x="2107047" y="2109772"/>
                </a:cubicBezTo>
                <a:cubicBezTo>
                  <a:pt x="2128205" y="2109028"/>
                  <a:pt x="2143070" y="2115916"/>
                  <a:pt x="2150156" y="2129592"/>
                </a:cubicBezTo>
                <a:cubicBezTo>
                  <a:pt x="2158084" y="2144754"/>
                  <a:pt x="2154219" y="2163633"/>
                  <a:pt x="2146638" y="2173692"/>
                </a:cubicBezTo>
                <a:cubicBezTo>
                  <a:pt x="2138165" y="2184890"/>
                  <a:pt x="2135687" y="2196981"/>
                  <a:pt x="2139552" y="2207684"/>
                </a:cubicBezTo>
                <a:cubicBezTo>
                  <a:pt x="2143070" y="2217346"/>
                  <a:pt x="2151741" y="2224779"/>
                  <a:pt x="2162097" y="2227157"/>
                </a:cubicBezTo>
                <a:cubicBezTo>
                  <a:pt x="2170521" y="2229090"/>
                  <a:pt x="2210707" y="2229189"/>
                  <a:pt x="2275816" y="2229040"/>
                </a:cubicBezTo>
                <a:cubicBezTo>
                  <a:pt x="2276907" y="2229040"/>
                  <a:pt x="2277997" y="2229040"/>
                  <a:pt x="2279087" y="2228991"/>
                </a:cubicBezTo>
                <a:cubicBezTo>
                  <a:pt x="2280177" y="2257780"/>
                  <a:pt x="2281862" y="2320808"/>
                  <a:pt x="2279037" y="2333196"/>
                </a:cubicBezTo>
                <a:cubicBezTo>
                  <a:pt x="2277452" y="2340133"/>
                  <a:pt x="2272497" y="2345881"/>
                  <a:pt x="2266154" y="2348210"/>
                </a:cubicBezTo>
                <a:cubicBezTo>
                  <a:pt x="2258920" y="2350836"/>
                  <a:pt x="2250397" y="2348903"/>
                  <a:pt x="2242171" y="2342710"/>
                </a:cubicBezTo>
                <a:cubicBezTo>
                  <a:pt x="2229982" y="2333444"/>
                  <a:pt x="2207040" y="2328786"/>
                  <a:pt x="2188607" y="2338349"/>
                </a:cubicBezTo>
                <a:cubicBezTo>
                  <a:pt x="2178895" y="2343354"/>
                  <a:pt x="2162841" y="2356683"/>
                  <a:pt x="2163931" y="2389238"/>
                </a:cubicBezTo>
                <a:cubicBezTo>
                  <a:pt x="2162841" y="2422139"/>
                  <a:pt x="2178895" y="2435469"/>
                  <a:pt x="2188607" y="2440473"/>
                </a:cubicBezTo>
                <a:cubicBezTo>
                  <a:pt x="2207040" y="2450037"/>
                  <a:pt x="2229982" y="2445379"/>
                  <a:pt x="2242171" y="2436113"/>
                </a:cubicBezTo>
                <a:cubicBezTo>
                  <a:pt x="2250397" y="2429919"/>
                  <a:pt x="2258920" y="2427986"/>
                  <a:pt x="2266154" y="2430613"/>
                </a:cubicBezTo>
                <a:cubicBezTo>
                  <a:pt x="2272497" y="2432941"/>
                  <a:pt x="2277452" y="2438689"/>
                  <a:pt x="2279037" y="2445626"/>
                </a:cubicBezTo>
                <a:cubicBezTo>
                  <a:pt x="2280127" y="2450383"/>
                  <a:pt x="2280573" y="2462622"/>
                  <a:pt x="2280623" y="2477537"/>
                </a:cubicBezTo>
                <a:lnTo>
                  <a:pt x="2290483" y="2477537"/>
                </a:lnTo>
                <a:cubicBezTo>
                  <a:pt x="2290434" y="2462127"/>
                  <a:pt x="2289938" y="2448946"/>
                  <a:pt x="2288700" y="2443446"/>
                </a:cubicBezTo>
                <a:cubicBezTo>
                  <a:pt x="2286371" y="2433239"/>
                  <a:pt x="2279037" y="2424766"/>
                  <a:pt x="2269573" y="2421297"/>
                </a:cubicBezTo>
                <a:cubicBezTo>
                  <a:pt x="2259068" y="2417432"/>
                  <a:pt x="2247226" y="2419910"/>
                  <a:pt x="2236225" y="2428234"/>
                </a:cubicBezTo>
                <a:cubicBezTo>
                  <a:pt x="2226414" y="2435617"/>
                  <a:pt x="2207981" y="2439383"/>
                  <a:pt x="2193166" y="2431703"/>
                </a:cubicBezTo>
                <a:cubicBezTo>
                  <a:pt x="2179837" y="2424766"/>
                  <a:pt x="2173147" y="2410198"/>
                  <a:pt x="2173841" y="2389238"/>
                </a:cubicBezTo>
                <a:cubicBezTo>
                  <a:pt x="2173147" y="2368625"/>
                  <a:pt x="2179837" y="2354057"/>
                  <a:pt x="2193166" y="2347120"/>
                </a:cubicBezTo>
                <a:cubicBezTo>
                  <a:pt x="2207981" y="2339489"/>
                  <a:pt x="2226414" y="2343205"/>
                  <a:pt x="2236225" y="2350588"/>
                </a:cubicBezTo>
                <a:cubicBezTo>
                  <a:pt x="2247226" y="2358913"/>
                  <a:pt x="2259068" y="2361390"/>
                  <a:pt x="2269573" y="2357525"/>
                </a:cubicBezTo>
                <a:cubicBezTo>
                  <a:pt x="2279037" y="2354057"/>
                  <a:pt x="2286371" y="2345583"/>
                  <a:pt x="2288700" y="2335376"/>
                </a:cubicBezTo>
                <a:cubicBezTo>
                  <a:pt x="2292119" y="2320461"/>
                  <a:pt x="2289740" y="2249059"/>
                  <a:pt x="2288997" y="2228991"/>
                </a:cubicBezTo>
                <a:cubicBezTo>
                  <a:pt x="2333890" y="2228892"/>
                  <a:pt x="2380170" y="2228991"/>
                  <a:pt x="2387405" y="2230626"/>
                </a:cubicBezTo>
                <a:cubicBezTo>
                  <a:pt x="2394540" y="2232261"/>
                  <a:pt x="2400437" y="2237315"/>
                  <a:pt x="2402815" y="2243856"/>
                </a:cubicBezTo>
                <a:cubicBezTo>
                  <a:pt x="2405540" y="2251288"/>
                  <a:pt x="2403558" y="2260009"/>
                  <a:pt x="2397166" y="2268433"/>
                </a:cubicBezTo>
                <a:cubicBezTo>
                  <a:pt x="2387752" y="2280920"/>
                  <a:pt x="2382995" y="2304308"/>
                  <a:pt x="2392756" y="2323137"/>
                </a:cubicBezTo>
                <a:cubicBezTo>
                  <a:pt x="2397711" y="2332651"/>
                  <a:pt x="2410545" y="2348309"/>
                  <a:pt x="2441465" y="2348309"/>
                </a:cubicBezTo>
                <a:cubicBezTo>
                  <a:pt x="2442505" y="2348309"/>
                  <a:pt x="2443546" y="2348309"/>
                  <a:pt x="2444685" y="2348259"/>
                </a:cubicBezTo>
                <a:cubicBezTo>
                  <a:pt x="2459006" y="2348755"/>
                  <a:pt x="2469659" y="2346079"/>
                  <a:pt x="2477587" y="2342065"/>
                </a:cubicBezTo>
                <a:lnTo>
                  <a:pt x="2477587" y="2330520"/>
                </a:lnTo>
                <a:cubicBezTo>
                  <a:pt x="2469510" y="2336070"/>
                  <a:pt x="2458411" y="2338745"/>
                  <a:pt x="2444685" y="2338349"/>
                </a:cubicBezTo>
                <a:cubicBezTo>
                  <a:pt x="2423527" y="2339043"/>
                  <a:pt x="2408612" y="2332205"/>
                  <a:pt x="2401527" y="2318529"/>
                </a:cubicBezTo>
                <a:cubicBezTo>
                  <a:pt x="2393648" y="2303366"/>
                  <a:pt x="2397464" y="2284487"/>
                  <a:pt x="2405094" y="2274429"/>
                </a:cubicBezTo>
                <a:cubicBezTo>
                  <a:pt x="2413518" y="2263230"/>
                  <a:pt x="2416045" y="2251189"/>
                  <a:pt x="2412130" y="2240437"/>
                </a:cubicBezTo>
                <a:cubicBezTo>
                  <a:pt x="2408612" y="2230824"/>
                  <a:pt x="2399991" y="2223342"/>
                  <a:pt x="2389585" y="2220963"/>
                </a:cubicBezTo>
                <a:cubicBezTo>
                  <a:pt x="2381657" y="2219130"/>
                  <a:pt x="2345485" y="2218981"/>
                  <a:pt x="2286767" y="2219080"/>
                </a:cubicBezTo>
                <a:cubicBezTo>
                  <a:pt x="2285677" y="2189400"/>
                  <a:pt x="2284141" y="2129245"/>
                  <a:pt x="2286916" y="2117204"/>
                </a:cubicBezTo>
                <a:cubicBezTo>
                  <a:pt x="2288501" y="2110267"/>
                  <a:pt x="2293407" y="2104519"/>
                  <a:pt x="2299749" y="2102190"/>
                </a:cubicBezTo>
                <a:cubicBezTo>
                  <a:pt x="2307033" y="2099564"/>
                  <a:pt x="2315556" y="2101496"/>
                  <a:pt x="2323732" y="2107690"/>
                </a:cubicBezTo>
                <a:cubicBezTo>
                  <a:pt x="2335971" y="2116956"/>
                  <a:pt x="2358913" y="2121614"/>
                  <a:pt x="2377346" y="2112051"/>
                </a:cubicBezTo>
                <a:cubicBezTo>
                  <a:pt x="2387008" y="2107046"/>
                  <a:pt x="2403112" y="2093717"/>
                  <a:pt x="2401973" y="2061162"/>
                </a:cubicBezTo>
                <a:cubicBezTo>
                  <a:pt x="2403112" y="2028260"/>
                  <a:pt x="2387008" y="2014931"/>
                  <a:pt x="2377346" y="2009927"/>
                </a:cubicBezTo>
                <a:cubicBezTo>
                  <a:pt x="2358913" y="2000363"/>
                  <a:pt x="2335971" y="2005021"/>
                  <a:pt x="2323732" y="2014287"/>
                </a:cubicBezTo>
                <a:cubicBezTo>
                  <a:pt x="2315556" y="2020481"/>
                  <a:pt x="2307033" y="2022413"/>
                  <a:pt x="2299749" y="2019787"/>
                </a:cubicBezTo>
                <a:cubicBezTo>
                  <a:pt x="2293407" y="2017458"/>
                  <a:pt x="2288501" y="2011711"/>
                  <a:pt x="2286916" y="2004773"/>
                </a:cubicBezTo>
                <a:cubicBezTo>
                  <a:pt x="2284042" y="1992386"/>
                  <a:pt x="2285727" y="1929407"/>
                  <a:pt x="2286817" y="1900618"/>
                </a:cubicBezTo>
                <a:cubicBezTo>
                  <a:pt x="2345534" y="1900717"/>
                  <a:pt x="2381657" y="1900568"/>
                  <a:pt x="2389585" y="1898735"/>
                </a:cubicBezTo>
                <a:cubicBezTo>
                  <a:pt x="2399991" y="1896356"/>
                  <a:pt x="2408612" y="1888924"/>
                  <a:pt x="2412130" y="1879261"/>
                </a:cubicBezTo>
                <a:cubicBezTo>
                  <a:pt x="2416045" y="1868558"/>
                  <a:pt x="2413518" y="1856468"/>
                  <a:pt x="2405094" y="1845270"/>
                </a:cubicBezTo>
                <a:cubicBezTo>
                  <a:pt x="2397464" y="1835211"/>
                  <a:pt x="2393648" y="1816332"/>
                  <a:pt x="2401527" y="1801169"/>
                </a:cubicBezTo>
                <a:cubicBezTo>
                  <a:pt x="2408612" y="1787493"/>
                  <a:pt x="2423626" y="1780755"/>
                  <a:pt x="2444983" y="1781349"/>
                </a:cubicBezTo>
                <a:cubicBezTo>
                  <a:pt x="2458609" y="1781002"/>
                  <a:pt x="2469609" y="1783628"/>
                  <a:pt x="2477587" y="1789178"/>
                </a:cubicBezTo>
                <a:lnTo>
                  <a:pt x="2477587" y="1777633"/>
                </a:lnTo>
                <a:cubicBezTo>
                  <a:pt x="2469709" y="1773619"/>
                  <a:pt x="2459154" y="1770943"/>
                  <a:pt x="2444983" y="1771439"/>
                </a:cubicBezTo>
                <a:cubicBezTo>
                  <a:pt x="2411437" y="1770250"/>
                  <a:pt x="2397860" y="1786750"/>
                  <a:pt x="2392756" y="1796611"/>
                </a:cubicBezTo>
                <a:cubicBezTo>
                  <a:pt x="2382995" y="1815390"/>
                  <a:pt x="2387752" y="1838778"/>
                  <a:pt x="2397166" y="1851265"/>
                </a:cubicBezTo>
                <a:cubicBezTo>
                  <a:pt x="2403558" y="1859689"/>
                  <a:pt x="2405540" y="1868410"/>
                  <a:pt x="2402815" y="1875892"/>
                </a:cubicBezTo>
                <a:cubicBezTo>
                  <a:pt x="2400437" y="1882383"/>
                  <a:pt x="2394540" y="1887437"/>
                  <a:pt x="2387405" y="1889072"/>
                </a:cubicBezTo>
                <a:cubicBezTo>
                  <a:pt x="2380022" y="1890757"/>
                  <a:pt x="2332304" y="1890807"/>
                  <a:pt x="2286767" y="1890708"/>
                </a:cubicBezTo>
                <a:cubicBezTo>
                  <a:pt x="2285677" y="1861027"/>
                  <a:pt x="2284141" y="1800872"/>
                  <a:pt x="2286916" y="1788782"/>
                </a:cubicBezTo>
                <a:cubicBezTo>
                  <a:pt x="2288501" y="1781845"/>
                  <a:pt x="2293407" y="1776097"/>
                  <a:pt x="2299749" y="1773768"/>
                </a:cubicBezTo>
                <a:cubicBezTo>
                  <a:pt x="2307033" y="1771142"/>
                  <a:pt x="2315556" y="1773074"/>
                  <a:pt x="2323732" y="1779268"/>
                </a:cubicBezTo>
                <a:cubicBezTo>
                  <a:pt x="2335971" y="1788534"/>
                  <a:pt x="2358913" y="1793192"/>
                  <a:pt x="2377346" y="1783628"/>
                </a:cubicBezTo>
                <a:cubicBezTo>
                  <a:pt x="2387008" y="1778624"/>
                  <a:pt x="2403112" y="1765295"/>
                  <a:pt x="2401973" y="1732740"/>
                </a:cubicBezTo>
                <a:cubicBezTo>
                  <a:pt x="2403112" y="1699838"/>
                  <a:pt x="2387008" y="1686509"/>
                  <a:pt x="2377346" y="1681504"/>
                </a:cubicBezTo>
                <a:cubicBezTo>
                  <a:pt x="2358913" y="1671941"/>
                  <a:pt x="2335971" y="1676599"/>
                  <a:pt x="2323732" y="1685865"/>
                </a:cubicBezTo>
                <a:cubicBezTo>
                  <a:pt x="2315556" y="1692059"/>
                  <a:pt x="2307033" y="1693991"/>
                  <a:pt x="2299749" y="1691365"/>
                </a:cubicBezTo>
                <a:cubicBezTo>
                  <a:pt x="2293407" y="1689036"/>
                  <a:pt x="2288501" y="1683288"/>
                  <a:pt x="2286916" y="1676351"/>
                </a:cubicBezTo>
                <a:cubicBezTo>
                  <a:pt x="2284091" y="1664162"/>
                  <a:pt x="2285677" y="1602719"/>
                  <a:pt x="2286767" y="1573385"/>
                </a:cubicBezTo>
                <a:cubicBezTo>
                  <a:pt x="2335277" y="1573286"/>
                  <a:pt x="2381211" y="1572245"/>
                  <a:pt x="2389585" y="1570313"/>
                </a:cubicBezTo>
                <a:cubicBezTo>
                  <a:pt x="2399991" y="1567934"/>
                  <a:pt x="2408612" y="1560501"/>
                  <a:pt x="2412130" y="1550839"/>
                </a:cubicBezTo>
                <a:cubicBezTo>
                  <a:pt x="2416045" y="1540136"/>
                  <a:pt x="2413518" y="1528046"/>
                  <a:pt x="2405094" y="1516847"/>
                </a:cubicBezTo>
                <a:cubicBezTo>
                  <a:pt x="2397464" y="1506788"/>
                  <a:pt x="2393648" y="1487910"/>
                  <a:pt x="2401527" y="1472747"/>
                </a:cubicBezTo>
                <a:cubicBezTo>
                  <a:pt x="2408612" y="1459071"/>
                  <a:pt x="2423626" y="1452332"/>
                  <a:pt x="2444983" y="1452927"/>
                </a:cubicBezTo>
                <a:cubicBezTo>
                  <a:pt x="2458609" y="1452531"/>
                  <a:pt x="2469609" y="1455206"/>
                  <a:pt x="2477587" y="1460756"/>
                </a:cubicBezTo>
                <a:lnTo>
                  <a:pt x="2477587" y="1449211"/>
                </a:lnTo>
                <a:cubicBezTo>
                  <a:pt x="2469709" y="1445197"/>
                  <a:pt x="2459154" y="1442521"/>
                  <a:pt x="2444983" y="1443017"/>
                </a:cubicBezTo>
                <a:cubicBezTo>
                  <a:pt x="2411437" y="1441877"/>
                  <a:pt x="2397860" y="1458278"/>
                  <a:pt x="2392756" y="1468188"/>
                </a:cubicBezTo>
                <a:cubicBezTo>
                  <a:pt x="2382995" y="1486968"/>
                  <a:pt x="2387752" y="1510356"/>
                  <a:pt x="2397166" y="1522843"/>
                </a:cubicBezTo>
                <a:cubicBezTo>
                  <a:pt x="2403558" y="1531267"/>
                  <a:pt x="2405540" y="1539988"/>
                  <a:pt x="2402815" y="1547420"/>
                </a:cubicBezTo>
                <a:cubicBezTo>
                  <a:pt x="2400437" y="1553961"/>
                  <a:pt x="2394540" y="1559015"/>
                  <a:pt x="2387405" y="1560650"/>
                </a:cubicBezTo>
                <a:cubicBezTo>
                  <a:pt x="2379774" y="1562384"/>
                  <a:pt x="2335971" y="1563376"/>
                  <a:pt x="2289046" y="1563524"/>
                </a:cubicBezTo>
                <a:cubicBezTo>
                  <a:pt x="2289839" y="1542168"/>
                  <a:pt x="2292069" y="1472846"/>
                  <a:pt x="2288700" y="1458130"/>
                </a:cubicBezTo>
                <a:cubicBezTo>
                  <a:pt x="2286371" y="1447972"/>
                  <a:pt x="2279037" y="1439499"/>
                  <a:pt x="2269573" y="1436030"/>
                </a:cubicBezTo>
                <a:cubicBezTo>
                  <a:pt x="2259019" y="1432215"/>
                  <a:pt x="2247176" y="1434643"/>
                  <a:pt x="2236225" y="1442967"/>
                </a:cubicBezTo>
                <a:cubicBezTo>
                  <a:pt x="2226414" y="1450350"/>
                  <a:pt x="2207981" y="1454116"/>
                  <a:pt x="2193166" y="1446436"/>
                </a:cubicBezTo>
                <a:cubicBezTo>
                  <a:pt x="2179837" y="1439499"/>
                  <a:pt x="2173147" y="1424931"/>
                  <a:pt x="2173841" y="1403971"/>
                </a:cubicBezTo>
                <a:cubicBezTo>
                  <a:pt x="2173147" y="1383358"/>
                  <a:pt x="2179837" y="1368790"/>
                  <a:pt x="2193166" y="1361853"/>
                </a:cubicBezTo>
                <a:cubicBezTo>
                  <a:pt x="2207981" y="1354172"/>
                  <a:pt x="2226414" y="1357938"/>
                  <a:pt x="2236225" y="1365321"/>
                </a:cubicBezTo>
                <a:cubicBezTo>
                  <a:pt x="2247226" y="1373596"/>
                  <a:pt x="2259019" y="1376074"/>
                  <a:pt x="2269573" y="1372258"/>
                </a:cubicBezTo>
                <a:cubicBezTo>
                  <a:pt x="2279037" y="1368790"/>
                  <a:pt x="2286371" y="1360317"/>
                  <a:pt x="2288700" y="1350109"/>
                </a:cubicBezTo>
                <a:cubicBezTo>
                  <a:pt x="2292119" y="1335145"/>
                  <a:pt x="2289740" y="1263792"/>
                  <a:pt x="2288997" y="1243724"/>
                </a:cubicBezTo>
                <a:cubicBezTo>
                  <a:pt x="2333890" y="1243625"/>
                  <a:pt x="2380170" y="1243674"/>
                  <a:pt x="2387405" y="1245359"/>
                </a:cubicBezTo>
                <a:cubicBezTo>
                  <a:pt x="2394540" y="1246994"/>
                  <a:pt x="2400437" y="1252048"/>
                  <a:pt x="2402815" y="1258589"/>
                </a:cubicBezTo>
                <a:cubicBezTo>
                  <a:pt x="2405540" y="1266021"/>
                  <a:pt x="2403558" y="1274742"/>
                  <a:pt x="2397166" y="1283166"/>
                </a:cubicBezTo>
                <a:cubicBezTo>
                  <a:pt x="2387752" y="1295653"/>
                  <a:pt x="2382995" y="1319041"/>
                  <a:pt x="2392756" y="1337820"/>
                </a:cubicBezTo>
                <a:cubicBezTo>
                  <a:pt x="2397860" y="1347731"/>
                  <a:pt x="2411288" y="1364132"/>
                  <a:pt x="2444685" y="1362992"/>
                </a:cubicBezTo>
                <a:cubicBezTo>
                  <a:pt x="2458956" y="1363488"/>
                  <a:pt x="2469659" y="1360762"/>
                  <a:pt x="2477587" y="1356699"/>
                </a:cubicBezTo>
                <a:lnTo>
                  <a:pt x="2477587" y="1345253"/>
                </a:lnTo>
                <a:cubicBezTo>
                  <a:pt x="2469560" y="1350852"/>
                  <a:pt x="2458460" y="1353478"/>
                  <a:pt x="2444685" y="1353082"/>
                </a:cubicBezTo>
                <a:cubicBezTo>
                  <a:pt x="2423478" y="1353776"/>
                  <a:pt x="2408612" y="1346938"/>
                  <a:pt x="2401527" y="1333262"/>
                </a:cubicBezTo>
                <a:cubicBezTo>
                  <a:pt x="2393648" y="1318099"/>
                  <a:pt x="2397464" y="1299221"/>
                  <a:pt x="2405094" y="1289162"/>
                </a:cubicBezTo>
                <a:cubicBezTo>
                  <a:pt x="2413518" y="1277963"/>
                  <a:pt x="2416045" y="1265873"/>
                  <a:pt x="2412130" y="1255170"/>
                </a:cubicBezTo>
                <a:cubicBezTo>
                  <a:pt x="2408612" y="1245507"/>
                  <a:pt x="2399991" y="1238075"/>
                  <a:pt x="2389585" y="1235696"/>
                </a:cubicBezTo>
                <a:cubicBezTo>
                  <a:pt x="2381657" y="1233863"/>
                  <a:pt x="2345485" y="1233714"/>
                  <a:pt x="2286767" y="1233813"/>
                </a:cubicBezTo>
                <a:cubicBezTo>
                  <a:pt x="2285677" y="1204133"/>
                  <a:pt x="2284141" y="1143978"/>
                  <a:pt x="2286916" y="1131937"/>
                </a:cubicBezTo>
                <a:cubicBezTo>
                  <a:pt x="2288501" y="1125000"/>
                  <a:pt x="2293407" y="1119252"/>
                  <a:pt x="2299749" y="1116923"/>
                </a:cubicBezTo>
                <a:cubicBezTo>
                  <a:pt x="2307033" y="1114297"/>
                  <a:pt x="2315556" y="1116230"/>
                  <a:pt x="2323732" y="1122423"/>
                </a:cubicBezTo>
                <a:cubicBezTo>
                  <a:pt x="2335971" y="1131689"/>
                  <a:pt x="2358913" y="1136347"/>
                  <a:pt x="2377346" y="1126784"/>
                </a:cubicBezTo>
                <a:cubicBezTo>
                  <a:pt x="2387008" y="1121779"/>
                  <a:pt x="2403112" y="1108401"/>
                  <a:pt x="2401973" y="1075895"/>
                </a:cubicBezTo>
                <a:cubicBezTo>
                  <a:pt x="2403112" y="1042994"/>
                  <a:pt x="2387008" y="1029664"/>
                  <a:pt x="2377346" y="1024660"/>
                </a:cubicBezTo>
                <a:cubicBezTo>
                  <a:pt x="2358913" y="1015096"/>
                  <a:pt x="2335971" y="1019754"/>
                  <a:pt x="2323732" y="1029020"/>
                </a:cubicBezTo>
                <a:cubicBezTo>
                  <a:pt x="2315556" y="1035214"/>
                  <a:pt x="2306984" y="1037147"/>
                  <a:pt x="2299749" y="1034520"/>
                </a:cubicBezTo>
                <a:cubicBezTo>
                  <a:pt x="2293407" y="1032191"/>
                  <a:pt x="2288501" y="1026444"/>
                  <a:pt x="2286916" y="1019507"/>
                </a:cubicBezTo>
                <a:cubicBezTo>
                  <a:pt x="2284042" y="1007119"/>
                  <a:pt x="2285727" y="944140"/>
                  <a:pt x="2286817" y="915351"/>
                </a:cubicBezTo>
                <a:cubicBezTo>
                  <a:pt x="2345485" y="915450"/>
                  <a:pt x="2381657" y="915301"/>
                  <a:pt x="2389585" y="913468"/>
                </a:cubicBezTo>
                <a:cubicBezTo>
                  <a:pt x="2399991" y="911089"/>
                  <a:pt x="2408612" y="903657"/>
                  <a:pt x="2412130" y="893994"/>
                </a:cubicBezTo>
                <a:cubicBezTo>
                  <a:pt x="2416045" y="883291"/>
                  <a:pt x="2413518" y="871201"/>
                  <a:pt x="2405094" y="860003"/>
                </a:cubicBezTo>
                <a:cubicBezTo>
                  <a:pt x="2397464" y="849944"/>
                  <a:pt x="2393648" y="831065"/>
                  <a:pt x="2401527" y="815903"/>
                </a:cubicBezTo>
                <a:cubicBezTo>
                  <a:pt x="2408612" y="802226"/>
                  <a:pt x="2423527" y="795389"/>
                  <a:pt x="2444983" y="796082"/>
                </a:cubicBezTo>
                <a:cubicBezTo>
                  <a:pt x="2458560" y="795686"/>
                  <a:pt x="2469560" y="798312"/>
                  <a:pt x="2477587" y="803862"/>
                </a:cubicBezTo>
                <a:lnTo>
                  <a:pt x="2477587" y="792415"/>
                </a:lnTo>
                <a:cubicBezTo>
                  <a:pt x="2469709" y="788402"/>
                  <a:pt x="2459105" y="785726"/>
                  <a:pt x="2444983" y="786172"/>
                </a:cubicBezTo>
                <a:cubicBezTo>
                  <a:pt x="2411586" y="785082"/>
                  <a:pt x="2397860" y="801434"/>
                  <a:pt x="2392756" y="811344"/>
                </a:cubicBezTo>
                <a:cubicBezTo>
                  <a:pt x="2382995" y="830124"/>
                  <a:pt x="2387752" y="853512"/>
                  <a:pt x="2397166" y="865998"/>
                </a:cubicBezTo>
                <a:cubicBezTo>
                  <a:pt x="2403558" y="874422"/>
                  <a:pt x="2405540" y="883143"/>
                  <a:pt x="2402815" y="890575"/>
                </a:cubicBezTo>
                <a:cubicBezTo>
                  <a:pt x="2400437" y="897116"/>
                  <a:pt x="2394540" y="902170"/>
                  <a:pt x="2387405" y="903805"/>
                </a:cubicBezTo>
                <a:cubicBezTo>
                  <a:pt x="2380022" y="905490"/>
                  <a:pt x="2332304" y="905540"/>
                  <a:pt x="2286767" y="905441"/>
                </a:cubicBezTo>
                <a:cubicBezTo>
                  <a:pt x="2285677" y="875760"/>
                  <a:pt x="2284141" y="815556"/>
                  <a:pt x="2286916" y="803515"/>
                </a:cubicBezTo>
                <a:cubicBezTo>
                  <a:pt x="2288501" y="796578"/>
                  <a:pt x="2293407" y="790830"/>
                  <a:pt x="2299749" y="788501"/>
                </a:cubicBezTo>
                <a:cubicBezTo>
                  <a:pt x="2307033" y="785875"/>
                  <a:pt x="2315556" y="787807"/>
                  <a:pt x="2323732" y="794001"/>
                </a:cubicBezTo>
                <a:cubicBezTo>
                  <a:pt x="2335971" y="803267"/>
                  <a:pt x="2358913" y="807925"/>
                  <a:pt x="2377346" y="798362"/>
                </a:cubicBezTo>
                <a:cubicBezTo>
                  <a:pt x="2387008" y="793357"/>
                  <a:pt x="2403112" y="779978"/>
                  <a:pt x="2401973" y="747473"/>
                </a:cubicBezTo>
                <a:cubicBezTo>
                  <a:pt x="2403112" y="714571"/>
                  <a:pt x="2387008" y="701242"/>
                  <a:pt x="2377346" y="696237"/>
                </a:cubicBezTo>
                <a:cubicBezTo>
                  <a:pt x="2358913" y="686674"/>
                  <a:pt x="2335971" y="691332"/>
                  <a:pt x="2323732" y="700598"/>
                </a:cubicBezTo>
                <a:cubicBezTo>
                  <a:pt x="2315556" y="706792"/>
                  <a:pt x="2307033" y="708724"/>
                  <a:pt x="2299749" y="706098"/>
                </a:cubicBezTo>
                <a:cubicBezTo>
                  <a:pt x="2293407" y="703769"/>
                  <a:pt x="2288501" y="698021"/>
                  <a:pt x="2286916" y="691084"/>
                </a:cubicBezTo>
                <a:cubicBezTo>
                  <a:pt x="2284091" y="678845"/>
                  <a:pt x="2285677" y="617402"/>
                  <a:pt x="2286767" y="588118"/>
                </a:cubicBezTo>
                <a:cubicBezTo>
                  <a:pt x="2335277" y="588019"/>
                  <a:pt x="2381211" y="586978"/>
                  <a:pt x="2389585" y="585046"/>
                </a:cubicBezTo>
                <a:cubicBezTo>
                  <a:pt x="2399991" y="582667"/>
                  <a:pt x="2408612" y="575185"/>
                  <a:pt x="2412130" y="565572"/>
                </a:cubicBezTo>
                <a:cubicBezTo>
                  <a:pt x="2416045" y="554869"/>
                  <a:pt x="2413518" y="542779"/>
                  <a:pt x="2405094" y="531580"/>
                </a:cubicBezTo>
                <a:cubicBezTo>
                  <a:pt x="2397464" y="521522"/>
                  <a:pt x="2393648" y="502643"/>
                  <a:pt x="2401527" y="487480"/>
                </a:cubicBezTo>
                <a:cubicBezTo>
                  <a:pt x="2408612" y="473804"/>
                  <a:pt x="2423527" y="466966"/>
                  <a:pt x="2444983" y="467660"/>
                </a:cubicBezTo>
                <a:cubicBezTo>
                  <a:pt x="2458560" y="467214"/>
                  <a:pt x="2469609" y="469890"/>
                  <a:pt x="2477587" y="475489"/>
                </a:cubicBezTo>
                <a:lnTo>
                  <a:pt x="2477587" y="463993"/>
                </a:lnTo>
                <a:cubicBezTo>
                  <a:pt x="2469709" y="459980"/>
                  <a:pt x="2459105" y="457304"/>
                  <a:pt x="2444983" y="457750"/>
                </a:cubicBezTo>
                <a:cubicBezTo>
                  <a:pt x="2411586" y="456610"/>
                  <a:pt x="2397860" y="473011"/>
                  <a:pt x="2392756" y="482922"/>
                </a:cubicBezTo>
                <a:cubicBezTo>
                  <a:pt x="2382995" y="501701"/>
                  <a:pt x="2387752" y="525089"/>
                  <a:pt x="2397166" y="537576"/>
                </a:cubicBezTo>
                <a:cubicBezTo>
                  <a:pt x="2403558" y="546000"/>
                  <a:pt x="2405540" y="554721"/>
                  <a:pt x="2402815" y="562153"/>
                </a:cubicBezTo>
                <a:cubicBezTo>
                  <a:pt x="2400437" y="568694"/>
                  <a:pt x="2394540" y="573748"/>
                  <a:pt x="2387405" y="575383"/>
                </a:cubicBezTo>
                <a:cubicBezTo>
                  <a:pt x="2379774" y="577118"/>
                  <a:pt x="2335971" y="578059"/>
                  <a:pt x="2289046" y="578208"/>
                </a:cubicBezTo>
                <a:cubicBezTo>
                  <a:pt x="2289839" y="556901"/>
                  <a:pt x="2292069" y="487579"/>
                  <a:pt x="2288700" y="472863"/>
                </a:cubicBezTo>
                <a:cubicBezTo>
                  <a:pt x="2286371" y="462705"/>
                  <a:pt x="2279037" y="454232"/>
                  <a:pt x="2269573" y="450763"/>
                </a:cubicBezTo>
                <a:cubicBezTo>
                  <a:pt x="2259068" y="446898"/>
                  <a:pt x="2247176" y="449376"/>
                  <a:pt x="2236225" y="457651"/>
                </a:cubicBezTo>
                <a:cubicBezTo>
                  <a:pt x="2226414" y="465083"/>
                  <a:pt x="2207981" y="468849"/>
                  <a:pt x="2193166" y="461119"/>
                </a:cubicBezTo>
                <a:cubicBezTo>
                  <a:pt x="2179837" y="454232"/>
                  <a:pt x="2173147" y="439664"/>
                  <a:pt x="2173841" y="418704"/>
                </a:cubicBezTo>
                <a:cubicBezTo>
                  <a:pt x="2173147" y="398091"/>
                  <a:pt x="2179837" y="383523"/>
                  <a:pt x="2193166" y="376586"/>
                </a:cubicBezTo>
                <a:cubicBezTo>
                  <a:pt x="2207981" y="368905"/>
                  <a:pt x="2226414" y="372622"/>
                  <a:pt x="2236225" y="380054"/>
                </a:cubicBezTo>
                <a:cubicBezTo>
                  <a:pt x="2247226" y="388329"/>
                  <a:pt x="2259019" y="390807"/>
                  <a:pt x="2269573" y="386991"/>
                </a:cubicBezTo>
                <a:cubicBezTo>
                  <a:pt x="2279037" y="383523"/>
                  <a:pt x="2286371" y="375050"/>
                  <a:pt x="2288700" y="364842"/>
                </a:cubicBezTo>
                <a:cubicBezTo>
                  <a:pt x="2292119" y="349878"/>
                  <a:pt x="2289740" y="278525"/>
                  <a:pt x="2288997" y="258457"/>
                </a:cubicBezTo>
                <a:cubicBezTo>
                  <a:pt x="2333890" y="258358"/>
                  <a:pt x="2380170" y="258407"/>
                  <a:pt x="2387405" y="260092"/>
                </a:cubicBezTo>
                <a:cubicBezTo>
                  <a:pt x="2394540" y="261727"/>
                  <a:pt x="2400437" y="266781"/>
                  <a:pt x="2402815" y="273272"/>
                </a:cubicBezTo>
                <a:cubicBezTo>
                  <a:pt x="2405540" y="280755"/>
                  <a:pt x="2403558" y="289475"/>
                  <a:pt x="2397166" y="297899"/>
                </a:cubicBezTo>
                <a:cubicBezTo>
                  <a:pt x="2387752" y="310386"/>
                  <a:pt x="2382995" y="333774"/>
                  <a:pt x="2392756" y="352554"/>
                </a:cubicBezTo>
                <a:close/>
                <a:moveTo>
                  <a:pt x="1629278" y="258407"/>
                </a:moveTo>
                <a:cubicBezTo>
                  <a:pt x="1668522" y="258407"/>
                  <a:pt x="1705091" y="258605"/>
                  <a:pt x="1711483" y="260092"/>
                </a:cubicBezTo>
                <a:cubicBezTo>
                  <a:pt x="1718618" y="261727"/>
                  <a:pt x="1724515" y="266781"/>
                  <a:pt x="1726893" y="273272"/>
                </a:cubicBezTo>
                <a:cubicBezTo>
                  <a:pt x="1729618" y="280755"/>
                  <a:pt x="1727587" y="289475"/>
                  <a:pt x="1721244" y="297899"/>
                </a:cubicBezTo>
                <a:cubicBezTo>
                  <a:pt x="1711830" y="310386"/>
                  <a:pt x="1707023" y="333774"/>
                  <a:pt x="1716785" y="352554"/>
                </a:cubicBezTo>
                <a:cubicBezTo>
                  <a:pt x="1721938" y="362414"/>
                  <a:pt x="1735366" y="378815"/>
                  <a:pt x="1768714" y="377725"/>
                </a:cubicBezTo>
                <a:cubicBezTo>
                  <a:pt x="1802309" y="378766"/>
                  <a:pt x="1815837" y="362414"/>
                  <a:pt x="1820990" y="352554"/>
                </a:cubicBezTo>
                <a:cubicBezTo>
                  <a:pt x="1830752" y="333774"/>
                  <a:pt x="1825995" y="310386"/>
                  <a:pt x="1816531" y="297899"/>
                </a:cubicBezTo>
                <a:cubicBezTo>
                  <a:pt x="1810188" y="289475"/>
                  <a:pt x="1808156" y="280755"/>
                  <a:pt x="1810882" y="273272"/>
                </a:cubicBezTo>
                <a:cubicBezTo>
                  <a:pt x="1813260" y="266781"/>
                  <a:pt x="1819206" y="261727"/>
                  <a:pt x="1826292" y="260092"/>
                </a:cubicBezTo>
                <a:cubicBezTo>
                  <a:pt x="1833328" y="258457"/>
                  <a:pt x="1876883" y="258358"/>
                  <a:pt x="1920389" y="258457"/>
                </a:cubicBezTo>
                <a:cubicBezTo>
                  <a:pt x="1919646" y="278475"/>
                  <a:pt x="1917267" y="349878"/>
                  <a:pt x="1920686" y="364842"/>
                </a:cubicBezTo>
                <a:cubicBezTo>
                  <a:pt x="1923015" y="375050"/>
                  <a:pt x="1930349" y="383523"/>
                  <a:pt x="1939813" y="386991"/>
                </a:cubicBezTo>
                <a:cubicBezTo>
                  <a:pt x="1950367" y="390807"/>
                  <a:pt x="1962210" y="388329"/>
                  <a:pt x="1973160" y="380054"/>
                </a:cubicBezTo>
                <a:cubicBezTo>
                  <a:pt x="1983021" y="372622"/>
                  <a:pt x="2001454" y="368905"/>
                  <a:pt x="2016270" y="376586"/>
                </a:cubicBezTo>
                <a:cubicBezTo>
                  <a:pt x="2029599" y="383523"/>
                  <a:pt x="2036239" y="398091"/>
                  <a:pt x="2035545" y="419051"/>
                </a:cubicBezTo>
                <a:cubicBezTo>
                  <a:pt x="2036239" y="439664"/>
                  <a:pt x="2029599" y="454232"/>
                  <a:pt x="2016270" y="461119"/>
                </a:cubicBezTo>
                <a:cubicBezTo>
                  <a:pt x="2001454" y="468849"/>
                  <a:pt x="1983021" y="465083"/>
                  <a:pt x="1973160" y="457651"/>
                </a:cubicBezTo>
                <a:cubicBezTo>
                  <a:pt x="1962210" y="449376"/>
                  <a:pt x="1950367" y="446898"/>
                  <a:pt x="1939813" y="450763"/>
                </a:cubicBezTo>
                <a:cubicBezTo>
                  <a:pt x="1930349" y="454182"/>
                  <a:pt x="1923015" y="462705"/>
                  <a:pt x="1920686" y="472863"/>
                </a:cubicBezTo>
                <a:cubicBezTo>
                  <a:pt x="1917317" y="487579"/>
                  <a:pt x="1919547" y="556851"/>
                  <a:pt x="1920339" y="578208"/>
                </a:cubicBezTo>
                <a:cubicBezTo>
                  <a:pt x="1875100" y="578009"/>
                  <a:pt x="1833725" y="577068"/>
                  <a:pt x="1826292" y="575383"/>
                </a:cubicBezTo>
                <a:cubicBezTo>
                  <a:pt x="1819157" y="573748"/>
                  <a:pt x="1813260" y="568694"/>
                  <a:pt x="1810882" y="562153"/>
                </a:cubicBezTo>
                <a:cubicBezTo>
                  <a:pt x="1808156" y="554721"/>
                  <a:pt x="1810188" y="546000"/>
                  <a:pt x="1816531" y="537576"/>
                </a:cubicBezTo>
                <a:cubicBezTo>
                  <a:pt x="1825995" y="525089"/>
                  <a:pt x="1830752" y="501701"/>
                  <a:pt x="1820990" y="482922"/>
                </a:cubicBezTo>
                <a:cubicBezTo>
                  <a:pt x="1815837" y="473011"/>
                  <a:pt x="1802309" y="456610"/>
                  <a:pt x="1769061" y="457750"/>
                </a:cubicBezTo>
                <a:cubicBezTo>
                  <a:pt x="1735664" y="456610"/>
                  <a:pt x="1721938" y="473011"/>
                  <a:pt x="1716785" y="482922"/>
                </a:cubicBezTo>
                <a:cubicBezTo>
                  <a:pt x="1707023" y="501701"/>
                  <a:pt x="1711830" y="525089"/>
                  <a:pt x="1721244" y="537576"/>
                </a:cubicBezTo>
                <a:cubicBezTo>
                  <a:pt x="1727587" y="546000"/>
                  <a:pt x="1729618" y="554721"/>
                  <a:pt x="1726893" y="562153"/>
                </a:cubicBezTo>
                <a:cubicBezTo>
                  <a:pt x="1724515" y="568694"/>
                  <a:pt x="1718618" y="573748"/>
                  <a:pt x="1711483" y="575383"/>
                </a:cubicBezTo>
                <a:cubicBezTo>
                  <a:pt x="1705091" y="576820"/>
                  <a:pt x="1668572" y="577068"/>
                  <a:pt x="1629377" y="577018"/>
                </a:cubicBezTo>
                <a:cubicBezTo>
                  <a:pt x="1630170" y="554374"/>
                  <a:pt x="1632251" y="487332"/>
                  <a:pt x="1628981" y="472863"/>
                </a:cubicBezTo>
                <a:cubicBezTo>
                  <a:pt x="1626652" y="462705"/>
                  <a:pt x="1619318" y="454232"/>
                  <a:pt x="1609854" y="450763"/>
                </a:cubicBezTo>
                <a:cubicBezTo>
                  <a:pt x="1599300" y="446898"/>
                  <a:pt x="1587457" y="449376"/>
                  <a:pt x="1576507" y="457651"/>
                </a:cubicBezTo>
                <a:cubicBezTo>
                  <a:pt x="1566696" y="465083"/>
                  <a:pt x="1548263" y="468849"/>
                  <a:pt x="1533447" y="461119"/>
                </a:cubicBezTo>
                <a:cubicBezTo>
                  <a:pt x="1520118" y="454232"/>
                  <a:pt x="1513429" y="439664"/>
                  <a:pt x="1514122" y="418704"/>
                </a:cubicBezTo>
                <a:cubicBezTo>
                  <a:pt x="1513429" y="398091"/>
                  <a:pt x="1520118" y="383523"/>
                  <a:pt x="1533447" y="376586"/>
                </a:cubicBezTo>
                <a:cubicBezTo>
                  <a:pt x="1548213" y="368905"/>
                  <a:pt x="1566696" y="372622"/>
                  <a:pt x="1576507" y="380054"/>
                </a:cubicBezTo>
                <a:cubicBezTo>
                  <a:pt x="1587457" y="388329"/>
                  <a:pt x="1599300" y="390807"/>
                  <a:pt x="1609854" y="386991"/>
                </a:cubicBezTo>
                <a:cubicBezTo>
                  <a:pt x="1619318" y="383523"/>
                  <a:pt x="1626652" y="375050"/>
                  <a:pt x="1628981" y="364842"/>
                </a:cubicBezTo>
                <a:cubicBezTo>
                  <a:pt x="1632400" y="349878"/>
                  <a:pt x="1630021" y="278475"/>
                  <a:pt x="1629278" y="258407"/>
                </a:cubicBezTo>
                <a:close/>
                <a:moveTo>
                  <a:pt x="1807710" y="747126"/>
                </a:moveTo>
                <a:cubicBezTo>
                  <a:pt x="1806620" y="779978"/>
                  <a:pt x="1822675" y="793357"/>
                  <a:pt x="1832387" y="798362"/>
                </a:cubicBezTo>
                <a:cubicBezTo>
                  <a:pt x="1850820" y="807925"/>
                  <a:pt x="1873762" y="803267"/>
                  <a:pt x="1885951" y="794001"/>
                </a:cubicBezTo>
                <a:cubicBezTo>
                  <a:pt x="1894176" y="787807"/>
                  <a:pt x="1902650" y="785825"/>
                  <a:pt x="1909934" y="788501"/>
                </a:cubicBezTo>
                <a:cubicBezTo>
                  <a:pt x="1916276" y="790830"/>
                  <a:pt x="1921231" y="796578"/>
                  <a:pt x="1922817" y="803515"/>
                </a:cubicBezTo>
                <a:cubicBezTo>
                  <a:pt x="1925592" y="815556"/>
                  <a:pt x="1924056" y="875760"/>
                  <a:pt x="1922965" y="905441"/>
                </a:cubicBezTo>
                <a:cubicBezTo>
                  <a:pt x="1878618" y="905540"/>
                  <a:pt x="1833477" y="905441"/>
                  <a:pt x="1826292" y="903805"/>
                </a:cubicBezTo>
                <a:cubicBezTo>
                  <a:pt x="1819206" y="902170"/>
                  <a:pt x="1813260" y="897116"/>
                  <a:pt x="1810882" y="890575"/>
                </a:cubicBezTo>
                <a:cubicBezTo>
                  <a:pt x="1808156" y="883143"/>
                  <a:pt x="1810188" y="874422"/>
                  <a:pt x="1816531" y="865998"/>
                </a:cubicBezTo>
                <a:cubicBezTo>
                  <a:pt x="1825995" y="853512"/>
                  <a:pt x="1830752" y="830124"/>
                  <a:pt x="1820990" y="811344"/>
                </a:cubicBezTo>
                <a:cubicBezTo>
                  <a:pt x="1815837" y="801434"/>
                  <a:pt x="1802309" y="785082"/>
                  <a:pt x="1769061" y="786172"/>
                </a:cubicBezTo>
                <a:cubicBezTo>
                  <a:pt x="1735664" y="785082"/>
                  <a:pt x="1721938" y="801434"/>
                  <a:pt x="1716785" y="811344"/>
                </a:cubicBezTo>
                <a:cubicBezTo>
                  <a:pt x="1707023" y="830124"/>
                  <a:pt x="1711830" y="853512"/>
                  <a:pt x="1721244" y="865998"/>
                </a:cubicBezTo>
                <a:cubicBezTo>
                  <a:pt x="1727587" y="874422"/>
                  <a:pt x="1729618" y="883143"/>
                  <a:pt x="1726893" y="890575"/>
                </a:cubicBezTo>
                <a:cubicBezTo>
                  <a:pt x="1724515" y="897116"/>
                  <a:pt x="1718618" y="902170"/>
                  <a:pt x="1711483" y="903805"/>
                </a:cubicBezTo>
                <a:cubicBezTo>
                  <a:pt x="1704744" y="905342"/>
                  <a:pt x="1669712" y="906283"/>
                  <a:pt x="1629328" y="906580"/>
                </a:cubicBezTo>
                <a:cubicBezTo>
                  <a:pt x="1630121" y="885125"/>
                  <a:pt x="1632350" y="816002"/>
                  <a:pt x="1628981" y="801285"/>
                </a:cubicBezTo>
                <a:cubicBezTo>
                  <a:pt x="1626652" y="791127"/>
                  <a:pt x="1619318" y="782654"/>
                  <a:pt x="1609854" y="779185"/>
                </a:cubicBezTo>
                <a:cubicBezTo>
                  <a:pt x="1599300" y="775370"/>
                  <a:pt x="1587457" y="777798"/>
                  <a:pt x="1576507" y="786073"/>
                </a:cubicBezTo>
                <a:cubicBezTo>
                  <a:pt x="1566696" y="793506"/>
                  <a:pt x="1548263" y="797271"/>
                  <a:pt x="1533447" y="789542"/>
                </a:cubicBezTo>
                <a:cubicBezTo>
                  <a:pt x="1520118" y="782654"/>
                  <a:pt x="1513429" y="768086"/>
                  <a:pt x="1514122" y="747126"/>
                </a:cubicBezTo>
                <a:cubicBezTo>
                  <a:pt x="1513429" y="726513"/>
                  <a:pt x="1520118" y="711945"/>
                  <a:pt x="1533447" y="705008"/>
                </a:cubicBezTo>
                <a:cubicBezTo>
                  <a:pt x="1548263" y="697328"/>
                  <a:pt x="1566696" y="701044"/>
                  <a:pt x="1576507" y="708476"/>
                </a:cubicBezTo>
                <a:cubicBezTo>
                  <a:pt x="1587457" y="716751"/>
                  <a:pt x="1599300" y="719229"/>
                  <a:pt x="1609854" y="715414"/>
                </a:cubicBezTo>
                <a:cubicBezTo>
                  <a:pt x="1619318" y="711945"/>
                  <a:pt x="1626652" y="703472"/>
                  <a:pt x="1628981" y="693264"/>
                </a:cubicBezTo>
                <a:cubicBezTo>
                  <a:pt x="1632400" y="678350"/>
                  <a:pt x="1630021" y="607096"/>
                  <a:pt x="1629278" y="586929"/>
                </a:cubicBezTo>
                <a:cubicBezTo>
                  <a:pt x="1677095" y="586929"/>
                  <a:pt x="1706577" y="586681"/>
                  <a:pt x="1713663" y="585046"/>
                </a:cubicBezTo>
                <a:cubicBezTo>
                  <a:pt x="1724069" y="582667"/>
                  <a:pt x="1732691" y="575185"/>
                  <a:pt x="1736209" y="565572"/>
                </a:cubicBezTo>
                <a:cubicBezTo>
                  <a:pt x="1740123" y="554869"/>
                  <a:pt x="1737596" y="542779"/>
                  <a:pt x="1729123" y="531580"/>
                </a:cubicBezTo>
                <a:cubicBezTo>
                  <a:pt x="1721542" y="521522"/>
                  <a:pt x="1717726" y="502643"/>
                  <a:pt x="1725605" y="487480"/>
                </a:cubicBezTo>
                <a:cubicBezTo>
                  <a:pt x="1732691" y="473804"/>
                  <a:pt x="1747605" y="466966"/>
                  <a:pt x="1769061" y="467660"/>
                </a:cubicBezTo>
                <a:cubicBezTo>
                  <a:pt x="1790169" y="466966"/>
                  <a:pt x="1805084" y="473804"/>
                  <a:pt x="1812170" y="487480"/>
                </a:cubicBezTo>
                <a:cubicBezTo>
                  <a:pt x="1820049" y="502643"/>
                  <a:pt x="1816233" y="521522"/>
                  <a:pt x="1808652" y="531580"/>
                </a:cubicBezTo>
                <a:cubicBezTo>
                  <a:pt x="1800179" y="542779"/>
                  <a:pt x="1797652" y="554869"/>
                  <a:pt x="1801566" y="565572"/>
                </a:cubicBezTo>
                <a:cubicBezTo>
                  <a:pt x="1805084" y="575185"/>
                  <a:pt x="1813706" y="582667"/>
                  <a:pt x="1824112" y="585046"/>
                </a:cubicBezTo>
                <a:cubicBezTo>
                  <a:pt x="1832288" y="586929"/>
                  <a:pt x="1875942" y="587920"/>
                  <a:pt x="1922916" y="588118"/>
                </a:cubicBezTo>
                <a:cubicBezTo>
                  <a:pt x="1924006" y="617402"/>
                  <a:pt x="1925592" y="678845"/>
                  <a:pt x="1922817" y="691084"/>
                </a:cubicBezTo>
                <a:cubicBezTo>
                  <a:pt x="1921231" y="698021"/>
                  <a:pt x="1916276" y="703769"/>
                  <a:pt x="1909934" y="706098"/>
                </a:cubicBezTo>
                <a:cubicBezTo>
                  <a:pt x="1902650" y="708724"/>
                  <a:pt x="1894176" y="706792"/>
                  <a:pt x="1885951" y="700598"/>
                </a:cubicBezTo>
                <a:cubicBezTo>
                  <a:pt x="1873762" y="691332"/>
                  <a:pt x="1850770" y="686674"/>
                  <a:pt x="1832387" y="696237"/>
                </a:cubicBezTo>
                <a:cubicBezTo>
                  <a:pt x="1822675" y="701242"/>
                  <a:pt x="1806620" y="714571"/>
                  <a:pt x="1807710" y="747126"/>
                </a:cubicBezTo>
                <a:close/>
                <a:moveTo>
                  <a:pt x="1807710" y="1732393"/>
                </a:moveTo>
                <a:cubicBezTo>
                  <a:pt x="1806620" y="1765295"/>
                  <a:pt x="1822675" y="1778624"/>
                  <a:pt x="1832387" y="1783628"/>
                </a:cubicBezTo>
                <a:cubicBezTo>
                  <a:pt x="1850820" y="1793192"/>
                  <a:pt x="1873762" y="1788534"/>
                  <a:pt x="1885951" y="1779268"/>
                </a:cubicBezTo>
                <a:cubicBezTo>
                  <a:pt x="1894176" y="1773074"/>
                  <a:pt x="1902650" y="1771142"/>
                  <a:pt x="1909934" y="1773768"/>
                </a:cubicBezTo>
                <a:cubicBezTo>
                  <a:pt x="1916276" y="1776097"/>
                  <a:pt x="1921231" y="1781845"/>
                  <a:pt x="1922817" y="1788782"/>
                </a:cubicBezTo>
                <a:cubicBezTo>
                  <a:pt x="1925592" y="1800872"/>
                  <a:pt x="1924056" y="1861027"/>
                  <a:pt x="1922965" y="1890708"/>
                </a:cubicBezTo>
                <a:cubicBezTo>
                  <a:pt x="1878618" y="1890807"/>
                  <a:pt x="1833477" y="1890708"/>
                  <a:pt x="1826292" y="1889072"/>
                </a:cubicBezTo>
                <a:cubicBezTo>
                  <a:pt x="1819206" y="1887437"/>
                  <a:pt x="1813260" y="1882383"/>
                  <a:pt x="1810882" y="1875892"/>
                </a:cubicBezTo>
                <a:cubicBezTo>
                  <a:pt x="1808156" y="1868410"/>
                  <a:pt x="1810188" y="1859689"/>
                  <a:pt x="1816531" y="1851265"/>
                </a:cubicBezTo>
                <a:cubicBezTo>
                  <a:pt x="1825995" y="1838778"/>
                  <a:pt x="1830752" y="1815390"/>
                  <a:pt x="1820990" y="1796611"/>
                </a:cubicBezTo>
                <a:cubicBezTo>
                  <a:pt x="1815837" y="1786750"/>
                  <a:pt x="1802458" y="1770299"/>
                  <a:pt x="1769061" y="1771439"/>
                </a:cubicBezTo>
                <a:cubicBezTo>
                  <a:pt x="1735465" y="1770299"/>
                  <a:pt x="1721938" y="1786750"/>
                  <a:pt x="1716785" y="1796611"/>
                </a:cubicBezTo>
                <a:cubicBezTo>
                  <a:pt x="1707023" y="1815390"/>
                  <a:pt x="1711830" y="1838778"/>
                  <a:pt x="1721244" y="1851265"/>
                </a:cubicBezTo>
                <a:cubicBezTo>
                  <a:pt x="1727587" y="1859689"/>
                  <a:pt x="1729618" y="1868410"/>
                  <a:pt x="1726893" y="1875892"/>
                </a:cubicBezTo>
                <a:cubicBezTo>
                  <a:pt x="1724515" y="1882383"/>
                  <a:pt x="1718618" y="1887437"/>
                  <a:pt x="1711483" y="1889072"/>
                </a:cubicBezTo>
                <a:cubicBezTo>
                  <a:pt x="1704744" y="1890608"/>
                  <a:pt x="1669712" y="1891550"/>
                  <a:pt x="1629328" y="1891847"/>
                </a:cubicBezTo>
                <a:cubicBezTo>
                  <a:pt x="1630121" y="1870392"/>
                  <a:pt x="1632350" y="1801269"/>
                  <a:pt x="1628981" y="1786602"/>
                </a:cubicBezTo>
                <a:cubicBezTo>
                  <a:pt x="1626652" y="1776394"/>
                  <a:pt x="1619318" y="1767921"/>
                  <a:pt x="1609854" y="1764452"/>
                </a:cubicBezTo>
                <a:cubicBezTo>
                  <a:pt x="1599300" y="1760637"/>
                  <a:pt x="1587457" y="1763065"/>
                  <a:pt x="1576507" y="1771389"/>
                </a:cubicBezTo>
                <a:cubicBezTo>
                  <a:pt x="1566696" y="1778773"/>
                  <a:pt x="1548263" y="1782538"/>
                  <a:pt x="1533447" y="1774858"/>
                </a:cubicBezTo>
                <a:cubicBezTo>
                  <a:pt x="1520118" y="1767921"/>
                  <a:pt x="1513429" y="1753353"/>
                  <a:pt x="1514122" y="1732393"/>
                </a:cubicBezTo>
                <a:cubicBezTo>
                  <a:pt x="1513429" y="1711780"/>
                  <a:pt x="1520118" y="1697212"/>
                  <a:pt x="1533447" y="1690275"/>
                </a:cubicBezTo>
                <a:cubicBezTo>
                  <a:pt x="1548213" y="1682595"/>
                  <a:pt x="1566696" y="1686360"/>
                  <a:pt x="1576507" y="1693743"/>
                </a:cubicBezTo>
                <a:cubicBezTo>
                  <a:pt x="1587457" y="1702068"/>
                  <a:pt x="1599300" y="1704496"/>
                  <a:pt x="1609854" y="1700681"/>
                </a:cubicBezTo>
                <a:cubicBezTo>
                  <a:pt x="1619318" y="1697212"/>
                  <a:pt x="1626652" y="1688739"/>
                  <a:pt x="1628981" y="1678531"/>
                </a:cubicBezTo>
                <a:cubicBezTo>
                  <a:pt x="1632400" y="1663617"/>
                  <a:pt x="1630021" y="1592363"/>
                  <a:pt x="1629278" y="1572196"/>
                </a:cubicBezTo>
                <a:cubicBezTo>
                  <a:pt x="1677095" y="1572245"/>
                  <a:pt x="1706577" y="1571948"/>
                  <a:pt x="1713663" y="1570313"/>
                </a:cubicBezTo>
                <a:cubicBezTo>
                  <a:pt x="1724069" y="1567934"/>
                  <a:pt x="1732691" y="1560501"/>
                  <a:pt x="1736209" y="1550839"/>
                </a:cubicBezTo>
                <a:cubicBezTo>
                  <a:pt x="1740123" y="1540136"/>
                  <a:pt x="1737596" y="1528046"/>
                  <a:pt x="1729123" y="1516847"/>
                </a:cubicBezTo>
                <a:cubicBezTo>
                  <a:pt x="1721542" y="1506788"/>
                  <a:pt x="1717726" y="1487910"/>
                  <a:pt x="1725605" y="1472747"/>
                </a:cubicBezTo>
                <a:cubicBezTo>
                  <a:pt x="1732691" y="1459071"/>
                  <a:pt x="1747704" y="1452332"/>
                  <a:pt x="1769061" y="1452927"/>
                </a:cubicBezTo>
                <a:cubicBezTo>
                  <a:pt x="1790169" y="1452184"/>
                  <a:pt x="1805084" y="1459071"/>
                  <a:pt x="1812170" y="1472747"/>
                </a:cubicBezTo>
                <a:cubicBezTo>
                  <a:pt x="1820049" y="1487910"/>
                  <a:pt x="1816233" y="1506788"/>
                  <a:pt x="1808652" y="1516847"/>
                </a:cubicBezTo>
                <a:cubicBezTo>
                  <a:pt x="1800179" y="1528046"/>
                  <a:pt x="1797652" y="1540136"/>
                  <a:pt x="1801566" y="1550839"/>
                </a:cubicBezTo>
                <a:cubicBezTo>
                  <a:pt x="1805084" y="1560501"/>
                  <a:pt x="1813706" y="1567934"/>
                  <a:pt x="1824112" y="1570313"/>
                </a:cubicBezTo>
                <a:cubicBezTo>
                  <a:pt x="1832288" y="1572196"/>
                  <a:pt x="1875942" y="1573236"/>
                  <a:pt x="1922916" y="1573385"/>
                </a:cubicBezTo>
                <a:cubicBezTo>
                  <a:pt x="1924006" y="1602669"/>
                  <a:pt x="1925592" y="1664162"/>
                  <a:pt x="1922817" y="1676351"/>
                </a:cubicBezTo>
                <a:cubicBezTo>
                  <a:pt x="1921231" y="1683288"/>
                  <a:pt x="1916276" y="1689036"/>
                  <a:pt x="1909934" y="1691365"/>
                </a:cubicBezTo>
                <a:cubicBezTo>
                  <a:pt x="1902699" y="1693991"/>
                  <a:pt x="1894176" y="1692059"/>
                  <a:pt x="1885951" y="1685865"/>
                </a:cubicBezTo>
                <a:cubicBezTo>
                  <a:pt x="1873762" y="1676599"/>
                  <a:pt x="1850770" y="1671941"/>
                  <a:pt x="1832387" y="1681504"/>
                </a:cubicBezTo>
                <a:cubicBezTo>
                  <a:pt x="1822675" y="1686509"/>
                  <a:pt x="1806620" y="1699838"/>
                  <a:pt x="1807710" y="1732393"/>
                </a:cubicBezTo>
                <a:close/>
                <a:moveTo>
                  <a:pt x="1483054" y="1796611"/>
                </a:moveTo>
                <a:cubicBezTo>
                  <a:pt x="1477901" y="1786750"/>
                  <a:pt x="1464472" y="1770299"/>
                  <a:pt x="1431125" y="1771439"/>
                </a:cubicBezTo>
                <a:cubicBezTo>
                  <a:pt x="1397579" y="1770250"/>
                  <a:pt x="1383952" y="1786701"/>
                  <a:pt x="1378849" y="1796611"/>
                </a:cubicBezTo>
                <a:cubicBezTo>
                  <a:pt x="1369087" y="1815390"/>
                  <a:pt x="1373844" y="1838778"/>
                  <a:pt x="1383308" y="1851265"/>
                </a:cubicBezTo>
                <a:cubicBezTo>
                  <a:pt x="1389651" y="1859689"/>
                  <a:pt x="1391682" y="1868410"/>
                  <a:pt x="1388957" y="1875892"/>
                </a:cubicBezTo>
                <a:cubicBezTo>
                  <a:pt x="1386579" y="1882383"/>
                  <a:pt x="1380633" y="1887437"/>
                  <a:pt x="1373497" y="1889072"/>
                </a:cubicBezTo>
                <a:cubicBezTo>
                  <a:pt x="1365569" y="1890906"/>
                  <a:pt x="1310518" y="1890757"/>
                  <a:pt x="1262008" y="1890708"/>
                </a:cubicBezTo>
                <a:cubicBezTo>
                  <a:pt x="1242535" y="1890658"/>
                  <a:pt x="1225340" y="1890608"/>
                  <a:pt x="1210525" y="1890658"/>
                </a:cubicBezTo>
                <a:cubicBezTo>
                  <a:pt x="1209484" y="1860977"/>
                  <a:pt x="1207948" y="1800823"/>
                  <a:pt x="1210674" y="1788782"/>
                </a:cubicBezTo>
                <a:cubicBezTo>
                  <a:pt x="1212259" y="1781845"/>
                  <a:pt x="1217214" y="1776097"/>
                  <a:pt x="1223557" y="1773768"/>
                </a:cubicBezTo>
                <a:cubicBezTo>
                  <a:pt x="1230791" y="1771142"/>
                  <a:pt x="1239314" y="1773074"/>
                  <a:pt x="1247539" y="1779268"/>
                </a:cubicBezTo>
                <a:cubicBezTo>
                  <a:pt x="1259778" y="1788534"/>
                  <a:pt x="1282720" y="1793192"/>
                  <a:pt x="1301153" y="1783628"/>
                </a:cubicBezTo>
                <a:cubicBezTo>
                  <a:pt x="1310816" y="1778624"/>
                  <a:pt x="1326920" y="1765295"/>
                  <a:pt x="1325780" y="1732740"/>
                </a:cubicBezTo>
                <a:cubicBezTo>
                  <a:pt x="1326920" y="1699838"/>
                  <a:pt x="1310816" y="1686509"/>
                  <a:pt x="1301153" y="1681504"/>
                </a:cubicBezTo>
                <a:cubicBezTo>
                  <a:pt x="1282720" y="1671941"/>
                  <a:pt x="1259778" y="1676599"/>
                  <a:pt x="1247539" y="1685865"/>
                </a:cubicBezTo>
                <a:cubicBezTo>
                  <a:pt x="1239314" y="1692059"/>
                  <a:pt x="1230791" y="1693991"/>
                  <a:pt x="1223557" y="1691365"/>
                </a:cubicBezTo>
                <a:cubicBezTo>
                  <a:pt x="1217214" y="1689036"/>
                  <a:pt x="1212259" y="1683288"/>
                  <a:pt x="1210674" y="1676351"/>
                </a:cubicBezTo>
                <a:cubicBezTo>
                  <a:pt x="1207849" y="1663815"/>
                  <a:pt x="1209583" y="1599547"/>
                  <a:pt x="1210674" y="1571254"/>
                </a:cubicBezTo>
                <a:cubicBezTo>
                  <a:pt x="1273107" y="1570362"/>
                  <a:pt x="1362299" y="1571204"/>
                  <a:pt x="1373497" y="1573781"/>
                </a:cubicBezTo>
                <a:cubicBezTo>
                  <a:pt x="1380633" y="1575416"/>
                  <a:pt x="1386579" y="1580470"/>
                  <a:pt x="1388957" y="1587011"/>
                </a:cubicBezTo>
                <a:cubicBezTo>
                  <a:pt x="1391682" y="1594444"/>
                  <a:pt x="1389651" y="1603165"/>
                  <a:pt x="1383308" y="1611588"/>
                </a:cubicBezTo>
                <a:cubicBezTo>
                  <a:pt x="1373844" y="1624075"/>
                  <a:pt x="1369087" y="1647463"/>
                  <a:pt x="1378849" y="1666243"/>
                </a:cubicBezTo>
                <a:cubicBezTo>
                  <a:pt x="1383804" y="1675806"/>
                  <a:pt x="1396687" y="1691464"/>
                  <a:pt x="1427557" y="1691464"/>
                </a:cubicBezTo>
                <a:cubicBezTo>
                  <a:pt x="1428598" y="1691464"/>
                  <a:pt x="1429688" y="1691415"/>
                  <a:pt x="1430778" y="1691415"/>
                </a:cubicBezTo>
                <a:cubicBezTo>
                  <a:pt x="1464373" y="1692604"/>
                  <a:pt x="1477901" y="1676153"/>
                  <a:pt x="1483054" y="1666243"/>
                </a:cubicBezTo>
                <a:cubicBezTo>
                  <a:pt x="1492815" y="1647463"/>
                  <a:pt x="1488009" y="1624075"/>
                  <a:pt x="1478594" y="1611588"/>
                </a:cubicBezTo>
                <a:cubicBezTo>
                  <a:pt x="1472252" y="1603165"/>
                  <a:pt x="1470220" y="1594444"/>
                  <a:pt x="1472946" y="1587011"/>
                </a:cubicBezTo>
                <a:cubicBezTo>
                  <a:pt x="1475324" y="1580470"/>
                  <a:pt x="1481221" y="1575416"/>
                  <a:pt x="1488356" y="1573781"/>
                </a:cubicBezTo>
                <a:cubicBezTo>
                  <a:pt x="1496334" y="1571948"/>
                  <a:pt x="1551335" y="1572047"/>
                  <a:pt x="1599895" y="1572196"/>
                </a:cubicBezTo>
                <a:lnTo>
                  <a:pt x="1619368" y="1572196"/>
                </a:lnTo>
                <a:cubicBezTo>
                  <a:pt x="1620458" y="1600985"/>
                  <a:pt x="1622143" y="1663963"/>
                  <a:pt x="1619318" y="1676351"/>
                </a:cubicBezTo>
                <a:cubicBezTo>
                  <a:pt x="1617733" y="1683288"/>
                  <a:pt x="1612778" y="1689036"/>
                  <a:pt x="1606435" y="1691365"/>
                </a:cubicBezTo>
                <a:cubicBezTo>
                  <a:pt x="1599201" y="1693991"/>
                  <a:pt x="1590678" y="1692059"/>
                  <a:pt x="1582453" y="1685865"/>
                </a:cubicBezTo>
                <a:cubicBezTo>
                  <a:pt x="1570214" y="1676599"/>
                  <a:pt x="1547272" y="1671941"/>
                  <a:pt x="1528839" y="1681504"/>
                </a:cubicBezTo>
                <a:cubicBezTo>
                  <a:pt x="1519176" y="1686509"/>
                  <a:pt x="1503122" y="1699838"/>
                  <a:pt x="1504212" y="1732393"/>
                </a:cubicBezTo>
                <a:cubicBezTo>
                  <a:pt x="1503122" y="1765295"/>
                  <a:pt x="1519176" y="1778624"/>
                  <a:pt x="1528839" y="1783628"/>
                </a:cubicBezTo>
                <a:cubicBezTo>
                  <a:pt x="1547272" y="1793192"/>
                  <a:pt x="1570214" y="1788534"/>
                  <a:pt x="1582453" y="1779268"/>
                </a:cubicBezTo>
                <a:cubicBezTo>
                  <a:pt x="1590678" y="1773074"/>
                  <a:pt x="1599201" y="1771142"/>
                  <a:pt x="1606435" y="1773768"/>
                </a:cubicBezTo>
                <a:cubicBezTo>
                  <a:pt x="1612778" y="1776097"/>
                  <a:pt x="1617733" y="1781845"/>
                  <a:pt x="1619318" y="1788782"/>
                </a:cubicBezTo>
                <a:cubicBezTo>
                  <a:pt x="1622093" y="1801021"/>
                  <a:pt x="1620508" y="1862662"/>
                  <a:pt x="1619418" y="1891897"/>
                </a:cubicBezTo>
                <a:cubicBezTo>
                  <a:pt x="1562087" y="1892194"/>
                  <a:pt x="1497770" y="1891253"/>
                  <a:pt x="1488356" y="1889072"/>
                </a:cubicBezTo>
                <a:cubicBezTo>
                  <a:pt x="1481221" y="1887437"/>
                  <a:pt x="1475324" y="1882383"/>
                  <a:pt x="1472946" y="1875892"/>
                </a:cubicBezTo>
                <a:cubicBezTo>
                  <a:pt x="1470220" y="1868410"/>
                  <a:pt x="1472252" y="1859689"/>
                  <a:pt x="1478594" y="1851265"/>
                </a:cubicBezTo>
                <a:cubicBezTo>
                  <a:pt x="1488009" y="1838778"/>
                  <a:pt x="1492815" y="1815390"/>
                  <a:pt x="1483054" y="1796611"/>
                </a:cubicBezTo>
                <a:close/>
                <a:moveTo>
                  <a:pt x="1200615" y="1890708"/>
                </a:moveTo>
                <a:cubicBezTo>
                  <a:pt x="1171627" y="1890856"/>
                  <a:pt x="1153541" y="1891302"/>
                  <a:pt x="1148240" y="1892541"/>
                </a:cubicBezTo>
                <a:cubicBezTo>
                  <a:pt x="1137834" y="1894920"/>
                  <a:pt x="1129212" y="1902402"/>
                  <a:pt x="1125694" y="1912014"/>
                </a:cubicBezTo>
                <a:cubicBezTo>
                  <a:pt x="1121779" y="1922767"/>
                  <a:pt x="1124307" y="1934808"/>
                  <a:pt x="1132730" y="1946006"/>
                </a:cubicBezTo>
                <a:cubicBezTo>
                  <a:pt x="1140361" y="1956065"/>
                  <a:pt x="1144176" y="1974944"/>
                  <a:pt x="1136298" y="1990106"/>
                </a:cubicBezTo>
                <a:cubicBezTo>
                  <a:pt x="1129212" y="2003783"/>
                  <a:pt x="1114347" y="2010521"/>
                  <a:pt x="1092842" y="2009927"/>
                </a:cubicBezTo>
                <a:cubicBezTo>
                  <a:pt x="1071684" y="2010571"/>
                  <a:pt x="1056818" y="2003783"/>
                  <a:pt x="1049683" y="1990106"/>
                </a:cubicBezTo>
                <a:cubicBezTo>
                  <a:pt x="1041805" y="1974944"/>
                  <a:pt x="1045669" y="1956065"/>
                  <a:pt x="1053251" y="1946006"/>
                </a:cubicBezTo>
                <a:cubicBezTo>
                  <a:pt x="1061724" y="1934808"/>
                  <a:pt x="1064202" y="1922767"/>
                  <a:pt x="1060287" y="1912014"/>
                </a:cubicBezTo>
                <a:cubicBezTo>
                  <a:pt x="1056818" y="1902402"/>
                  <a:pt x="1048147" y="1894920"/>
                  <a:pt x="1037791" y="1892541"/>
                </a:cubicBezTo>
                <a:cubicBezTo>
                  <a:pt x="1029367" y="1890608"/>
                  <a:pt x="989182" y="1890559"/>
                  <a:pt x="924022" y="1890708"/>
                </a:cubicBezTo>
                <a:cubicBezTo>
                  <a:pt x="906382" y="1890708"/>
                  <a:pt x="887850" y="1890708"/>
                  <a:pt x="871053" y="1890708"/>
                </a:cubicBezTo>
                <a:cubicBezTo>
                  <a:pt x="869963" y="1861027"/>
                  <a:pt x="868476" y="1800872"/>
                  <a:pt x="871201" y="1788782"/>
                </a:cubicBezTo>
                <a:cubicBezTo>
                  <a:pt x="872787" y="1781845"/>
                  <a:pt x="877742" y="1776097"/>
                  <a:pt x="884084" y="1773768"/>
                </a:cubicBezTo>
                <a:cubicBezTo>
                  <a:pt x="891319" y="1771142"/>
                  <a:pt x="899842" y="1773074"/>
                  <a:pt x="908067" y="1779268"/>
                </a:cubicBezTo>
                <a:cubicBezTo>
                  <a:pt x="920306" y="1788534"/>
                  <a:pt x="943248" y="1793192"/>
                  <a:pt x="961681" y="1783628"/>
                </a:cubicBezTo>
                <a:cubicBezTo>
                  <a:pt x="971343" y="1778624"/>
                  <a:pt x="987447" y="1765295"/>
                  <a:pt x="986308" y="1732740"/>
                </a:cubicBezTo>
                <a:cubicBezTo>
                  <a:pt x="987447" y="1699838"/>
                  <a:pt x="971343" y="1686509"/>
                  <a:pt x="961681" y="1681504"/>
                </a:cubicBezTo>
                <a:cubicBezTo>
                  <a:pt x="943248" y="1671941"/>
                  <a:pt x="920306" y="1676599"/>
                  <a:pt x="908067" y="1685865"/>
                </a:cubicBezTo>
                <a:cubicBezTo>
                  <a:pt x="899842" y="1692059"/>
                  <a:pt x="891319" y="1693991"/>
                  <a:pt x="884084" y="1691365"/>
                </a:cubicBezTo>
                <a:cubicBezTo>
                  <a:pt x="877742" y="1689036"/>
                  <a:pt x="872787" y="1683288"/>
                  <a:pt x="871201" y="1676351"/>
                </a:cubicBezTo>
                <a:cubicBezTo>
                  <a:pt x="868377" y="1663963"/>
                  <a:pt x="870062" y="1600985"/>
                  <a:pt x="871152" y="1572196"/>
                </a:cubicBezTo>
                <a:cubicBezTo>
                  <a:pt x="886265" y="1572245"/>
                  <a:pt x="903954" y="1572196"/>
                  <a:pt x="924022" y="1572196"/>
                </a:cubicBezTo>
                <a:cubicBezTo>
                  <a:pt x="972582" y="1572047"/>
                  <a:pt x="1027633" y="1571948"/>
                  <a:pt x="1035561" y="1573781"/>
                </a:cubicBezTo>
                <a:cubicBezTo>
                  <a:pt x="1042696" y="1575416"/>
                  <a:pt x="1048643" y="1580470"/>
                  <a:pt x="1051021" y="1587011"/>
                </a:cubicBezTo>
                <a:cubicBezTo>
                  <a:pt x="1053697" y="1594444"/>
                  <a:pt x="1051715" y="1603165"/>
                  <a:pt x="1045372" y="1611588"/>
                </a:cubicBezTo>
                <a:cubicBezTo>
                  <a:pt x="1035908" y="1624075"/>
                  <a:pt x="1031151" y="1647463"/>
                  <a:pt x="1040913" y="1666243"/>
                </a:cubicBezTo>
                <a:cubicBezTo>
                  <a:pt x="1046016" y="1676153"/>
                  <a:pt x="1059742" y="1692604"/>
                  <a:pt x="1092842" y="1691415"/>
                </a:cubicBezTo>
                <a:cubicBezTo>
                  <a:pt x="1126437" y="1692604"/>
                  <a:pt x="1139965" y="1676153"/>
                  <a:pt x="1145118" y="1666243"/>
                </a:cubicBezTo>
                <a:cubicBezTo>
                  <a:pt x="1154830" y="1647463"/>
                  <a:pt x="1150073" y="1624075"/>
                  <a:pt x="1140658" y="1611588"/>
                </a:cubicBezTo>
                <a:cubicBezTo>
                  <a:pt x="1134316" y="1603165"/>
                  <a:pt x="1132284" y="1594444"/>
                  <a:pt x="1135009" y="1587011"/>
                </a:cubicBezTo>
                <a:cubicBezTo>
                  <a:pt x="1137388" y="1580470"/>
                  <a:pt x="1143284" y="1575416"/>
                  <a:pt x="1150420" y="1573781"/>
                </a:cubicBezTo>
                <a:cubicBezTo>
                  <a:pt x="1155325" y="1572641"/>
                  <a:pt x="1174997" y="1571898"/>
                  <a:pt x="1200763" y="1571403"/>
                </a:cubicBezTo>
                <a:cubicBezTo>
                  <a:pt x="1200020" y="1590331"/>
                  <a:pt x="1197543" y="1663369"/>
                  <a:pt x="1201011" y="1678531"/>
                </a:cubicBezTo>
                <a:cubicBezTo>
                  <a:pt x="1203340" y="1688739"/>
                  <a:pt x="1210674" y="1697212"/>
                  <a:pt x="1220187" y="1700681"/>
                </a:cubicBezTo>
                <a:cubicBezTo>
                  <a:pt x="1230692" y="1704496"/>
                  <a:pt x="1242535" y="1702068"/>
                  <a:pt x="1253485" y="1693743"/>
                </a:cubicBezTo>
                <a:cubicBezTo>
                  <a:pt x="1263296" y="1686311"/>
                  <a:pt x="1281729" y="1682595"/>
                  <a:pt x="1296595" y="1690275"/>
                </a:cubicBezTo>
                <a:cubicBezTo>
                  <a:pt x="1309924" y="1697212"/>
                  <a:pt x="1316564" y="1711780"/>
                  <a:pt x="1315870" y="1732740"/>
                </a:cubicBezTo>
                <a:cubicBezTo>
                  <a:pt x="1316564" y="1753353"/>
                  <a:pt x="1309924" y="1767921"/>
                  <a:pt x="1296595" y="1774858"/>
                </a:cubicBezTo>
                <a:cubicBezTo>
                  <a:pt x="1281779" y="1782538"/>
                  <a:pt x="1263346" y="1778773"/>
                  <a:pt x="1253485" y="1771389"/>
                </a:cubicBezTo>
                <a:cubicBezTo>
                  <a:pt x="1242535" y="1763065"/>
                  <a:pt x="1230692" y="1760637"/>
                  <a:pt x="1220187" y="1764452"/>
                </a:cubicBezTo>
                <a:cubicBezTo>
                  <a:pt x="1210674" y="1767921"/>
                  <a:pt x="1203340" y="1776394"/>
                  <a:pt x="1201011" y="1786602"/>
                </a:cubicBezTo>
                <a:cubicBezTo>
                  <a:pt x="1197741" y="1801021"/>
                  <a:pt x="1199822" y="1868013"/>
                  <a:pt x="1200615" y="1890708"/>
                </a:cubicBezTo>
                <a:close/>
                <a:moveTo>
                  <a:pt x="861142" y="1890658"/>
                </a:moveTo>
                <a:cubicBezTo>
                  <a:pt x="836367" y="1890509"/>
                  <a:pt x="816943" y="1890113"/>
                  <a:pt x="812484" y="1889072"/>
                </a:cubicBezTo>
                <a:cubicBezTo>
                  <a:pt x="805348" y="1887437"/>
                  <a:pt x="799452" y="1882383"/>
                  <a:pt x="797073" y="1875892"/>
                </a:cubicBezTo>
                <a:cubicBezTo>
                  <a:pt x="794348" y="1868410"/>
                  <a:pt x="796330" y="1859689"/>
                  <a:pt x="802722" y="1851265"/>
                </a:cubicBezTo>
                <a:cubicBezTo>
                  <a:pt x="812137" y="1838778"/>
                  <a:pt x="816894" y="1815390"/>
                  <a:pt x="807132" y="1796611"/>
                </a:cubicBezTo>
                <a:cubicBezTo>
                  <a:pt x="802028" y="1786750"/>
                  <a:pt x="788352" y="1770299"/>
                  <a:pt x="755203" y="1771439"/>
                </a:cubicBezTo>
                <a:cubicBezTo>
                  <a:pt x="721657" y="1770349"/>
                  <a:pt x="708080" y="1786750"/>
                  <a:pt x="702976" y="1796611"/>
                </a:cubicBezTo>
                <a:cubicBezTo>
                  <a:pt x="693215" y="1815390"/>
                  <a:pt x="697972" y="1838778"/>
                  <a:pt x="707386" y="1851265"/>
                </a:cubicBezTo>
                <a:cubicBezTo>
                  <a:pt x="713779" y="1859689"/>
                  <a:pt x="715761" y="1868410"/>
                  <a:pt x="713035" y="1875892"/>
                </a:cubicBezTo>
                <a:cubicBezTo>
                  <a:pt x="710657" y="1882383"/>
                  <a:pt x="704760" y="1887437"/>
                  <a:pt x="697625" y="1889072"/>
                </a:cubicBezTo>
                <a:cubicBezTo>
                  <a:pt x="687418" y="1891401"/>
                  <a:pt x="620524" y="1892293"/>
                  <a:pt x="567802" y="1891699"/>
                </a:cubicBezTo>
                <a:cubicBezTo>
                  <a:pt x="566712" y="1862414"/>
                  <a:pt x="565126" y="1800971"/>
                  <a:pt x="567901" y="1788782"/>
                </a:cubicBezTo>
                <a:cubicBezTo>
                  <a:pt x="569487" y="1781845"/>
                  <a:pt x="574442" y="1776097"/>
                  <a:pt x="580784" y="1773768"/>
                </a:cubicBezTo>
                <a:cubicBezTo>
                  <a:pt x="588019" y="1771142"/>
                  <a:pt x="596541" y="1773074"/>
                  <a:pt x="604767" y="1779268"/>
                </a:cubicBezTo>
                <a:cubicBezTo>
                  <a:pt x="617006" y="1788534"/>
                  <a:pt x="639948" y="1793192"/>
                  <a:pt x="658331" y="1783628"/>
                </a:cubicBezTo>
                <a:cubicBezTo>
                  <a:pt x="668043" y="1778624"/>
                  <a:pt x="684098" y="1765295"/>
                  <a:pt x="683008" y="1732740"/>
                </a:cubicBezTo>
                <a:cubicBezTo>
                  <a:pt x="684098" y="1699838"/>
                  <a:pt x="668043" y="1686509"/>
                  <a:pt x="658331" y="1681504"/>
                </a:cubicBezTo>
                <a:cubicBezTo>
                  <a:pt x="639948" y="1671941"/>
                  <a:pt x="617006" y="1676599"/>
                  <a:pt x="604767" y="1685865"/>
                </a:cubicBezTo>
                <a:cubicBezTo>
                  <a:pt x="596541" y="1692059"/>
                  <a:pt x="588019" y="1693991"/>
                  <a:pt x="580784" y="1691365"/>
                </a:cubicBezTo>
                <a:cubicBezTo>
                  <a:pt x="574442" y="1689036"/>
                  <a:pt x="569487" y="1683288"/>
                  <a:pt x="567901" y="1676351"/>
                </a:cubicBezTo>
                <a:cubicBezTo>
                  <a:pt x="565077" y="1663963"/>
                  <a:pt x="566761" y="1600885"/>
                  <a:pt x="567852" y="1572146"/>
                </a:cubicBezTo>
                <a:cubicBezTo>
                  <a:pt x="578604" y="1572146"/>
                  <a:pt x="589753" y="1572146"/>
                  <a:pt x="600506" y="1572196"/>
                </a:cubicBezTo>
                <a:cubicBezTo>
                  <a:pt x="655061" y="1572295"/>
                  <a:pt x="691431" y="1572245"/>
                  <a:pt x="699855" y="1570313"/>
                </a:cubicBezTo>
                <a:cubicBezTo>
                  <a:pt x="710211" y="1567934"/>
                  <a:pt x="718833" y="1560501"/>
                  <a:pt x="722351" y="1550839"/>
                </a:cubicBezTo>
                <a:cubicBezTo>
                  <a:pt x="726265" y="1540136"/>
                  <a:pt x="723788" y="1528046"/>
                  <a:pt x="715315" y="1516847"/>
                </a:cubicBezTo>
                <a:cubicBezTo>
                  <a:pt x="707733" y="1506788"/>
                  <a:pt x="703868" y="1487910"/>
                  <a:pt x="711747" y="1472747"/>
                </a:cubicBezTo>
                <a:cubicBezTo>
                  <a:pt x="718833" y="1459071"/>
                  <a:pt x="733748" y="1452332"/>
                  <a:pt x="755203" y="1452927"/>
                </a:cubicBezTo>
                <a:cubicBezTo>
                  <a:pt x="776411" y="1452382"/>
                  <a:pt x="791276" y="1459071"/>
                  <a:pt x="798362" y="1472747"/>
                </a:cubicBezTo>
                <a:cubicBezTo>
                  <a:pt x="806240" y="1487910"/>
                  <a:pt x="802425" y="1506788"/>
                  <a:pt x="794794" y="1516847"/>
                </a:cubicBezTo>
                <a:cubicBezTo>
                  <a:pt x="786370" y="1528046"/>
                  <a:pt x="783843" y="1540136"/>
                  <a:pt x="787758" y="1550839"/>
                </a:cubicBezTo>
                <a:cubicBezTo>
                  <a:pt x="791276" y="1560501"/>
                  <a:pt x="799898" y="1567934"/>
                  <a:pt x="810254" y="1570313"/>
                </a:cubicBezTo>
                <a:cubicBezTo>
                  <a:pt x="815506" y="1571502"/>
                  <a:pt x="833047" y="1571997"/>
                  <a:pt x="861242" y="1572146"/>
                </a:cubicBezTo>
                <a:cubicBezTo>
                  <a:pt x="860498" y="1592214"/>
                  <a:pt x="858120" y="1663617"/>
                  <a:pt x="861539" y="1678531"/>
                </a:cubicBezTo>
                <a:cubicBezTo>
                  <a:pt x="863868" y="1688739"/>
                  <a:pt x="871201" y="1697212"/>
                  <a:pt x="880665" y="1700681"/>
                </a:cubicBezTo>
                <a:cubicBezTo>
                  <a:pt x="891220" y="1704496"/>
                  <a:pt x="903062" y="1702068"/>
                  <a:pt x="914013" y="1693743"/>
                </a:cubicBezTo>
                <a:cubicBezTo>
                  <a:pt x="923874" y="1686360"/>
                  <a:pt x="942307" y="1682595"/>
                  <a:pt x="957073" y="1690275"/>
                </a:cubicBezTo>
                <a:cubicBezTo>
                  <a:pt x="970451" y="1697212"/>
                  <a:pt x="977091" y="1711780"/>
                  <a:pt x="976398" y="1732740"/>
                </a:cubicBezTo>
                <a:cubicBezTo>
                  <a:pt x="977091" y="1753353"/>
                  <a:pt x="970451" y="1767921"/>
                  <a:pt x="957122" y="1774858"/>
                </a:cubicBezTo>
                <a:cubicBezTo>
                  <a:pt x="942307" y="1782538"/>
                  <a:pt x="923874" y="1778773"/>
                  <a:pt x="914013" y="1771389"/>
                </a:cubicBezTo>
                <a:cubicBezTo>
                  <a:pt x="903062" y="1763065"/>
                  <a:pt x="891220" y="1760637"/>
                  <a:pt x="880715" y="1764452"/>
                </a:cubicBezTo>
                <a:cubicBezTo>
                  <a:pt x="871201" y="1767921"/>
                  <a:pt x="863868" y="1776394"/>
                  <a:pt x="861539" y="1786602"/>
                </a:cubicBezTo>
                <a:cubicBezTo>
                  <a:pt x="858269" y="1801021"/>
                  <a:pt x="860350" y="1867964"/>
                  <a:pt x="861142" y="1890658"/>
                </a:cubicBezTo>
                <a:close/>
                <a:moveTo>
                  <a:pt x="683008" y="1075895"/>
                </a:moveTo>
                <a:cubicBezTo>
                  <a:pt x="684098" y="1042994"/>
                  <a:pt x="668043" y="1029664"/>
                  <a:pt x="658331" y="1024660"/>
                </a:cubicBezTo>
                <a:cubicBezTo>
                  <a:pt x="639948" y="1015096"/>
                  <a:pt x="617006" y="1019754"/>
                  <a:pt x="604767" y="1029020"/>
                </a:cubicBezTo>
                <a:cubicBezTo>
                  <a:pt x="596541" y="1035214"/>
                  <a:pt x="588019" y="1037147"/>
                  <a:pt x="580784" y="1034520"/>
                </a:cubicBezTo>
                <a:cubicBezTo>
                  <a:pt x="574442" y="1032191"/>
                  <a:pt x="569487" y="1026444"/>
                  <a:pt x="567901" y="1019507"/>
                </a:cubicBezTo>
                <a:cubicBezTo>
                  <a:pt x="565126" y="1007267"/>
                  <a:pt x="566712" y="945527"/>
                  <a:pt x="567802" y="916292"/>
                </a:cubicBezTo>
                <a:cubicBezTo>
                  <a:pt x="621416" y="916936"/>
                  <a:pt x="688855" y="915995"/>
                  <a:pt x="699855" y="913468"/>
                </a:cubicBezTo>
                <a:cubicBezTo>
                  <a:pt x="710211" y="911089"/>
                  <a:pt x="718833" y="903657"/>
                  <a:pt x="722351" y="893994"/>
                </a:cubicBezTo>
                <a:cubicBezTo>
                  <a:pt x="726265" y="883291"/>
                  <a:pt x="723788" y="871201"/>
                  <a:pt x="715315" y="860003"/>
                </a:cubicBezTo>
                <a:cubicBezTo>
                  <a:pt x="707733" y="849944"/>
                  <a:pt x="703868" y="831065"/>
                  <a:pt x="711747" y="815903"/>
                </a:cubicBezTo>
                <a:cubicBezTo>
                  <a:pt x="718833" y="802226"/>
                  <a:pt x="733797" y="795389"/>
                  <a:pt x="755203" y="796082"/>
                </a:cubicBezTo>
                <a:cubicBezTo>
                  <a:pt x="776361" y="795339"/>
                  <a:pt x="791276" y="802226"/>
                  <a:pt x="798362" y="815903"/>
                </a:cubicBezTo>
                <a:cubicBezTo>
                  <a:pt x="806240" y="831065"/>
                  <a:pt x="802425" y="849944"/>
                  <a:pt x="794794" y="860003"/>
                </a:cubicBezTo>
                <a:cubicBezTo>
                  <a:pt x="786370" y="871201"/>
                  <a:pt x="783843" y="883291"/>
                  <a:pt x="787758" y="893994"/>
                </a:cubicBezTo>
                <a:cubicBezTo>
                  <a:pt x="791276" y="903657"/>
                  <a:pt x="799898" y="911089"/>
                  <a:pt x="810254" y="913468"/>
                </a:cubicBezTo>
                <a:cubicBezTo>
                  <a:pt x="815506" y="914657"/>
                  <a:pt x="833047" y="915153"/>
                  <a:pt x="861242" y="915301"/>
                </a:cubicBezTo>
                <a:cubicBezTo>
                  <a:pt x="860498" y="935369"/>
                  <a:pt x="858120" y="1006722"/>
                  <a:pt x="861539" y="1021687"/>
                </a:cubicBezTo>
                <a:cubicBezTo>
                  <a:pt x="863868" y="1031894"/>
                  <a:pt x="871201" y="1040367"/>
                  <a:pt x="880665" y="1043836"/>
                </a:cubicBezTo>
                <a:cubicBezTo>
                  <a:pt x="891220" y="1047651"/>
                  <a:pt x="903062" y="1045223"/>
                  <a:pt x="914013" y="1036899"/>
                </a:cubicBezTo>
                <a:cubicBezTo>
                  <a:pt x="923874" y="1029466"/>
                  <a:pt x="942257" y="1025750"/>
                  <a:pt x="957122" y="1033430"/>
                </a:cubicBezTo>
                <a:cubicBezTo>
                  <a:pt x="970451" y="1040367"/>
                  <a:pt x="977091" y="1054935"/>
                  <a:pt x="976398" y="1075895"/>
                </a:cubicBezTo>
                <a:cubicBezTo>
                  <a:pt x="977091" y="1096508"/>
                  <a:pt x="970451" y="1111076"/>
                  <a:pt x="957122" y="1117964"/>
                </a:cubicBezTo>
                <a:cubicBezTo>
                  <a:pt x="942257" y="1125694"/>
                  <a:pt x="923874" y="1121928"/>
                  <a:pt x="914013" y="1114545"/>
                </a:cubicBezTo>
                <a:cubicBezTo>
                  <a:pt x="903062" y="1106220"/>
                  <a:pt x="891220" y="1103792"/>
                  <a:pt x="880665" y="1107608"/>
                </a:cubicBezTo>
                <a:cubicBezTo>
                  <a:pt x="871201" y="1111076"/>
                  <a:pt x="863868" y="1119549"/>
                  <a:pt x="861539" y="1129707"/>
                </a:cubicBezTo>
                <a:cubicBezTo>
                  <a:pt x="858269" y="1144176"/>
                  <a:pt x="860350" y="1211169"/>
                  <a:pt x="861142" y="1233863"/>
                </a:cubicBezTo>
                <a:cubicBezTo>
                  <a:pt x="833047" y="1234012"/>
                  <a:pt x="815506" y="1234507"/>
                  <a:pt x="810303" y="1235696"/>
                </a:cubicBezTo>
                <a:cubicBezTo>
                  <a:pt x="799898" y="1238075"/>
                  <a:pt x="791276" y="1245507"/>
                  <a:pt x="787758" y="1255170"/>
                </a:cubicBezTo>
                <a:cubicBezTo>
                  <a:pt x="783843" y="1265873"/>
                  <a:pt x="786370" y="1277963"/>
                  <a:pt x="794794" y="1289162"/>
                </a:cubicBezTo>
                <a:cubicBezTo>
                  <a:pt x="802425" y="1299221"/>
                  <a:pt x="806240" y="1318099"/>
                  <a:pt x="798362" y="1333262"/>
                </a:cubicBezTo>
                <a:cubicBezTo>
                  <a:pt x="791276" y="1346938"/>
                  <a:pt x="776361" y="1353825"/>
                  <a:pt x="754906" y="1353082"/>
                </a:cubicBezTo>
                <a:cubicBezTo>
                  <a:pt x="733797" y="1353776"/>
                  <a:pt x="718833" y="1346938"/>
                  <a:pt x="711747" y="1333262"/>
                </a:cubicBezTo>
                <a:cubicBezTo>
                  <a:pt x="703868" y="1318099"/>
                  <a:pt x="707733" y="1299221"/>
                  <a:pt x="715315" y="1289162"/>
                </a:cubicBezTo>
                <a:cubicBezTo>
                  <a:pt x="723788" y="1277963"/>
                  <a:pt x="726265" y="1265873"/>
                  <a:pt x="722351" y="1255170"/>
                </a:cubicBezTo>
                <a:cubicBezTo>
                  <a:pt x="718833" y="1245507"/>
                  <a:pt x="710211" y="1238075"/>
                  <a:pt x="699855" y="1235696"/>
                </a:cubicBezTo>
                <a:cubicBezTo>
                  <a:pt x="691431" y="1233764"/>
                  <a:pt x="655011" y="1233714"/>
                  <a:pt x="600506" y="1233813"/>
                </a:cubicBezTo>
                <a:cubicBezTo>
                  <a:pt x="589703" y="1233863"/>
                  <a:pt x="578555" y="1233913"/>
                  <a:pt x="567753" y="1233863"/>
                </a:cubicBezTo>
                <a:cubicBezTo>
                  <a:pt x="566662" y="1204232"/>
                  <a:pt x="565126" y="1143978"/>
                  <a:pt x="567901" y="1131937"/>
                </a:cubicBezTo>
                <a:cubicBezTo>
                  <a:pt x="569487" y="1125000"/>
                  <a:pt x="574442" y="1119252"/>
                  <a:pt x="580784" y="1116923"/>
                </a:cubicBezTo>
                <a:cubicBezTo>
                  <a:pt x="588019" y="1114248"/>
                  <a:pt x="596541" y="1116230"/>
                  <a:pt x="604767" y="1122423"/>
                </a:cubicBezTo>
                <a:cubicBezTo>
                  <a:pt x="617006" y="1131689"/>
                  <a:pt x="639948" y="1136347"/>
                  <a:pt x="658331" y="1126784"/>
                </a:cubicBezTo>
                <a:cubicBezTo>
                  <a:pt x="668043" y="1121779"/>
                  <a:pt x="684098" y="1108401"/>
                  <a:pt x="683008" y="1075895"/>
                </a:cubicBezTo>
                <a:close/>
                <a:moveTo>
                  <a:pt x="683008" y="747473"/>
                </a:moveTo>
                <a:cubicBezTo>
                  <a:pt x="684098" y="714571"/>
                  <a:pt x="668043" y="701242"/>
                  <a:pt x="658331" y="696237"/>
                </a:cubicBezTo>
                <a:cubicBezTo>
                  <a:pt x="639948" y="686674"/>
                  <a:pt x="617006" y="691332"/>
                  <a:pt x="604767" y="700598"/>
                </a:cubicBezTo>
                <a:cubicBezTo>
                  <a:pt x="596541" y="706792"/>
                  <a:pt x="588019" y="708724"/>
                  <a:pt x="580784" y="706098"/>
                </a:cubicBezTo>
                <a:cubicBezTo>
                  <a:pt x="574442" y="703769"/>
                  <a:pt x="569487" y="698021"/>
                  <a:pt x="567901" y="691084"/>
                </a:cubicBezTo>
                <a:cubicBezTo>
                  <a:pt x="565077" y="678697"/>
                  <a:pt x="566761" y="615618"/>
                  <a:pt x="567852" y="586829"/>
                </a:cubicBezTo>
                <a:cubicBezTo>
                  <a:pt x="578604" y="586829"/>
                  <a:pt x="589703" y="586879"/>
                  <a:pt x="600506" y="586879"/>
                </a:cubicBezTo>
                <a:cubicBezTo>
                  <a:pt x="655011" y="587028"/>
                  <a:pt x="691431" y="586978"/>
                  <a:pt x="699855" y="585046"/>
                </a:cubicBezTo>
                <a:cubicBezTo>
                  <a:pt x="710211" y="582667"/>
                  <a:pt x="718833" y="575185"/>
                  <a:pt x="722351" y="565572"/>
                </a:cubicBezTo>
                <a:cubicBezTo>
                  <a:pt x="726265" y="554820"/>
                  <a:pt x="723788" y="542779"/>
                  <a:pt x="715315" y="531580"/>
                </a:cubicBezTo>
                <a:cubicBezTo>
                  <a:pt x="707733" y="521522"/>
                  <a:pt x="703868" y="502643"/>
                  <a:pt x="711747" y="487480"/>
                </a:cubicBezTo>
                <a:cubicBezTo>
                  <a:pt x="718833" y="473804"/>
                  <a:pt x="733748" y="466917"/>
                  <a:pt x="755203" y="467660"/>
                </a:cubicBezTo>
                <a:cubicBezTo>
                  <a:pt x="776312" y="466966"/>
                  <a:pt x="791276" y="473804"/>
                  <a:pt x="798362" y="487480"/>
                </a:cubicBezTo>
                <a:cubicBezTo>
                  <a:pt x="806240" y="502643"/>
                  <a:pt x="802425" y="521522"/>
                  <a:pt x="794794" y="531580"/>
                </a:cubicBezTo>
                <a:cubicBezTo>
                  <a:pt x="786370" y="542779"/>
                  <a:pt x="783843" y="554820"/>
                  <a:pt x="787758" y="565572"/>
                </a:cubicBezTo>
                <a:cubicBezTo>
                  <a:pt x="791276" y="575185"/>
                  <a:pt x="799898" y="582667"/>
                  <a:pt x="810254" y="585046"/>
                </a:cubicBezTo>
                <a:cubicBezTo>
                  <a:pt x="815506" y="586235"/>
                  <a:pt x="833047" y="586730"/>
                  <a:pt x="861242" y="586879"/>
                </a:cubicBezTo>
                <a:cubicBezTo>
                  <a:pt x="860498" y="606947"/>
                  <a:pt x="858120" y="678300"/>
                  <a:pt x="861539" y="693264"/>
                </a:cubicBezTo>
                <a:cubicBezTo>
                  <a:pt x="863868" y="703472"/>
                  <a:pt x="871201" y="711945"/>
                  <a:pt x="880665" y="715414"/>
                </a:cubicBezTo>
                <a:cubicBezTo>
                  <a:pt x="891220" y="719229"/>
                  <a:pt x="903062" y="716801"/>
                  <a:pt x="914013" y="708476"/>
                </a:cubicBezTo>
                <a:cubicBezTo>
                  <a:pt x="923874" y="701044"/>
                  <a:pt x="942257" y="697328"/>
                  <a:pt x="957122" y="705008"/>
                </a:cubicBezTo>
                <a:cubicBezTo>
                  <a:pt x="970451" y="711945"/>
                  <a:pt x="977091" y="726513"/>
                  <a:pt x="976398" y="747473"/>
                </a:cubicBezTo>
                <a:cubicBezTo>
                  <a:pt x="977091" y="768086"/>
                  <a:pt x="970451" y="782654"/>
                  <a:pt x="957122" y="789542"/>
                </a:cubicBezTo>
                <a:cubicBezTo>
                  <a:pt x="942257" y="797271"/>
                  <a:pt x="923874" y="793506"/>
                  <a:pt x="914013" y="786073"/>
                </a:cubicBezTo>
                <a:cubicBezTo>
                  <a:pt x="903062" y="777798"/>
                  <a:pt x="891220" y="775370"/>
                  <a:pt x="880665" y="779185"/>
                </a:cubicBezTo>
                <a:cubicBezTo>
                  <a:pt x="871201" y="782654"/>
                  <a:pt x="863868" y="791127"/>
                  <a:pt x="861539" y="801285"/>
                </a:cubicBezTo>
                <a:cubicBezTo>
                  <a:pt x="858269" y="815754"/>
                  <a:pt x="860350" y="882697"/>
                  <a:pt x="861142" y="905391"/>
                </a:cubicBezTo>
                <a:cubicBezTo>
                  <a:pt x="836367" y="905243"/>
                  <a:pt x="816943" y="904846"/>
                  <a:pt x="812484" y="903805"/>
                </a:cubicBezTo>
                <a:cubicBezTo>
                  <a:pt x="805348" y="902170"/>
                  <a:pt x="799452" y="897116"/>
                  <a:pt x="797073" y="890575"/>
                </a:cubicBezTo>
                <a:cubicBezTo>
                  <a:pt x="794348" y="883143"/>
                  <a:pt x="796330" y="874422"/>
                  <a:pt x="802722" y="865998"/>
                </a:cubicBezTo>
                <a:cubicBezTo>
                  <a:pt x="812137" y="853512"/>
                  <a:pt x="816894" y="830124"/>
                  <a:pt x="807132" y="811344"/>
                </a:cubicBezTo>
                <a:cubicBezTo>
                  <a:pt x="802028" y="801434"/>
                  <a:pt x="788402" y="785082"/>
                  <a:pt x="755203" y="786172"/>
                </a:cubicBezTo>
                <a:cubicBezTo>
                  <a:pt x="721707" y="785131"/>
                  <a:pt x="708080" y="801434"/>
                  <a:pt x="702976" y="811344"/>
                </a:cubicBezTo>
                <a:cubicBezTo>
                  <a:pt x="693215" y="830124"/>
                  <a:pt x="697972" y="853512"/>
                  <a:pt x="707386" y="865998"/>
                </a:cubicBezTo>
                <a:cubicBezTo>
                  <a:pt x="713779" y="874422"/>
                  <a:pt x="715761" y="883143"/>
                  <a:pt x="713035" y="890575"/>
                </a:cubicBezTo>
                <a:cubicBezTo>
                  <a:pt x="710657" y="897116"/>
                  <a:pt x="704760" y="902170"/>
                  <a:pt x="697625" y="903805"/>
                </a:cubicBezTo>
                <a:cubicBezTo>
                  <a:pt x="687418" y="906134"/>
                  <a:pt x="620524" y="907026"/>
                  <a:pt x="567802" y="906432"/>
                </a:cubicBezTo>
                <a:cubicBezTo>
                  <a:pt x="566712" y="877147"/>
                  <a:pt x="565126" y="815704"/>
                  <a:pt x="567901" y="803515"/>
                </a:cubicBezTo>
                <a:cubicBezTo>
                  <a:pt x="569487" y="796578"/>
                  <a:pt x="574442" y="790830"/>
                  <a:pt x="580784" y="788501"/>
                </a:cubicBezTo>
                <a:cubicBezTo>
                  <a:pt x="588019" y="785825"/>
                  <a:pt x="596541" y="787807"/>
                  <a:pt x="604767" y="794001"/>
                </a:cubicBezTo>
                <a:cubicBezTo>
                  <a:pt x="617006" y="803267"/>
                  <a:pt x="639948" y="807925"/>
                  <a:pt x="658331" y="798362"/>
                </a:cubicBezTo>
                <a:cubicBezTo>
                  <a:pt x="668043" y="793357"/>
                  <a:pt x="684098" y="779978"/>
                  <a:pt x="683008" y="747473"/>
                </a:cubicBezTo>
                <a:close/>
                <a:moveTo>
                  <a:pt x="1040913" y="680976"/>
                </a:moveTo>
                <a:cubicBezTo>
                  <a:pt x="1046016" y="690886"/>
                  <a:pt x="1059643" y="707287"/>
                  <a:pt x="1092842" y="706148"/>
                </a:cubicBezTo>
                <a:cubicBezTo>
                  <a:pt x="1126437" y="707188"/>
                  <a:pt x="1139965" y="690886"/>
                  <a:pt x="1145118" y="680976"/>
                </a:cubicBezTo>
                <a:cubicBezTo>
                  <a:pt x="1154830" y="662196"/>
                  <a:pt x="1150073" y="638808"/>
                  <a:pt x="1140658" y="626321"/>
                </a:cubicBezTo>
                <a:cubicBezTo>
                  <a:pt x="1134316" y="617898"/>
                  <a:pt x="1132284" y="609177"/>
                  <a:pt x="1135009" y="601744"/>
                </a:cubicBezTo>
                <a:cubicBezTo>
                  <a:pt x="1137388" y="595204"/>
                  <a:pt x="1143284" y="590149"/>
                  <a:pt x="1150420" y="588514"/>
                </a:cubicBezTo>
                <a:cubicBezTo>
                  <a:pt x="1155276" y="587375"/>
                  <a:pt x="1174997" y="586582"/>
                  <a:pt x="1200763" y="586136"/>
                </a:cubicBezTo>
                <a:cubicBezTo>
                  <a:pt x="1200020" y="605064"/>
                  <a:pt x="1197543" y="678102"/>
                  <a:pt x="1201011" y="693264"/>
                </a:cubicBezTo>
                <a:cubicBezTo>
                  <a:pt x="1203340" y="703472"/>
                  <a:pt x="1210674" y="711945"/>
                  <a:pt x="1220187" y="715414"/>
                </a:cubicBezTo>
                <a:cubicBezTo>
                  <a:pt x="1230692" y="719229"/>
                  <a:pt x="1242535" y="716751"/>
                  <a:pt x="1253485" y="708476"/>
                </a:cubicBezTo>
                <a:cubicBezTo>
                  <a:pt x="1263296" y="701044"/>
                  <a:pt x="1281729" y="697328"/>
                  <a:pt x="1296595" y="705008"/>
                </a:cubicBezTo>
                <a:cubicBezTo>
                  <a:pt x="1309924" y="711945"/>
                  <a:pt x="1316564" y="726513"/>
                  <a:pt x="1315870" y="747473"/>
                </a:cubicBezTo>
                <a:cubicBezTo>
                  <a:pt x="1316564" y="768086"/>
                  <a:pt x="1309924" y="782654"/>
                  <a:pt x="1296595" y="789542"/>
                </a:cubicBezTo>
                <a:cubicBezTo>
                  <a:pt x="1281729" y="797271"/>
                  <a:pt x="1263296" y="793506"/>
                  <a:pt x="1253485" y="786073"/>
                </a:cubicBezTo>
                <a:cubicBezTo>
                  <a:pt x="1242535" y="777798"/>
                  <a:pt x="1230692" y="775370"/>
                  <a:pt x="1220187" y="779185"/>
                </a:cubicBezTo>
                <a:cubicBezTo>
                  <a:pt x="1210674" y="782654"/>
                  <a:pt x="1203340" y="791127"/>
                  <a:pt x="1201011" y="801285"/>
                </a:cubicBezTo>
                <a:cubicBezTo>
                  <a:pt x="1197741" y="815754"/>
                  <a:pt x="1199822" y="882746"/>
                  <a:pt x="1200615" y="905441"/>
                </a:cubicBezTo>
                <a:cubicBezTo>
                  <a:pt x="1171627" y="905589"/>
                  <a:pt x="1153541" y="906035"/>
                  <a:pt x="1148240" y="907274"/>
                </a:cubicBezTo>
                <a:cubicBezTo>
                  <a:pt x="1137834" y="909653"/>
                  <a:pt x="1129212" y="917085"/>
                  <a:pt x="1125694" y="926748"/>
                </a:cubicBezTo>
                <a:cubicBezTo>
                  <a:pt x="1121779" y="937450"/>
                  <a:pt x="1124307" y="949541"/>
                  <a:pt x="1132730" y="960739"/>
                </a:cubicBezTo>
                <a:cubicBezTo>
                  <a:pt x="1140361" y="970798"/>
                  <a:pt x="1144176" y="989677"/>
                  <a:pt x="1136298" y="1004839"/>
                </a:cubicBezTo>
                <a:cubicBezTo>
                  <a:pt x="1129212" y="1018516"/>
                  <a:pt x="1114297" y="1025403"/>
                  <a:pt x="1092842" y="1024660"/>
                </a:cubicBezTo>
                <a:cubicBezTo>
                  <a:pt x="1071733" y="1025403"/>
                  <a:pt x="1056818" y="1018516"/>
                  <a:pt x="1049683" y="1004839"/>
                </a:cubicBezTo>
                <a:cubicBezTo>
                  <a:pt x="1041805" y="989677"/>
                  <a:pt x="1045669" y="970798"/>
                  <a:pt x="1053251" y="960739"/>
                </a:cubicBezTo>
                <a:cubicBezTo>
                  <a:pt x="1061724" y="949541"/>
                  <a:pt x="1064202" y="937450"/>
                  <a:pt x="1060287" y="926748"/>
                </a:cubicBezTo>
                <a:cubicBezTo>
                  <a:pt x="1056818" y="917085"/>
                  <a:pt x="1048147" y="909653"/>
                  <a:pt x="1037791" y="907274"/>
                </a:cubicBezTo>
                <a:cubicBezTo>
                  <a:pt x="1029367" y="905342"/>
                  <a:pt x="989182" y="905292"/>
                  <a:pt x="924022" y="905391"/>
                </a:cubicBezTo>
                <a:cubicBezTo>
                  <a:pt x="906382" y="905441"/>
                  <a:pt x="887850" y="905490"/>
                  <a:pt x="871053" y="905441"/>
                </a:cubicBezTo>
                <a:cubicBezTo>
                  <a:pt x="869963" y="875760"/>
                  <a:pt x="868476" y="815556"/>
                  <a:pt x="871201" y="803515"/>
                </a:cubicBezTo>
                <a:cubicBezTo>
                  <a:pt x="872787" y="796578"/>
                  <a:pt x="877742" y="790830"/>
                  <a:pt x="884084" y="788501"/>
                </a:cubicBezTo>
                <a:cubicBezTo>
                  <a:pt x="891368" y="785825"/>
                  <a:pt x="899842" y="787807"/>
                  <a:pt x="908067" y="794001"/>
                </a:cubicBezTo>
                <a:cubicBezTo>
                  <a:pt x="920306" y="803267"/>
                  <a:pt x="943248" y="807925"/>
                  <a:pt x="961681" y="798362"/>
                </a:cubicBezTo>
                <a:cubicBezTo>
                  <a:pt x="971343" y="793357"/>
                  <a:pt x="987447" y="779978"/>
                  <a:pt x="986308" y="747473"/>
                </a:cubicBezTo>
                <a:cubicBezTo>
                  <a:pt x="987447" y="714571"/>
                  <a:pt x="971343" y="701242"/>
                  <a:pt x="961681" y="696237"/>
                </a:cubicBezTo>
                <a:cubicBezTo>
                  <a:pt x="943248" y="686674"/>
                  <a:pt x="920306" y="691332"/>
                  <a:pt x="908067" y="700598"/>
                </a:cubicBezTo>
                <a:cubicBezTo>
                  <a:pt x="899842" y="706792"/>
                  <a:pt x="891319" y="708724"/>
                  <a:pt x="884084" y="706098"/>
                </a:cubicBezTo>
                <a:cubicBezTo>
                  <a:pt x="877742" y="703769"/>
                  <a:pt x="872787" y="698021"/>
                  <a:pt x="871201" y="691084"/>
                </a:cubicBezTo>
                <a:cubicBezTo>
                  <a:pt x="868377" y="678697"/>
                  <a:pt x="870062" y="615718"/>
                  <a:pt x="871152" y="586929"/>
                </a:cubicBezTo>
                <a:cubicBezTo>
                  <a:pt x="886265" y="586929"/>
                  <a:pt x="903954" y="586929"/>
                  <a:pt x="924072" y="586879"/>
                </a:cubicBezTo>
                <a:cubicBezTo>
                  <a:pt x="972632" y="586780"/>
                  <a:pt x="1027633" y="586681"/>
                  <a:pt x="1035561" y="588514"/>
                </a:cubicBezTo>
                <a:cubicBezTo>
                  <a:pt x="1042696" y="590149"/>
                  <a:pt x="1048643" y="595204"/>
                  <a:pt x="1051021" y="601744"/>
                </a:cubicBezTo>
                <a:cubicBezTo>
                  <a:pt x="1053697" y="609177"/>
                  <a:pt x="1051715" y="617898"/>
                  <a:pt x="1045372" y="626321"/>
                </a:cubicBezTo>
                <a:cubicBezTo>
                  <a:pt x="1035908" y="638808"/>
                  <a:pt x="1031151" y="662196"/>
                  <a:pt x="1040913" y="680976"/>
                </a:cubicBezTo>
                <a:close/>
                <a:moveTo>
                  <a:pt x="1378849" y="680976"/>
                </a:moveTo>
                <a:cubicBezTo>
                  <a:pt x="1383804" y="690539"/>
                  <a:pt x="1396687" y="706197"/>
                  <a:pt x="1427557" y="706197"/>
                </a:cubicBezTo>
                <a:cubicBezTo>
                  <a:pt x="1428598" y="706197"/>
                  <a:pt x="1429688" y="706197"/>
                  <a:pt x="1430778" y="706197"/>
                </a:cubicBezTo>
                <a:cubicBezTo>
                  <a:pt x="1464225" y="707238"/>
                  <a:pt x="1477901" y="690936"/>
                  <a:pt x="1483054" y="681025"/>
                </a:cubicBezTo>
                <a:cubicBezTo>
                  <a:pt x="1492815" y="662246"/>
                  <a:pt x="1488009" y="638858"/>
                  <a:pt x="1478594" y="626371"/>
                </a:cubicBezTo>
                <a:cubicBezTo>
                  <a:pt x="1472252" y="617947"/>
                  <a:pt x="1470220" y="609226"/>
                  <a:pt x="1472946" y="601794"/>
                </a:cubicBezTo>
                <a:cubicBezTo>
                  <a:pt x="1475324" y="595253"/>
                  <a:pt x="1481221" y="590199"/>
                  <a:pt x="1488356" y="588564"/>
                </a:cubicBezTo>
                <a:cubicBezTo>
                  <a:pt x="1496334" y="586730"/>
                  <a:pt x="1551335" y="586829"/>
                  <a:pt x="1599895" y="586929"/>
                </a:cubicBezTo>
                <a:cubicBezTo>
                  <a:pt x="1606683" y="586978"/>
                  <a:pt x="1613125" y="586978"/>
                  <a:pt x="1619368" y="586978"/>
                </a:cubicBezTo>
                <a:cubicBezTo>
                  <a:pt x="1620458" y="615767"/>
                  <a:pt x="1622143" y="678746"/>
                  <a:pt x="1619318" y="691134"/>
                </a:cubicBezTo>
                <a:cubicBezTo>
                  <a:pt x="1617733" y="698071"/>
                  <a:pt x="1612778" y="703819"/>
                  <a:pt x="1606435" y="706148"/>
                </a:cubicBezTo>
                <a:cubicBezTo>
                  <a:pt x="1599201" y="708774"/>
                  <a:pt x="1590678" y="706841"/>
                  <a:pt x="1582453" y="700647"/>
                </a:cubicBezTo>
                <a:cubicBezTo>
                  <a:pt x="1570214" y="691382"/>
                  <a:pt x="1547272" y="686724"/>
                  <a:pt x="1528839" y="696287"/>
                </a:cubicBezTo>
                <a:cubicBezTo>
                  <a:pt x="1519176" y="701292"/>
                  <a:pt x="1503122" y="714621"/>
                  <a:pt x="1504212" y="747176"/>
                </a:cubicBezTo>
                <a:cubicBezTo>
                  <a:pt x="1503122" y="780028"/>
                  <a:pt x="1519176" y="793406"/>
                  <a:pt x="1528839" y="798411"/>
                </a:cubicBezTo>
                <a:cubicBezTo>
                  <a:pt x="1547272" y="807974"/>
                  <a:pt x="1570214" y="803317"/>
                  <a:pt x="1582453" y="794051"/>
                </a:cubicBezTo>
                <a:cubicBezTo>
                  <a:pt x="1590678" y="787857"/>
                  <a:pt x="1599201" y="785875"/>
                  <a:pt x="1606435" y="788551"/>
                </a:cubicBezTo>
                <a:cubicBezTo>
                  <a:pt x="1612778" y="790879"/>
                  <a:pt x="1617733" y="796627"/>
                  <a:pt x="1619318" y="803564"/>
                </a:cubicBezTo>
                <a:cubicBezTo>
                  <a:pt x="1622093" y="815803"/>
                  <a:pt x="1620508" y="877445"/>
                  <a:pt x="1619418" y="906679"/>
                </a:cubicBezTo>
                <a:cubicBezTo>
                  <a:pt x="1562087" y="906927"/>
                  <a:pt x="1497770" y="906035"/>
                  <a:pt x="1488356" y="903855"/>
                </a:cubicBezTo>
                <a:cubicBezTo>
                  <a:pt x="1481221" y="902220"/>
                  <a:pt x="1475324" y="897166"/>
                  <a:pt x="1472946" y="890625"/>
                </a:cubicBezTo>
                <a:cubicBezTo>
                  <a:pt x="1470220" y="883192"/>
                  <a:pt x="1472252" y="874471"/>
                  <a:pt x="1478594" y="866048"/>
                </a:cubicBezTo>
                <a:cubicBezTo>
                  <a:pt x="1488009" y="853561"/>
                  <a:pt x="1492815" y="830173"/>
                  <a:pt x="1483054" y="811393"/>
                </a:cubicBezTo>
                <a:cubicBezTo>
                  <a:pt x="1477901" y="801483"/>
                  <a:pt x="1464373" y="785131"/>
                  <a:pt x="1431125" y="786222"/>
                </a:cubicBezTo>
                <a:cubicBezTo>
                  <a:pt x="1397678" y="785131"/>
                  <a:pt x="1383952" y="801483"/>
                  <a:pt x="1378849" y="811393"/>
                </a:cubicBezTo>
                <a:cubicBezTo>
                  <a:pt x="1369087" y="830173"/>
                  <a:pt x="1373844" y="853561"/>
                  <a:pt x="1383308" y="866048"/>
                </a:cubicBezTo>
                <a:cubicBezTo>
                  <a:pt x="1389651" y="874471"/>
                  <a:pt x="1391682" y="883192"/>
                  <a:pt x="1388957" y="890625"/>
                </a:cubicBezTo>
                <a:cubicBezTo>
                  <a:pt x="1386579" y="897166"/>
                  <a:pt x="1380633" y="902220"/>
                  <a:pt x="1373497" y="903855"/>
                </a:cubicBezTo>
                <a:cubicBezTo>
                  <a:pt x="1365569" y="905688"/>
                  <a:pt x="1310518" y="905540"/>
                  <a:pt x="1261958" y="905441"/>
                </a:cubicBezTo>
                <a:cubicBezTo>
                  <a:pt x="1242535" y="905441"/>
                  <a:pt x="1225340" y="905391"/>
                  <a:pt x="1210525" y="905441"/>
                </a:cubicBezTo>
                <a:cubicBezTo>
                  <a:pt x="1209484" y="875760"/>
                  <a:pt x="1207948" y="815605"/>
                  <a:pt x="1210674" y="803564"/>
                </a:cubicBezTo>
                <a:cubicBezTo>
                  <a:pt x="1212259" y="796627"/>
                  <a:pt x="1217214" y="790879"/>
                  <a:pt x="1223557" y="788551"/>
                </a:cubicBezTo>
                <a:cubicBezTo>
                  <a:pt x="1230791" y="785875"/>
                  <a:pt x="1239314" y="787857"/>
                  <a:pt x="1247539" y="794051"/>
                </a:cubicBezTo>
                <a:cubicBezTo>
                  <a:pt x="1259778" y="803317"/>
                  <a:pt x="1282720" y="807974"/>
                  <a:pt x="1301153" y="798411"/>
                </a:cubicBezTo>
                <a:cubicBezTo>
                  <a:pt x="1310816" y="793406"/>
                  <a:pt x="1326920" y="780028"/>
                  <a:pt x="1325780" y="747522"/>
                </a:cubicBezTo>
                <a:cubicBezTo>
                  <a:pt x="1326920" y="714621"/>
                  <a:pt x="1310816" y="701292"/>
                  <a:pt x="1301153" y="696287"/>
                </a:cubicBezTo>
                <a:cubicBezTo>
                  <a:pt x="1282720" y="686724"/>
                  <a:pt x="1259778" y="691382"/>
                  <a:pt x="1247539" y="700647"/>
                </a:cubicBezTo>
                <a:cubicBezTo>
                  <a:pt x="1239314" y="706841"/>
                  <a:pt x="1230791" y="708774"/>
                  <a:pt x="1223557" y="706148"/>
                </a:cubicBezTo>
                <a:cubicBezTo>
                  <a:pt x="1217214" y="703819"/>
                  <a:pt x="1212259" y="698071"/>
                  <a:pt x="1210674" y="691134"/>
                </a:cubicBezTo>
                <a:cubicBezTo>
                  <a:pt x="1207849" y="678597"/>
                  <a:pt x="1209583" y="614330"/>
                  <a:pt x="1210674" y="586037"/>
                </a:cubicBezTo>
                <a:cubicBezTo>
                  <a:pt x="1273107" y="585145"/>
                  <a:pt x="1362299" y="585987"/>
                  <a:pt x="1373497" y="588564"/>
                </a:cubicBezTo>
                <a:cubicBezTo>
                  <a:pt x="1380633" y="590199"/>
                  <a:pt x="1386579" y="595253"/>
                  <a:pt x="1388957" y="601794"/>
                </a:cubicBezTo>
                <a:cubicBezTo>
                  <a:pt x="1391682" y="609226"/>
                  <a:pt x="1389651" y="617947"/>
                  <a:pt x="1383308" y="626371"/>
                </a:cubicBezTo>
                <a:cubicBezTo>
                  <a:pt x="1373844" y="638858"/>
                  <a:pt x="1369087" y="662246"/>
                  <a:pt x="1378849" y="681025"/>
                </a:cubicBezTo>
                <a:close/>
                <a:moveTo>
                  <a:pt x="1504212" y="1075548"/>
                </a:moveTo>
                <a:cubicBezTo>
                  <a:pt x="1503122" y="1108401"/>
                  <a:pt x="1519176" y="1121779"/>
                  <a:pt x="1528839" y="1126784"/>
                </a:cubicBezTo>
                <a:cubicBezTo>
                  <a:pt x="1547272" y="1136347"/>
                  <a:pt x="1570214" y="1131689"/>
                  <a:pt x="1582453" y="1122423"/>
                </a:cubicBezTo>
                <a:cubicBezTo>
                  <a:pt x="1590678" y="1116230"/>
                  <a:pt x="1599201" y="1114248"/>
                  <a:pt x="1606435" y="1116923"/>
                </a:cubicBezTo>
                <a:cubicBezTo>
                  <a:pt x="1612778" y="1119252"/>
                  <a:pt x="1617733" y="1125000"/>
                  <a:pt x="1619318" y="1131937"/>
                </a:cubicBezTo>
                <a:cubicBezTo>
                  <a:pt x="1622044" y="1143978"/>
                  <a:pt x="1620557" y="1204133"/>
                  <a:pt x="1619467" y="1233813"/>
                </a:cubicBezTo>
                <a:lnTo>
                  <a:pt x="1599895" y="1233813"/>
                </a:lnTo>
                <a:cubicBezTo>
                  <a:pt x="1551335" y="1233913"/>
                  <a:pt x="1496334" y="1234061"/>
                  <a:pt x="1488356" y="1232228"/>
                </a:cubicBezTo>
                <a:cubicBezTo>
                  <a:pt x="1481221" y="1230593"/>
                  <a:pt x="1475324" y="1225539"/>
                  <a:pt x="1472946" y="1218998"/>
                </a:cubicBezTo>
                <a:cubicBezTo>
                  <a:pt x="1470220" y="1211565"/>
                  <a:pt x="1472252" y="1202844"/>
                  <a:pt x="1478594" y="1194421"/>
                </a:cubicBezTo>
                <a:cubicBezTo>
                  <a:pt x="1488009" y="1181934"/>
                  <a:pt x="1492815" y="1158546"/>
                  <a:pt x="1483054" y="1139766"/>
                </a:cubicBezTo>
                <a:cubicBezTo>
                  <a:pt x="1477901" y="1129856"/>
                  <a:pt x="1464373" y="1113554"/>
                  <a:pt x="1431125" y="1114594"/>
                </a:cubicBezTo>
                <a:cubicBezTo>
                  <a:pt x="1397678" y="1113554"/>
                  <a:pt x="1384002" y="1129856"/>
                  <a:pt x="1378849" y="1139766"/>
                </a:cubicBezTo>
                <a:cubicBezTo>
                  <a:pt x="1369087" y="1158546"/>
                  <a:pt x="1373844" y="1181934"/>
                  <a:pt x="1383308" y="1194421"/>
                </a:cubicBezTo>
                <a:cubicBezTo>
                  <a:pt x="1389651" y="1202844"/>
                  <a:pt x="1391682" y="1211565"/>
                  <a:pt x="1388957" y="1218998"/>
                </a:cubicBezTo>
                <a:cubicBezTo>
                  <a:pt x="1386579" y="1225539"/>
                  <a:pt x="1380633" y="1230593"/>
                  <a:pt x="1373497" y="1232228"/>
                </a:cubicBezTo>
                <a:cubicBezTo>
                  <a:pt x="1362299" y="1234804"/>
                  <a:pt x="1273058" y="1235647"/>
                  <a:pt x="1210574" y="1234755"/>
                </a:cubicBezTo>
                <a:cubicBezTo>
                  <a:pt x="1209484" y="1205421"/>
                  <a:pt x="1207899" y="1144127"/>
                  <a:pt x="1210674" y="1131937"/>
                </a:cubicBezTo>
                <a:cubicBezTo>
                  <a:pt x="1212259" y="1125000"/>
                  <a:pt x="1217214" y="1119252"/>
                  <a:pt x="1223557" y="1116923"/>
                </a:cubicBezTo>
                <a:cubicBezTo>
                  <a:pt x="1230791" y="1114248"/>
                  <a:pt x="1239314" y="1116230"/>
                  <a:pt x="1247539" y="1122423"/>
                </a:cubicBezTo>
                <a:cubicBezTo>
                  <a:pt x="1259778" y="1131689"/>
                  <a:pt x="1282720" y="1136347"/>
                  <a:pt x="1301153" y="1126784"/>
                </a:cubicBezTo>
                <a:cubicBezTo>
                  <a:pt x="1310816" y="1121779"/>
                  <a:pt x="1326920" y="1108401"/>
                  <a:pt x="1325780" y="1075895"/>
                </a:cubicBezTo>
                <a:cubicBezTo>
                  <a:pt x="1326920" y="1042994"/>
                  <a:pt x="1310816" y="1029664"/>
                  <a:pt x="1301153" y="1024660"/>
                </a:cubicBezTo>
                <a:cubicBezTo>
                  <a:pt x="1282720" y="1015096"/>
                  <a:pt x="1259778" y="1019754"/>
                  <a:pt x="1247539" y="1029020"/>
                </a:cubicBezTo>
                <a:cubicBezTo>
                  <a:pt x="1239314" y="1035214"/>
                  <a:pt x="1230841" y="1037147"/>
                  <a:pt x="1223557" y="1034520"/>
                </a:cubicBezTo>
                <a:cubicBezTo>
                  <a:pt x="1217214" y="1032191"/>
                  <a:pt x="1212259" y="1026444"/>
                  <a:pt x="1210674" y="1019507"/>
                </a:cubicBezTo>
                <a:cubicBezTo>
                  <a:pt x="1207849" y="1007119"/>
                  <a:pt x="1209534" y="944041"/>
                  <a:pt x="1210674" y="915301"/>
                </a:cubicBezTo>
                <a:cubicBezTo>
                  <a:pt x="1227025" y="915252"/>
                  <a:pt x="1244913" y="915301"/>
                  <a:pt x="1262008" y="915301"/>
                </a:cubicBezTo>
                <a:cubicBezTo>
                  <a:pt x="1327118" y="915450"/>
                  <a:pt x="1367353" y="915400"/>
                  <a:pt x="1375777" y="913468"/>
                </a:cubicBezTo>
                <a:cubicBezTo>
                  <a:pt x="1386133" y="911089"/>
                  <a:pt x="1394804" y="903657"/>
                  <a:pt x="1398322" y="893994"/>
                </a:cubicBezTo>
                <a:cubicBezTo>
                  <a:pt x="1402187" y="883291"/>
                  <a:pt x="1399710" y="871201"/>
                  <a:pt x="1391236" y="860003"/>
                </a:cubicBezTo>
                <a:cubicBezTo>
                  <a:pt x="1383655" y="849944"/>
                  <a:pt x="1379840" y="831065"/>
                  <a:pt x="1387718" y="815903"/>
                </a:cubicBezTo>
                <a:cubicBezTo>
                  <a:pt x="1394804" y="802226"/>
                  <a:pt x="1409719" y="795339"/>
                  <a:pt x="1431174" y="796082"/>
                </a:cubicBezTo>
                <a:cubicBezTo>
                  <a:pt x="1452333" y="795438"/>
                  <a:pt x="1467198" y="802226"/>
                  <a:pt x="1474283" y="815903"/>
                </a:cubicBezTo>
                <a:cubicBezTo>
                  <a:pt x="1482162" y="831065"/>
                  <a:pt x="1478347" y="849944"/>
                  <a:pt x="1470765" y="860003"/>
                </a:cubicBezTo>
                <a:cubicBezTo>
                  <a:pt x="1462292" y="871201"/>
                  <a:pt x="1459765" y="883291"/>
                  <a:pt x="1463680" y="893994"/>
                </a:cubicBezTo>
                <a:cubicBezTo>
                  <a:pt x="1467198" y="903657"/>
                  <a:pt x="1475820" y="911089"/>
                  <a:pt x="1486225" y="913468"/>
                </a:cubicBezTo>
                <a:cubicBezTo>
                  <a:pt x="1496383" y="915797"/>
                  <a:pt x="1561344" y="916788"/>
                  <a:pt x="1619467" y="916540"/>
                </a:cubicBezTo>
                <a:cubicBezTo>
                  <a:pt x="1620557" y="945825"/>
                  <a:pt x="1622143" y="1007267"/>
                  <a:pt x="1619368" y="1019507"/>
                </a:cubicBezTo>
                <a:cubicBezTo>
                  <a:pt x="1617782" y="1026444"/>
                  <a:pt x="1612827" y="1032191"/>
                  <a:pt x="1606485" y="1034520"/>
                </a:cubicBezTo>
                <a:cubicBezTo>
                  <a:pt x="1599250" y="1037147"/>
                  <a:pt x="1590728" y="1035214"/>
                  <a:pt x="1582502" y="1029020"/>
                </a:cubicBezTo>
                <a:cubicBezTo>
                  <a:pt x="1570263" y="1019754"/>
                  <a:pt x="1547321" y="1015096"/>
                  <a:pt x="1528888" y="1024660"/>
                </a:cubicBezTo>
                <a:cubicBezTo>
                  <a:pt x="1519226" y="1029664"/>
                  <a:pt x="1503171" y="1042994"/>
                  <a:pt x="1504262" y="1075548"/>
                </a:cubicBezTo>
                <a:close/>
                <a:moveTo>
                  <a:pt x="1504212" y="1403971"/>
                </a:moveTo>
                <a:cubicBezTo>
                  <a:pt x="1503122" y="1436872"/>
                  <a:pt x="1519176" y="1450202"/>
                  <a:pt x="1528839" y="1455206"/>
                </a:cubicBezTo>
                <a:cubicBezTo>
                  <a:pt x="1547272" y="1464769"/>
                  <a:pt x="1570214" y="1460112"/>
                  <a:pt x="1582453" y="1450846"/>
                </a:cubicBezTo>
                <a:cubicBezTo>
                  <a:pt x="1590678" y="1444652"/>
                  <a:pt x="1599201" y="1442719"/>
                  <a:pt x="1606435" y="1445346"/>
                </a:cubicBezTo>
                <a:cubicBezTo>
                  <a:pt x="1612778" y="1447675"/>
                  <a:pt x="1617733" y="1453422"/>
                  <a:pt x="1619318" y="1460359"/>
                </a:cubicBezTo>
                <a:cubicBezTo>
                  <a:pt x="1622044" y="1472450"/>
                  <a:pt x="1620557" y="1532654"/>
                  <a:pt x="1619467" y="1562285"/>
                </a:cubicBezTo>
                <a:lnTo>
                  <a:pt x="1599944" y="1562285"/>
                </a:lnTo>
                <a:cubicBezTo>
                  <a:pt x="1534735" y="1562137"/>
                  <a:pt x="1494599" y="1562186"/>
                  <a:pt x="1486176" y="1564119"/>
                </a:cubicBezTo>
                <a:cubicBezTo>
                  <a:pt x="1475770" y="1566497"/>
                  <a:pt x="1467148" y="1573930"/>
                  <a:pt x="1463630" y="1583592"/>
                </a:cubicBezTo>
                <a:cubicBezTo>
                  <a:pt x="1459716" y="1594295"/>
                  <a:pt x="1462243" y="1606386"/>
                  <a:pt x="1470716" y="1617584"/>
                </a:cubicBezTo>
                <a:cubicBezTo>
                  <a:pt x="1478297" y="1627643"/>
                  <a:pt x="1482112" y="1646522"/>
                  <a:pt x="1474234" y="1661684"/>
                </a:cubicBezTo>
                <a:cubicBezTo>
                  <a:pt x="1467148" y="1675360"/>
                  <a:pt x="1452134" y="1682099"/>
                  <a:pt x="1430778" y="1681504"/>
                </a:cubicBezTo>
                <a:cubicBezTo>
                  <a:pt x="1409669" y="1682149"/>
                  <a:pt x="1394755" y="1675360"/>
                  <a:pt x="1387669" y="1661684"/>
                </a:cubicBezTo>
                <a:cubicBezTo>
                  <a:pt x="1379790" y="1646522"/>
                  <a:pt x="1383606" y="1627643"/>
                  <a:pt x="1391187" y="1617584"/>
                </a:cubicBezTo>
                <a:cubicBezTo>
                  <a:pt x="1399660" y="1606386"/>
                  <a:pt x="1402138" y="1594295"/>
                  <a:pt x="1398273" y="1583592"/>
                </a:cubicBezTo>
                <a:cubicBezTo>
                  <a:pt x="1394755" y="1573930"/>
                  <a:pt x="1386083" y="1566497"/>
                  <a:pt x="1375727" y="1564119"/>
                </a:cubicBezTo>
                <a:cubicBezTo>
                  <a:pt x="1363785" y="1561393"/>
                  <a:pt x="1276279" y="1560452"/>
                  <a:pt x="1213052" y="1561344"/>
                </a:cubicBezTo>
                <a:cubicBezTo>
                  <a:pt x="1213845" y="1537807"/>
                  <a:pt x="1215876" y="1472400"/>
                  <a:pt x="1212606" y="1458130"/>
                </a:cubicBezTo>
                <a:cubicBezTo>
                  <a:pt x="1210277" y="1447972"/>
                  <a:pt x="1202944" y="1439499"/>
                  <a:pt x="1193479" y="1436030"/>
                </a:cubicBezTo>
                <a:cubicBezTo>
                  <a:pt x="1182925" y="1432215"/>
                  <a:pt x="1171082" y="1434643"/>
                  <a:pt x="1160132" y="1442967"/>
                </a:cubicBezTo>
                <a:cubicBezTo>
                  <a:pt x="1150321" y="1450350"/>
                  <a:pt x="1131838" y="1454116"/>
                  <a:pt x="1117072" y="1446436"/>
                </a:cubicBezTo>
                <a:cubicBezTo>
                  <a:pt x="1103743" y="1439499"/>
                  <a:pt x="1097054" y="1424931"/>
                  <a:pt x="1097747" y="1403971"/>
                </a:cubicBezTo>
                <a:cubicBezTo>
                  <a:pt x="1097054" y="1383358"/>
                  <a:pt x="1103743" y="1368790"/>
                  <a:pt x="1117072" y="1361853"/>
                </a:cubicBezTo>
                <a:cubicBezTo>
                  <a:pt x="1131888" y="1354172"/>
                  <a:pt x="1150321" y="1357938"/>
                  <a:pt x="1160132" y="1365321"/>
                </a:cubicBezTo>
                <a:cubicBezTo>
                  <a:pt x="1171082" y="1373646"/>
                  <a:pt x="1182925" y="1376074"/>
                  <a:pt x="1193479" y="1372258"/>
                </a:cubicBezTo>
                <a:cubicBezTo>
                  <a:pt x="1202944" y="1368790"/>
                  <a:pt x="1210277" y="1360317"/>
                  <a:pt x="1212606" y="1350109"/>
                </a:cubicBezTo>
                <a:cubicBezTo>
                  <a:pt x="1215975" y="1335393"/>
                  <a:pt x="1213746" y="1265873"/>
                  <a:pt x="1212953" y="1244665"/>
                </a:cubicBezTo>
                <a:cubicBezTo>
                  <a:pt x="1276229" y="1245557"/>
                  <a:pt x="1363785" y="1244616"/>
                  <a:pt x="1375727" y="1241890"/>
                </a:cubicBezTo>
                <a:cubicBezTo>
                  <a:pt x="1386083" y="1239512"/>
                  <a:pt x="1394755" y="1232079"/>
                  <a:pt x="1398273" y="1222417"/>
                </a:cubicBezTo>
                <a:cubicBezTo>
                  <a:pt x="1402138" y="1211714"/>
                  <a:pt x="1399660" y="1199624"/>
                  <a:pt x="1391187" y="1188425"/>
                </a:cubicBezTo>
                <a:cubicBezTo>
                  <a:pt x="1383606" y="1178366"/>
                  <a:pt x="1379790" y="1159487"/>
                  <a:pt x="1387669" y="1144325"/>
                </a:cubicBezTo>
                <a:cubicBezTo>
                  <a:pt x="1394755" y="1130649"/>
                  <a:pt x="1409669" y="1123811"/>
                  <a:pt x="1431125" y="1124505"/>
                </a:cubicBezTo>
                <a:cubicBezTo>
                  <a:pt x="1452233" y="1123761"/>
                  <a:pt x="1467148" y="1130649"/>
                  <a:pt x="1474234" y="1144325"/>
                </a:cubicBezTo>
                <a:cubicBezTo>
                  <a:pt x="1482112" y="1159487"/>
                  <a:pt x="1478297" y="1178366"/>
                  <a:pt x="1470716" y="1188425"/>
                </a:cubicBezTo>
                <a:cubicBezTo>
                  <a:pt x="1462243" y="1199624"/>
                  <a:pt x="1459716" y="1211714"/>
                  <a:pt x="1463630" y="1222417"/>
                </a:cubicBezTo>
                <a:cubicBezTo>
                  <a:pt x="1467148" y="1232079"/>
                  <a:pt x="1475770" y="1239512"/>
                  <a:pt x="1486176" y="1241890"/>
                </a:cubicBezTo>
                <a:cubicBezTo>
                  <a:pt x="1494599" y="1243823"/>
                  <a:pt x="1534785" y="1243872"/>
                  <a:pt x="1599895" y="1243724"/>
                </a:cubicBezTo>
                <a:lnTo>
                  <a:pt x="1619368" y="1243724"/>
                </a:lnTo>
                <a:cubicBezTo>
                  <a:pt x="1620458" y="1272463"/>
                  <a:pt x="1622143" y="1335541"/>
                  <a:pt x="1619318" y="1347929"/>
                </a:cubicBezTo>
                <a:cubicBezTo>
                  <a:pt x="1617733" y="1354866"/>
                  <a:pt x="1612778" y="1360614"/>
                  <a:pt x="1606435" y="1362943"/>
                </a:cubicBezTo>
                <a:cubicBezTo>
                  <a:pt x="1599201" y="1365569"/>
                  <a:pt x="1590678" y="1363636"/>
                  <a:pt x="1582453" y="1357443"/>
                </a:cubicBezTo>
                <a:cubicBezTo>
                  <a:pt x="1570214" y="1348177"/>
                  <a:pt x="1547272" y="1343519"/>
                  <a:pt x="1528839" y="1353082"/>
                </a:cubicBezTo>
                <a:cubicBezTo>
                  <a:pt x="1519176" y="1358087"/>
                  <a:pt x="1503122" y="1371416"/>
                  <a:pt x="1504212" y="1403971"/>
                </a:cubicBezTo>
                <a:close/>
                <a:moveTo>
                  <a:pt x="1132730" y="1617584"/>
                </a:moveTo>
                <a:cubicBezTo>
                  <a:pt x="1140361" y="1627643"/>
                  <a:pt x="1144176" y="1646522"/>
                  <a:pt x="1136298" y="1661684"/>
                </a:cubicBezTo>
                <a:cubicBezTo>
                  <a:pt x="1129212" y="1675360"/>
                  <a:pt x="1114297" y="1682099"/>
                  <a:pt x="1092842" y="1681504"/>
                </a:cubicBezTo>
                <a:cubicBezTo>
                  <a:pt x="1071684" y="1682149"/>
                  <a:pt x="1056769" y="1675360"/>
                  <a:pt x="1049683" y="1661684"/>
                </a:cubicBezTo>
                <a:cubicBezTo>
                  <a:pt x="1041805" y="1646522"/>
                  <a:pt x="1045669" y="1627643"/>
                  <a:pt x="1053251" y="1617584"/>
                </a:cubicBezTo>
                <a:cubicBezTo>
                  <a:pt x="1061724" y="1606386"/>
                  <a:pt x="1064202" y="1594295"/>
                  <a:pt x="1060287" y="1583592"/>
                </a:cubicBezTo>
                <a:cubicBezTo>
                  <a:pt x="1056769" y="1573930"/>
                  <a:pt x="1048147" y="1566497"/>
                  <a:pt x="1037791" y="1564119"/>
                </a:cubicBezTo>
                <a:cubicBezTo>
                  <a:pt x="1029367" y="1562186"/>
                  <a:pt x="989182" y="1562137"/>
                  <a:pt x="924022" y="1562285"/>
                </a:cubicBezTo>
                <a:cubicBezTo>
                  <a:pt x="906382" y="1562285"/>
                  <a:pt x="887850" y="1562335"/>
                  <a:pt x="871053" y="1562285"/>
                </a:cubicBezTo>
                <a:cubicBezTo>
                  <a:pt x="869963" y="1532604"/>
                  <a:pt x="868476" y="1472400"/>
                  <a:pt x="871201" y="1460359"/>
                </a:cubicBezTo>
                <a:cubicBezTo>
                  <a:pt x="872787" y="1453422"/>
                  <a:pt x="877742" y="1447675"/>
                  <a:pt x="884084" y="1445346"/>
                </a:cubicBezTo>
                <a:cubicBezTo>
                  <a:pt x="891319" y="1442670"/>
                  <a:pt x="899842" y="1444652"/>
                  <a:pt x="908067" y="1450846"/>
                </a:cubicBezTo>
                <a:cubicBezTo>
                  <a:pt x="920306" y="1460112"/>
                  <a:pt x="943248" y="1464769"/>
                  <a:pt x="961681" y="1455206"/>
                </a:cubicBezTo>
                <a:cubicBezTo>
                  <a:pt x="971343" y="1450202"/>
                  <a:pt x="987447" y="1436872"/>
                  <a:pt x="986308" y="1404318"/>
                </a:cubicBezTo>
                <a:cubicBezTo>
                  <a:pt x="987447" y="1371416"/>
                  <a:pt x="971343" y="1358087"/>
                  <a:pt x="961681" y="1353082"/>
                </a:cubicBezTo>
                <a:cubicBezTo>
                  <a:pt x="943248" y="1343519"/>
                  <a:pt x="920306" y="1348177"/>
                  <a:pt x="908067" y="1357443"/>
                </a:cubicBezTo>
                <a:cubicBezTo>
                  <a:pt x="899842" y="1363636"/>
                  <a:pt x="891319" y="1365569"/>
                  <a:pt x="884084" y="1362943"/>
                </a:cubicBezTo>
                <a:cubicBezTo>
                  <a:pt x="877742" y="1360614"/>
                  <a:pt x="872787" y="1354866"/>
                  <a:pt x="871201" y="1347929"/>
                </a:cubicBezTo>
                <a:cubicBezTo>
                  <a:pt x="868377" y="1335541"/>
                  <a:pt x="870062" y="1272513"/>
                  <a:pt x="871152" y="1243724"/>
                </a:cubicBezTo>
                <a:cubicBezTo>
                  <a:pt x="887949" y="1243674"/>
                  <a:pt x="906382" y="1243724"/>
                  <a:pt x="924022" y="1243724"/>
                </a:cubicBezTo>
                <a:cubicBezTo>
                  <a:pt x="989182" y="1243872"/>
                  <a:pt x="1029367" y="1243823"/>
                  <a:pt x="1037791" y="1241890"/>
                </a:cubicBezTo>
                <a:cubicBezTo>
                  <a:pt x="1048147" y="1239512"/>
                  <a:pt x="1056818" y="1232079"/>
                  <a:pt x="1060287" y="1222417"/>
                </a:cubicBezTo>
                <a:cubicBezTo>
                  <a:pt x="1064202" y="1211714"/>
                  <a:pt x="1061724" y="1199624"/>
                  <a:pt x="1053251" y="1188425"/>
                </a:cubicBezTo>
                <a:cubicBezTo>
                  <a:pt x="1045669" y="1178366"/>
                  <a:pt x="1041805" y="1159487"/>
                  <a:pt x="1049683" y="1144325"/>
                </a:cubicBezTo>
                <a:cubicBezTo>
                  <a:pt x="1056818" y="1130649"/>
                  <a:pt x="1071684" y="1123761"/>
                  <a:pt x="1093189" y="1124505"/>
                </a:cubicBezTo>
                <a:cubicBezTo>
                  <a:pt x="1114248" y="1123811"/>
                  <a:pt x="1129212" y="1130649"/>
                  <a:pt x="1136298" y="1144325"/>
                </a:cubicBezTo>
                <a:cubicBezTo>
                  <a:pt x="1144176" y="1159487"/>
                  <a:pt x="1140361" y="1178366"/>
                  <a:pt x="1132730" y="1188425"/>
                </a:cubicBezTo>
                <a:cubicBezTo>
                  <a:pt x="1124307" y="1199624"/>
                  <a:pt x="1121779" y="1211714"/>
                  <a:pt x="1125694" y="1222417"/>
                </a:cubicBezTo>
                <a:cubicBezTo>
                  <a:pt x="1129212" y="1232079"/>
                  <a:pt x="1137834" y="1239512"/>
                  <a:pt x="1148240" y="1241890"/>
                </a:cubicBezTo>
                <a:cubicBezTo>
                  <a:pt x="1153740" y="1243129"/>
                  <a:pt x="1175245" y="1244021"/>
                  <a:pt x="1203043" y="1244516"/>
                </a:cubicBezTo>
                <a:cubicBezTo>
                  <a:pt x="1204133" y="1273603"/>
                  <a:pt x="1205718" y="1335640"/>
                  <a:pt x="1202944" y="1347929"/>
                </a:cubicBezTo>
                <a:cubicBezTo>
                  <a:pt x="1201358" y="1354866"/>
                  <a:pt x="1196403" y="1360614"/>
                  <a:pt x="1190060" y="1362943"/>
                </a:cubicBezTo>
                <a:cubicBezTo>
                  <a:pt x="1182826" y="1365569"/>
                  <a:pt x="1174303" y="1363636"/>
                  <a:pt x="1166078" y="1357443"/>
                </a:cubicBezTo>
                <a:cubicBezTo>
                  <a:pt x="1153839" y="1348177"/>
                  <a:pt x="1130897" y="1343519"/>
                  <a:pt x="1112464" y="1353082"/>
                </a:cubicBezTo>
                <a:cubicBezTo>
                  <a:pt x="1102802" y="1358087"/>
                  <a:pt x="1086747" y="1371416"/>
                  <a:pt x="1087837" y="1403971"/>
                </a:cubicBezTo>
                <a:cubicBezTo>
                  <a:pt x="1086747" y="1436872"/>
                  <a:pt x="1102802" y="1450202"/>
                  <a:pt x="1112464" y="1455206"/>
                </a:cubicBezTo>
                <a:cubicBezTo>
                  <a:pt x="1130897" y="1464769"/>
                  <a:pt x="1153839" y="1460112"/>
                  <a:pt x="1166078" y="1450846"/>
                </a:cubicBezTo>
                <a:cubicBezTo>
                  <a:pt x="1174303" y="1444652"/>
                  <a:pt x="1182826" y="1442670"/>
                  <a:pt x="1190060" y="1445346"/>
                </a:cubicBezTo>
                <a:cubicBezTo>
                  <a:pt x="1196403" y="1447675"/>
                  <a:pt x="1201358" y="1453422"/>
                  <a:pt x="1202944" y="1460359"/>
                </a:cubicBezTo>
                <a:cubicBezTo>
                  <a:pt x="1205669" y="1472301"/>
                  <a:pt x="1204182" y="1531564"/>
                  <a:pt x="1203092" y="1561493"/>
                </a:cubicBezTo>
                <a:cubicBezTo>
                  <a:pt x="1175294" y="1561988"/>
                  <a:pt x="1153740" y="1562880"/>
                  <a:pt x="1148240" y="1564119"/>
                </a:cubicBezTo>
                <a:cubicBezTo>
                  <a:pt x="1137834" y="1566497"/>
                  <a:pt x="1129212" y="1573930"/>
                  <a:pt x="1125694" y="1583592"/>
                </a:cubicBezTo>
                <a:cubicBezTo>
                  <a:pt x="1121779" y="1594295"/>
                  <a:pt x="1124307" y="1606386"/>
                  <a:pt x="1132730" y="1617584"/>
                </a:cubicBezTo>
                <a:close/>
                <a:moveTo>
                  <a:pt x="986308" y="1075895"/>
                </a:moveTo>
                <a:cubicBezTo>
                  <a:pt x="987447" y="1042994"/>
                  <a:pt x="971343" y="1029664"/>
                  <a:pt x="961681" y="1024660"/>
                </a:cubicBezTo>
                <a:cubicBezTo>
                  <a:pt x="943248" y="1015096"/>
                  <a:pt x="920306" y="1019754"/>
                  <a:pt x="908067" y="1029020"/>
                </a:cubicBezTo>
                <a:cubicBezTo>
                  <a:pt x="899842" y="1035214"/>
                  <a:pt x="891319" y="1037147"/>
                  <a:pt x="884084" y="1034520"/>
                </a:cubicBezTo>
                <a:cubicBezTo>
                  <a:pt x="877742" y="1032191"/>
                  <a:pt x="872787" y="1026444"/>
                  <a:pt x="871201" y="1019507"/>
                </a:cubicBezTo>
                <a:cubicBezTo>
                  <a:pt x="868377" y="1007119"/>
                  <a:pt x="870062" y="944140"/>
                  <a:pt x="871152" y="915351"/>
                </a:cubicBezTo>
                <a:cubicBezTo>
                  <a:pt x="886265" y="915400"/>
                  <a:pt x="903954" y="915351"/>
                  <a:pt x="924072" y="915301"/>
                </a:cubicBezTo>
                <a:cubicBezTo>
                  <a:pt x="972632" y="915202"/>
                  <a:pt x="1027633" y="915103"/>
                  <a:pt x="1035561" y="916936"/>
                </a:cubicBezTo>
                <a:cubicBezTo>
                  <a:pt x="1042696" y="918572"/>
                  <a:pt x="1048643" y="923626"/>
                  <a:pt x="1051021" y="930167"/>
                </a:cubicBezTo>
                <a:cubicBezTo>
                  <a:pt x="1053697" y="937599"/>
                  <a:pt x="1051715" y="946320"/>
                  <a:pt x="1045372" y="954744"/>
                </a:cubicBezTo>
                <a:cubicBezTo>
                  <a:pt x="1035908" y="967230"/>
                  <a:pt x="1031151" y="990618"/>
                  <a:pt x="1040913" y="1009398"/>
                </a:cubicBezTo>
                <a:cubicBezTo>
                  <a:pt x="1046016" y="1019308"/>
                  <a:pt x="1059692" y="1035710"/>
                  <a:pt x="1092842" y="1034570"/>
                </a:cubicBezTo>
                <a:cubicBezTo>
                  <a:pt x="1126437" y="1035660"/>
                  <a:pt x="1139965" y="1019308"/>
                  <a:pt x="1145118" y="1009398"/>
                </a:cubicBezTo>
                <a:cubicBezTo>
                  <a:pt x="1154830" y="990618"/>
                  <a:pt x="1150073" y="967230"/>
                  <a:pt x="1140658" y="954744"/>
                </a:cubicBezTo>
                <a:cubicBezTo>
                  <a:pt x="1134316" y="946320"/>
                  <a:pt x="1132284" y="937599"/>
                  <a:pt x="1135009" y="930167"/>
                </a:cubicBezTo>
                <a:cubicBezTo>
                  <a:pt x="1137388" y="923626"/>
                  <a:pt x="1143284" y="918572"/>
                  <a:pt x="1150420" y="916936"/>
                </a:cubicBezTo>
                <a:cubicBezTo>
                  <a:pt x="1154978" y="915896"/>
                  <a:pt x="1175195" y="915499"/>
                  <a:pt x="1200714" y="915351"/>
                </a:cubicBezTo>
                <a:cubicBezTo>
                  <a:pt x="1199971" y="935468"/>
                  <a:pt x="1197592" y="1006772"/>
                  <a:pt x="1201011" y="1021687"/>
                </a:cubicBezTo>
                <a:cubicBezTo>
                  <a:pt x="1203340" y="1031894"/>
                  <a:pt x="1210674" y="1040367"/>
                  <a:pt x="1220187" y="1043836"/>
                </a:cubicBezTo>
                <a:cubicBezTo>
                  <a:pt x="1230692" y="1047651"/>
                  <a:pt x="1242535" y="1045223"/>
                  <a:pt x="1253485" y="1036899"/>
                </a:cubicBezTo>
                <a:cubicBezTo>
                  <a:pt x="1263296" y="1029466"/>
                  <a:pt x="1281729" y="1025750"/>
                  <a:pt x="1296595" y="1033430"/>
                </a:cubicBezTo>
                <a:cubicBezTo>
                  <a:pt x="1309924" y="1040367"/>
                  <a:pt x="1316564" y="1054935"/>
                  <a:pt x="1315870" y="1075895"/>
                </a:cubicBezTo>
                <a:cubicBezTo>
                  <a:pt x="1316564" y="1096508"/>
                  <a:pt x="1309924" y="1111076"/>
                  <a:pt x="1296595" y="1117964"/>
                </a:cubicBezTo>
                <a:cubicBezTo>
                  <a:pt x="1281729" y="1125694"/>
                  <a:pt x="1263296" y="1121928"/>
                  <a:pt x="1253485" y="1114545"/>
                </a:cubicBezTo>
                <a:cubicBezTo>
                  <a:pt x="1242535" y="1106220"/>
                  <a:pt x="1230692" y="1103792"/>
                  <a:pt x="1220138" y="1107608"/>
                </a:cubicBezTo>
                <a:cubicBezTo>
                  <a:pt x="1210674" y="1111076"/>
                  <a:pt x="1203340" y="1119549"/>
                  <a:pt x="1201011" y="1129707"/>
                </a:cubicBezTo>
                <a:cubicBezTo>
                  <a:pt x="1197691" y="1144325"/>
                  <a:pt x="1199871" y="1212705"/>
                  <a:pt x="1200664" y="1234606"/>
                </a:cubicBezTo>
                <a:cubicBezTo>
                  <a:pt x="1174947" y="1234111"/>
                  <a:pt x="1155276" y="1233368"/>
                  <a:pt x="1150420" y="1232228"/>
                </a:cubicBezTo>
                <a:cubicBezTo>
                  <a:pt x="1143284" y="1230593"/>
                  <a:pt x="1137388" y="1225539"/>
                  <a:pt x="1135009" y="1218998"/>
                </a:cubicBezTo>
                <a:cubicBezTo>
                  <a:pt x="1132284" y="1211565"/>
                  <a:pt x="1134316" y="1202844"/>
                  <a:pt x="1140658" y="1194421"/>
                </a:cubicBezTo>
                <a:cubicBezTo>
                  <a:pt x="1150073" y="1181934"/>
                  <a:pt x="1154830" y="1158546"/>
                  <a:pt x="1145118" y="1139766"/>
                </a:cubicBezTo>
                <a:cubicBezTo>
                  <a:pt x="1139965" y="1129856"/>
                  <a:pt x="1126338" y="1113554"/>
                  <a:pt x="1093189" y="1114594"/>
                </a:cubicBezTo>
                <a:cubicBezTo>
                  <a:pt x="1059593" y="1113554"/>
                  <a:pt x="1046016" y="1129856"/>
                  <a:pt x="1040913" y="1139766"/>
                </a:cubicBezTo>
                <a:cubicBezTo>
                  <a:pt x="1031151" y="1158546"/>
                  <a:pt x="1035908" y="1181934"/>
                  <a:pt x="1045372" y="1194421"/>
                </a:cubicBezTo>
                <a:cubicBezTo>
                  <a:pt x="1051715" y="1202844"/>
                  <a:pt x="1053697" y="1211565"/>
                  <a:pt x="1051021" y="1218998"/>
                </a:cubicBezTo>
                <a:cubicBezTo>
                  <a:pt x="1048643" y="1225539"/>
                  <a:pt x="1042696" y="1230593"/>
                  <a:pt x="1035561" y="1232228"/>
                </a:cubicBezTo>
                <a:cubicBezTo>
                  <a:pt x="1027633" y="1234061"/>
                  <a:pt x="972632" y="1233962"/>
                  <a:pt x="924072" y="1233813"/>
                </a:cubicBezTo>
                <a:cubicBezTo>
                  <a:pt x="903954" y="1233813"/>
                  <a:pt x="886215" y="1233764"/>
                  <a:pt x="871053" y="1233813"/>
                </a:cubicBezTo>
                <a:cubicBezTo>
                  <a:pt x="869963" y="1204133"/>
                  <a:pt x="868476" y="1143978"/>
                  <a:pt x="871201" y="1131937"/>
                </a:cubicBezTo>
                <a:cubicBezTo>
                  <a:pt x="872787" y="1125000"/>
                  <a:pt x="877742" y="1119252"/>
                  <a:pt x="884084" y="1116923"/>
                </a:cubicBezTo>
                <a:cubicBezTo>
                  <a:pt x="891319" y="1114248"/>
                  <a:pt x="899842" y="1116230"/>
                  <a:pt x="908067" y="1122423"/>
                </a:cubicBezTo>
                <a:cubicBezTo>
                  <a:pt x="920306" y="1131689"/>
                  <a:pt x="943248" y="1136347"/>
                  <a:pt x="961681" y="1126784"/>
                </a:cubicBezTo>
                <a:cubicBezTo>
                  <a:pt x="971343" y="1121779"/>
                  <a:pt x="987447" y="1108401"/>
                  <a:pt x="986308" y="1075895"/>
                </a:cubicBezTo>
                <a:close/>
                <a:moveTo>
                  <a:pt x="569834" y="1350109"/>
                </a:moveTo>
                <a:cubicBezTo>
                  <a:pt x="573253" y="1335194"/>
                  <a:pt x="570874" y="1263940"/>
                  <a:pt x="570131" y="1243773"/>
                </a:cubicBezTo>
                <a:cubicBezTo>
                  <a:pt x="579496" y="1243773"/>
                  <a:pt x="589654" y="1243773"/>
                  <a:pt x="600506" y="1243724"/>
                </a:cubicBezTo>
                <a:cubicBezTo>
                  <a:pt x="642326" y="1243625"/>
                  <a:pt x="689697" y="1243525"/>
                  <a:pt x="697625" y="1245359"/>
                </a:cubicBezTo>
                <a:cubicBezTo>
                  <a:pt x="704760" y="1246994"/>
                  <a:pt x="710657" y="1252048"/>
                  <a:pt x="713035" y="1258589"/>
                </a:cubicBezTo>
                <a:cubicBezTo>
                  <a:pt x="715761" y="1266021"/>
                  <a:pt x="713779" y="1274742"/>
                  <a:pt x="707386" y="1283166"/>
                </a:cubicBezTo>
                <a:cubicBezTo>
                  <a:pt x="697972" y="1295653"/>
                  <a:pt x="693215" y="1319041"/>
                  <a:pt x="702976" y="1337820"/>
                </a:cubicBezTo>
                <a:cubicBezTo>
                  <a:pt x="707932" y="1347384"/>
                  <a:pt x="720815" y="1363042"/>
                  <a:pt x="751685" y="1363042"/>
                </a:cubicBezTo>
                <a:cubicBezTo>
                  <a:pt x="752725" y="1363042"/>
                  <a:pt x="753816" y="1363042"/>
                  <a:pt x="754906" y="1363042"/>
                </a:cubicBezTo>
                <a:cubicBezTo>
                  <a:pt x="788452" y="1364181"/>
                  <a:pt x="802028" y="1347780"/>
                  <a:pt x="807132" y="1337870"/>
                </a:cubicBezTo>
                <a:cubicBezTo>
                  <a:pt x="816894" y="1319090"/>
                  <a:pt x="812137" y="1295702"/>
                  <a:pt x="802722" y="1283216"/>
                </a:cubicBezTo>
                <a:cubicBezTo>
                  <a:pt x="796330" y="1274792"/>
                  <a:pt x="794348" y="1266071"/>
                  <a:pt x="797073" y="1258638"/>
                </a:cubicBezTo>
                <a:cubicBezTo>
                  <a:pt x="799452" y="1252098"/>
                  <a:pt x="805348" y="1247044"/>
                  <a:pt x="812484" y="1245408"/>
                </a:cubicBezTo>
                <a:cubicBezTo>
                  <a:pt x="816993" y="1244368"/>
                  <a:pt x="836417" y="1243971"/>
                  <a:pt x="861242" y="1243823"/>
                </a:cubicBezTo>
                <a:cubicBezTo>
                  <a:pt x="860498" y="1263940"/>
                  <a:pt x="858120" y="1335244"/>
                  <a:pt x="861539" y="1350159"/>
                </a:cubicBezTo>
                <a:cubicBezTo>
                  <a:pt x="863868" y="1360366"/>
                  <a:pt x="871201" y="1368839"/>
                  <a:pt x="880715" y="1372308"/>
                </a:cubicBezTo>
                <a:cubicBezTo>
                  <a:pt x="891220" y="1376123"/>
                  <a:pt x="903062" y="1373695"/>
                  <a:pt x="914013" y="1365371"/>
                </a:cubicBezTo>
                <a:cubicBezTo>
                  <a:pt x="923874" y="1357938"/>
                  <a:pt x="942307" y="1354222"/>
                  <a:pt x="957122" y="1361902"/>
                </a:cubicBezTo>
                <a:cubicBezTo>
                  <a:pt x="970451" y="1368839"/>
                  <a:pt x="977091" y="1383407"/>
                  <a:pt x="976398" y="1404367"/>
                </a:cubicBezTo>
                <a:cubicBezTo>
                  <a:pt x="977091" y="1424980"/>
                  <a:pt x="970451" y="1439548"/>
                  <a:pt x="957073" y="1446485"/>
                </a:cubicBezTo>
                <a:cubicBezTo>
                  <a:pt x="942307" y="1454166"/>
                  <a:pt x="923874" y="1450400"/>
                  <a:pt x="914013" y="1443017"/>
                </a:cubicBezTo>
                <a:cubicBezTo>
                  <a:pt x="903062" y="1434692"/>
                  <a:pt x="891220" y="1432264"/>
                  <a:pt x="880665" y="1436080"/>
                </a:cubicBezTo>
                <a:cubicBezTo>
                  <a:pt x="871201" y="1439548"/>
                  <a:pt x="863868" y="1448021"/>
                  <a:pt x="861539" y="1458179"/>
                </a:cubicBezTo>
                <a:cubicBezTo>
                  <a:pt x="858269" y="1472648"/>
                  <a:pt x="860350" y="1539591"/>
                  <a:pt x="861142" y="1562285"/>
                </a:cubicBezTo>
                <a:cubicBezTo>
                  <a:pt x="836367" y="1562137"/>
                  <a:pt x="816943" y="1561740"/>
                  <a:pt x="812484" y="1560700"/>
                </a:cubicBezTo>
                <a:cubicBezTo>
                  <a:pt x="805348" y="1559065"/>
                  <a:pt x="799452" y="1554010"/>
                  <a:pt x="797073" y="1547470"/>
                </a:cubicBezTo>
                <a:cubicBezTo>
                  <a:pt x="794348" y="1540037"/>
                  <a:pt x="796330" y="1531316"/>
                  <a:pt x="802722" y="1522892"/>
                </a:cubicBezTo>
                <a:cubicBezTo>
                  <a:pt x="812137" y="1510406"/>
                  <a:pt x="816894" y="1487018"/>
                  <a:pt x="807132" y="1468238"/>
                </a:cubicBezTo>
                <a:cubicBezTo>
                  <a:pt x="802028" y="1458328"/>
                  <a:pt x="788402" y="1441877"/>
                  <a:pt x="755203" y="1443066"/>
                </a:cubicBezTo>
                <a:cubicBezTo>
                  <a:pt x="721707" y="1441927"/>
                  <a:pt x="708080" y="1458328"/>
                  <a:pt x="702976" y="1468238"/>
                </a:cubicBezTo>
                <a:cubicBezTo>
                  <a:pt x="693215" y="1487018"/>
                  <a:pt x="697972" y="1510406"/>
                  <a:pt x="707386" y="1522892"/>
                </a:cubicBezTo>
                <a:cubicBezTo>
                  <a:pt x="713779" y="1531316"/>
                  <a:pt x="715761" y="1540037"/>
                  <a:pt x="713035" y="1547470"/>
                </a:cubicBezTo>
                <a:cubicBezTo>
                  <a:pt x="710657" y="1554010"/>
                  <a:pt x="704760" y="1559065"/>
                  <a:pt x="697625" y="1560700"/>
                </a:cubicBezTo>
                <a:cubicBezTo>
                  <a:pt x="689697" y="1562533"/>
                  <a:pt x="642326" y="1562434"/>
                  <a:pt x="600555" y="1562335"/>
                </a:cubicBezTo>
                <a:cubicBezTo>
                  <a:pt x="589654" y="1562285"/>
                  <a:pt x="579546" y="1562285"/>
                  <a:pt x="570230" y="1562285"/>
                </a:cubicBezTo>
                <a:cubicBezTo>
                  <a:pt x="571023" y="1539542"/>
                  <a:pt x="573104" y="1472648"/>
                  <a:pt x="569834" y="1458179"/>
                </a:cubicBezTo>
                <a:cubicBezTo>
                  <a:pt x="567505" y="1448021"/>
                  <a:pt x="560171" y="1439548"/>
                  <a:pt x="550657" y="1436080"/>
                </a:cubicBezTo>
                <a:cubicBezTo>
                  <a:pt x="540153" y="1432264"/>
                  <a:pt x="528310" y="1434692"/>
                  <a:pt x="517310" y="1443017"/>
                </a:cubicBezTo>
                <a:cubicBezTo>
                  <a:pt x="507499" y="1450400"/>
                  <a:pt x="489066" y="1454166"/>
                  <a:pt x="474250" y="1446485"/>
                </a:cubicBezTo>
                <a:cubicBezTo>
                  <a:pt x="460921" y="1439548"/>
                  <a:pt x="454281" y="1424980"/>
                  <a:pt x="454975" y="1404020"/>
                </a:cubicBezTo>
                <a:cubicBezTo>
                  <a:pt x="454281" y="1383407"/>
                  <a:pt x="460921" y="1368839"/>
                  <a:pt x="474250" y="1361902"/>
                </a:cubicBezTo>
                <a:cubicBezTo>
                  <a:pt x="489066" y="1354222"/>
                  <a:pt x="507499" y="1357988"/>
                  <a:pt x="517310" y="1365371"/>
                </a:cubicBezTo>
                <a:cubicBezTo>
                  <a:pt x="528310" y="1373695"/>
                  <a:pt x="540153" y="1376123"/>
                  <a:pt x="550657" y="1372308"/>
                </a:cubicBezTo>
                <a:cubicBezTo>
                  <a:pt x="560171" y="1368839"/>
                  <a:pt x="567505" y="1360366"/>
                  <a:pt x="569834" y="1350159"/>
                </a:cubicBezTo>
                <a:close/>
                <a:moveTo>
                  <a:pt x="1920686" y="1458130"/>
                </a:moveTo>
                <a:cubicBezTo>
                  <a:pt x="1917317" y="1472846"/>
                  <a:pt x="1919547" y="1542118"/>
                  <a:pt x="1920339" y="1563475"/>
                </a:cubicBezTo>
                <a:cubicBezTo>
                  <a:pt x="1875100" y="1563276"/>
                  <a:pt x="1833725" y="1562335"/>
                  <a:pt x="1826292" y="1560650"/>
                </a:cubicBezTo>
                <a:cubicBezTo>
                  <a:pt x="1819157" y="1559015"/>
                  <a:pt x="1813260" y="1553961"/>
                  <a:pt x="1810882" y="1547420"/>
                </a:cubicBezTo>
                <a:cubicBezTo>
                  <a:pt x="1808156" y="1539988"/>
                  <a:pt x="1810188" y="1531267"/>
                  <a:pt x="1816531" y="1522843"/>
                </a:cubicBezTo>
                <a:cubicBezTo>
                  <a:pt x="1825995" y="1510356"/>
                  <a:pt x="1830752" y="1486968"/>
                  <a:pt x="1820990" y="1468188"/>
                </a:cubicBezTo>
                <a:cubicBezTo>
                  <a:pt x="1815837" y="1458278"/>
                  <a:pt x="1802458" y="1441877"/>
                  <a:pt x="1769061" y="1443017"/>
                </a:cubicBezTo>
                <a:cubicBezTo>
                  <a:pt x="1735465" y="1441927"/>
                  <a:pt x="1721938" y="1458328"/>
                  <a:pt x="1716785" y="1468188"/>
                </a:cubicBezTo>
                <a:cubicBezTo>
                  <a:pt x="1707023" y="1486968"/>
                  <a:pt x="1711830" y="1510356"/>
                  <a:pt x="1721244" y="1522843"/>
                </a:cubicBezTo>
                <a:cubicBezTo>
                  <a:pt x="1727587" y="1531267"/>
                  <a:pt x="1729618" y="1539988"/>
                  <a:pt x="1726893" y="1547420"/>
                </a:cubicBezTo>
                <a:cubicBezTo>
                  <a:pt x="1724515" y="1553961"/>
                  <a:pt x="1718618" y="1559015"/>
                  <a:pt x="1711483" y="1560650"/>
                </a:cubicBezTo>
                <a:cubicBezTo>
                  <a:pt x="1705091" y="1562137"/>
                  <a:pt x="1668572" y="1562335"/>
                  <a:pt x="1629377" y="1562285"/>
                </a:cubicBezTo>
                <a:cubicBezTo>
                  <a:pt x="1630170" y="1539641"/>
                  <a:pt x="1632251" y="1472599"/>
                  <a:pt x="1628981" y="1458130"/>
                </a:cubicBezTo>
                <a:cubicBezTo>
                  <a:pt x="1626652" y="1447972"/>
                  <a:pt x="1619318" y="1439499"/>
                  <a:pt x="1609854" y="1436030"/>
                </a:cubicBezTo>
                <a:cubicBezTo>
                  <a:pt x="1599300" y="1432215"/>
                  <a:pt x="1587457" y="1434643"/>
                  <a:pt x="1576507" y="1442967"/>
                </a:cubicBezTo>
                <a:cubicBezTo>
                  <a:pt x="1566696" y="1450350"/>
                  <a:pt x="1548263" y="1454116"/>
                  <a:pt x="1533447" y="1446436"/>
                </a:cubicBezTo>
                <a:cubicBezTo>
                  <a:pt x="1520118" y="1439499"/>
                  <a:pt x="1513429" y="1424931"/>
                  <a:pt x="1514122" y="1403971"/>
                </a:cubicBezTo>
                <a:cubicBezTo>
                  <a:pt x="1513429" y="1383358"/>
                  <a:pt x="1520118" y="1368790"/>
                  <a:pt x="1533447" y="1361853"/>
                </a:cubicBezTo>
                <a:cubicBezTo>
                  <a:pt x="1548263" y="1354172"/>
                  <a:pt x="1566696" y="1357938"/>
                  <a:pt x="1576507" y="1365321"/>
                </a:cubicBezTo>
                <a:cubicBezTo>
                  <a:pt x="1587457" y="1373596"/>
                  <a:pt x="1599300" y="1376074"/>
                  <a:pt x="1609854" y="1372258"/>
                </a:cubicBezTo>
                <a:cubicBezTo>
                  <a:pt x="1619318" y="1368790"/>
                  <a:pt x="1626652" y="1360317"/>
                  <a:pt x="1628981" y="1350109"/>
                </a:cubicBezTo>
                <a:cubicBezTo>
                  <a:pt x="1632400" y="1335145"/>
                  <a:pt x="1630021" y="1263742"/>
                  <a:pt x="1629278" y="1243724"/>
                </a:cubicBezTo>
                <a:cubicBezTo>
                  <a:pt x="1668522" y="1243674"/>
                  <a:pt x="1705091" y="1243872"/>
                  <a:pt x="1711483" y="1245359"/>
                </a:cubicBezTo>
                <a:cubicBezTo>
                  <a:pt x="1718618" y="1246994"/>
                  <a:pt x="1724515" y="1252048"/>
                  <a:pt x="1726893" y="1258589"/>
                </a:cubicBezTo>
                <a:cubicBezTo>
                  <a:pt x="1729618" y="1266021"/>
                  <a:pt x="1727587" y="1274742"/>
                  <a:pt x="1721244" y="1283166"/>
                </a:cubicBezTo>
                <a:cubicBezTo>
                  <a:pt x="1711830" y="1295653"/>
                  <a:pt x="1707023" y="1319041"/>
                  <a:pt x="1716785" y="1337820"/>
                </a:cubicBezTo>
                <a:cubicBezTo>
                  <a:pt x="1721938" y="1347731"/>
                  <a:pt x="1735267" y="1364132"/>
                  <a:pt x="1768714" y="1362992"/>
                </a:cubicBezTo>
                <a:cubicBezTo>
                  <a:pt x="1802062" y="1364132"/>
                  <a:pt x="1815837" y="1347731"/>
                  <a:pt x="1820990" y="1337820"/>
                </a:cubicBezTo>
                <a:cubicBezTo>
                  <a:pt x="1830752" y="1319041"/>
                  <a:pt x="1825995" y="1295653"/>
                  <a:pt x="1816531" y="1283166"/>
                </a:cubicBezTo>
                <a:cubicBezTo>
                  <a:pt x="1810188" y="1274742"/>
                  <a:pt x="1808156" y="1266021"/>
                  <a:pt x="1810882" y="1258589"/>
                </a:cubicBezTo>
                <a:cubicBezTo>
                  <a:pt x="1813260" y="1252048"/>
                  <a:pt x="1819206" y="1246994"/>
                  <a:pt x="1826292" y="1245359"/>
                </a:cubicBezTo>
                <a:cubicBezTo>
                  <a:pt x="1833328" y="1243773"/>
                  <a:pt x="1876883" y="1243625"/>
                  <a:pt x="1920389" y="1243724"/>
                </a:cubicBezTo>
                <a:cubicBezTo>
                  <a:pt x="1919646" y="1263742"/>
                  <a:pt x="1917267" y="1335145"/>
                  <a:pt x="1920686" y="1350109"/>
                </a:cubicBezTo>
                <a:cubicBezTo>
                  <a:pt x="1923015" y="1360317"/>
                  <a:pt x="1930349" y="1368790"/>
                  <a:pt x="1939813" y="1372258"/>
                </a:cubicBezTo>
                <a:cubicBezTo>
                  <a:pt x="1950367" y="1376074"/>
                  <a:pt x="1962210" y="1373646"/>
                  <a:pt x="1973160" y="1365321"/>
                </a:cubicBezTo>
                <a:cubicBezTo>
                  <a:pt x="1983021" y="1357889"/>
                  <a:pt x="2001454" y="1354172"/>
                  <a:pt x="2016270" y="1361853"/>
                </a:cubicBezTo>
                <a:cubicBezTo>
                  <a:pt x="2029599" y="1368790"/>
                  <a:pt x="2036239" y="1383358"/>
                  <a:pt x="2035545" y="1404318"/>
                </a:cubicBezTo>
                <a:cubicBezTo>
                  <a:pt x="2036239" y="1424931"/>
                  <a:pt x="2029599" y="1439499"/>
                  <a:pt x="2016220" y="1446436"/>
                </a:cubicBezTo>
                <a:cubicBezTo>
                  <a:pt x="2001454" y="1454116"/>
                  <a:pt x="1983021" y="1450350"/>
                  <a:pt x="1973160" y="1442967"/>
                </a:cubicBezTo>
                <a:cubicBezTo>
                  <a:pt x="1962210" y="1434643"/>
                  <a:pt x="1950367" y="1432215"/>
                  <a:pt x="1939813" y="1436030"/>
                </a:cubicBezTo>
                <a:cubicBezTo>
                  <a:pt x="1930349" y="1439499"/>
                  <a:pt x="1923015" y="1447972"/>
                  <a:pt x="1920686" y="1458130"/>
                </a:cubicBezTo>
                <a:close/>
                <a:moveTo>
                  <a:pt x="1920290" y="1233813"/>
                </a:moveTo>
                <a:cubicBezTo>
                  <a:pt x="1865536" y="1233714"/>
                  <a:pt x="1831743" y="1233962"/>
                  <a:pt x="1824112" y="1235696"/>
                </a:cubicBezTo>
                <a:cubicBezTo>
                  <a:pt x="1813706" y="1238075"/>
                  <a:pt x="1805084" y="1245507"/>
                  <a:pt x="1801566" y="1255170"/>
                </a:cubicBezTo>
                <a:cubicBezTo>
                  <a:pt x="1797652" y="1265873"/>
                  <a:pt x="1800179" y="1277963"/>
                  <a:pt x="1808652" y="1289162"/>
                </a:cubicBezTo>
                <a:cubicBezTo>
                  <a:pt x="1816233" y="1299221"/>
                  <a:pt x="1820049" y="1318099"/>
                  <a:pt x="1812170" y="1333262"/>
                </a:cubicBezTo>
                <a:cubicBezTo>
                  <a:pt x="1805084" y="1346938"/>
                  <a:pt x="1790169" y="1353726"/>
                  <a:pt x="1768714" y="1353082"/>
                </a:cubicBezTo>
                <a:cubicBezTo>
                  <a:pt x="1747605" y="1353776"/>
                  <a:pt x="1732691" y="1346938"/>
                  <a:pt x="1725605" y="1333262"/>
                </a:cubicBezTo>
                <a:cubicBezTo>
                  <a:pt x="1717726" y="1318099"/>
                  <a:pt x="1721542" y="1299221"/>
                  <a:pt x="1729123" y="1289162"/>
                </a:cubicBezTo>
                <a:cubicBezTo>
                  <a:pt x="1737596" y="1277963"/>
                  <a:pt x="1740123" y="1265873"/>
                  <a:pt x="1736209" y="1255170"/>
                </a:cubicBezTo>
                <a:cubicBezTo>
                  <a:pt x="1732691" y="1245507"/>
                  <a:pt x="1724069" y="1238075"/>
                  <a:pt x="1713663" y="1235696"/>
                </a:cubicBezTo>
                <a:cubicBezTo>
                  <a:pt x="1706577" y="1234061"/>
                  <a:pt x="1677144" y="1233764"/>
                  <a:pt x="1629377" y="1233813"/>
                </a:cubicBezTo>
                <a:cubicBezTo>
                  <a:pt x="1630170" y="1211070"/>
                  <a:pt x="1632251" y="1144176"/>
                  <a:pt x="1628981" y="1129707"/>
                </a:cubicBezTo>
                <a:cubicBezTo>
                  <a:pt x="1626652" y="1119549"/>
                  <a:pt x="1619318" y="1111076"/>
                  <a:pt x="1609854" y="1107608"/>
                </a:cubicBezTo>
                <a:cubicBezTo>
                  <a:pt x="1599300" y="1103743"/>
                  <a:pt x="1587457" y="1106220"/>
                  <a:pt x="1576507" y="1114545"/>
                </a:cubicBezTo>
                <a:cubicBezTo>
                  <a:pt x="1566696" y="1121928"/>
                  <a:pt x="1548263" y="1125694"/>
                  <a:pt x="1533447" y="1117964"/>
                </a:cubicBezTo>
                <a:cubicBezTo>
                  <a:pt x="1520118" y="1111076"/>
                  <a:pt x="1513429" y="1096508"/>
                  <a:pt x="1514122" y="1075548"/>
                </a:cubicBezTo>
                <a:cubicBezTo>
                  <a:pt x="1513429" y="1054935"/>
                  <a:pt x="1520118" y="1040367"/>
                  <a:pt x="1533447" y="1033430"/>
                </a:cubicBezTo>
                <a:cubicBezTo>
                  <a:pt x="1548263" y="1025750"/>
                  <a:pt x="1566696" y="1029466"/>
                  <a:pt x="1576507" y="1036899"/>
                </a:cubicBezTo>
                <a:cubicBezTo>
                  <a:pt x="1587457" y="1045223"/>
                  <a:pt x="1599300" y="1047651"/>
                  <a:pt x="1609854" y="1043836"/>
                </a:cubicBezTo>
                <a:cubicBezTo>
                  <a:pt x="1619318" y="1040367"/>
                  <a:pt x="1626652" y="1031894"/>
                  <a:pt x="1628981" y="1021687"/>
                </a:cubicBezTo>
                <a:cubicBezTo>
                  <a:pt x="1632301" y="1007020"/>
                  <a:pt x="1630121" y="937896"/>
                  <a:pt x="1629328" y="916441"/>
                </a:cubicBezTo>
                <a:cubicBezTo>
                  <a:pt x="1670554" y="916144"/>
                  <a:pt x="1706330" y="915153"/>
                  <a:pt x="1713663" y="913468"/>
                </a:cubicBezTo>
                <a:cubicBezTo>
                  <a:pt x="1724069" y="911089"/>
                  <a:pt x="1732691" y="903657"/>
                  <a:pt x="1736209" y="893994"/>
                </a:cubicBezTo>
                <a:cubicBezTo>
                  <a:pt x="1740123" y="883291"/>
                  <a:pt x="1737596" y="871201"/>
                  <a:pt x="1729123" y="860003"/>
                </a:cubicBezTo>
                <a:cubicBezTo>
                  <a:pt x="1721542" y="849944"/>
                  <a:pt x="1717726" y="831065"/>
                  <a:pt x="1725605" y="815903"/>
                </a:cubicBezTo>
                <a:cubicBezTo>
                  <a:pt x="1732691" y="802226"/>
                  <a:pt x="1747605" y="795339"/>
                  <a:pt x="1769061" y="796082"/>
                </a:cubicBezTo>
                <a:cubicBezTo>
                  <a:pt x="1790169" y="795339"/>
                  <a:pt x="1805084" y="802226"/>
                  <a:pt x="1812170" y="815903"/>
                </a:cubicBezTo>
                <a:cubicBezTo>
                  <a:pt x="1820049" y="831065"/>
                  <a:pt x="1816233" y="849944"/>
                  <a:pt x="1808652" y="860003"/>
                </a:cubicBezTo>
                <a:cubicBezTo>
                  <a:pt x="1800179" y="871201"/>
                  <a:pt x="1797652" y="883291"/>
                  <a:pt x="1801566" y="893994"/>
                </a:cubicBezTo>
                <a:cubicBezTo>
                  <a:pt x="1805084" y="903657"/>
                  <a:pt x="1813706" y="911089"/>
                  <a:pt x="1824112" y="913468"/>
                </a:cubicBezTo>
                <a:cubicBezTo>
                  <a:pt x="1831743" y="915202"/>
                  <a:pt x="1865586" y="915450"/>
                  <a:pt x="1920389" y="915351"/>
                </a:cubicBezTo>
                <a:cubicBezTo>
                  <a:pt x="1919646" y="935518"/>
                  <a:pt x="1917267" y="1006772"/>
                  <a:pt x="1920686" y="1021687"/>
                </a:cubicBezTo>
                <a:cubicBezTo>
                  <a:pt x="1923015" y="1031894"/>
                  <a:pt x="1930349" y="1040367"/>
                  <a:pt x="1939813" y="1043836"/>
                </a:cubicBezTo>
                <a:cubicBezTo>
                  <a:pt x="1950367" y="1047651"/>
                  <a:pt x="1962210" y="1045223"/>
                  <a:pt x="1973160" y="1036899"/>
                </a:cubicBezTo>
                <a:cubicBezTo>
                  <a:pt x="1983021" y="1029466"/>
                  <a:pt x="2001454" y="1025750"/>
                  <a:pt x="2016270" y="1033430"/>
                </a:cubicBezTo>
                <a:cubicBezTo>
                  <a:pt x="2029599" y="1040367"/>
                  <a:pt x="2036239" y="1054935"/>
                  <a:pt x="2035545" y="1075895"/>
                </a:cubicBezTo>
                <a:cubicBezTo>
                  <a:pt x="2036239" y="1096508"/>
                  <a:pt x="2029599" y="1111076"/>
                  <a:pt x="2016270" y="1117964"/>
                </a:cubicBezTo>
                <a:cubicBezTo>
                  <a:pt x="2001454" y="1125694"/>
                  <a:pt x="1983021" y="1121928"/>
                  <a:pt x="1973160" y="1114545"/>
                </a:cubicBezTo>
                <a:cubicBezTo>
                  <a:pt x="1962210" y="1106220"/>
                  <a:pt x="1950367" y="1103792"/>
                  <a:pt x="1939813" y="1107608"/>
                </a:cubicBezTo>
                <a:cubicBezTo>
                  <a:pt x="1930349" y="1111076"/>
                  <a:pt x="1923015" y="1119549"/>
                  <a:pt x="1920686" y="1129707"/>
                </a:cubicBezTo>
                <a:cubicBezTo>
                  <a:pt x="1917416" y="1144176"/>
                  <a:pt x="1919497" y="1211070"/>
                  <a:pt x="1920290" y="1233813"/>
                </a:cubicBezTo>
                <a:close/>
                <a:moveTo>
                  <a:pt x="1212606" y="364842"/>
                </a:moveTo>
                <a:cubicBezTo>
                  <a:pt x="1215975" y="350126"/>
                  <a:pt x="1213746" y="280606"/>
                  <a:pt x="1212953" y="259398"/>
                </a:cubicBezTo>
                <a:cubicBezTo>
                  <a:pt x="1276229" y="260290"/>
                  <a:pt x="1363785" y="259349"/>
                  <a:pt x="1375727" y="256623"/>
                </a:cubicBezTo>
                <a:cubicBezTo>
                  <a:pt x="1386083" y="254245"/>
                  <a:pt x="1394755" y="246763"/>
                  <a:pt x="1398273" y="237150"/>
                </a:cubicBezTo>
                <a:cubicBezTo>
                  <a:pt x="1402138" y="226397"/>
                  <a:pt x="1399660" y="214357"/>
                  <a:pt x="1391187" y="203158"/>
                </a:cubicBezTo>
                <a:cubicBezTo>
                  <a:pt x="1383606" y="193099"/>
                  <a:pt x="1379790" y="174220"/>
                  <a:pt x="1387669" y="159058"/>
                </a:cubicBezTo>
                <a:cubicBezTo>
                  <a:pt x="1394755" y="145382"/>
                  <a:pt x="1409669" y="138494"/>
                  <a:pt x="1431125" y="139238"/>
                </a:cubicBezTo>
                <a:cubicBezTo>
                  <a:pt x="1452283" y="138544"/>
                  <a:pt x="1467148" y="145382"/>
                  <a:pt x="1474234" y="159058"/>
                </a:cubicBezTo>
                <a:cubicBezTo>
                  <a:pt x="1482112" y="174220"/>
                  <a:pt x="1478297" y="193099"/>
                  <a:pt x="1470716" y="203158"/>
                </a:cubicBezTo>
                <a:cubicBezTo>
                  <a:pt x="1462243" y="214357"/>
                  <a:pt x="1459716" y="226397"/>
                  <a:pt x="1463630" y="237150"/>
                </a:cubicBezTo>
                <a:cubicBezTo>
                  <a:pt x="1467148" y="246763"/>
                  <a:pt x="1475770" y="254245"/>
                  <a:pt x="1486176" y="256623"/>
                </a:cubicBezTo>
                <a:cubicBezTo>
                  <a:pt x="1494599" y="258556"/>
                  <a:pt x="1534785" y="258605"/>
                  <a:pt x="1599895" y="258457"/>
                </a:cubicBezTo>
                <a:lnTo>
                  <a:pt x="1619368" y="258457"/>
                </a:lnTo>
                <a:cubicBezTo>
                  <a:pt x="1620458" y="287196"/>
                  <a:pt x="1622143" y="350274"/>
                  <a:pt x="1619318" y="362662"/>
                </a:cubicBezTo>
                <a:cubicBezTo>
                  <a:pt x="1617733" y="369599"/>
                  <a:pt x="1612778" y="375347"/>
                  <a:pt x="1606435" y="377676"/>
                </a:cubicBezTo>
                <a:cubicBezTo>
                  <a:pt x="1599201" y="380302"/>
                  <a:pt x="1590678" y="378369"/>
                  <a:pt x="1582453" y="372126"/>
                </a:cubicBezTo>
                <a:cubicBezTo>
                  <a:pt x="1570214" y="362910"/>
                  <a:pt x="1547272" y="358252"/>
                  <a:pt x="1528839" y="367815"/>
                </a:cubicBezTo>
                <a:cubicBezTo>
                  <a:pt x="1519176" y="372820"/>
                  <a:pt x="1503122" y="386149"/>
                  <a:pt x="1504212" y="418704"/>
                </a:cubicBezTo>
                <a:cubicBezTo>
                  <a:pt x="1503122" y="451556"/>
                  <a:pt x="1519176" y="464935"/>
                  <a:pt x="1528839" y="469939"/>
                </a:cubicBezTo>
                <a:cubicBezTo>
                  <a:pt x="1547272" y="479503"/>
                  <a:pt x="1570214" y="474845"/>
                  <a:pt x="1582453" y="465579"/>
                </a:cubicBezTo>
                <a:cubicBezTo>
                  <a:pt x="1590678" y="459385"/>
                  <a:pt x="1599201" y="457452"/>
                  <a:pt x="1606435" y="460079"/>
                </a:cubicBezTo>
                <a:cubicBezTo>
                  <a:pt x="1612778" y="462358"/>
                  <a:pt x="1617733" y="468155"/>
                  <a:pt x="1619318" y="475092"/>
                </a:cubicBezTo>
                <a:cubicBezTo>
                  <a:pt x="1622044" y="487133"/>
                  <a:pt x="1620557" y="547338"/>
                  <a:pt x="1619467" y="577018"/>
                </a:cubicBezTo>
                <a:cubicBezTo>
                  <a:pt x="1612927" y="577018"/>
                  <a:pt x="1606336" y="577018"/>
                  <a:pt x="1599895" y="576969"/>
                </a:cubicBezTo>
                <a:cubicBezTo>
                  <a:pt x="1534785" y="576820"/>
                  <a:pt x="1494599" y="576919"/>
                  <a:pt x="1486176" y="578852"/>
                </a:cubicBezTo>
                <a:cubicBezTo>
                  <a:pt x="1475770" y="581230"/>
                  <a:pt x="1467148" y="588663"/>
                  <a:pt x="1463630" y="598325"/>
                </a:cubicBezTo>
                <a:cubicBezTo>
                  <a:pt x="1459716" y="609028"/>
                  <a:pt x="1462243" y="621119"/>
                  <a:pt x="1470716" y="632317"/>
                </a:cubicBezTo>
                <a:cubicBezTo>
                  <a:pt x="1478297" y="642376"/>
                  <a:pt x="1482112" y="661255"/>
                  <a:pt x="1474234" y="676417"/>
                </a:cubicBezTo>
                <a:cubicBezTo>
                  <a:pt x="1467148" y="690093"/>
                  <a:pt x="1452233" y="696931"/>
                  <a:pt x="1430778" y="696237"/>
                </a:cubicBezTo>
                <a:cubicBezTo>
                  <a:pt x="1409620" y="696882"/>
                  <a:pt x="1394755" y="690093"/>
                  <a:pt x="1387669" y="676417"/>
                </a:cubicBezTo>
                <a:cubicBezTo>
                  <a:pt x="1379790" y="661255"/>
                  <a:pt x="1383606" y="642376"/>
                  <a:pt x="1391187" y="632317"/>
                </a:cubicBezTo>
                <a:cubicBezTo>
                  <a:pt x="1399660" y="621119"/>
                  <a:pt x="1402138" y="609028"/>
                  <a:pt x="1398273" y="598325"/>
                </a:cubicBezTo>
                <a:cubicBezTo>
                  <a:pt x="1394755" y="588663"/>
                  <a:pt x="1386083" y="581230"/>
                  <a:pt x="1375727" y="578852"/>
                </a:cubicBezTo>
                <a:cubicBezTo>
                  <a:pt x="1363785" y="576126"/>
                  <a:pt x="1276279" y="575185"/>
                  <a:pt x="1213052" y="576077"/>
                </a:cubicBezTo>
                <a:cubicBezTo>
                  <a:pt x="1213845" y="552540"/>
                  <a:pt x="1215876" y="487133"/>
                  <a:pt x="1212606" y="472863"/>
                </a:cubicBezTo>
                <a:cubicBezTo>
                  <a:pt x="1210277" y="462705"/>
                  <a:pt x="1202944" y="454232"/>
                  <a:pt x="1193479" y="450763"/>
                </a:cubicBezTo>
                <a:cubicBezTo>
                  <a:pt x="1182925" y="446898"/>
                  <a:pt x="1171082" y="449376"/>
                  <a:pt x="1160132" y="457651"/>
                </a:cubicBezTo>
                <a:cubicBezTo>
                  <a:pt x="1150321" y="465083"/>
                  <a:pt x="1131838" y="468800"/>
                  <a:pt x="1117072" y="461119"/>
                </a:cubicBezTo>
                <a:cubicBezTo>
                  <a:pt x="1103743" y="454232"/>
                  <a:pt x="1097054" y="439664"/>
                  <a:pt x="1097747" y="418704"/>
                </a:cubicBezTo>
                <a:cubicBezTo>
                  <a:pt x="1097054" y="398091"/>
                  <a:pt x="1103743" y="383523"/>
                  <a:pt x="1117072" y="376586"/>
                </a:cubicBezTo>
                <a:cubicBezTo>
                  <a:pt x="1131888" y="368905"/>
                  <a:pt x="1150321" y="372622"/>
                  <a:pt x="1160132" y="380054"/>
                </a:cubicBezTo>
                <a:cubicBezTo>
                  <a:pt x="1171082" y="388379"/>
                  <a:pt x="1182925" y="390807"/>
                  <a:pt x="1193479" y="386991"/>
                </a:cubicBezTo>
                <a:cubicBezTo>
                  <a:pt x="1202944" y="383523"/>
                  <a:pt x="1210277" y="375050"/>
                  <a:pt x="1212606" y="364842"/>
                </a:cubicBezTo>
                <a:close/>
                <a:moveTo>
                  <a:pt x="871152" y="258457"/>
                </a:moveTo>
                <a:cubicBezTo>
                  <a:pt x="887949" y="258407"/>
                  <a:pt x="906382" y="258457"/>
                  <a:pt x="924022" y="258457"/>
                </a:cubicBezTo>
                <a:cubicBezTo>
                  <a:pt x="989182" y="258605"/>
                  <a:pt x="1029367" y="258556"/>
                  <a:pt x="1037791" y="256623"/>
                </a:cubicBezTo>
                <a:cubicBezTo>
                  <a:pt x="1048147" y="254245"/>
                  <a:pt x="1056818" y="246763"/>
                  <a:pt x="1060287" y="237150"/>
                </a:cubicBezTo>
                <a:cubicBezTo>
                  <a:pt x="1064202" y="226397"/>
                  <a:pt x="1061724" y="214357"/>
                  <a:pt x="1053251" y="203158"/>
                </a:cubicBezTo>
                <a:cubicBezTo>
                  <a:pt x="1045669" y="193099"/>
                  <a:pt x="1041805" y="174220"/>
                  <a:pt x="1049683" y="159058"/>
                </a:cubicBezTo>
                <a:cubicBezTo>
                  <a:pt x="1056818" y="145382"/>
                  <a:pt x="1071684" y="138494"/>
                  <a:pt x="1093189" y="139238"/>
                </a:cubicBezTo>
                <a:cubicBezTo>
                  <a:pt x="1114248" y="138494"/>
                  <a:pt x="1129212" y="145382"/>
                  <a:pt x="1136298" y="159058"/>
                </a:cubicBezTo>
                <a:cubicBezTo>
                  <a:pt x="1144176" y="174220"/>
                  <a:pt x="1140361" y="193099"/>
                  <a:pt x="1132730" y="203158"/>
                </a:cubicBezTo>
                <a:cubicBezTo>
                  <a:pt x="1124307" y="214357"/>
                  <a:pt x="1121779" y="226397"/>
                  <a:pt x="1125694" y="237150"/>
                </a:cubicBezTo>
                <a:cubicBezTo>
                  <a:pt x="1129212" y="246763"/>
                  <a:pt x="1137834" y="254245"/>
                  <a:pt x="1148240" y="256623"/>
                </a:cubicBezTo>
                <a:cubicBezTo>
                  <a:pt x="1153740" y="257862"/>
                  <a:pt x="1175245" y="258754"/>
                  <a:pt x="1203043" y="259249"/>
                </a:cubicBezTo>
                <a:cubicBezTo>
                  <a:pt x="1204133" y="288336"/>
                  <a:pt x="1205718" y="350373"/>
                  <a:pt x="1202944" y="362662"/>
                </a:cubicBezTo>
                <a:cubicBezTo>
                  <a:pt x="1201358" y="369599"/>
                  <a:pt x="1196403" y="375347"/>
                  <a:pt x="1190060" y="377676"/>
                </a:cubicBezTo>
                <a:cubicBezTo>
                  <a:pt x="1182826" y="380302"/>
                  <a:pt x="1174303" y="378369"/>
                  <a:pt x="1166078" y="372126"/>
                </a:cubicBezTo>
                <a:cubicBezTo>
                  <a:pt x="1153839" y="362910"/>
                  <a:pt x="1130897" y="358252"/>
                  <a:pt x="1112464" y="367815"/>
                </a:cubicBezTo>
                <a:cubicBezTo>
                  <a:pt x="1102802" y="372820"/>
                  <a:pt x="1086747" y="386149"/>
                  <a:pt x="1087837" y="418704"/>
                </a:cubicBezTo>
                <a:cubicBezTo>
                  <a:pt x="1086747" y="451556"/>
                  <a:pt x="1102802" y="464935"/>
                  <a:pt x="1112464" y="469939"/>
                </a:cubicBezTo>
                <a:cubicBezTo>
                  <a:pt x="1130897" y="479503"/>
                  <a:pt x="1153839" y="474845"/>
                  <a:pt x="1166078" y="465579"/>
                </a:cubicBezTo>
                <a:cubicBezTo>
                  <a:pt x="1174303" y="459385"/>
                  <a:pt x="1182826" y="457403"/>
                  <a:pt x="1190060" y="460079"/>
                </a:cubicBezTo>
                <a:cubicBezTo>
                  <a:pt x="1196403" y="462358"/>
                  <a:pt x="1201358" y="468155"/>
                  <a:pt x="1202944" y="475092"/>
                </a:cubicBezTo>
                <a:cubicBezTo>
                  <a:pt x="1205669" y="487034"/>
                  <a:pt x="1204182" y="546297"/>
                  <a:pt x="1203092" y="576226"/>
                </a:cubicBezTo>
                <a:cubicBezTo>
                  <a:pt x="1175294" y="576721"/>
                  <a:pt x="1153740" y="577563"/>
                  <a:pt x="1148240" y="578852"/>
                </a:cubicBezTo>
                <a:cubicBezTo>
                  <a:pt x="1137834" y="581230"/>
                  <a:pt x="1129212" y="588663"/>
                  <a:pt x="1125694" y="598325"/>
                </a:cubicBezTo>
                <a:cubicBezTo>
                  <a:pt x="1121779" y="609028"/>
                  <a:pt x="1124307" y="621119"/>
                  <a:pt x="1132730" y="632317"/>
                </a:cubicBezTo>
                <a:cubicBezTo>
                  <a:pt x="1140361" y="642376"/>
                  <a:pt x="1144176" y="661255"/>
                  <a:pt x="1136298" y="676417"/>
                </a:cubicBezTo>
                <a:cubicBezTo>
                  <a:pt x="1129212" y="690093"/>
                  <a:pt x="1114297" y="696981"/>
                  <a:pt x="1092842" y="696237"/>
                </a:cubicBezTo>
                <a:cubicBezTo>
                  <a:pt x="1071684" y="696882"/>
                  <a:pt x="1056769" y="690093"/>
                  <a:pt x="1049683" y="676417"/>
                </a:cubicBezTo>
                <a:cubicBezTo>
                  <a:pt x="1041805" y="661255"/>
                  <a:pt x="1045669" y="642376"/>
                  <a:pt x="1053251" y="632317"/>
                </a:cubicBezTo>
                <a:cubicBezTo>
                  <a:pt x="1061724" y="621119"/>
                  <a:pt x="1064202" y="609028"/>
                  <a:pt x="1060287" y="598325"/>
                </a:cubicBezTo>
                <a:cubicBezTo>
                  <a:pt x="1056818" y="588663"/>
                  <a:pt x="1048147" y="581230"/>
                  <a:pt x="1037791" y="578852"/>
                </a:cubicBezTo>
                <a:cubicBezTo>
                  <a:pt x="1029367" y="576919"/>
                  <a:pt x="989182" y="576870"/>
                  <a:pt x="924022" y="576969"/>
                </a:cubicBezTo>
                <a:cubicBezTo>
                  <a:pt x="906382" y="577018"/>
                  <a:pt x="887850" y="577068"/>
                  <a:pt x="871053" y="577018"/>
                </a:cubicBezTo>
                <a:cubicBezTo>
                  <a:pt x="869963" y="547338"/>
                  <a:pt x="868476" y="487133"/>
                  <a:pt x="871201" y="475092"/>
                </a:cubicBezTo>
                <a:cubicBezTo>
                  <a:pt x="872787" y="468155"/>
                  <a:pt x="877742" y="462358"/>
                  <a:pt x="884084" y="460079"/>
                </a:cubicBezTo>
                <a:cubicBezTo>
                  <a:pt x="891319" y="457452"/>
                  <a:pt x="899842" y="459385"/>
                  <a:pt x="908067" y="465579"/>
                </a:cubicBezTo>
                <a:cubicBezTo>
                  <a:pt x="920306" y="474845"/>
                  <a:pt x="943248" y="479503"/>
                  <a:pt x="961681" y="469939"/>
                </a:cubicBezTo>
                <a:cubicBezTo>
                  <a:pt x="971343" y="464935"/>
                  <a:pt x="987447" y="451556"/>
                  <a:pt x="986308" y="419051"/>
                </a:cubicBezTo>
                <a:cubicBezTo>
                  <a:pt x="987447" y="386149"/>
                  <a:pt x="971343" y="372820"/>
                  <a:pt x="961681" y="367815"/>
                </a:cubicBezTo>
                <a:cubicBezTo>
                  <a:pt x="943248" y="358252"/>
                  <a:pt x="920306" y="362910"/>
                  <a:pt x="908067" y="372126"/>
                </a:cubicBezTo>
                <a:cubicBezTo>
                  <a:pt x="899842" y="378369"/>
                  <a:pt x="891319" y="380302"/>
                  <a:pt x="884084" y="377676"/>
                </a:cubicBezTo>
                <a:cubicBezTo>
                  <a:pt x="877742" y="375347"/>
                  <a:pt x="872787" y="369599"/>
                  <a:pt x="871201" y="362662"/>
                </a:cubicBezTo>
                <a:cubicBezTo>
                  <a:pt x="868377" y="350274"/>
                  <a:pt x="870062" y="287196"/>
                  <a:pt x="871152" y="258457"/>
                </a:cubicBezTo>
                <a:close/>
                <a:moveTo>
                  <a:pt x="569834" y="364842"/>
                </a:moveTo>
                <a:cubicBezTo>
                  <a:pt x="573253" y="349927"/>
                  <a:pt x="570874" y="278673"/>
                  <a:pt x="570131" y="258506"/>
                </a:cubicBezTo>
                <a:cubicBezTo>
                  <a:pt x="579496" y="258506"/>
                  <a:pt x="589654" y="258506"/>
                  <a:pt x="600506" y="258457"/>
                </a:cubicBezTo>
                <a:cubicBezTo>
                  <a:pt x="642326" y="258358"/>
                  <a:pt x="689697" y="258258"/>
                  <a:pt x="697625" y="260092"/>
                </a:cubicBezTo>
                <a:cubicBezTo>
                  <a:pt x="704760" y="261727"/>
                  <a:pt x="710657" y="266781"/>
                  <a:pt x="713035" y="273272"/>
                </a:cubicBezTo>
                <a:cubicBezTo>
                  <a:pt x="715761" y="280755"/>
                  <a:pt x="713779" y="289475"/>
                  <a:pt x="707386" y="297899"/>
                </a:cubicBezTo>
                <a:cubicBezTo>
                  <a:pt x="697972" y="310386"/>
                  <a:pt x="693215" y="333774"/>
                  <a:pt x="702976" y="352554"/>
                </a:cubicBezTo>
                <a:cubicBezTo>
                  <a:pt x="707932" y="362117"/>
                  <a:pt x="720815" y="377775"/>
                  <a:pt x="751685" y="377775"/>
                </a:cubicBezTo>
                <a:cubicBezTo>
                  <a:pt x="752725" y="377775"/>
                  <a:pt x="753816" y="377725"/>
                  <a:pt x="754906" y="377725"/>
                </a:cubicBezTo>
                <a:cubicBezTo>
                  <a:pt x="788452" y="378766"/>
                  <a:pt x="802028" y="362414"/>
                  <a:pt x="807132" y="352554"/>
                </a:cubicBezTo>
                <a:cubicBezTo>
                  <a:pt x="816894" y="333774"/>
                  <a:pt x="812137" y="310386"/>
                  <a:pt x="802722" y="297899"/>
                </a:cubicBezTo>
                <a:cubicBezTo>
                  <a:pt x="796330" y="289475"/>
                  <a:pt x="794348" y="280755"/>
                  <a:pt x="797073" y="273272"/>
                </a:cubicBezTo>
                <a:cubicBezTo>
                  <a:pt x="799452" y="266781"/>
                  <a:pt x="805348" y="261727"/>
                  <a:pt x="812484" y="260092"/>
                </a:cubicBezTo>
                <a:cubicBezTo>
                  <a:pt x="816993" y="259051"/>
                  <a:pt x="836417" y="258655"/>
                  <a:pt x="861242" y="258506"/>
                </a:cubicBezTo>
                <a:cubicBezTo>
                  <a:pt x="860498" y="278624"/>
                  <a:pt x="858120" y="349927"/>
                  <a:pt x="861539" y="364842"/>
                </a:cubicBezTo>
                <a:cubicBezTo>
                  <a:pt x="863868" y="375050"/>
                  <a:pt x="871201" y="383523"/>
                  <a:pt x="880665" y="386991"/>
                </a:cubicBezTo>
                <a:cubicBezTo>
                  <a:pt x="891220" y="390807"/>
                  <a:pt x="903062" y="388329"/>
                  <a:pt x="914013" y="380054"/>
                </a:cubicBezTo>
                <a:cubicBezTo>
                  <a:pt x="923874" y="372622"/>
                  <a:pt x="942307" y="368905"/>
                  <a:pt x="957122" y="376586"/>
                </a:cubicBezTo>
                <a:cubicBezTo>
                  <a:pt x="970451" y="383523"/>
                  <a:pt x="977091" y="398091"/>
                  <a:pt x="976398" y="419051"/>
                </a:cubicBezTo>
                <a:cubicBezTo>
                  <a:pt x="977091" y="439664"/>
                  <a:pt x="970451" y="454232"/>
                  <a:pt x="957122" y="461119"/>
                </a:cubicBezTo>
                <a:cubicBezTo>
                  <a:pt x="942307" y="468849"/>
                  <a:pt x="923874" y="465083"/>
                  <a:pt x="914013" y="457651"/>
                </a:cubicBezTo>
                <a:cubicBezTo>
                  <a:pt x="903062" y="449376"/>
                  <a:pt x="891220" y="446948"/>
                  <a:pt x="880665" y="450763"/>
                </a:cubicBezTo>
                <a:cubicBezTo>
                  <a:pt x="871201" y="454232"/>
                  <a:pt x="863868" y="462705"/>
                  <a:pt x="861539" y="472863"/>
                </a:cubicBezTo>
                <a:cubicBezTo>
                  <a:pt x="858269" y="487332"/>
                  <a:pt x="860350" y="554275"/>
                  <a:pt x="861142" y="576969"/>
                </a:cubicBezTo>
                <a:cubicBezTo>
                  <a:pt x="836367" y="576820"/>
                  <a:pt x="816943" y="576424"/>
                  <a:pt x="812484" y="575383"/>
                </a:cubicBezTo>
                <a:cubicBezTo>
                  <a:pt x="805348" y="573748"/>
                  <a:pt x="799452" y="568694"/>
                  <a:pt x="797073" y="562153"/>
                </a:cubicBezTo>
                <a:cubicBezTo>
                  <a:pt x="794348" y="554721"/>
                  <a:pt x="796330" y="546000"/>
                  <a:pt x="802722" y="537576"/>
                </a:cubicBezTo>
                <a:cubicBezTo>
                  <a:pt x="812137" y="525089"/>
                  <a:pt x="816894" y="501701"/>
                  <a:pt x="807132" y="482922"/>
                </a:cubicBezTo>
                <a:cubicBezTo>
                  <a:pt x="802028" y="473011"/>
                  <a:pt x="788402" y="456660"/>
                  <a:pt x="755203" y="457750"/>
                </a:cubicBezTo>
                <a:cubicBezTo>
                  <a:pt x="721707" y="456660"/>
                  <a:pt x="708080" y="473011"/>
                  <a:pt x="702976" y="482922"/>
                </a:cubicBezTo>
                <a:cubicBezTo>
                  <a:pt x="693215" y="501701"/>
                  <a:pt x="697972" y="525089"/>
                  <a:pt x="707386" y="537576"/>
                </a:cubicBezTo>
                <a:cubicBezTo>
                  <a:pt x="713779" y="546000"/>
                  <a:pt x="715761" y="554721"/>
                  <a:pt x="713035" y="562153"/>
                </a:cubicBezTo>
                <a:cubicBezTo>
                  <a:pt x="710657" y="568694"/>
                  <a:pt x="704760" y="573748"/>
                  <a:pt x="697625" y="575383"/>
                </a:cubicBezTo>
                <a:cubicBezTo>
                  <a:pt x="689697" y="577217"/>
                  <a:pt x="642326" y="577068"/>
                  <a:pt x="600506" y="576969"/>
                </a:cubicBezTo>
                <a:lnTo>
                  <a:pt x="570230" y="576969"/>
                </a:lnTo>
                <a:cubicBezTo>
                  <a:pt x="571023" y="554225"/>
                  <a:pt x="573104" y="487282"/>
                  <a:pt x="569834" y="472863"/>
                </a:cubicBezTo>
                <a:cubicBezTo>
                  <a:pt x="567505" y="462705"/>
                  <a:pt x="560171" y="454182"/>
                  <a:pt x="550657" y="450763"/>
                </a:cubicBezTo>
                <a:cubicBezTo>
                  <a:pt x="540153" y="446898"/>
                  <a:pt x="528310" y="449376"/>
                  <a:pt x="517310" y="457651"/>
                </a:cubicBezTo>
                <a:cubicBezTo>
                  <a:pt x="507499" y="465083"/>
                  <a:pt x="489066" y="468849"/>
                  <a:pt x="474250" y="461119"/>
                </a:cubicBezTo>
                <a:cubicBezTo>
                  <a:pt x="460921" y="454232"/>
                  <a:pt x="454281" y="439664"/>
                  <a:pt x="454975" y="418704"/>
                </a:cubicBezTo>
                <a:cubicBezTo>
                  <a:pt x="454281" y="398091"/>
                  <a:pt x="460921" y="383523"/>
                  <a:pt x="474250" y="376586"/>
                </a:cubicBezTo>
                <a:cubicBezTo>
                  <a:pt x="489066" y="368905"/>
                  <a:pt x="507499" y="372622"/>
                  <a:pt x="517310" y="380054"/>
                </a:cubicBezTo>
                <a:cubicBezTo>
                  <a:pt x="528310" y="388329"/>
                  <a:pt x="540153" y="390807"/>
                  <a:pt x="550657" y="386991"/>
                </a:cubicBezTo>
                <a:cubicBezTo>
                  <a:pt x="560171" y="383523"/>
                  <a:pt x="567505" y="375050"/>
                  <a:pt x="569834" y="364842"/>
                </a:cubicBezTo>
                <a:close/>
                <a:moveTo>
                  <a:pt x="264601" y="475092"/>
                </a:moveTo>
                <a:cubicBezTo>
                  <a:pt x="266187" y="468155"/>
                  <a:pt x="271092" y="462358"/>
                  <a:pt x="277484" y="460079"/>
                </a:cubicBezTo>
                <a:cubicBezTo>
                  <a:pt x="284719" y="457452"/>
                  <a:pt x="293241" y="459385"/>
                  <a:pt x="301417" y="465579"/>
                </a:cubicBezTo>
                <a:cubicBezTo>
                  <a:pt x="313656" y="474845"/>
                  <a:pt x="336648" y="479503"/>
                  <a:pt x="355031" y="469939"/>
                </a:cubicBezTo>
                <a:cubicBezTo>
                  <a:pt x="364743" y="464935"/>
                  <a:pt x="380798" y="451556"/>
                  <a:pt x="379707" y="419051"/>
                </a:cubicBezTo>
                <a:cubicBezTo>
                  <a:pt x="380798" y="386149"/>
                  <a:pt x="364743" y="372820"/>
                  <a:pt x="355031" y="367815"/>
                </a:cubicBezTo>
                <a:cubicBezTo>
                  <a:pt x="336648" y="358252"/>
                  <a:pt x="313656" y="362910"/>
                  <a:pt x="301417" y="372126"/>
                </a:cubicBezTo>
                <a:cubicBezTo>
                  <a:pt x="293241" y="378320"/>
                  <a:pt x="284719" y="380302"/>
                  <a:pt x="277484" y="377676"/>
                </a:cubicBezTo>
                <a:cubicBezTo>
                  <a:pt x="271092" y="375347"/>
                  <a:pt x="266187" y="369599"/>
                  <a:pt x="264601" y="362662"/>
                </a:cubicBezTo>
                <a:cubicBezTo>
                  <a:pt x="261777" y="350274"/>
                  <a:pt x="263461" y="287147"/>
                  <a:pt x="264601" y="258407"/>
                </a:cubicBezTo>
                <a:cubicBezTo>
                  <a:pt x="273520" y="258407"/>
                  <a:pt x="282687" y="258457"/>
                  <a:pt x="291557" y="258457"/>
                </a:cubicBezTo>
                <a:cubicBezTo>
                  <a:pt x="346062" y="258605"/>
                  <a:pt x="382433" y="258556"/>
                  <a:pt x="390856" y="256623"/>
                </a:cubicBezTo>
                <a:cubicBezTo>
                  <a:pt x="401212" y="254245"/>
                  <a:pt x="409834" y="246763"/>
                  <a:pt x="413352" y="237150"/>
                </a:cubicBezTo>
                <a:cubicBezTo>
                  <a:pt x="417267" y="226397"/>
                  <a:pt x="414789" y="214357"/>
                  <a:pt x="406316" y="203158"/>
                </a:cubicBezTo>
                <a:cubicBezTo>
                  <a:pt x="398735" y="193099"/>
                  <a:pt x="394870" y="174220"/>
                  <a:pt x="402748" y="159058"/>
                </a:cubicBezTo>
                <a:cubicBezTo>
                  <a:pt x="409834" y="145382"/>
                  <a:pt x="424749" y="138494"/>
                  <a:pt x="446254" y="139238"/>
                </a:cubicBezTo>
                <a:cubicBezTo>
                  <a:pt x="467363" y="138494"/>
                  <a:pt x="482277" y="145382"/>
                  <a:pt x="489363" y="159058"/>
                </a:cubicBezTo>
                <a:cubicBezTo>
                  <a:pt x="497242" y="174220"/>
                  <a:pt x="493426" y="193099"/>
                  <a:pt x="485796" y="203158"/>
                </a:cubicBezTo>
                <a:cubicBezTo>
                  <a:pt x="477372" y="214357"/>
                  <a:pt x="474845" y="226397"/>
                  <a:pt x="478759" y="237150"/>
                </a:cubicBezTo>
                <a:cubicBezTo>
                  <a:pt x="482277" y="246763"/>
                  <a:pt x="490899" y="254245"/>
                  <a:pt x="501305" y="256623"/>
                </a:cubicBezTo>
                <a:cubicBezTo>
                  <a:pt x="507400" y="258011"/>
                  <a:pt x="528360" y="258457"/>
                  <a:pt x="560270" y="258506"/>
                </a:cubicBezTo>
                <a:cubicBezTo>
                  <a:pt x="561360" y="287295"/>
                  <a:pt x="563045" y="350274"/>
                  <a:pt x="560221" y="362662"/>
                </a:cubicBezTo>
                <a:cubicBezTo>
                  <a:pt x="558635" y="369599"/>
                  <a:pt x="553680" y="375347"/>
                  <a:pt x="547338" y="377676"/>
                </a:cubicBezTo>
                <a:cubicBezTo>
                  <a:pt x="540054" y="380302"/>
                  <a:pt x="531580" y="378369"/>
                  <a:pt x="523355" y="372126"/>
                </a:cubicBezTo>
                <a:cubicBezTo>
                  <a:pt x="511116" y="362910"/>
                  <a:pt x="488174" y="358252"/>
                  <a:pt x="469741" y="367815"/>
                </a:cubicBezTo>
                <a:cubicBezTo>
                  <a:pt x="460079" y="372820"/>
                  <a:pt x="443975" y="386149"/>
                  <a:pt x="445114" y="418704"/>
                </a:cubicBezTo>
                <a:cubicBezTo>
                  <a:pt x="443975" y="451556"/>
                  <a:pt x="460079" y="464935"/>
                  <a:pt x="469741" y="469939"/>
                </a:cubicBezTo>
                <a:cubicBezTo>
                  <a:pt x="488174" y="479503"/>
                  <a:pt x="511116" y="474845"/>
                  <a:pt x="523355" y="465579"/>
                </a:cubicBezTo>
                <a:cubicBezTo>
                  <a:pt x="531580" y="459385"/>
                  <a:pt x="540054" y="457452"/>
                  <a:pt x="547338" y="460079"/>
                </a:cubicBezTo>
                <a:cubicBezTo>
                  <a:pt x="553680" y="462358"/>
                  <a:pt x="558635" y="468155"/>
                  <a:pt x="560221" y="475092"/>
                </a:cubicBezTo>
                <a:cubicBezTo>
                  <a:pt x="562946" y="487133"/>
                  <a:pt x="561410" y="547288"/>
                  <a:pt x="560369" y="576969"/>
                </a:cubicBezTo>
                <a:cubicBezTo>
                  <a:pt x="528409" y="577018"/>
                  <a:pt x="507400" y="577415"/>
                  <a:pt x="501305" y="578852"/>
                </a:cubicBezTo>
                <a:cubicBezTo>
                  <a:pt x="490899" y="581230"/>
                  <a:pt x="482277" y="588663"/>
                  <a:pt x="478759" y="598325"/>
                </a:cubicBezTo>
                <a:cubicBezTo>
                  <a:pt x="474845" y="609028"/>
                  <a:pt x="477372" y="621119"/>
                  <a:pt x="485796" y="632317"/>
                </a:cubicBezTo>
                <a:cubicBezTo>
                  <a:pt x="493426" y="642376"/>
                  <a:pt x="497242" y="661255"/>
                  <a:pt x="489363" y="676417"/>
                </a:cubicBezTo>
                <a:cubicBezTo>
                  <a:pt x="482277" y="690093"/>
                  <a:pt x="467313" y="696931"/>
                  <a:pt x="445907" y="696237"/>
                </a:cubicBezTo>
                <a:cubicBezTo>
                  <a:pt x="424799" y="696882"/>
                  <a:pt x="409834" y="690093"/>
                  <a:pt x="402748" y="676417"/>
                </a:cubicBezTo>
                <a:cubicBezTo>
                  <a:pt x="394870" y="661255"/>
                  <a:pt x="398735" y="642376"/>
                  <a:pt x="406316" y="632317"/>
                </a:cubicBezTo>
                <a:cubicBezTo>
                  <a:pt x="414789" y="621119"/>
                  <a:pt x="417267" y="609028"/>
                  <a:pt x="413352" y="598325"/>
                </a:cubicBezTo>
                <a:cubicBezTo>
                  <a:pt x="409834" y="588663"/>
                  <a:pt x="401212" y="581230"/>
                  <a:pt x="390856" y="578852"/>
                </a:cubicBezTo>
                <a:cubicBezTo>
                  <a:pt x="382433" y="576919"/>
                  <a:pt x="346062" y="576870"/>
                  <a:pt x="291557" y="576969"/>
                </a:cubicBezTo>
                <a:cubicBezTo>
                  <a:pt x="282637" y="577018"/>
                  <a:pt x="273471" y="577018"/>
                  <a:pt x="264502" y="577018"/>
                </a:cubicBezTo>
                <a:cubicBezTo>
                  <a:pt x="263412" y="547387"/>
                  <a:pt x="261876" y="487133"/>
                  <a:pt x="264651" y="475092"/>
                </a:cubicBezTo>
                <a:close/>
                <a:moveTo>
                  <a:pt x="264601" y="803515"/>
                </a:moveTo>
                <a:cubicBezTo>
                  <a:pt x="266187" y="796578"/>
                  <a:pt x="271092" y="790830"/>
                  <a:pt x="277484" y="788501"/>
                </a:cubicBezTo>
                <a:cubicBezTo>
                  <a:pt x="284719" y="785825"/>
                  <a:pt x="293241" y="787807"/>
                  <a:pt x="301417" y="794001"/>
                </a:cubicBezTo>
                <a:cubicBezTo>
                  <a:pt x="313656" y="803267"/>
                  <a:pt x="336648" y="807925"/>
                  <a:pt x="355031" y="798362"/>
                </a:cubicBezTo>
                <a:cubicBezTo>
                  <a:pt x="364743" y="793357"/>
                  <a:pt x="380798" y="779978"/>
                  <a:pt x="379707" y="747473"/>
                </a:cubicBezTo>
                <a:cubicBezTo>
                  <a:pt x="380798" y="714571"/>
                  <a:pt x="364743" y="701242"/>
                  <a:pt x="355031" y="696237"/>
                </a:cubicBezTo>
                <a:cubicBezTo>
                  <a:pt x="336648" y="686674"/>
                  <a:pt x="313656" y="691332"/>
                  <a:pt x="301417" y="700598"/>
                </a:cubicBezTo>
                <a:cubicBezTo>
                  <a:pt x="293241" y="706792"/>
                  <a:pt x="284719" y="708724"/>
                  <a:pt x="277484" y="706098"/>
                </a:cubicBezTo>
                <a:cubicBezTo>
                  <a:pt x="271092" y="703769"/>
                  <a:pt x="266187" y="698021"/>
                  <a:pt x="264601" y="691084"/>
                </a:cubicBezTo>
                <a:cubicBezTo>
                  <a:pt x="261777" y="678697"/>
                  <a:pt x="263461" y="615718"/>
                  <a:pt x="264601" y="586929"/>
                </a:cubicBezTo>
                <a:cubicBezTo>
                  <a:pt x="272975" y="586929"/>
                  <a:pt x="281993" y="586929"/>
                  <a:pt x="291557" y="586879"/>
                </a:cubicBezTo>
                <a:cubicBezTo>
                  <a:pt x="333328" y="586780"/>
                  <a:pt x="380698" y="586681"/>
                  <a:pt x="388627" y="588514"/>
                </a:cubicBezTo>
                <a:cubicBezTo>
                  <a:pt x="395762" y="590149"/>
                  <a:pt x="401708" y="595204"/>
                  <a:pt x="404086" y="601744"/>
                </a:cubicBezTo>
                <a:cubicBezTo>
                  <a:pt x="406762" y="609177"/>
                  <a:pt x="404780" y="617898"/>
                  <a:pt x="398438" y="626321"/>
                </a:cubicBezTo>
                <a:cubicBezTo>
                  <a:pt x="388973" y="638808"/>
                  <a:pt x="384217" y="662196"/>
                  <a:pt x="393978" y="680976"/>
                </a:cubicBezTo>
                <a:cubicBezTo>
                  <a:pt x="399082" y="690886"/>
                  <a:pt x="412758" y="707287"/>
                  <a:pt x="445907" y="706148"/>
                </a:cubicBezTo>
                <a:cubicBezTo>
                  <a:pt x="479503" y="707188"/>
                  <a:pt x="493030" y="690886"/>
                  <a:pt x="498183" y="680976"/>
                </a:cubicBezTo>
                <a:cubicBezTo>
                  <a:pt x="507895" y="662196"/>
                  <a:pt x="503138" y="638808"/>
                  <a:pt x="493724" y="626321"/>
                </a:cubicBezTo>
                <a:cubicBezTo>
                  <a:pt x="487381" y="617898"/>
                  <a:pt x="485350" y="609177"/>
                  <a:pt x="488075" y="601744"/>
                </a:cubicBezTo>
                <a:cubicBezTo>
                  <a:pt x="490453" y="595204"/>
                  <a:pt x="496350" y="590149"/>
                  <a:pt x="503485" y="588514"/>
                </a:cubicBezTo>
                <a:cubicBezTo>
                  <a:pt x="508738" y="587325"/>
                  <a:pt x="531283" y="586929"/>
                  <a:pt x="557991" y="586879"/>
                </a:cubicBezTo>
                <a:cubicBezTo>
                  <a:pt x="557248" y="606947"/>
                  <a:pt x="554869" y="678300"/>
                  <a:pt x="558288" y="693264"/>
                </a:cubicBezTo>
                <a:cubicBezTo>
                  <a:pt x="560617" y="703472"/>
                  <a:pt x="567951" y="711945"/>
                  <a:pt x="577415" y="715414"/>
                </a:cubicBezTo>
                <a:cubicBezTo>
                  <a:pt x="587969" y="719229"/>
                  <a:pt x="599812" y="716801"/>
                  <a:pt x="610763" y="708476"/>
                </a:cubicBezTo>
                <a:cubicBezTo>
                  <a:pt x="620574" y="701044"/>
                  <a:pt x="639007" y="697328"/>
                  <a:pt x="653822" y="705008"/>
                </a:cubicBezTo>
                <a:cubicBezTo>
                  <a:pt x="667151" y="711945"/>
                  <a:pt x="673841" y="726513"/>
                  <a:pt x="673147" y="747473"/>
                </a:cubicBezTo>
                <a:cubicBezTo>
                  <a:pt x="673841" y="768086"/>
                  <a:pt x="667151" y="782654"/>
                  <a:pt x="653822" y="789542"/>
                </a:cubicBezTo>
                <a:cubicBezTo>
                  <a:pt x="639007" y="797271"/>
                  <a:pt x="620574" y="793506"/>
                  <a:pt x="610763" y="786073"/>
                </a:cubicBezTo>
                <a:cubicBezTo>
                  <a:pt x="599812" y="777798"/>
                  <a:pt x="587969" y="775370"/>
                  <a:pt x="577415" y="779185"/>
                </a:cubicBezTo>
                <a:cubicBezTo>
                  <a:pt x="567951" y="782654"/>
                  <a:pt x="560617" y="791127"/>
                  <a:pt x="558288" y="801285"/>
                </a:cubicBezTo>
                <a:cubicBezTo>
                  <a:pt x="554968" y="815952"/>
                  <a:pt x="557149" y="884580"/>
                  <a:pt x="557941" y="906283"/>
                </a:cubicBezTo>
                <a:cubicBezTo>
                  <a:pt x="530788" y="905887"/>
                  <a:pt x="508985" y="905044"/>
                  <a:pt x="503485" y="903805"/>
                </a:cubicBezTo>
                <a:cubicBezTo>
                  <a:pt x="496350" y="902170"/>
                  <a:pt x="490453" y="897116"/>
                  <a:pt x="488075" y="890575"/>
                </a:cubicBezTo>
                <a:cubicBezTo>
                  <a:pt x="485350" y="883143"/>
                  <a:pt x="487381" y="874422"/>
                  <a:pt x="493724" y="865998"/>
                </a:cubicBezTo>
                <a:cubicBezTo>
                  <a:pt x="503138" y="853512"/>
                  <a:pt x="507895" y="830124"/>
                  <a:pt x="498183" y="811344"/>
                </a:cubicBezTo>
                <a:cubicBezTo>
                  <a:pt x="493030" y="801434"/>
                  <a:pt x="479404" y="785082"/>
                  <a:pt x="446254" y="786172"/>
                </a:cubicBezTo>
                <a:cubicBezTo>
                  <a:pt x="412659" y="785131"/>
                  <a:pt x="399082" y="801434"/>
                  <a:pt x="393978" y="811344"/>
                </a:cubicBezTo>
                <a:cubicBezTo>
                  <a:pt x="384217" y="830124"/>
                  <a:pt x="388973" y="853512"/>
                  <a:pt x="398438" y="865998"/>
                </a:cubicBezTo>
                <a:cubicBezTo>
                  <a:pt x="404780" y="874422"/>
                  <a:pt x="406762" y="883143"/>
                  <a:pt x="404037" y="890575"/>
                </a:cubicBezTo>
                <a:cubicBezTo>
                  <a:pt x="401708" y="897116"/>
                  <a:pt x="395762" y="902170"/>
                  <a:pt x="388627" y="903805"/>
                </a:cubicBezTo>
                <a:cubicBezTo>
                  <a:pt x="380698" y="905639"/>
                  <a:pt x="333328" y="905540"/>
                  <a:pt x="291557" y="905391"/>
                </a:cubicBezTo>
                <a:lnTo>
                  <a:pt x="264502" y="905391"/>
                </a:lnTo>
                <a:cubicBezTo>
                  <a:pt x="263412" y="875661"/>
                  <a:pt x="261876" y="815556"/>
                  <a:pt x="264651" y="803515"/>
                </a:cubicBezTo>
                <a:close/>
                <a:moveTo>
                  <a:pt x="264601" y="1131937"/>
                </a:moveTo>
                <a:cubicBezTo>
                  <a:pt x="266187" y="1125000"/>
                  <a:pt x="271092" y="1119252"/>
                  <a:pt x="277484" y="1116923"/>
                </a:cubicBezTo>
                <a:cubicBezTo>
                  <a:pt x="284719" y="1114248"/>
                  <a:pt x="293241" y="1116230"/>
                  <a:pt x="301417" y="1122423"/>
                </a:cubicBezTo>
                <a:cubicBezTo>
                  <a:pt x="313656" y="1131689"/>
                  <a:pt x="336648" y="1136347"/>
                  <a:pt x="355031" y="1126784"/>
                </a:cubicBezTo>
                <a:cubicBezTo>
                  <a:pt x="364743" y="1121779"/>
                  <a:pt x="380798" y="1108401"/>
                  <a:pt x="379707" y="1075895"/>
                </a:cubicBezTo>
                <a:cubicBezTo>
                  <a:pt x="380798" y="1042994"/>
                  <a:pt x="364743" y="1029664"/>
                  <a:pt x="355031" y="1024660"/>
                </a:cubicBezTo>
                <a:cubicBezTo>
                  <a:pt x="336648" y="1015096"/>
                  <a:pt x="313656" y="1019754"/>
                  <a:pt x="301417" y="1029020"/>
                </a:cubicBezTo>
                <a:cubicBezTo>
                  <a:pt x="293241" y="1035214"/>
                  <a:pt x="284719" y="1037147"/>
                  <a:pt x="277484" y="1034520"/>
                </a:cubicBezTo>
                <a:cubicBezTo>
                  <a:pt x="271092" y="1032191"/>
                  <a:pt x="266187" y="1026444"/>
                  <a:pt x="264601" y="1019507"/>
                </a:cubicBezTo>
                <a:cubicBezTo>
                  <a:pt x="261777" y="1007119"/>
                  <a:pt x="263461" y="944041"/>
                  <a:pt x="264601" y="915301"/>
                </a:cubicBezTo>
                <a:lnTo>
                  <a:pt x="291507" y="915301"/>
                </a:lnTo>
                <a:cubicBezTo>
                  <a:pt x="346062" y="915450"/>
                  <a:pt x="382433" y="915400"/>
                  <a:pt x="390856" y="913468"/>
                </a:cubicBezTo>
                <a:cubicBezTo>
                  <a:pt x="401212" y="911089"/>
                  <a:pt x="409834" y="903657"/>
                  <a:pt x="413352" y="893994"/>
                </a:cubicBezTo>
                <a:cubicBezTo>
                  <a:pt x="417267" y="883291"/>
                  <a:pt x="414789" y="871201"/>
                  <a:pt x="406316" y="860003"/>
                </a:cubicBezTo>
                <a:cubicBezTo>
                  <a:pt x="398735" y="849944"/>
                  <a:pt x="394870" y="831065"/>
                  <a:pt x="402748" y="815903"/>
                </a:cubicBezTo>
                <a:cubicBezTo>
                  <a:pt x="409834" y="802226"/>
                  <a:pt x="424749" y="795339"/>
                  <a:pt x="446254" y="796082"/>
                </a:cubicBezTo>
                <a:cubicBezTo>
                  <a:pt x="467363" y="795339"/>
                  <a:pt x="482277" y="802226"/>
                  <a:pt x="489363" y="815903"/>
                </a:cubicBezTo>
                <a:cubicBezTo>
                  <a:pt x="497242" y="831065"/>
                  <a:pt x="493426" y="849944"/>
                  <a:pt x="485796" y="860003"/>
                </a:cubicBezTo>
                <a:cubicBezTo>
                  <a:pt x="477372" y="871201"/>
                  <a:pt x="474845" y="883291"/>
                  <a:pt x="478759" y="893994"/>
                </a:cubicBezTo>
                <a:cubicBezTo>
                  <a:pt x="482277" y="903657"/>
                  <a:pt x="490899" y="911089"/>
                  <a:pt x="501305" y="913468"/>
                </a:cubicBezTo>
                <a:cubicBezTo>
                  <a:pt x="507251" y="914855"/>
                  <a:pt x="529896" y="915747"/>
                  <a:pt x="557941" y="916193"/>
                </a:cubicBezTo>
                <a:cubicBezTo>
                  <a:pt x="557149" y="937302"/>
                  <a:pt x="554919" y="1006921"/>
                  <a:pt x="558288" y="1021687"/>
                </a:cubicBezTo>
                <a:cubicBezTo>
                  <a:pt x="560617" y="1031894"/>
                  <a:pt x="567951" y="1040367"/>
                  <a:pt x="577415" y="1043836"/>
                </a:cubicBezTo>
                <a:cubicBezTo>
                  <a:pt x="587969" y="1047651"/>
                  <a:pt x="599812" y="1045223"/>
                  <a:pt x="610763" y="1036899"/>
                </a:cubicBezTo>
                <a:cubicBezTo>
                  <a:pt x="620574" y="1029466"/>
                  <a:pt x="639007" y="1025750"/>
                  <a:pt x="653822" y="1033430"/>
                </a:cubicBezTo>
                <a:cubicBezTo>
                  <a:pt x="667151" y="1040367"/>
                  <a:pt x="673841" y="1054935"/>
                  <a:pt x="673147" y="1075895"/>
                </a:cubicBezTo>
                <a:cubicBezTo>
                  <a:pt x="673841" y="1096508"/>
                  <a:pt x="667151" y="1111076"/>
                  <a:pt x="653822" y="1117964"/>
                </a:cubicBezTo>
                <a:cubicBezTo>
                  <a:pt x="639007" y="1125694"/>
                  <a:pt x="620574" y="1121928"/>
                  <a:pt x="610763" y="1114545"/>
                </a:cubicBezTo>
                <a:cubicBezTo>
                  <a:pt x="599812" y="1106220"/>
                  <a:pt x="587969" y="1103792"/>
                  <a:pt x="577415" y="1107608"/>
                </a:cubicBezTo>
                <a:cubicBezTo>
                  <a:pt x="567951" y="1111076"/>
                  <a:pt x="560617" y="1119549"/>
                  <a:pt x="558288" y="1129707"/>
                </a:cubicBezTo>
                <a:cubicBezTo>
                  <a:pt x="554968" y="1144176"/>
                  <a:pt x="557099" y="1211218"/>
                  <a:pt x="557892" y="1233863"/>
                </a:cubicBezTo>
                <a:cubicBezTo>
                  <a:pt x="531234" y="1233813"/>
                  <a:pt x="508738" y="1233417"/>
                  <a:pt x="503485" y="1232228"/>
                </a:cubicBezTo>
                <a:cubicBezTo>
                  <a:pt x="496350" y="1230593"/>
                  <a:pt x="490453" y="1225539"/>
                  <a:pt x="488075" y="1218998"/>
                </a:cubicBezTo>
                <a:cubicBezTo>
                  <a:pt x="485350" y="1211565"/>
                  <a:pt x="487381" y="1202844"/>
                  <a:pt x="493724" y="1194421"/>
                </a:cubicBezTo>
                <a:cubicBezTo>
                  <a:pt x="503138" y="1181934"/>
                  <a:pt x="507895" y="1158546"/>
                  <a:pt x="498183" y="1139766"/>
                </a:cubicBezTo>
                <a:cubicBezTo>
                  <a:pt x="493030" y="1129856"/>
                  <a:pt x="479404" y="1113554"/>
                  <a:pt x="446254" y="1114594"/>
                </a:cubicBezTo>
                <a:cubicBezTo>
                  <a:pt x="412659" y="1113554"/>
                  <a:pt x="399082" y="1129856"/>
                  <a:pt x="393978" y="1139766"/>
                </a:cubicBezTo>
                <a:cubicBezTo>
                  <a:pt x="384217" y="1158546"/>
                  <a:pt x="388973" y="1181934"/>
                  <a:pt x="398438" y="1194421"/>
                </a:cubicBezTo>
                <a:cubicBezTo>
                  <a:pt x="404780" y="1202844"/>
                  <a:pt x="406762" y="1211565"/>
                  <a:pt x="404086" y="1218998"/>
                </a:cubicBezTo>
                <a:cubicBezTo>
                  <a:pt x="401708" y="1225539"/>
                  <a:pt x="395762" y="1230593"/>
                  <a:pt x="388627" y="1232228"/>
                </a:cubicBezTo>
                <a:cubicBezTo>
                  <a:pt x="380698" y="1234061"/>
                  <a:pt x="333377" y="1233962"/>
                  <a:pt x="291557" y="1233813"/>
                </a:cubicBezTo>
                <a:lnTo>
                  <a:pt x="264502" y="1233813"/>
                </a:lnTo>
                <a:cubicBezTo>
                  <a:pt x="263412" y="1204083"/>
                  <a:pt x="261876" y="1143978"/>
                  <a:pt x="264651" y="1131937"/>
                </a:cubicBezTo>
                <a:close/>
                <a:moveTo>
                  <a:pt x="264601" y="1460359"/>
                </a:moveTo>
                <a:cubicBezTo>
                  <a:pt x="266187" y="1453422"/>
                  <a:pt x="271092" y="1447675"/>
                  <a:pt x="277484" y="1445346"/>
                </a:cubicBezTo>
                <a:cubicBezTo>
                  <a:pt x="284719" y="1442670"/>
                  <a:pt x="293241" y="1444652"/>
                  <a:pt x="301417" y="1450846"/>
                </a:cubicBezTo>
                <a:cubicBezTo>
                  <a:pt x="313656" y="1460112"/>
                  <a:pt x="336598" y="1464769"/>
                  <a:pt x="355031" y="1455206"/>
                </a:cubicBezTo>
                <a:cubicBezTo>
                  <a:pt x="364743" y="1450202"/>
                  <a:pt x="380798" y="1436872"/>
                  <a:pt x="379707" y="1404318"/>
                </a:cubicBezTo>
                <a:cubicBezTo>
                  <a:pt x="380798" y="1371416"/>
                  <a:pt x="364743" y="1358087"/>
                  <a:pt x="355031" y="1353082"/>
                </a:cubicBezTo>
                <a:cubicBezTo>
                  <a:pt x="336648" y="1343519"/>
                  <a:pt x="313706" y="1348177"/>
                  <a:pt x="301417" y="1357443"/>
                </a:cubicBezTo>
                <a:cubicBezTo>
                  <a:pt x="293241" y="1363636"/>
                  <a:pt x="284719" y="1365569"/>
                  <a:pt x="277484" y="1362943"/>
                </a:cubicBezTo>
                <a:cubicBezTo>
                  <a:pt x="271092" y="1360614"/>
                  <a:pt x="266187" y="1354866"/>
                  <a:pt x="264601" y="1347929"/>
                </a:cubicBezTo>
                <a:cubicBezTo>
                  <a:pt x="261777" y="1335541"/>
                  <a:pt x="263461" y="1272463"/>
                  <a:pt x="264601" y="1243724"/>
                </a:cubicBezTo>
                <a:lnTo>
                  <a:pt x="291557" y="1243724"/>
                </a:lnTo>
                <a:cubicBezTo>
                  <a:pt x="346062" y="1243872"/>
                  <a:pt x="382433" y="1243823"/>
                  <a:pt x="390856" y="1241890"/>
                </a:cubicBezTo>
                <a:cubicBezTo>
                  <a:pt x="401212" y="1239512"/>
                  <a:pt x="409834" y="1232079"/>
                  <a:pt x="413352" y="1222417"/>
                </a:cubicBezTo>
                <a:cubicBezTo>
                  <a:pt x="417267" y="1211714"/>
                  <a:pt x="414789" y="1199624"/>
                  <a:pt x="406316" y="1188425"/>
                </a:cubicBezTo>
                <a:cubicBezTo>
                  <a:pt x="398735" y="1178366"/>
                  <a:pt x="394870" y="1159487"/>
                  <a:pt x="402748" y="1144325"/>
                </a:cubicBezTo>
                <a:cubicBezTo>
                  <a:pt x="409834" y="1130649"/>
                  <a:pt x="424749" y="1123761"/>
                  <a:pt x="446254" y="1124505"/>
                </a:cubicBezTo>
                <a:cubicBezTo>
                  <a:pt x="467363" y="1123811"/>
                  <a:pt x="482277" y="1130649"/>
                  <a:pt x="489363" y="1144325"/>
                </a:cubicBezTo>
                <a:cubicBezTo>
                  <a:pt x="497242" y="1159487"/>
                  <a:pt x="493426" y="1178366"/>
                  <a:pt x="485796" y="1188425"/>
                </a:cubicBezTo>
                <a:cubicBezTo>
                  <a:pt x="477372" y="1199624"/>
                  <a:pt x="474845" y="1211714"/>
                  <a:pt x="478759" y="1222417"/>
                </a:cubicBezTo>
                <a:cubicBezTo>
                  <a:pt x="482277" y="1232079"/>
                  <a:pt x="490899" y="1239512"/>
                  <a:pt x="501305" y="1241890"/>
                </a:cubicBezTo>
                <a:cubicBezTo>
                  <a:pt x="507400" y="1243278"/>
                  <a:pt x="528360" y="1243724"/>
                  <a:pt x="560270" y="1243773"/>
                </a:cubicBezTo>
                <a:cubicBezTo>
                  <a:pt x="561360" y="1272562"/>
                  <a:pt x="563045" y="1335541"/>
                  <a:pt x="560221" y="1347929"/>
                </a:cubicBezTo>
                <a:cubicBezTo>
                  <a:pt x="558635" y="1354866"/>
                  <a:pt x="553680" y="1360614"/>
                  <a:pt x="547338" y="1362943"/>
                </a:cubicBezTo>
                <a:cubicBezTo>
                  <a:pt x="540054" y="1365569"/>
                  <a:pt x="531580" y="1363636"/>
                  <a:pt x="523355" y="1357443"/>
                </a:cubicBezTo>
                <a:cubicBezTo>
                  <a:pt x="511116" y="1348177"/>
                  <a:pt x="488174" y="1343519"/>
                  <a:pt x="469741" y="1353082"/>
                </a:cubicBezTo>
                <a:cubicBezTo>
                  <a:pt x="460079" y="1358087"/>
                  <a:pt x="443975" y="1371416"/>
                  <a:pt x="445114" y="1403971"/>
                </a:cubicBezTo>
                <a:cubicBezTo>
                  <a:pt x="443975" y="1436872"/>
                  <a:pt x="460079" y="1450202"/>
                  <a:pt x="469741" y="1455206"/>
                </a:cubicBezTo>
                <a:cubicBezTo>
                  <a:pt x="488174" y="1464769"/>
                  <a:pt x="511116" y="1460112"/>
                  <a:pt x="523355" y="1450846"/>
                </a:cubicBezTo>
                <a:cubicBezTo>
                  <a:pt x="531580" y="1444652"/>
                  <a:pt x="540054" y="1442670"/>
                  <a:pt x="547338" y="1445346"/>
                </a:cubicBezTo>
                <a:cubicBezTo>
                  <a:pt x="553680" y="1447675"/>
                  <a:pt x="558635" y="1453422"/>
                  <a:pt x="560221" y="1460359"/>
                </a:cubicBezTo>
                <a:cubicBezTo>
                  <a:pt x="562946" y="1472400"/>
                  <a:pt x="561410" y="1532555"/>
                  <a:pt x="560369" y="1562236"/>
                </a:cubicBezTo>
                <a:cubicBezTo>
                  <a:pt x="528409" y="1562285"/>
                  <a:pt x="507400" y="1562731"/>
                  <a:pt x="501305" y="1564119"/>
                </a:cubicBezTo>
                <a:cubicBezTo>
                  <a:pt x="490899" y="1566497"/>
                  <a:pt x="482277" y="1573930"/>
                  <a:pt x="478759" y="1583592"/>
                </a:cubicBezTo>
                <a:cubicBezTo>
                  <a:pt x="474845" y="1594295"/>
                  <a:pt x="477372" y="1606386"/>
                  <a:pt x="485796" y="1617584"/>
                </a:cubicBezTo>
                <a:cubicBezTo>
                  <a:pt x="493426" y="1627643"/>
                  <a:pt x="497242" y="1646522"/>
                  <a:pt x="489363" y="1661684"/>
                </a:cubicBezTo>
                <a:cubicBezTo>
                  <a:pt x="482277" y="1675360"/>
                  <a:pt x="467313" y="1682099"/>
                  <a:pt x="445907" y="1681504"/>
                </a:cubicBezTo>
                <a:cubicBezTo>
                  <a:pt x="424749" y="1682149"/>
                  <a:pt x="409834" y="1675360"/>
                  <a:pt x="402748" y="1661684"/>
                </a:cubicBezTo>
                <a:cubicBezTo>
                  <a:pt x="394870" y="1646522"/>
                  <a:pt x="398735" y="1627643"/>
                  <a:pt x="406316" y="1617584"/>
                </a:cubicBezTo>
                <a:cubicBezTo>
                  <a:pt x="414789" y="1606386"/>
                  <a:pt x="417267" y="1594295"/>
                  <a:pt x="413352" y="1583592"/>
                </a:cubicBezTo>
                <a:cubicBezTo>
                  <a:pt x="409834" y="1573930"/>
                  <a:pt x="401212" y="1566497"/>
                  <a:pt x="390856" y="1564119"/>
                </a:cubicBezTo>
                <a:cubicBezTo>
                  <a:pt x="382433" y="1562186"/>
                  <a:pt x="346062" y="1562137"/>
                  <a:pt x="291557" y="1562285"/>
                </a:cubicBezTo>
                <a:lnTo>
                  <a:pt x="264502" y="1562285"/>
                </a:lnTo>
                <a:cubicBezTo>
                  <a:pt x="263412" y="1532654"/>
                  <a:pt x="261876" y="1472450"/>
                  <a:pt x="264651" y="1460359"/>
                </a:cubicBezTo>
                <a:close/>
                <a:moveTo>
                  <a:pt x="264601" y="1788782"/>
                </a:moveTo>
                <a:cubicBezTo>
                  <a:pt x="266187" y="1781845"/>
                  <a:pt x="271092" y="1776097"/>
                  <a:pt x="277484" y="1773768"/>
                </a:cubicBezTo>
                <a:cubicBezTo>
                  <a:pt x="284719" y="1771142"/>
                  <a:pt x="293241" y="1773074"/>
                  <a:pt x="301417" y="1779268"/>
                </a:cubicBezTo>
                <a:cubicBezTo>
                  <a:pt x="313656" y="1788534"/>
                  <a:pt x="336648" y="1793192"/>
                  <a:pt x="355031" y="1783628"/>
                </a:cubicBezTo>
                <a:cubicBezTo>
                  <a:pt x="364743" y="1778624"/>
                  <a:pt x="380798" y="1765295"/>
                  <a:pt x="379707" y="1732740"/>
                </a:cubicBezTo>
                <a:cubicBezTo>
                  <a:pt x="380798" y="1699838"/>
                  <a:pt x="364743" y="1686509"/>
                  <a:pt x="355031" y="1681504"/>
                </a:cubicBezTo>
                <a:cubicBezTo>
                  <a:pt x="336598" y="1671941"/>
                  <a:pt x="313656" y="1676599"/>
                  <a:pt x="301417" y="1685865"/>
                </a:cubicBezTo>
                <a:cubicBezTo>
                  <a:pt x="293241" y="1692059"/>
                  <a:pt x="284719" y="1693991"/>
                  <a:pt x="277484" y="1691365"/>
                </a:cubicBezTo>
                <a:cubicBezTo>
                  <a:pt x="271092" y="1689036"/>
                  <a:pt x="266187" y="1683288"/>
                  <a:pt x="264601" y="1676351"/>
                </a:cubicBezTo>
                <a:cubicBezTo>
                  <a:pt x="261777" y="1663963"/>
                  <a:pt x="263461" y="1600985"/>
                  <a:pt x="264601" y="1572196"/>
                </a:cubicBezTo>
                <a:lnTo>
                  <a:pt x="291557" y="1572196"/>
                </a:lnTo>
                <a:cubicBezTo>
                  <a:pt x="333328" y="1572096"/>
                  <a:pt x="380698" y="1571948"/>
                  <a:pt x="388627" y="1573781"/>
                </a:cubicBezTo>
                <a:cubicBezTo>
                  <a:pt x="395762" y="1575416"/>
                  <a:pt x="401658" y="1580470"/>
                  <a:pt x="404037" y="1587011"/>
                </a:cubicBezTo>
                <a:cubicBezTo>
                  <a:pt x="406762" y="1594444"/>
                  <a:pt x="404780" y="1603165"/>
                  <a:pt x="398438" y="1611588"/>
                </a:cubicBezTo>
                <a:cubicBezTo>
                  <a:pt x="388973" y="1624075"/>
                  <a:pt x="384217" y="1647463"/>
                  <a:pt x="393978" y="1666243"/>
                </a:cubicBezTo>
                <a:cubicBezTo>
                  <a:pt x="399082" y="1676153"/>
                  <a:pt x="412807" y="1692604"/>
                  <a:pt x="445907" y="1691415"/>
                </a:cubicBezTo>
                <a:cubicBezTo>
                  <a:pt x="479503" y="1692604"/>
                  <a:pt x="493030" y="1676153"/>
                  <a:pt x="498183" y="1666243"/>
                </a:cubicBezTo>
                <a:cubicBezTo>
                  <a:pt x="507895" y="1647463"/>
                  <a:pt x="503138" y="1624075"/>
                  <a:pt x="493724" y="1611588"/>
                </a:cubicBezTo>
                <a:cubicBezTo>
                  <a:pt x="487381" y="1603165"/>
                  <a:pt x="485350" y="1594444"/>
                  <a:pt x="488075" y="1587011"/>
                </a:cubicBezTo>
                <a:cubicBezTo>
                  <a:pt x="490453" y="1580470"/>
                  <a:pt x="496350" y="1575416"/>
                  <a:pt x="503485" y="1573781"/>
                </a:cubicBezTo>
                <a:cubicBezTo>
                  <a:pt x="508738" y="1572592"/>
                  <a:pt x="531283" y="1572196"/>
                  <a:pt x="557991" y="1572146"/>
                </a:cubicBezTo>
                <a:cubicBezTo>
                  <a:pt x="557248" y="1592214"/>
                  <a:pt x="554869" y="1663567"/>
                  <a:pt x="558288" y="1678531"/>
                </a:cubicBezTo>
                <a:cubicBezTo>
                  <a:pt x="560617" y="1688739"/>
                  <a:pt x="567951" y="1697212"/>
                  <a:pt x="577415" y="1700681"/>
                </a:cubicBezTo>
                <a:cubicBezTo>
                  <a:pt x="587969" y="1704496"/>
                  <a:pt x="599812" y="1702068"/>
                  <a:pt x="610763" y="1693743"/>
                </a:cubicBezTo>
                <a:cubicBezTo>
                  <a:pt x="620574" y="1686360"/>
                  <a:pt x="639007" y="1682595"/>
                  <a:pt x="653822" y="1690275"/>
                </a:cubicBezTo>
                <a:cubicBezTo>
                  <a:pt x="667151" y="1697212"/>
                  <a:pt x="673841" y="1711780"/>
                  <a:pt x="673147" y="1732740"/>
                </a:cubicBezTo>
                <a:cubicBezTo>
                  <a:pt x="673841" y="1753353"/>
                  <a:pt x="667151" y="1767921"/>
                  <a:pt x="653822" y="1774858"/>
                </a:cubicBezTo>
                <a:cubicBezTo>
                  <a:pt x="639007" y="1782538"/>
                  <a:pt x="620574" y="1778773"/>
                  <a:pt x="610763" y="1771389"/>
                </a:cubicBezTo>
                <a:cubicBezTo>
                  <a:pt x="599812" y="1763065"/>
                  <a:pt x="587969" y="1760637"/>
                  <a:pt x="577415" y="1764452"/>
                </a:cubicBezTo>
                <a:cubicBezTo>
                  <a:pt x="567951" y="1767921"/>
                  <a:pt x="560617" y="1776394"/>
                  <a:pt x="558288" y="1786602"/>
                </a:cubicBezTo>
                <a:cubicBezTo>
                  <a:pt x="554968" y="1801219"/>
                  <a:pt x="557149" y="1869847"/>
                  <a:pt x="557941" y="1891600"/>
                </a:cubicBezTo>
                <a:cubicBezTo>
                  <a:pt x="530788" y="1891154"/>
                  <a:pt x="508985" y="1890361"/>
                  <a:pt x="503485" y="1889072"/>
                </a:cubicBezTo>
                <a:cubicBezTo>
                  <a:pt x="496350" y="1887437"/>
                  <a:pt x="490453" y="1882383"/>
                  <a:pt x="488075" y="1875892"/>
                </a:cubicBezTo>
                <a:cubicBezTo>
                  <a:pt x="485350" y="1868410"/>
                  <a:pt x="487381" y="1859689"/>
                  <a:pt x="493724" y="1851265"/>
                </a:cubicBezTo>
                <a:cubicBezTo>
                  <a:pt x="503138" y="1838778"/>
                  <a:pt x="507895" y="1815390"/>
                  <a:pt x="498183" y="1796611"/>
                </a:cubicBezTo>
                <a:cubicBezTo>
                  <a:pt x="493030" y="1786750"/>
                  <a:pt x="479304" y="1770299"/>
                  <a:pt x="446254" y="1771439"/>
                </a:cubicBezTo>
                <a:cubicBezTo>
                  <a:pt x="412659" y="1770349"/>
                  <a:pt x="399082" y="1786750"/>
                  <a:pt x="393978" y="1796611"/>
                </a:cubicBezTo>
                <a:cubicBezTo>
                  <a:pt x="384217" y="1815390"/>
                  <a:pt x="388973" y="1838778"/>
                  <a:pt x="398438" y="1851265"/>
                </a:cubicBezTo>
                <a:cubicBezTo>
                  <a:pt x="404780" y="1859689"/>
                  <a:pt x="406762" y="1868410"/>
                  <a:pt x="404037" y="1875892"/>
                </a:cubicBezTo>
                <a:cubicBezTo>
                  <a:pt x="401658" y="1882383"/>
                  <a:pt x="395762" y="1887437"/>
                  <a:pt x="388627" y="1889072"/>
                </a:cubicBezTo>
                <a:cubicBezTo>
                  <a:pt x="380698" y="1890906"/>
                  <a:pt x="333328" y="1890807"/>
                  <a:pt x="291557" y="1890708"/>
                </a:cubicBezTo>
                <a:cubicBezTo>
                  <a:pt x="281944" y="1890658"/>
                  <a:pt x="272926" y="1890658"/>
                  <a:pt x="264502" y="1890658"/>
                </a:cubicBezTo>
                <a:cubicBezTo>
                  <a:pt x="263412" y="1860928"/>
                  <a:pt x="261876" y="1800823"/>
                  <a:pt x="264651" y="1788782"/>
                </a:cubicBezTo>
                <a:close/>
                <a:moveTo>
                  <a:pt x="558239" y="2115024"/>
                </a:moveTo>
                <a:cubicBezTo>
                  <a:pt x="554919" y="2129443"/>
                  <a:pt x="557050" y="2196485"/>
                  <a:pt x="557842" y="2219130"/>
                </a:cubicBezTo>
                <a:cubicBezTo>
                  <a:pt x="531184" y="2219080"/>
                  <a:pt x="508688" y="2218734"/>
                  <a:pt x="503436" y="2217495"/>
                </a:cubicBezTo>
                <a:cubicBezTo>
                  <a:pt x="496300" y="2215860"/>
                  <a:pt x="490404" y="2210806"/>
                  <a:pt x="488025" y="2204314"/>
                </a:cubicBezTo>
                <a:cubicBezTo>
                  <a:pt x="485300" y="2196832"/>
                  <a:pt x="487332" y="2188111"/>
                  <a:pt x="493674" y="2179688"/>
                </a:cubicBezTo>
                <a:cubicBezTo>
                  <a:pt x="503089" y="2167201"/>
                  <a:pt x="507846" y="2143813"/>
                  <a:pt x="498134" y="2125033"/>
                </a:cubicBezTo>
                <a:cubicBezTo>
                  <a:pt x="492980" y="2115173"/>
                  <a:pt x="479354" y="2098722"/>
                  <a:pt x="446205" y="2099911"/>
                </a:cubicBezTo>
                <a:cubicBezTo>
                  <a:pt x="412510" y="2098722"/>
                  <a:pt x="399032" y="2115173"/>
                  <a:pt x="393928" y="2125033"/>
                </a:cubicBezTo>
                <a:cubicBezTo>
                  <a:pt x="384167" y="2143813"/>
                  <a:pt x="388924" y="2167201"/>
                  <a:pt x="398388" y="2179688"/>
                </a:cubicBezTo>
                <a:cubicBezTo>
                  <a:pt x="404731" y="2188111"/>
                  <a:pt x="406713" y="2196832"/>
                  <a:pt x="403987" y="2204314"/>
                </a:cubicBezTo>
                <a:cubicBezTo>
                  <a:pt x="401658" y="2210806"/>
                  <a:pt x="395712" y="2215860"/>
                  <a:pt x="388577" y="2217495"/>
                </a:cubicBezTo>
                <a:cubicBezTo>
                  <a:pt x="380649" y="2219328"/>
                  <a:pt x="333328" y="2219229"/>
                  <a:pt x="291557" y="2219130"/>
                </a:cubicBezTo>
                <a:cubicBezTo>
                  <a:pt x="281944" y="2219080"/>
                  <a:pt x="272876" y="2219080"/>
                  <a:pt x="264452" y="2219080"/>
                </a:cubicBezTo>
                <a:cubicBezTo>
                  <a:pt x="263362" y="2189400"/>
                  <a:pt x="261826" y="2129245"/>
                  <a:pt x="264601" y="2117204"/>
                </a:cubicBezTo>
                <a:cubicBezTo>
                  <a:pt x="266187" y="2110267"/>
                  <a:pt x="271092" y="2104519"/>
                  <a:pt x="277484" y="2102190"/>
                </a:cubicBezTo>
                <a:cubicBezTo>
                  <a:pt x="284719" y="2099564"/>
                  <a:pt x="293241" y="2101496"/>
                  <a:pt x="301417" y="2107690"/>
                </a:cubicBezTo>
                <a:cubicBezTo>
                  <a:pt x="313656" y="2116956"/>
                  <a:pt x="336648" y="2121614"/>
                  <a:pt x="355031" y="2112051"/>
                </a:cubicBezTo>
                <a:cubicBezTo>
                  <a:pt x="364743" y="2107046"/>
                  <a:pt x="380798" y="2093717"/>
                  <a:pt x="379707" y="2061162"/>
                </a:cubicBezTo>
                <a:cubicBezTo>
                  <a:pt x="380798" y="2028260"/>
                  <a:pt x="364743" y="2014931"/>
                  <a:pt x="355031" y="2009927"/>
                </a:cubicBezTo>
                <a:cubicBezTo>
                  <a:pt x="336598" y="2000363"/>
                  <a:pt x="313656" y="2005021"/>
                  <a:pt x="301417" y="2014287"/>
                </a:cubicBezTo>
                <a:cubicBezTo>
                  <a:pt x="293241" y="2020481"/>
                  <a:pt x="284719" y="2022413"/>
                  <a:pt x="277484" y="2019787"/>
                </a:cubicBezTo>
                <a:cubicBezTo>
                  <a:pt x="271092" y="2017458"/>
                  <a:pt x="266187" y="2011711"/>
                  <a:pt x="264601" y="2004773"/>
                </a:cubicBezTo>
                <a:cubicBezTo>
                  <a:pt x="261777" y="1992386"/>
                  <a:pt x="263461" y="1929308"/>
                  <a:pt x="264601" y="1900568"/>
                </a:cubicBezTo>
                <a:cubicBezTo>
                  <a:pt x="273520" y="1900568"/>
                  <a:pt x="282637" y="1900568"/>
                  <a:pt x="291557" y="1900618"/>
                </a:cubicBezTo>
                <a:cubicBezTo>
                  <a:pt x="346062" y="1900717"/>
                  <a:pt x="382433" y="1900618"/>
                  <a:pt x="390856" y="1898735"/>
                </a:cubicBezTo>
                <a:cubicBezTo>
                  <a:pt x="401212" y="1896356"/>
                  <a:pt x="409834" y="1888924"/>
                  <a:pt x="413352" y="1879261"/>
                </a:cubicBezTo>
                <a:cubicBezTo>
                  <a:pt x="417267" y="1868558"/>
                  <a:pt x="414789" y="1856468"/>
                  <a:pt x="406316" y="1845270"/>
                </a:cubicBezTo>
                <a:cubicBezTo>
                  <a:pt x="398735" y="1835211"/>
                  <a:pt x="394870" y="1816332"/>
                  <a:pt x="402748" y="1801169"/>
                </a:cubicBezTo>
                <a:cubicBezTo>
                  <a:pt x="409834" y="1787493"/>
                  <a:pt x="424749" y="1780755"/>
                  <a:pt x="446254" y="1781349"/>
                </a:cubicBezTo>
                <a:cubicBezTo>
                  <a:pt x="467412" y="1780804"/>
                  <a:pt x="482277" y="1787493"/>
                  <a:pt x="489363" y="1801169"/>
                </a:cubicBezTo>
                <a:cubicBezTo>
                  <a:pt x="497242" y="1816332"/>
                  <a:pt x="493426" y="1835211"/>
                  <a:pt x="485796" y="1845270"/>
                </a:cubicBezTo>
                <a:cubicBezTo>
                  <a:pt x="477372" y="1856468"/>
                  <a:pt x="474845" y="1868558"/>
                  <a:pt x="478759" y="1879261"/>
                </a:cubicBezTo>
                <a:cubicBezTo>
                  <a:pt x="482277" y="1888924"/>
                  <a:pt x="490899" y="1896356"/>
                  <a:pt x="501305" y="1898735"/>
                </a:cubicBezTo>
                <a:cubicBezTo>
                  <a:pt x="507251" y="1900122"/>
                  <a:pt x="529896" y="1901014"/>
                  <a:pt x="557941" y="1901460"/>
                </a:cubicBezTo>
                <a:cubicBezTo>
                  <a:pt x="557149" y="1922618"/>
                  <a:pt x="554919" y="1992237"/>
                  <a:pt x="558288" y="2006954"/>
                </a:cubicBezTo>
                <a:cubicBezTo>
                  <a:pt x="560617" y="2017161"/>
                  <a:pt x="567951" y="2025634"/>
                  <a:pt x="577415" y="2029103"/>
                </a:cubicBezTo>
                <a:cubicBezTo>
                  <a:pt x="587969" y="2032918"/>
                  <a:pt x="599812" y="2030490"/>
                  <a:pt x="610763" y="2022166"/>
                </a:cubicBezTo>
                <a:cubicBezTo>
                  <a:pt x="620574" y="2014783"/>
                  <a:pt x="639007" y="2011017"/>
                  <a:pt x="653822" y="2018697"/>
                </a:cubicBezTo>
                <a:cubicBezTo>
                  <a:pt x="667151" y="2025634"/>
                  <a:pt x="673841" y="2040202"/>
                  <a:pt x="673147" y="2061162"/>
                </a:cubicBezTo>
                <a:cubicBezTo>
                  <a:pt x="673841" y="2081775"/>
                  <a:pt x="667151" y="2096343"/>
                  <a:pt x="653822" y="2103280"/>
                </a:cubicBezTo>
                <a:cubicBezTo>
                  <a:pt x="639007" y="2110961"/>
                  <a:pt x="620574" y="2107195"/>
                  <a:pt x="610763" y="2099812"/>
                </a:cubicBezTo>
                <a:cubicBezTo>
                  <a:pt x="599812" y="2091487"/>
                  <a:pt x="587969" y="2089059"/>
                  <a:pt x="577415" y="2092875"/>
                </a:cubicBezTo>
                <a:cubicBezTo>
                  <a:pt x="567951" y="2096343"/>
                  <a:pt x="560617" y="2104816"/>
                  <a:pt x="558288" y="2115024"/>
                </a:cubicBezTo>
                <a:close/>
                <a:moveTo>
                  <a:pt x="861539" y="2115024"/>
                </a:moveTo>
                <a:cubicBezTo>
                  <a:pt x="858269" y="2129443"/>
                  <a:pt x="860350" y="2196436"/>
                  <a:pt x="861142" y="2219130"/>
                </a:cubicBezTo>
                <a:cubicBezTo>
                  <a:pt x="833047" y="2219279"/>
                  <a:pt x="815506" y="2219774"/>
                  <a:pt x="810254" y="2220963"/>
                </a:cubicBezTo>
                <a:cubicBezTo>
                  <a:pt x="799898" y="2223342"/>
                  <a:pt x="791276" y="2230824"/>
                  <a:pt x="787758" y="2240437"/>
                </a:cubicBezTo>
                <a:cubicBezTo>
                  <a:pt x="783843" y="2251189"/>
                  <a:pt x="786370" y="2263230"/>
                  <a:pt x="794794" y="2274429"/>
                </a:cubicBezTo>
                <a:cubicBezTo>
                  <a:pt x="802425" y="2284487"/>
                  <a:pt x="806240" y="2303366"/>
                  <a:pt x="798362" y="2318529"/>
                </a:cubicBezTo>
                <a:cubicBezTo>
                  <a:pt x="791276" y="2332205"/>
                  <a:pt x="776411" y="2338944"/>
                  <a:pt x="754906" y="2338349"/>
                </a:cubicBezTo>
                <a:cubicBezTo>
                  <a:pt x="733797" y="2339043"/>
                  <a:pt x="718833" y="2332205"/>
                  <a:pt x="711747" y="2318529"/>
                </a:cubicBezTo>
                <a:cubicBezTo>
                  <a:pt x="703868" y="2303366"/>
                  <a:pt x="707733" y="2284487"/>
                  <a:pt x="715315" y="2274429"/>
                </a:cubicBezTo>
                <a:cubicBezTo>
                  <a:pt x="723788" y="2263230"/>
                  <a:pt x="726265" y="2251189"/>
                  <a:pt x="722351" y="2240437"/>
                </a:cubicBezTo>
                <a:cubicBezTo>
                  <a:pt x="718833" y="2230824"/>
                  <a:pt x="710211" y="2223342"/>
                  <a:pt x="699855" y="2220963"/>
                </a:cubicBezTo>
                <a:cubicBezTo>
                  <a:pt x="691431" y="2219031"/>
                  <a:pt x="655011" y="2218981"/>
                  <a:pt x="600506" y="2219130"/>
                </a:cubicBezTo>
                <a:cubicBezTo>
                  <a:pt x="589703" y="2219130"/>
                  <a:pt x="578505" y="2219179"/>
                  <a:pt x="567753" y="2219179"/>
                </a:cubicBezTo>
                <a:cubicBezTo>
                  <a:pt x="566662" y="2189499"/>
                  <a:pt x="565126" y="2129295"/>
                  <a:pt x="567901" y="2117204"/>
                </a:cubicBezTo>
                <a:cubicBezTo>
                  <a:pt x="569487" y="2110267"/>
                  <a:pt x="574442" y="2104519"/>
                  <a:pt x="580784" y="2102190"/>
                </a:cubicBezTo>
                <a:cubicBezTo>
                  <a:pt x="588019" y="2099564"/>
                  <a:pt x="596541" y="2101496"/>
                  <a:pt x="604767" y="2107690"/>
                </a:cubicBezTo>
                <a:cubicBezTo>
                  <a:pt x="617006" y="2116956"/>
                  <a:pt x="639948" y="2121614"/>
                  <a:pt x="658331" y="2112051"/>
                </a:cubicBezTo>
                <a:cubicBezTo>
                  <a:pt x="668043" y="2107046"/>
                  <a:pt x="684098" y="2093717"/>
                  <a:pt x="683008" y="2061162"/>
                </a:cubicBezTo>
                <a:cubicBezTo>
                  <a:pt x="684098" y="2028260"/>
                  <a:pt x="668043" y="2014931"/>
                  <a:pt x="658331" y="2009927"/>
                </a:cubicBezTo>
                <a:cubicBezTo>
                  <a:pt x="639948" y="2000363"/>
                  <a:pt x="617006" y="2005021"/>
                  <a:pt x="604767" y="2014287"/>
                </a:cubicBezTo>
                <a:cubicBezTo>
                  <a:pt x="596541" y="2020481"/>
                  <a:pt x="588019" y="2022413"/>
                  <a:pt x="580784" y="2019787"/>
                </a:cubicBezTo>
                <a:cubicBezTo>
                  <a:pt x="574442" y="2017458"/>
                  <a:pt x="569487" y="2011711"/>
                  <a:pt x="567901" y="2004773"/>
                </a:cubicBezTo>
                <a:cubicBezTo>
                  <a:pt x="565126" y="1992534"/>
                  <a:pt x="566712" y="1930794"/>
                  <a:pt x="567802" y="1901609"/>
                </a:cubicBezTo>
                <a:cubicBezTo>
                  <a:pt x="621416" y="1902203"/>
                  <a:pt x="688855" y="1901262"/>
                  <a:pt x="699855" y="1898735"/>
                </a:cubicBezTo>
                <a:cubicBezTo>
                  <a:pt x="710211" y="1896356"/>
                  <a:pt x="718833" y="1888924"/>
                  <a:pt x="722351" y="1879261"/>
                </a:cubicBezTo>
                <a:cubicBezTo>
                  <a:pt x="726265" y="1868558"/>
                  <a:pt x="723788" y="1856468"/>
                  <a:pt x="715315" y="1845270"/>
                </a:cubicBezTo>
                <a:cubicBezTo>
                  <a:pt x="707733" y="1835211"/>
                  <a:pt x="703868" y="1816332"/>
                  <a:pt x="711747" y="1801169"/>
                </a:cubicBezTo>
                <a:cubicBezTo>
                  <a:pt x="718833" y="1787493"/>
                  <a:pt x="733797" y="1780755"/>
                  <a:pt x="755203" y="1781349"/>
                </a:cubicBezTo>
                <a:cubicBezTo>
                  <a:pt x="776411" y="1780804"/>
                  <a:pt x="791276" y="1787493"/>
                  <a:pt x="798362" y="1801169"/>
                </a:cubicBezTo>
                <a:cubicBezTo>
                  <a:pt x="806240" y="1816332"/>
                  <a:pt x="802425" y="1835211"/>
                  <a:pt x="794794" y="1845270"/>
                </a:cubicBezTo>
                <a:cubicBezTo>
                  <a:pt x="786370" y="1856468"/>
                  <a:pt x="783843" y="1868558"/>
                  <a:pt x="787758" y="1879261"/>
                </a:cubicBezTo>
                <a:cubicBezTo>
                  <a:pt x="791276" y="1888924"/>
                  <a:pt x="799898" y="1896356"/>
                  <a:pt x="810254" y="1898735"/>
                </a:cubicBezTo>
                <a:cubicBezTo>
                  <a:pt x="815506" y="1899924"/>
                  <a:pt x="833047" y="1900420"/>
                  <a:pt x="861242" y="1900568"/>
                </a:cubicBezTo>
                <a:cubicBezTo>
                  <a:pt x="860498" y="1920636"/>
                  <a:pt x="858120" y="1992039"/>
                  <a:pt x="861539" y="2006954"/>
                </a:cubicBezTo>
                <a:cubicBezTo>
                  <a:pt x="863868" y="2017161"/>
                  <a:pt x="871201" y="2025634"/>
                  <a:pt x="880665" y="2029103"/>
                </a:cubicBezTo>
                <a:cubicBezTo>
                  <a:pt x="891220" y="2032918"/>
                  <a:pt x="903062" y="2030490"/>
                  <a:pt x="914013" y="2022166"/>
                </a:cubicBezTo>
                <a:cubicBezTo>
                  <a:pt x="923874" y="2014783"/>
                  <a:pt x="942307" y="2011017"/>
                  <a:pt x="957073" y="2018697"/>
                </a:cubicBezTo>
                <a:cubicBezTo>
                  <a:pt x="970451" y="2025634"/>
                  <a:pt x="977091" y="2040202"/>
                  <a:pt x="976398" y="2061162"/>
                </a:cubicBezTo>
                <a:cubicBezTo>
                  <a:pt x="977091" y="2081775"/>
                  <a:pt x="970451" y="2096343"/>
                  <a:pt x="957122" y="2103280"/>
                </a:cubicBezTo>
                <a:cubicBezTo>
                  <a:pt x="942307" y="2110961"/>
                  <a:pt x="923874" y="2107195"/>
                  <a:pt x="914013" y="2099812"/>
                </a:cubicBezTo>
                <a:cubicBezTo>
                  <a:pt x="903062" y="2091487"/>
                  <a:pt x="891220" y="2089059"/>
                  <a:pt x="880715" y="2092875"/>
                </a:cubicBezTo>
                <a:cubicBezTo>
                  <a:pt x="871201" y="2096343"/>
                  <a:pt x="863868" y="2104816"/>
                  <a:pt x="861539" y="2115024"/>
                </a:cubicBezTo>
                <a:close/>
                <a:moveTo>
                  <a:pt x="1201011" y="2115024"/>
                </a:moveTo>
                <a:cubicBezTo>
                  <a:pt x="1197691" y="2129592"/>
                  <a:pt x="1199871" y="2197972"/>
                  <a:pt x="1200664" y="2219873"/>
                </a:cubicBezTo>
                <a:cubicBezTo>
                  <a:pt x="1174947" y="2219427"/>
                  <a:pt x="1155276" y="2218635"/>
                  <a:pt x="1150420" y="2217495"/>
                </a:cubicBezTo>
                <a:cubicBezTo>
                  <a:pt x="1143284" y="2215860"/>
                  <a:pt x="1137388" y="2210806"/>
                  <a:pt x="1135009" y="2204314"/>
                </a:cubicBezTo>
                <a:cubicBezTo>
                  <a:pt x="1132284" y="2196832"/>
                  <a:pt x="1134316" y="2188111"/>
                  <a:pt x="1140658" y="2179688"/>
                </a:cubicBezTo>
                <a:cubicBezTo>
                  <a:pt x="1150073" y="2167201"/>
                  <a:pt x="1154830" y="2143813"/>
                  <a:pt x="1145118" y="2125033"/>
                </a:cubicBezTo>
                <a:cubicBezTo>
                  <a:pt x="1139965" y="2115173"/>
                  <a:pt x="1126338" y="2098722"/>
                  <a:pt x="1093189" y="2099911"/>
                </a:cubicBezTo>
                <a:cubicBezTo>
                  <a:pt x="1059494" y="2098722"/>
                  <a:pt x="1046016" y="2115173"/>
                  <a:pt x="1040913" y="2125033"/>
                </a:cubicBezTo>
                <a:cubicBezTo>
                  <a:pt x="1031151" y="2143813"/>
                  <a:pt x="1035908" y="2167201"/>
                  <a:pt x="1045372" y="2179688"/>
                </a:cubicBezTo>
                <a:cubicBezTo>
                  <a:pt x="1051715" y="2188111"/>
                  <a:pt x="1053697" y="2196832"/>
                  <a:pt x="1051021" y="2204314"/>
                </a:cubicBezTo>
                <a:cubicBezTo>
                  <a:pt x="1048643" y="2210806"/>
                  <a:pt x="1042696" y="2215860"/>
                  <a:pt x="1035561" y="2217495"/>
                </a:cubicBezTo>
                <a:cubicBezTo>
                  <a:pt x="1027633" y="2219328"/>
                  <a:pt x="972632" y="2219229"/>
                  <a:pt x="924072" y="2219130"/>
                </a:cubicBezTo>
                <a:cubicBezTo>
                  <a:pt x="903954" y="2219080"/>
                  <a:pt x="886215" y="2219031"/>
                  <a:pt x="871053" y="2219080"/>
                </a:cubicBezTo>
                <a:cubicBezTo>
                  <a:pt x="869963" y="2189400"/>
                  <a:pt x="868476" y="2129245"/>
                  <a:pt x="871201" y="2117204"/>
                </a:cubicBezTo>
                <a:cubicBezTo>
                  <a:pt x="872787" y="2110267"/>
                  <a:pt x="877742" y="2104519"/>
                  <a:pt x="884084" y="2102190"/>
                </a:cubicBezTo>
                <a:cubicBezTo>
                  <a:pt x="891319" y="2099564"/>
                  <a:pt x="899842" y="2101496"/>
                  <a:pt x="908067" y="2107690"/>
                </a:cubicBezTo>
                <a:cubicBezTo>
                  <a:pt x="920306" y="2116956"/>
                  <a:pt x="943248" y="2121614"/>
                  <a:pt x="961681" y="2112051"/>
                </a:cubicBezTo>
                <a:cubicBezTo>
                  <a:pt x="971343" y="2107046"/>
                  <a:pt x="987447" y="2093717"/>
                  <a:pt x="986308" y="2061162"/>
                </a:cubicBezTo>
                <a:cubicBezTo>
                  <a:pt x="987447" y="2028260"/>
                  <a:pt x="971343" y="2014931"/>
                  <a:pt x="961681" y="2009927"/>
                </a:cubicBezTo>
                <a:cubicBezTo>
                  <a:pt x="943248" y="2000363"/>
                  <a:pt x="920306" y="2005021"/>
                  <a:pt x="908067" y="2014287"/>
                </a:cubicBezTo>
                <a:cubicBezTo>
                  <a:pt x="899842" y="2020481"/>
                  <a:pt x="891319" y="2022413"/>
                  <a:pt x="884084" y="2019787"/>
                </a:cubicBezTo>
                <a:cubicBezTo>
                  <a:pt x="877742" y="2017458"/>
                  <a:pt x="872787" y="2011711"/>
                  <a:pt x="871201" y="2004773"/>
                </a:cubicBezTo>
                <a:cubicBezTo>
                  <a:pt x="868377" y="1992386"/>
                  <a:pt x="870062" y="1929407"/>
                  <a:pt x="871152" y="1900618"/>
                </a:cubicBezTo>
                <a:cubicBezTo>
                  <a:pt x="886265" y="1900618"/>
                  <a:pt x="903954" y="1900618"/>
                  <a:pt x="924022" y="1900618"/>
                </a:cubicBezTo>
                <a:cubicBezTo>
                  <a:pt x="972582" y="1900469"/>
                  <a:pt x="1027633" y="1900370"/>
                  <a:pt x="1035561" y="1902203"/>
                </a:cubicBezTo>
                <a:cubicBezTo>
                  <a:pt x="1042696" y="1903839"/>
                  <a:pt x="1048643" y="1908893"/>
                  <a:pt x="1051021" y="1915433"/>
                </a:cubicBezTo>
                <a:cubicBezTo>
                  <a:pt x="1053697" y="1922866"/>
                  <a:pt x="1051715" y="1931587"/>
                  <a:pt x="1045372" y="1940011"/>
                </a:cubicBezTo>
                <a:cubicBezTo>
                  <a:pt x="1035908" y="1952497"/>
                  <a:pt x="1031151" y="1975885"/>
                  <a:pt x="1040913" y="1994715"/>
                </a:cubicBezTo>
                <a:cubicBezTo>
                  <a:pt x="1046016" y="2004575"/>
                  <a:pt x="1059742" y="2021026"/>
                  <a:pt x="1092842" y="2019837"/>
                </a:cubicBezTo>
                <a:cubicBezTo>
                  <a:pt x="1126289" y="2020976"/>
                  <a:pt x="1139965" y="2004575"/>
                  <a:pt x="1145118" y="1994715"/>
                </a:cubicBezTo>
                <a:cubicBezTo>
                  <a:pt x="1154830" y="1975885"/>
                  <a:pt x="1150073" y="1952497"/>
                  <a:pt x="1140658" y="1940011"/>
                </a:cubicBezTo>
                <a:cubicBezTo>
                  <a:pt x="1134316" y="1931587"/>
                  <a:pt x="1132284" y="1922866"/>
                  <a:pt x="1135009" y="1915433"/>
                </a:cubicBezTo>
                <a:cubicBezTo>
                  <a:pt x="1137388" y="1908893"/>
                  <a:pt x="1143284" y="1903839"/>
                  <a:pt x="1150420" y="1902203"/>
                </a:cubicBezTo>
                <a:cubicBezTo>
                  <a:pt x="1154978" y="1901163"/>
                  <a:pt x="1175195" y="1900766"/>
                  <a:pt x="1200714" y="1900618"/>
                </a:cubicBezTo>
                <a:cubicBezTo>
                  <a:pt x="1199971" y="1920735"/>
                  <a:pt x="1197592" y="1992039"/>
                  <a:pt x="1201011" y="2006954"/>
                </a:cubicBezTo>
                <a:cubicBezTo>
                  <a:pt x="1203340" y="2017161"/>
                  <a:pt x="1210674" y="2025634"/>
                  <a:pt x="1220187" y="2029103"/>
                </a:cubicBezTo>
                <a:cubicBezTo>
                  <a:pt x="1230692" y="2032918"/>
                  <a:pt x="1242535" y="2030490"/>
                  <a:pt x="1253485" y="2022166"/>
                </a:cubicBezTo>
                <a:cubicBezTo>
                  <a:pt x="1263296" y="2014733"/>
                  <a:pt x="1281729" y="2011017"/>
                  <a:pt x="1296595" y="2018697"/>
                </a:cubicBezTo>
                <a:cubicBezTo>
                  <a:pt x="1309924" y="2025634"/>
                  <a:pt x="1316564" y="2040202"/>
                  <a:pt x="1315870" y="2061162"/>
                </a:cubicBezTo>
                <a:cubicBezTo>
                  <a:pt x="1316564" y="2081775"/>
                  <a:pt x="1309924" y="2096343"/>
                  <a:pt x="1296595" y="2103280"/>
                </a:cubicBezTo>
                <a:cubicBezTo>
                  <a:pt x="1281779" y="2110961"/>
                  <a:pt x="1263346" y="2107244"/>
                  <a:pt x="1253485" y="2099812"/>
                </a:cubicBezTo>
                <a:cubicBezTo>
                  <a:pt x="1242535" y="2091487"/>
                  <a:pt x="1230692" y="2089059"/>
                  <a:pt x="1220187" y="2092875"/>
                </a:cubicBezTo>
                <a:cubicBezTo>
                  <a:pt x="1210674" y="2096343"/>
                  <a:pt x="1203340" y="2104816"/>
                  <a:pt x="1201011" y="2115024"/>
                </a:cubicBezTo>
                <a:close/>
                <a:moveTo>
                  <a:pt x="1619467" y="2219080"/>
                </a:moveTo>
                <a:cubicBezTo>
                  <a:pt x="1613174" y="2219080"/>
                  <a:pt x="1606683" y="2219080"/>
                  <a:pt x="1599845" y="2219130"/>
                </a:cubicBezTo>
                <a:cubicBezTo>
                  <a:pt x="1551335" y="2219229"/>
                  <a:pt x="1496334" y="2219328"/>
                  <a:pt x="1488356" y="2217495"/>
                </a:cubicBezTo>
                <a:cubicBezTo>
                  <a:pt x="1481221" y="2215860"/>
                  <a:pt x="1475324" y="2210806"/>
                  <a:pt x="1472946" y="2204314"/>
                </a:cubicBezTo>
                <a:cubicBezTo>
                  <a:pt x="1470220" y="2196832"/>
                  <a:pt x="1472252" y="2188111"/>
                  <a:pt x="1478594" y="2179688"/>
                </a:cubicBezTo>
                <a:cubicBezTo>
                  <a:pt x="1488009" y="2167201"/>
                  <a:pt x="1492815" y="2143813"/>
                  <a:pt x="1483054" y="2125033"/>
                </a:cubicBezTo>
                <a:cubicBezTo>
                  <a:pt x="1477901" y="2115173"/>
                  <a:pt x="1464472" y="2098672"/>
                  <a:pt x="1431125" y="2099911"/>
                </a:cubicBezTo>
                <a:cubicBezTo>
                  <a:pt x="1397728" y="2098672"/>
                  <a:pt x="1383952" y="2115123"/>
                  <a:pt x="1378849" y="2125033"/>
                </a:cubicBezTo>
                <a:cubicBezTo>
                  <a:pt x="1369087" y="2143813"/>
                  <a:pt x="1373844" y="2167201"/>
                  <a:pt x="1383308" y="2179688"/>
                </a:cubicBezTo>
                <a:cubicBezTo>
                  <a:pt x="1389651" y="2188111"/>
                  <a:pt x="1391682" y="2196832"/>
                  <a:pt x="1388957" y="2204314"/>
                </a:cubicBezTo>
                <a:cubicBezTo>
                  <a:pt x="1386579" y="2210806"/>
                  <a:pt x="1380633" y="2215860"/>
                  <a:pt x="1373497" y="2217495"/>
                </a:cubicBezTo>
                <a:cubicBezTo>
                  <a:pt x="1362299" y="2220072"/>
                  <a:pt x="1273058" y="2220914"/>
                  <a:pt x="1210574" y="2220022"/>
                </a:cubicBezTo>
                <a:cubicBezTo>
                  <a:pt x="1209484" y="2190688"/>
                  <a:pt x="1207899" y="2129394"/>
                  <a:pt x="1210674" y="2117204"/>
                </a:cubicBezTo>
                <a:cubicBezTo>
                  <a:pt x="1212259" y="2110267"/>
                  <a:pt x="1217214" y="2104519"/>
                  <a:pt x="1223557" y="2102190"/>
                </a:cubicBezTo>
                <a:cubicBezTo>
                  <a:pt x="1230791" y="2099564"/>
                  <a:pt x="1239314" y="2101496"/>
                  <a:pt x="1247539" y="2107690"/>
                </a:cubicBezTo>
                <a:cubicBezTo>
                  <a:pt x="1259778" y="2116956"/>
                  <a:pt x="1282720" y="2121614"/>
                  <a:pt x="1301153" y="2112051"/>
                </a:cubicBezTo>
                <a:cubicBezTo>
                  <a:pt x="1310816" y="2107046"/>
                  <a:pt x="1326920" y="2093717"/>
                  <a:pt x="1325780" y="2061162"/>
                </a:cubicBezTo>
                <a:cubicBezTo>
                  <a:pt x="1326920" y="2028260"/>
                  <a:pt x="1310816" y="2014931"/>
                  <a:pt x="1301153" y="2009927"/>
                </a:cubicBezTo>
                <a:cubicBezTo>
                  <a:pt x="1282720" y="2000363"/>
                  <a:pt x="1259778" y="2005021"/>
                  <a:pt x="1247539" y="2014287"/>
                </a:cubicBezTo>
                <a:cubicBezTo>
                  <a:pt x="1239314" y="2020481"/>
                  <a:pt x="1230791" y="2022413"/>
                  <a:pt x="1223557" y="2019787"/>
                </a:cubicBezTo>
                <a:cubicBezTo>
                  <a:pt x="1217214" y="2017458"/>
                  <a:pt x="1212259" y="2011711"/>
                  <a:pt x="1210674" y="2004773"/>
                </a:cubicBezTo>
                <a:cubicBezTo>
                  <a:pt x="1207849" y="1992386"/>
                  <a:pt x="1209534" y="1929308"/>
                  <a:pt x="1210674" y="1900568"/>
                </a:cubicBezTo>
                <a:cubicBezTo>
                  <a:pt x="1227025" y="1900519"/>
                  <a:pt x="1244913" y="1900568"/>
                  <a:pt x="1262008" y="1900618"/>
                </a:cubicBezTo>
                <a:cubicBezTo>
                  <a:pt x="1327167" y="1900717"/>
                  <a:pt x="1367353" y="1900618"/>
                  <a:pt x="1375777" y="1898735"/>
                </a:cubicBezTo>
                <a:cubicBezTo>
                  <a:pt x="1386133" y="1896356"/>
                  <a:pt x="1394804" y="1888924"/>
                  <a:pt x="1398322" y="1879261"/>
                </a:cubicBezTo>
                <a:cubicBezTo>
                  <a:pt x="1402187" y="1868558"/>
                  <a:pt x="1399710" y="1856468"/>
                  <a:pt x="1391236" y="1845270"/>
                </a:cubicBezTo>
                <a:cubicBezTo>
                  <a:pt x="1383655" y="1835211"/>
                  <a:pt x="1379840" y="1816332"/>
                  <a:pt x="1387718" y="1801169"/>
                </a:cubicBezTo>
                <a:cubicBezTo>
                  <a:pt x="1394804" y="1787493"/>
                  <a:pt x="1409818" y="1780755"/>
                  <a:pt x="1431174" y="1781349"/>
                </a:cubicBezTo>
                <a:cubicBezTo>
                  <a:pt x="1452333" y="1780804"/>
                  <a:pt x="1467198" y="1787493"/>
                  <a:pt x="1474283" y="1801169"/>
                </a:cubicBezTo>
                <a:cubicBezTo>
                  <a:pt x="1482162" y="1816332"/>
                  <a:pt x="1478347" y="1835211"/>
                  <a:pt x="1470765" y="1845270"/>
                </a:cubicBezTo>
                <a:cubicBezTo>
                  <a:pt x="1462292" y="1856468"/>
                  <a:pt x="1459765" y="1868558"/>
                  <a:pt x="1463680" y="1879261"/>
                </a:cubicBezTo>
                <a:cubicBezTo>
                  <a:pt x="1467198" y="1888924"/>
                  <a:pt x="1475820" y="1896356"/>
                  <a:pt x="1486225" y="1898735"/>
                </a:cubicBezTo>
                <a:cubicBezTo>
                  <a:pt x="1496383" y="1901064"/>
                  <a:pt x="1561344" y="1902104"/>
                  <a:pt x="1619467" y="1901807"/>
                </a:cubicBezTo>
                <a:cubicBezTo>
                  <a:pt x="1620557" y="1931092"/>
                  <a:pt x="1622143" y="1992584"/>
                  <a:pt x="1619368" y="2004773"/>
                </a:cubicBezTo>
                <a:cubicBezTo>
                  <a:pt x="1617782" y="2011711"/>
                  <a:pt x="1612827" y="2017458"/>
                  <a:pt x="1606485" y="2019787"/>
                </a:cubicBezTo>
                <a:cubicBezTo>
                  <a:pt x="1599250" y="2022413"/>
                  <a:pt x="1590728" y="2020481"/>
                  <a:pt x="1582502" y="2014287"/>
                </a:cubicBezTo>
                <a:cubicBezTo>
                  <a:pt x="1570263" y="2005021"/>
                  <a:pt x="1547321" y="2000363"/>
                  <a:pt x="1528888" y="2009927"/>
                </a:cubicBezTo>
                <a:cubicBezTo>
                  <a:pt x="1519226" y="2014931"/>
                  <a:pt x="1503171" y="2028260"/>
                  <a:pt x="1504262" y="2060815"/>
                </a:cubicBezTo>
                <a:cubicBezTo>
                  <a:pt x="1503171" y="2093717"/>
                  <a:pt x="1519226" y="2107046"/>
                  <a:pt x="1528888" y="2112051"/>
                </a:cubicBezTo>
                <a:cubicBezTo>
                  <a:pt x="1547321" y="2121614"/>
                  <a:pt x="1570263" y="2116956"/>
                  <a:pt x="1582502" y="2107690"/>
                </a:cubicBezTo>
                <a:cubicBezTo>
                  <a:pt x="1590728" y="2101496"/>
                  <a:pt x="1599250" y="2099564"/>
                  <a:pt x="1606485" y="2102190"/>
                </a:cubicBezTo>
                <a:cubicBezTo>
                  <a:pt x="1612827" y="2104519"/>
                  <a:pt x="1617782" y="2110267"/>
                  <a:pt x="1619368" y="2117204"/>
                </a:cubicBezTo>
                <a:cubicBezTo>
                  <a:pt x="1622093" y="2129245"/>
                  <a:pt x="1620607" y="2189400"/>
                  <a:pt x="1619517" y="2219080"/>
                </a:cubicBezTo>
                <a:close/>
                <a:moveTo>
                  <a:pt x="1922965" y="2219080"/>
                </a:moveTo>
                <a:cubicBezTo>
                  <a:pt x="1866626" y="2218981"/>
                  <a:pt x="1831891" y="2219179"/>
                  <a:pt x="1824112" y="2220963"/>
                </a:cubicBezTo>
                <a:cubicBezTo>
                  <a:pt x="1813706" y="2223342"/>
                  <a:pt x="1805084" y="2230824"/>
                  <a:pt x="1801566" y="2240437"/>
                </a:cubicBezTo>
                <a:cubicBezTo>
                  <a:pt x="1797652" y="2251189"/>
                  <a:pt x="1800179" y="2263230"/>
                  <a:pt x="1808652" y="2274429"/>
                </a:cubicBezTo>
                <a:cubicBezTo>
                  <a:pt x="1816233" y="2284487"/>
                  <a:pt x="1820049" y="2303366"/>
                  <a:pt x="1812170" y="2318529"/>
                </a:cubicBezTo>
                <a:cubicBezTo>
                  <a:pt x="1805084" y="2332205"/>
                  <a:pt x="1790070" y="2338944"/>
                  <a:pt x="1768714" y="2338349"/>
                </a:cubicBezTo>
                <a:cubicBezTo>
                  <a:pt x="1747605" y="2338993"/>
                  <a:pt x="1732691" y="2332205"/>
                  <a:pt x="1725605" y="2318529"/>
                </a:cubicBezTo>
                <a:cubicBezTo>
                  <a:pt x="1717726" y="2303366"/>
                  <a:pt x="1721542" y="2284487"/>
                  <a:pt x="1729123" y="2274429"/>
                </a:cubicBezTo>
                <a:cubicBezTo>
                  <a:pt x="1737596" y="2263230"/>
                  <a:pt x="1740123" y="2251189"/>
                  <a:pt x="1736209" y="2240437"/>
                </a:cubicBezTo>
                <a:cubicBezTo>
                  <a:pt x="1732691" y="2230824"/>
                  <a:pt x="1724069" y="2223342"/>
                  <a:pt x="1713663" y="2220963"/>
                </a:cubicBezTo>
                <a:cubicBezTo>
                  <a:pt x="1706577" y="2219328"/>
                  <a:pt x="1677144" y="2219031"/>
                  <a:pt x="1629377" y="2219080"/>
                </a:cubicBezTo>
                <a:cubicBezTo>
                  <a:pt x="1630170" y="2196337"/>
                  <a:pt x="1632251" y="2129443"/>
                  <a:pt x="1628981" y="2115024"/>
                </a:cubicBezTo>
                <a:cubicBezTo>
                  <a:pt x="1626652" y="2104816"/>
                  <a:pt x="1619318" y="2096343"/>
                  <a:pt x="1609854" y="2092875"/>
                </a:cubicBezTo>
                <a:cubicBezTo>
                  <a:pt x="1599300" y="2089059"/>
                  <a:pt x="1587457" y="2091487"/>
                  <a:pt x="1576507" y="2099812"/>
                </a:cubicBezTo>
                <a:cubicBezTo>
                  <a:pt x="1566696" y="2107244"/>
                  <a:pt x="1548263" y="2110961"/>
                  <a:pt x="1533447" y="2103280"/>
                </a:cubicBezTo>
                <a:cubicBezTo>
                  <a:pt x="1520118" y="2096343"/>
                  <a:pt x="1513429" y="2081775"/>
                  <a:pt x="1514122" y="2060815"/>
                </a:cubicBezTo>
                <a:cubicBezTo>
                  <a:pt x="1513429" y="2040202"/>
                  <a:pt x="1520118" y="2025634"/>
                  <a:pt x="1533447" y="2018697"/>
                </a:cubicBezTo>
                <a:cubicBezTo>
                  <a:pt x="1548213" y="2011017"/>
                  <a:pt x="1566696" y="2014783"/>
                  <a:pt x="1576507" y="2022166"/>
                </a:cubicBezTo>
                <a:cubicBezTo>
                  <a:pt x="1587457" y="2030490"/>
                  <a:pt x="1599300" y="2032918"/>
                  <a:pt x="1609854" y="2029103"/>
                </a:cubicBezTo>
                <a:cubicBezTo>
                  <a:pt x="1619318" y="2025634"/>
                  <a:pt x="1626652" y="2017161"/>
                  <a:pt x="1628981" y="2006954"/>
                </a:cubicBezTo>
                <a:cubicBezTo>
                  <a:pt x="1632301" y="1992287"/>
                  <a:pt x="1630121" y="1923213"/>
                  <a:pt x="1629328" y="1901757"/>
                </a:cubicBezTo>
                <a:cubicBezTo>
                  <a:pt x="1670554" y="1901411"/>
                  <a:pt x="1706330" y="1900420"/>
                  <a:pt x="1713663" y="1898735"/>
                </a:cubicBezTo>
                <a:cubicBezTo>
                  <a:pt x="1724069" y="1896356"/>
                  <a:pt x="1732691" y="1888924"/>
                  <a:pt x="1736209" y="1879261"/>
                </a:cubicBezTo>
                <a:cubicBezTo>
                  <a:pt x="1740123" y="1868558"/>
                  <a:pt x="1737596" y="1856468"/>
                  <a:pt x="1729123" y="1845270"/>
                </a:cubicBezTo>
                <a:cubicBezTo>
                  <a:pt x="1721542" y="1835211"/>
                  <a:pt x="1717726" y="1816332"/>
                  <a:pt x="1725605" y="1801169"/>
                </a:cubicBezTo>
                <a:cubicBezTo>
                  <a:pt x="1732691" y="1787493"/>
                  <a:pt x="1747704" y="1780755"/>
                  <a:pt x="1769061" y="1781349"/>
                </a:cubicBezTo>
                <a:cubicBezTo>
                  <a:pt x="1790219" y="1780804"/>
                  <a:pt x="1805084" y="1787493"/>
                  <a:pt x="1812170" y="1801169"/>
                </a:cubicBezTo>
                <a:cubicBezTo>
                  <a:pt x="1820049" y="1816332"/>
                  <a:pt x="1816233" y="1835211"/>
                  <a:pt x="1808652" y="1845270"/>
                </a:cubicBezTo>
                <a:cubicBezTo>
                  <a:pt x="1800179" y="1856468"/>
                  <a:pt x="1797652" y="1868558"/>
                  <a:pt x="1801566" y="1879261"/>
                </a:cubicBezTo>
                <a:cubicBezTo>
                  <a:pt x="1805084" y="1888924"/>
                  <a:pt x="1813756" y="1896356"/>
                  <a:pt x="1824112" y="1898735"/>
                </a:cubicBezTo>
                <a:cubicBezTo>
                  <a:pt x="1831891" y="1900519"/>
                  <a:pt x="1866577" y="1900717"/>
                  <a:pt x="1922866" y="1900618"/>
                </a:cubicBezTo>
                <a:cubicBezTo>
                  <a:pt x="1923957" y="1929407"/>
                  <a:pt x="1925641" y="1992386"/>
                  <a:pt x="1922817" y="2004773"/>
                </a:cubicBezTo>
                <a:cubicBezTo>
                  <a:pt x="1921231" y="2011711"/>
                  <a:pt x="1916276" y="2017458"/>
                  <a:pt x="1909934" y="2019787"/>
                </a:cubicBezTo>
                <a:cubicBezTo>
                  <a:pt x="1902699" y="2022413"/>
                  <a:pt x="1894176" y="2020481"/>
                  <a:pt x="1885951" y="2014287"/>
                </a:cubicBezTo>
                <a:cubicBezTo>
                  <a:pt x="1873762" y="2005021"/>
                  <a:pt x="1850770" y="2000363"/>
                  <a:pt x="1832387" y="2009927"/>
                </a:cubicBezTo>
                <a:cubicBezTo>
                  <a:pt x="1822675" y="2014931"/>
                  <a:pt x="1806620" y="2028260"/>
                  <a:pt x="1807710" y="2060815"/>
                </a:cubicBezTo>
                <a:cubicBezTo>
                  <a:pt x="1806620" y="2093717"/>
                  <a:pt x="1822675" y="2107046"/>
                  <a:pt x="1832387" y="2112051"/>
                </a:cubicBezTo>
                <a:cubicBezTo>
                  <a:pt x="1850820" y="2121614"/>
                  <a:pt x="1873762" y="2116956"/>
                  <a:pt x="1885951" y="2107690"/>
                </a:cubicBezTo>
                <a:cubicBezTo>
                  <a:pt x="1894176" y="2101496"/>
                  <a:pt x="1902650" y="2099564"/>
                  <a:pt x="1909934" y="2102190"/>
                </a:cubicBezTo>
                <a:cubicBezTo>
                  <a:pt x="1916276" y="2104519"/>
                  <a:pt x="1921231" y="2110267"/>
                  <a:pt x="1922817" y="2117204"/>
                </a:cubicBezTo>
                <a:cubicBezTo>
                  <a:pt x="1925592" y="2129245"/>
                  <a:pt x="1924056" y="2189400"/>
                  <a:pt x="1922965" y="2219080"/>
                </a:cubicBezTo>
                <a:close/>
                <a:moveTo>
                  <a:pt x="2296330" y="2029103"/>
                </a:moveTo>
                <a:cubicBezTo>
                  <a:pt x="2306835" y="2032918"/>
                  <a:pt x="2318678" y="2030490"/>
                  <a:pt x="2329678" y="2022166"/>
                </a:cubicBezTo>
                <a:cubicBezTo>
                  <a:pt x="2339489" y="2014733"/>
                  <a:pt x="2357922" y="2011017"/>
                  <a:pt x="2372738" y="2018697"/>
                </a:cubicBezTo>
                <a:cubicBezTo>
                  <a:pt x="2386067" y="2025634"/>
                  <a:pt x="2392756" y="2040202"/>
                  <a:pt x="2392062" y="2061162"/>
                </a:cubicBezTo>
                <a:cubicBezTo>
                  <a:pt x="2392756" y="2081775"/>
                  <a:pt x="2386067" y="2096343"/>
                  <a:pt x="2372738" y="2103280"/>
                </a:cubicBezTo>
                <a:cubicBezTo>
                  <a:pt x="2357922" y="2110961"/>
                  <a:pt x="2339489" y="2107244"/>
                  <a:pt x="2329678" y="2099812"/>
                </a:cubicBezTo>
                <a:cubicBezTo>
                  <a:pt x="2318678" y="2091487"/>
                  <a:pt x="2306835" y="2089059"/>
                  <a:pt x="2296330" y="2092875"/>
                </a:cubicBezTo>
                <a:cubicBezTo>
                  <a:pt x="2286866" y="2096343"/>
                  <a:pt x="2279533" y="2104816"/>
                  <a:pt x="2277204" y="2115024"/>
                </a:cubicBezTo>
                <a:cubicBezTo>
                  <a:pt x="2273884" y="2129443"/>
                  <a:pt x="2275965" y="2196386"/>
                  <a:pt x="2276758" y="2219130"/>
                </a:cubicBezTo>
                <a:lnTo>
                  <a:pt x="2275767" y="2219130"/>
                </a:lnTo>
                <a:cubicBezTo>
                  <a:pt x="2227207" y="2219229"/>
                  <a:pt x="2172206" y="2219328"/>
                  <a:pt x="2164278" y="2217495"/>
                </a:cubicBezTo>
                <a:cubicBezTo>
                  <a:pt x="2157142" y="2215860"/>
                  <a:pt x="2151196" y="2210806"/>
                  <a:pt x="2148818" y="2204314"/>
                </a:cubicBezTo>
                <a:cubicBezTo>
                  <a:pt x="2146142" y="2196832"/>
                  <a:pt x="2148124" y="2188111"/>
                  <a:pt x="2154467" y="2179688"/>
                </a:cubicBezTo>
                <a:cubicBezTo>
                  <a:pt x="2163931" y="2167201"/>
                  <a:pt x="2168688" y="2143813"/>
                  <a:pt x="2158926" y="2125033"/>
                </a:cubicBezTo>
                <a:cubicBezTo>
                  <a:pt x="2153823" y="2115173"/>
                  <a:pt x="2140345" y="2098672"/>
                  <a:pt x="2106997" y="2099911"/>
                </a:cubicBezTo>
                <a:cubicBezTo>
                  <a:pt x="2073550" y="2098672"/>
                  <a:pt x="2059874" y="2115123"/>
                  <a:pt x="2054721" y="2125033"/>
                </a:cubicBezTo>
                <a:cubicBezTo>
                  <a:pt x="2045009" y="2143813"/>
                  <a:pt x="2049766" y="2167201"/>
                  <a:pt x="2059181" y="2179688"/>
                </a:cubicBezTo>
                <a:cubicBezTo>
                  <a:pt x="2065523" y="2188111"/>
                  <a:pt x="2067555" y="2196832"/>
                  <a:pt x="2064829" y="2204314"/>
                </a:cubicBezTo>
                <a:cubicBezTo>
                  <a:pt x="2062451" y="2210806"/>
                  <a:pt x="2056554" y="2215860"/>
                  <a:pt x="2049419" y="2217495"/>
                </a:cubicBezTo>
                <a:cubicBezTo>
                  <a:pt x="2041441" y="2219328"/>
                  <a:pt x="1986440" y="2219229"/>
                  <a:pt x="1937930" y="2219130"/>
                </a:cubicBezTo>
                <a:cubicBezTo>
                  <a:pt x="1936196" y="2219130"/>
                  <a:pt x="1934560" y="2219080"/>
                  <a:pt x="1932876" y="2219080"/>
                </a:cubicBezTo>
                <a:cubicBezTo>
                  <a:pt x="1933668" y="2196386"/>
                  <a:pt x="1935750" y="2129443"/>
                  <a:pt x="1932479" y="2115024"/>
                </a:cubicBezTo>
                <a:cubicBezTo>
                  <a:pt x="1930150" y="2104816"/>
                  <a:pt x="1922817" y="2096343"/>
                  <a:pt x="1913353" y="2092875"/>
                </a:cubicBezTo>
                <a:cubicBezTo>
                  <a:pt x="1902798" y="2089059"/>
                  <a:pt x="1890956" y="2091487"/>
                  <a:pt x="1880005" y="2099812"/>
                </a:cubicBezTo>
                <a:cubicBezTo>
                  <a:pt x="1870194" y="2107195"/>
                  <a:pt x="1851761" y="2110961"/>
                  <a:pt x="1836945" y="2103280"/>
                </a:cubicBezTo>
                <a:cubicBezTo>
                  <a:pt x="1823616" y="2096343"/>
                  <a:pt x="1816927" y="2081775"/>
                  <a:pt x="1817621" y="2060815"/>
                </a:cubicBezTo>
                <a:cubicBezTo>
                  <a:pt x="1816927" y="2040202"/>
                  <a:pt x="1823616" y="2025634"/>
                  <a:pt x="1836945" y="2018697"/>
                </a:cubicBezTo>
                <a:cubicBezTo>
                  <a:pt x="1851761" y="2011017"/>
                  <a:pt x="1870194" y="2014783"/>
                  <a:pt x="1880005" y="2022166"/>
                </a:cubicBezTo>
                <a:cubicBezTo>
                  <a:pt x="1890956" y="2030490"/>
                  <a:pt x="1902798" y="2032918"/>
                  <a:pt x="1913353" y="2029103"/>
                </a:cubicBezTo>
                <a:cubicBezTo>
                  <a:pt x="1922817" y="2025634"/>
                  <a:pt x="1930150" y="2017161"/>
                  <a:pt x="1932479" y="2006954"/>
                </a:cubicBezTo>
                <a:cubicBezTo>
                  <a:pt x="1935898" y="1992039"/>
                  <a:pt x="1933520" y="1920735"/>
                  <a:pt x="1932777" y="1900618"/>
                </a:cubicBezTo>
                <a:lnTo>
                  <a:pt x="1937880" y="1900618"/>
                </a:lnTo>
                <a:cubicBezTo>
                  <a:pt x="1986440" y="1900469"/>
                  <a:pt x="2041441" y="1900370"/>
                  <a:pt x="2049419" y="1902203"/>
                </a:cubicBezTo>
                <a:cubicBezTo>
                  <a:pt x="2056554" y="1903839"/>
                  <a:pt x="2062451" y="1908893"/>
                  <a:pt x="2064829" y="1915433"/>
                </a:cubicBezTo>
                <a:cubicBezTo>
                  <a:pt x="2067555" y="1922866"/>
                  <a:pt x="2065523" y="1931587"/>
                  <a:pt x="2059181" y="1940011"/>
                </a:cubicBezTo>
                <a:cubicBezTo>
                  <a:pt x="2049766" y="1952497"/>
                  <a:pt x="2045009" y="1975885"/>
                  <a:pt x="2054721" y="1994715"/>
                </a:cubicBezTo>
                <a:cubicBezTo>
                  <a:pt x="2059874" y="2004575"/>
                  <a:pt x="2073253" y="2020976"/>
                  <a:pt x="2106650" y="2019837"/>
                </a:cubicBezTo>
                <a:cubicBezTo>
                  <a:pt x="2107790" y="2019837"/>
                  <a:pt x="2108830" y="2019837"/>
                  <a:pt x="2109921" y="2019837"/>
                </a:cubicBezTo>
                <a:cubicBezTo>
                  <a:pt x="2141088" y="2019837"/>
                  <a:pt x="2153971" y="2004179"/>
                  <a:pt x="2158926" y="1994665"/>
                </a:cubicBezTo>
                <a:cubicBezTo>
                  <a:pt x="2168688" y="1975836"/>
                  <a:pt x="2163931" y="1952448"/>
                  <a:pt x="2154467" y="1939961"/>
                </a:cubicBezTo>
                <a:cubicBezTo>
                  <a:pt x="2148124" y="1931537"/>
                  <a:pt x="2146142" y="1922816"/>
                  <a:pt x="2148818" y="1915384"/>
                </a:cubicBezTo>
                <a:cubicBezTo>
                  <a:pt x="2151196" y="1908843"/>
                  <a:pt x="2157142" y="1903789"/>
                  <a:pt x="2164278" y="1902154"/>
                </a:cubicBezTo>
                <a:cubicBezTo>
                  <a:pt x="2172206" y="1900321"/>
                  <a:pt x="2227257" y="1900420"/>
                  <a:pt x="2275816" y="1900568"/>
                </a:cubicBezTo>
                <a:lnTo>
                  <a:pt x="2276857" y="1900568"/>
                </a:lnTo>
                <a:cubicBezTo>
                  <a:pt x="2276114" y="1920636"/>
                  <a:pt x="2273785" y="1991989"/>
                  <a:pt x="2277204" y="2006904"/>
                </a:cubicBezTo>
                <a:cubicBezTo>
                  <a:pt x="2279533" y="2017112"/>
                  <a:pt x="2286866" y="2025585"/>
                  <a:pt x="2296330" y="2029053"/>
                </a:cubicBezTo>
                <a:close/>
                <a:moveTo>
                  <a:pt x="2296330" y="1700681"/>
                </a:moveTo>
                <a:cubicBezTo>
                  <a:pt x="2306835" y="1704496"/>
                  <a:pt x="2318678" y="1702068"/>
                  <a:pt x="2329678" y="1693743"/>
                </a:cubicBezTo>
                <a:cubicBezTo>
                  <a:pt x="2339489" y="1686360"/>
                  <a:pt x="2357922" y="1682595"/>
                  <a:pt x="2372738" y="1690275"/>
                </a:cubicBezTo>
                <a:cubicBezTo>
                  <a:pt x="2386067" y="1697212"/>
                  <a:pt x="2392756" y="1711780"/>
                  <a:pt x="2392062" y="1732740"/>
                </a:cubicBezTo>
                <a:cubicBezTo>
                  <a:pt x="2392756" y="1753353"/>
                  <a:pt x="2386067" y="1767921"/>
                  <a:pt x="2372738" y="1774858"/>
                </a:cubicBezTo>
                <a:cubicBezTo>
                  <a:pt x="2357922" y="1782538"/>
                  <a:pt x="2339489" y="1778773"/>
                  <a:pt x="2329678" y="1771389"/>
                </a:cubicBezTo>
                <a:cubicBezTo>
                  <a:pt x="2318678" y="1763065"/>
                  <a:pt x="2306835" y="1760637"/>
                  <a:pt x="2296330" y="1764452"/>
                </a:cubicBezTo>
                <a:cubicBezTo>
                  <a:pt x="2286866" y="1767921"/>
                  <a:pt x="2279533" y="1776394"/>
                  <a:pt x="2277204" y="1786602"/>
                </a:cubicBezTo>
                <a:cubicBezTo>
                  <a:pt x="2273884" y="1801021"/>
                  <a:pt x="2275965" y="1868013"/>
                  <a:pt x="2276758" y="1890708"/>
                </a:cubicBezTo>
                <a:lnTo>
                  <a:pt x="2275816" y="1890708"/>
                </a:lnTo>
                <a:cubicBezTo>
                  <a:pt x="2210608" y="1890559"/>
                  <a:pt x="2170472" y="1890608"/>
                  <a:pt x="2162048" y="1892541"/>
                </a:cubicBezTo>
                <a:cubicBezTo>
                  <a:pt x="2151692" y="1894920"/>
                  <a:pt x="2143020" y="1902402"/>
                  <a:pt x="2139502" y="1912014"/>
                </a:cubicBezTo>
                <a:cubicBezTo>
                  <a:pt x="2135637" y="1922767"/>
                  <a:pt x="2138115" y="1934808"/>
                  <a:pt x="2146588" y="1946006"/>
                </a:cubicBezTo>
                <a:cubicBezTo>
                  <a:pt x="2154169" y="1956065"/>
                  <a:pt x="2158034" y="1974944"/>
                  <a:pt x="2150106" y="1990106"/>
                </a:cubicBezTo>
                <a:cubicBezTo>
                  <a:pt x="2143020" y="2003783"/>
                  <a:pt x="2128007" y="2010521"/>
                  <a:pt x="2106650" y="2009927"/>
                </a:cubicBezTo>
                <a:cubicBezTo>
                  <a:pt x="2085492" y="2010521"/>
                  <a:pt x="2070627" y="2003783"/>
                  <a:pt x="2063541" y="1990106"/>
                </a:cubicBezTo>
                <a:cubicBezTo>
                  <a:pt x="2055662" y="1974944"/>
                  <a:pt x="2059478" y="1956065"/>
                  <a:pt x="2067109" y="1946006"/>
                </a:cubicBezTo>
                <a:cubicBezTo>
                  <a:pt x="2075532" y="1934808"/>
                  <a:pt x="2078059" y="1922767"/>
                  <a:pt x="2074145" y="1912014"/>
                </a:cubicBezTo>
                <a:cubicBezTo>
                  <a:pt x="2070627" y="1902402"/>
                  <a:pt x="2062005" y="1894920"/>
                  <a:pt x="2051599" y="1892541"/>
                </a:cubicBezTo>
                <a:cubicBezTo>
                  <a:pt x="2043176" y="1890608"/>
                  <a:pt x="2003039" y="1890559"/>
                  <a:pt x="1937831" y="1890708"/>
                </a:cubicBezTo>
                <a:lnTo>
                  <a:pt x="1932876" y="1890708"/>
                </a:lnTo>
                <a:cubicBezTo>
                  <a:pt x="1933668" y="1868013"/>
                  <a:pt x="1935799" y="1801021"/>
                  <a:pt x="1932479" y="1786602"/>
                </a:cubicBezTo>
                <a:cubicBezTo>
                  <a:pt x="1930150" y="1776394"/>
                  <a:pt x="1922817" y="1767921"/>
                  <a:pt x="1913353" y="1764452"/>
                </a:cubicBezTo>
                <a:cubicBezTo>
                  <a:pt x="1902798" y="1760637"/>
                  <a:pt x="1890956" y="1763065"/>
                  <a:pt x="1880005" y="1771389"/>
                </a:cubicBezTo>
                <a:cubicBezTo>
                  <a:pt x="1870194" y="1778773"/>
                  <a:pt x="1851761" y="1782538"/>
                  <a:pt x="1836945" y="1774858"/>
                </a:cubicBezTo>
                <a:cubicBezTo>
                  <a:pt x="1823616" y="1767921"/>
                  <a:pt x="1816927" y="1753353"/>
                  <a:pt x="1817621" y="1732393"/>
                </a:cubicBezTo>
                <a:cubicBezTo>
                  <a:pt x="1816927" y="1711780"/>
                  <a:pt x="1823616" y="1697212"/>
                  <a:pt x="1836945" y="1690275"/>
                </a:cubicBezTo>
                <a:cubicBezTo>
                  <a:pt x="1851761" y="1682595"/>
                  <a:pt x="1870194" y="1686360"/>
                  <a:pt x="1880005" y="1693743"/>
                </a:cubicBezTo>
                <a:cubicBezTo>
                  <a:pt x="1890956" y="1702068"/>
                  <a:pt x="1902798" y="1704496"/>
                  <a:pt x="1913353" y="1700681"/>
                </a:cubicBezTo>
                <a:cubicBezTo>
                  <a:pt x="1922817" y="1697212"/>
                  <a:pt x="1930150" y="1688739"/>
                  <a:pt x="1932479" y="1678531"/>
                </a:cubicBezTo>
                <a:cubicBezTo>
                  <a:pt x="1935849" y="1663864"/>
                  <a:pt x="1933619" y="1594989"/>
                  <a:pt x="1932826" y="1573434"/>
                </a:cubicBezTo>
                <a:cubicBezTo>
                  <a:pt x="1986836" y="1573484"/>
                  <a:pt x="2042284" y="1572443"/>
                  <a:pt x="2051599" y="1570313"/>
                </a:cubicBezTo>
                <a:cubicBezTo>
                  <a:pt x="2062005" y="1567934"/>
                  <a:pt x="2070627" y="1560501"/>
                  <a:pt x="2074145" y="1550839"/>
                </a:cubicBezTo>
                <a:cubicBezTo>
                  <a:pt x="2078059" y="1540136"/>
                  <a:pt x="2075532" y="1528046"/>
                  <a:pt x="2067109" y="1516847"/>
                </a:cubicBezTo>
                <a:cubicBezTo>
                  <a:pt x="2059478" y="1506788"/>
                  <a:pt x="2055662" y="1487910"/>
                  <a:pt x="2063541" y="1472747"/>
                </a:cubicBezTo>
                <a:cubicBezTo>
                  <a:pt x="2070627" y="1459071"/>
                  <a:pt x="2085641" y="1452332"/>
                  <a:pt x="2106997" y="1452927"/>
                </a:cubicBezTo>
                <a:cubicBezTo>
                  <a:pt x="2128155" y="1452184"/>
                  <a:pt x="2143020" y="1459071"/>
                  <a:pt x="2150106" y="1472747"/>
                </a:cubicBezTo>
                <a:cubicBezTo>
                  <a:pt x="2158034" y="1487910"/>
                  <a:pt x="2154169" y="1506788"/>
                  <a:pt x="2146588" y="1516847"/>
                </a:cubicBezTo>
                <a:cubicBezTo>
                  <a:pt x="2138115" y="1528046"/>
                  <a:pt x="2135637" y="1540136"/>
                  <a:pt x="2139502" y="1550839"/>
                </a:cubicBezTo>
                <a:cubicBezTo>
                  <a:pt x="2143020" y="1560501"/>
                  <a:pt x="2151692" y="1567934"/>
                  <a:pt x="2162048" y="1570313"/>
                </a:cubicBezTo>
                <a:cubicBezTo>
                  <a:pt x="2171165" y="1572394"/>
                  <a:pt x="2224135" y="1573434"/>
                  <a:pt x="2276807" y="1573434"/>
                </a:cubicBezTo>
                <a:cubicBezTo>
                  <a:pt x="2276015" y="1594989"/>
                  <a:pt x="2273834" y="1663864"/>
                  <a:pt x="2277204" y="1678531"/>
                </a:cubicBezTo>
                <a:cubicBezTo>
                  <a:pt x="2279533" y="1688739"/>
                  <a:pt x="2286866" y="1697212"/>
                  <a:pt x="2296330" y="1700681"/>
                </a:cubicBezTo>
                <a:close/>
                <a:moveTo>
                  <a:pt x="2278988" y="1347929"/>
                </a:moveTo>
                <a:cubicBezTo>
                  <a:pt x="2277402" y="1354866"/>
                  <a:pt x="2272447" y="1360614"/>
                  <a:pt x="2266104" y="1362943"/>
                </a:cubicBezTo>
                <a:cubicBezTo>
                  <a:pt x="2258870" y="1365569"/>
                  <a:pt x="2250347" y="1363636"/>
                  <a:pt x="2242122" y="1357443"/>
                </a:cubicBezTo>
                <a:cubicBezTo>
                  <a:pt x="2229932" y="1348177"/>
                  <a:pt x="2206990" y="1343519"/>
                  <a:pt x="2188558" y="1353082"/>
                </a:cubicBezTo>
                <a:cubicBezTo>
                  <a:pt x="2178846" y="1358087"/>
                  <a:pt x="2162791" y="1371416"/>
                  <a:pt x="2163881" y="1403971"/>
                </a:cubicBezTo>
                <a:cubicBezTo>
                  <a:pt x="2162791" y="1436872"/>
                  <a:pt x="2178846" y="1450202"/>
                  <a:pt x="2188558" y="1455206"/>
                </a:cubicBezTo>
                <a:cubicBezTo>
                  <a:pt x="2206990" y="1464769"/>
                  <a:pt x="2229932" y="1460112"/>
                  <a:pt x="2242122" y="1450846"/>
                </a:cubicBezTo>
                <a:cubicBezTo>
                  <a:pt x="2250347" y="1444652"/>
                  <a:pt x="2258870" y="1442719"/>
                  <a:pt x="2266104" y="1445346"/>
                </a:cubicBezTo>
                <a:cubicBezTo>
                  <a:pt x="2272447" y="1447675"/>
                  <a:pt x="2277402" y="1453422"/>
                  <a:pt x="2278988" y="1460359"/>
                </a:cubicBezTo>
                <a:cubicBezTo>
                  <a:pt x="2281812" y="1472599"/>
                  <a:pt x="2280177" y="1534339"/>
                  <a:pt x="2279087" y="1563524"/>
                </a:cubicBezTo>
                <a:cubicBezTo>
                  <a:pt x="2226414" y="1563574"/>
                  <a:pt x="2172800" y="1562632"/>
                  <a:pt x="2164278" y="1560650"/>
                </a:cubicBezTo>
                <a:cubicBezTo>
                  <a:pt x="2157142" y="1559015"/>
                  <a:pt x="2151196" y="1553961"/>
                  <a:pt x="2148818" y="1547420"/>
                </a:cubicBezTo>
                <a:cubicBezTo>
                  <a:pt x="2146142" y="1539988"/>
                  <a:pt x="2148124" y="1531267"/>
                  <a:pt x="2154467" y="1522843"/>
                </a:cubicBezTo>
                <a:cubicBezTo>
                  <a:pt x="2163931" y="1510356"/>
                  <a:pt x="2168688" y="1486968"/>
                  <a:pt x="2158926" y="1468188"/>
                </a:cubicBezTo>
                <a:cubicBezTo>
                  <a:pt x="2153823" y="1458278"/>
                  <a:pt x="2140444" y="1441877"/>
                  <a:pt x="2106997" y="1443017"/>
                </a:cubicBezTo>
                <a:cubicBezTo>
                  <a:pt x="2073451" y="1441927"/>
                  <a:pt x="2059874" y="1458328"/>
                  <a:pt x="2054721" y="1468188"/>
                </a:cubicBezTo>
                <a:cubicBezTo>
                  <a:pt x="2045009" y="1486968"/>
                  <a:pt x="2049766" y="1510356"/>
                  <a:pt x="2059181" y="1522843"/>
                </a:cubicBezTo>
                <a:cubicBezTo>
                  <a:pt x="2065523" y="1531267"/>
                  <a:pt x="2067555" y="1539988"/>
                  <a:pt x="2064829" y="1547420"/>
                </a:cubicBezTo>
                <a:cubicBezTo>
                  <a:pt x="2062451" y="1553961"/>
                  <a:pt x="2056554" y="1559015"/>
                  <a:pt x="2049419" y="1560650"/>
                </a:cubicBezTo>
                <a:cubicBezTo>
                  <a:pt x="2040648" y="1562682"/>
                  <a:pt x="1984309" y="1563623"/>
                  <a:pt x="1930249" y="1563524"/>
                </a:cubicBezTo>
                <a:cubicBezTo>
                  <a:pt x="1929159" y="1534289"/>
                  <a:pt x="1927574" y="1472599"/>
                  <a:pt x="1930349" y="1460359"/>
                </a:cubicBezTo>
                <a:cubicBezTo>
                  <a:pt x="1931934" y="1453422"/>
                  <a:pt x="1936889" y="1447675"/>
                  <a:pt x="1943232" y="1445346"/>
                </a:cubicBezTo>
                <a:cubicBezTo>
                  <a:pt x="1950466" y="1442719"/>
                  <a:pt x="1958989" y="1444652"/>
                  <a:pt x="1967214" y="1450846"/>
                </a:cubicBezTo>
                <a:cubicBezTo>
                  <a:pt x="1979453" y="1460112"/>
                  <a:pt x="2002395" y="1464769"/>
                  <a:pt x="2020828" y="1455206"/>
                </a:cubicBezTo>
                <a:cubicBezTo>
                  <a:pt x="2030491" y="1450202"/>
                  <a:pt x="2046595" y="1436872"/>
                  <a:pt x="2045455" y="1404318"/>
                </a:cubicBezTo>
                <a:cubicBezTo>
                  <a:pt x="2046595" y="1371416"/>
                  <a:pt x="2030491" y="1358087"/>
                  <a:pt x="2020828" y="1353082"/>
                </a:cubicBezTo>
                <a:cubicBezTo>
                  <a:pt x="2002395" y="1343519"/>
                  <a:pt x="1979453" y="1348177"/>
                  <a:pt x="1967214" y="1357443"/>
                </a:cubicBezTo>
                <a:cubicBezTo>
                  <a:pt x="1958989" y="1363636"/>
                  <a:pt x="1950516" y="1365569"/>
                  <a:pt x="1943232" y="1362943"/>
                </a:cubicBezTo>
                <a:cubicBezTo>
                  <a:pt x="1936889" y="1360614"/>
                  <a:pt x="1931934" y="1354866"/>
                  <a:pt x="1930349" y="1347929"/>
                </a:cubicBezTo>
                <a:cubicBezTo>
                  <a:pt x="1927524" y="1335541"/>
                  <a:pt x="1929209" y="1272513"/>
                  <a:pt x="1930299" y="1243724"/>
                </a:cubicBezTo>
                <a:lnTo>
                  <a:pt x="1937880" y="1243724"/>
                </a:lnTo>
                <a:cubicBezTo>
                  <a:pt x="2002990" y="1243872"/>
                  <a:pt x="2043176" y="1243823"/>
                  <a:pt x="2051599" y="1241890"/>
                </a:cubicBezTo>
                <a:cubicBezTo>
                  <a:pt x="2062005" y="1239512"/>
                  <a:pt x="2070627" y="1232079"/>
                  <a:pt x="2074145" y="1222417"/>
                </a:cubicBezTo>
                <a:cubicBezTo>
                  <a:pt x="2078059" y="1211714"/>
                  <a:pt x="2075532" y="1199624"/>
                  <a:pt x="2067109" y="1188425"/>
                </a:cubicBezTo>
                <a:cubicBezTo>
                  <a:pt x="2059478" y="1178366"/>
                  <a:pt x="2055662" y="1159487"/>
                  <a:pt x="2063541" y="1144325"/>
                </a:cubicBezTo>
                <a:cubicBezTo>
                  <a:pt x="2070627" y="1130649"/>
                  <a:pt x="2085542" y="1123761"/>
                  <a:pt x="2106997" y="1124505"/>
                </a:cubicBezTo>
                <a:cubicBezTo>
                  <a:pt x="2128155" y="1123761"/>
                  <a:pt x="2143020" y="1130649"/>
                  <a:pt x="2150106" y="1144325"/>
                </a:cubicBezTo>
                <a:cubicBezTo>
                  <a:pt x="2158034" y="1159487"/>
                  <a:pt x="2154169" y="1178366"/>
                  <a:pt x="2146588" y="1188425"/>
                </a:cubicBezTo>
                <a:cubicBezTo>
                  <a:pt x="2138115" y="1199624"/>
                  <a:pt x="2135637" y="1211714"/>
                  <a:pt x="2139502" y="1222417"/>
                </a:cubicBezTo>
                <a:cubicBezTo>
                  <a:pt x="2143020" y="1232079"/>
                  <a:pt x="2151692" y="1239512"/>
                  <a:pt x="2162048" y="1241890"/>
                </a:cubicBezTo>
                <a:cubicBezTo>
                  <a:pt x="2170472" y="1243823"/>
                  <a:pt x="2210657" y="1243872"/>
                  <a:pt x="2275816" y="1243724"/>
                </a:cubicBezTo>
                <a:lnTo>
                  <a:pt x="2279037" y="1243724"/>
                </a:lnTo>
                <a:cubicBezTo>
                  <a:pt x="2280127" y="1272513"/>
                  <a:pt x="2281812" y="1335541"/>
                  <a:pt x="2278988" y="1347929"/>
                </a:cubicBezTo>
                <a:close/>
                <a:moveTo>
                  <a:pt x="2296330" y="1043836"/>
                </a:moveTo>
                <a:cubicBezTo>
                  <a:pt x="2306835" y="1047651"/>
                  <a:pt x="2318678" y="1045223"/>
                  <a:pt x="2329678" y="1036899"/>
                </a:cubicBezTo>
                <a:cubicBezTo>
                  <a:pt x="2339489" y="1029466"/>
                  <a:pt x="2357922" y="1025750"/>
                  <a:pt x="2372738" y="1033430"/>
                </a:cubicBezTo>
                <a:cubicBezTo>
                  <a:pt x="2386067" y="1040367"/>
                  <a:pt x="2392756" y="1054935"/>
                  <a:pt x="2392062" y="1075895"/>
                </a:cubicBezTo>
                <a:cubicBezTo>
                  <a:pt x="2392756" y="1096508"/>
                  <a:pt x="2386067" y="1111076"/>
                  <a:pt x="2372738" y="1117964"/>
                </a:cubicBezTo>
                <a:cubicBezTo>
                  <a:pt x="2357922" y="1125694"/>
                  <a:pt x="2339489" y="1121928"/>
                  <a:pt x="2329678" y="1114545"/>
                </a:cubicBezTo>
                <a:cubicBezTo>
                  <a:pt x="2318678" y="1106220"/>
                  <a:pt x="2306835" y="1103792"/>
                  <a:pt x="2296330" y="1107608"/>
                </a:cubicBezTo>
                <a:cubicBezTo>
                  <a:pt x="2286817" y="1111076"/>
                  <a:pt x="2279533" y="1119549"/>
                  <a:pt x="2277204" y="1129707"/>
                </a:cubicBezTo>
                <a:cubicBezTo>
                  <a:pt x="2273884" y="1144176"/>
                  <a:pt x="2275965" y="1211119"/>
                  <a:pt x="2276758" y="1233813"/>
                </a:cubicBezTo>
                <a:lnTo>
                  <a:pt x="2275767" y="1233813"/>
                </a:lnTo>
                <a:cubicBezTo>
                  <a:pt x="2227257" y="1233913"/>
                  <a:pt x="2172206" y="1234061"/>
                  <a:pt x="2164278" y="1232228"/>
                </a:cubicBezTo>
                <a:cubicBezTo>
                  <a:pt x="2157142" y="1230593"/>
                  <a:pt x="2151196" y="1225539"/>
                  <a:pt x="2148818" y="1218998"/>
                </a:cubicBezTo>
                <a:cubicBezTo>
                  <a:pt x="2146142" y="1211565"/>
                  <a:pt x="2148124" y="1202844"/>
                  <a:pt x="2154467" y="1194421"/>
                </a:cubicBezTo>
                <a:cubicBezTo>
                  <a:pt x="2163931" y="1181934"/>
                  <a:pt x="2168688" y="1158546"/>
                  <a:pt x="2158926" y="1139766"/>
                </a:cubicBezTo>
                <a:cubicBezTo>
                  <a:pt x="2153823" y="1129856"/>
                  <a:pt x="2140196" y="1113504"/>
                  <a:pt x="2106997" y="1114594"/>
                </a:cubicBezTo>
                <a:cubicBezTo>
                  <a:pt x="2073550" y="1113554"/>
                  <a:pt x="2059874" y="1129856"/>
                  <a:pt x="2054721" y="1139766"/>
                </a:cubicBezTo>
                <a:cubicBezTo>
                  <a:pt x="2045009" y="1158546"/>
                  <a:pt x="2049766" y="1181934"/>
                  <a:pt x="2059181" y="1194421"/>
                </a:cubicBezTo>
                <a:cubicBezTo>
                  <a:pt x="2065523" y="1202844"/>
                  <a:pt x="2067555" y="1211565"/>
                  <a:pt x="2064829" y="1218998"/>
                </a:cubicBezTo>
                <a:cubicBezTo>
                  <a:pt x="2062451" y="1225539"/>
                  <a:pt x="2056554" y="1230593"/>
                  <a:pt x="2049419" y="1232228"/>
                </a:cubicBezTo>
                <a:cubicBezTo>
                  <a:pt x="2041441" y="1234061"/>
                  <a:pt x="1986440" y="1233962"/>
                  <a:pt x="1937880" y="1233813"/>
                </a:cubicBezTo>
                <a:lnTo>
                  <a:pt x="1930200" y="1233813"/>
                </a:lnTo>
                <a:cubicBezTo>
                  <a:pt x="1929110" y="1204133"/>
                  <a:pt x="1927623" y="1143978"/>
                  <a:pt x="1930349" y="1131937"/>
                </a:cubicBezTo>
                <a:cubicBezTo>
                  <a:pt x="1931934" y="1125000"/>
                  <a:pt x="1936889" y="1119252"/>
                  <a:pt x="1943232" y="1116923"/>
                </a:cubicBezTo>
                <a:cubicBezTo>
                  <a:pt x="1950516" y="1114248"/>
                  <a:pt x="1958989" y="1116230"/>
                  <a:pt x="1967214" y="1122423"/>
                </a:cubicBezTo>
                <a:cubicBezTo>
                  <a:pt x="1979453" y="1131689"/>
                  <a:pt x="2002395" y="1136347"/>
                  <a:pt x="2020828" y="1126784"/>
                </a:cubicBezTo>
                <a:cubicBezTo>
                  <a:pt x="2030491" y="1121779"/>
                  <a:pt x="2046595" y="1108401"/>
                  <a:pt x="2045455" y="1075895"/>
                </a:cubicBezTo>
                <a:cubicBezTo>
                  <a:pt x="2046595" y="1042994"/>
                  <a:pt x="2030491" y="1029664"/>
                  <a:pt x="2020828" y="1024660"/>
                </a:cubicBezTo>
                <a:cubicBezTo>
                  <a:pt x="2002395" y="1015096"/>
                  <a:pt x="1979453" y="1019754"/>
                  <a:pt x="1967214" y="1029020"/>
                </a:cubicBezTo>
                <a:cubicBezTo>
                  <a:pt x="1958989" y="1035214"/>
                  <a:pt x="1950516" y="1037147"/>
                  <a:pt x="1943232" y="1034520"/>
                </a:cubicBezTo>
                <a:cubicBezTo>
                  <a:pt x="1936889" y="1032191"/>
                  <a:pt x="1931934" y="1026444"/>
                  <a:pt x="1930349" y="1019507"/>
                </a:cubicBezTo>
                <a:cubicBezTo>
                  <a:pt x="1927524" y="1007119"/>
                  <a:pt x="1929209" y="944090"/>
                  <a:pt x="1930299" y="915351"/>
                </a:cubicBezTo>
                <a:cubicBezTo>
                  <a:pt x="1932826" y="915351"/>
                  <a:pt x="1935304" y="915351"/>
                  <a:pt x="1937880" y="915301"/>
                </a:cubicBezTo>
                <a:cubicBezTo>
                  <a:pt x="1986440" y="915202"/>
                  <a:pt x="2041441" y="915103"/>
                  <a:pt x="2049419" y="916936"/>
                </a:cubicBezTo>
                <a:cubicBezTo>
                  <a:pt x="2056554" y="918572"/>
                  <a:pt x="2062451" y="923626"/>
                  <a:pt x="2064829" y="930167"/>
                </a:cubicBezTo>
                <a:cubicBezTo>
                  <a:pt x="2067555" y="937599"/>
                  <a:pt x="2065523" y="946320"/>
                  <a:pt x="2059181" y="954744"/>
                </a:cubicBezTo>
                <a:cubicBezTo>
                  <a:pt x="2049766" y="967230"/>
                  <a:pt x="2045009" y="990618"/>
                  <a:pt x="2054721" y="1009398"/>
                </a:cubicBezTo>
                <a:cubicBezTo>
                  <a:pt x="2059874" y="1019308"/>
                  <a:pt x="2073451" y="1035710"/>
                  <a:pt x="2106650" y="1034570"/>
                </a:cubicBezTo>
                <a:cubicBezTo>
                  <a:pt x="2107790" y="1034570"/>
                  <a:pt x="2108830" y="1034619"/>
                  <a:pt x="2109921" y="1034619"/>
                </a:cubicBezTo>
                <a:cubicBezTo>
                  <a:pt x="2141088" y="1034619"/>
                  <a:pt x="2153971" y="1018961"/>
                  <a:pt x="2158926" y="1009398"/>
                </a:cubicBezTo>
                <a:cubicBezTo>
                  <a:pt x="2168688" y="990618"/>
                  <a:pt x="2163931" y="967230"/>
                  <a:pt x="2154467" y="954744"/>
                </a:cubicBezTo>
                <a:cubicBezTo>
                  <a:pt x="2148124" y="946320"/>
                  <a:pt x="2146142" y="937599"/>
                  <a:pt x="2148818" y="930167"/>
                </a:cubicBezTo>
                <a:cubicBezTo>
                  <a:pt x="2151196" y="923626"/>
                  <a:pt x="2157142" y="918572"/>
                  <a:pt x="2164278" y="916936"/>
                </a:cubicBezTo>
                <a:cubicBezTo>
                  <a:pt x="2172206" y="915103"/>
                  <a:pt x="2227257" y="915202"/>
                  <a:pt x="2275767" y="915301"/>
                </a:cubicBezTo>
                <a:lnTo>
                  <a:pt x="2276857" y="915301"/>
                </a:lnTo>
                <a:cubicBezTo>
                  <a:pt x="2276114" y="935419"/>
                  <a:pt x="2273785" y="1006772"/>
                  <a:pt x="2277204" y="1021687"/>
                </a:cubicBezTo>
                <a:cubicBezTo>
                  <a:pt x="2279533" y="1031894"/>
                  <a:pt x="2286866" y="1040367"/>
                  <a:pt x="2296330" y="1043836"/>
                </a:cubicBezTo>
                <a:close/>
                <a:moveTo>
                  <a:pt x="2296330" y="715414"/>
                </a:moveTo>
                <a:cubicBezTo>
                  <a:pt x="2306835" y="719229"/>
                  <a:pt x="2318678" y="716801"/>
                  <a:pt x="2329678" y="708476"/>
                </a:cubicBezTo>
                <a:cubicBezTo>
                  <a:pt x="2339489" y="701044"/>
                  <a:pt x="2357922" y="697328"/>
                  <a:pt x="2372738" y="705008"/>
                </a:cubicBezTo>
                <a:cubicBezTo>
                  <a:pt x="2386067" y="711945"/>
                  <a:pt x="2392756" y="726513"/>
                  <a:pt x="2392062" y="747473"/>
                </a:cubicBezTo>
                <a:cubicBezTo>
                  <a:pt x="2392756" y="768086"/>
                  <a:pt x="2386067" y="782654"/>
                  <a:pt x="2372738" y="789542"/>
                </a:cubicBezTo>
                <a:cubicBezTo>
                  <a:pt x="2357922" y="797271"/>
                  <a:pt x="2339489" y="793506"/>
                  <a:pt x="2329678" y="786073"/>
                </a:cubicBezTo>
                <a:cubicBezTo>
                  <a:pt x="2318678" y="777798"/>
                  <a:pt x="2306835" y="775320"/>
                  <a:pt x="2296330" y="779185"/>
                </a:cubicBezTo>
                <a:cubicBezTo>
                  <a:pt x="2286866" y="782654"/>
                  <a:pt x="2279533" y="791127"/>
                  <a:pt x="2277204" y="801285"/>
                </a:cubicBezTo>
                <a:cubicBezTo>
                  <a:pt x="2273884" y="815754"/>
                  <a:pt x="2275965" y="882746"/>
                  <a:pt x="2276807" y="905391"/>
                </a:cubicBezTo>
                <a:lnTo>
                  <a:pt x="2275816" y="905391"/>
                </a:lnTo>
                <a:cubicBezTo>
                  <a:pt x="2210657" y="905292"/>
                  <a:pt x="2170472" y="905342"/>
                  <a:pt x="2162048" y="907274"/>
                </a:cubicBezTo>
                <a:cubicBezTo>
                  <a:pt x="2151692" y="909653"/>
                  <a:pt x="2143020" y="917085"/>
                  <a:pt x="2139502" y="926748"/>
                </a:cubicBezTo>
                <a:cubicBezTo>
                  <a:pt x="2135637" y="937450"/>
                  <a:pt x="2138115" y="949541"/>
                  <a:pt x="2146588" y="960739"/>
                </a:cubicBezTo>
                <a:cubicBezTo>
                  <a:pt x="2154169" y="970798"/>
                  <a:pt x="2158034" y="989677"/>
                  <a:pt x="2150106" y="1004839"/>
                </a:cubicBezTo>
                <a:cubicBezTo>
                  <a:pt x="2143020" y="1018516"/>
                  <a:pt x="2128106" y="1025353"/>
                  <a:pt x="2106650" y="1024660"/>
                </a:cubicBezTo>
                <a:cubicBezTo>
                  <a:pt x="2085492" y="1025403"/>
                  <a:pt x="2070627" y="1018516"/>
                  <a:pt x="2063541" y="1004839"/>
                </a:cubicBezTo>
                <a:cubicBezTo>
                  <a:pt x="2055662" y="989677"/>
                  <a:pt x="2059478" y="970798"/>
                  <a:pt x="2067109" y="960739"/>
                </a:cubicBezTo>
                <a:cubicBezTo>
                  <a:pt x="2075532" y="949541"/>
                  <a:pt x="2078059" y="937450"/>
                  <a:pt x="2074145" y="926748"/>
                </a:cubicBezTo>
                <a:cubicBezTo>
                  <a:pt x="2070627" y="917085"/>
                  <a:pt x="2062005" y="909653"/>
                  <a:pt x="2051599" y="907274"/>
                </a:cubicBezTo>
                <a:cubicBezTo>
                  <a:pt x="2043176" y="905342"/>
                  <a:pt x="2002990" y="905292"/>
                  <a:pt x="1937880" y="905391"/>
                </a:cubicBezTo>
                <a:cubicBezTo>
                  <a:pt x="1936196" y="905441"/>
                  <a:pt x="1934560" y="905441"/>
                  <a:pt x="1932876" y="905441"/>
                </a:cubicBezTo>
                <a:cubicBezTo>
                  <a:pt x="1933668" y="882746"/>
                  <a:pt x="1935799" y="815754"/>
                  <a:pt x="1932479" y="801285"/>
                </a:cubicBezTo>
                <a:cubicBezTo>
                  <a:pt x="1930150" y="791127"/>
                  <a:pt x="1922817" y="782654"/>
                  <a:pt x="1913353" y="779185"/>
                </a:cubicBezTo>
                <a:cubicBezTo>
                  <a:pt x="1902798" y="775320"/>
                  <a:pt x="1890956" y="777798"/>
                  <a:pt x="1880005" y="786073"/>
                </a:cubicBezTo>
                <a:cubicBezTo>
                  <a:pt x="1870194" y="793506"/>
                  <a:pt x="1851761" y="797271"/>
                  <a:pt x="1836945" y="789542"/>
                </a:cubicBezTo>
                <a:cubicBezTo>
                  <a:pt x="1823616" y="782654"/>
                  <a:pt x="1816927" y="768086"/>
                  <a:pt x="1817621" y="747126"/>
                </a:cubicBezTo>
                <a:cubicBezTo>
                  <a:pt x="1816927" y="726513"/>
                  <a:pt x="1823616" y="711945"/>
                  <a:pt x="1836945" y="705008"/>
                </a:cubicBezTo>
                <a:cubicBezTo>
                  <a:pt x="1851761" y="697328"/>
                  <a:pt x="1870194" y="701044"/>
                  <a:pt x="1880005" y="708476"/>
                </a:cubicBezTo>
                <a:cubicBezTo>
                  <a:pt x="1890956" y="716801"/>
                  <a:pt x="1902798" y="719229"/>
                  <a:pt x="1913353" y="715414"/>
                </a:cubicBezTo>
                <a:cubicBezTo>
                  <a:pt x="1922817" y="711945"/>
                  <a:pt x="1930150" y="703472"/>
                  <a:pt x="1932479" y="693264"/>
                </a:cubicBezTo>
                <a:cubicBezTo>
                  <a:pt x="1935849" y="678597"/>
                  <a:pt x="1933619" y="609722"/>
                  <a:pt x="1932826" y="588118"/>
                </a:cubicBezTo>
                <a:cubicBezTo>
                  <a:pt x="1986836" y="588217"/>
                  <a:pt x="2042284" y="587176"/>
                  <a:pt x="2051599" y="585046"/>
                </a:cubicBezTo>
                <a:cubicBezTo>
                  <a:pt x="2062005" y="582667"/>
                  <a:pt x="2070627" y="575185"/>
                  <a:pt x="2074145" y="565572"/>
                </a:cubicBezTo>
                <a:cubicBezTo>
                  <a:pt x="2078059" y="554820"/>
                  <a:pt x="2075532" y="542779"/>
                  <a:pt x="2067109" y="531580"/>
                </a:cubicBezTo>
                <a:cubicBezTo>
                  <a:pt x="2059478" y="521522"/>
                  <a:pt x="2055662" y="502643"/>
                  <a:pt x="2063541" y="487480"/>
                </a:cubicBezTo>
                <a:cubicBezTo>
                  <a:pt x="2070627" y="473804"/>
                  <a:pt x="2085542" y="466966"/>
                  <a:pt x="2106997" y="467660"/>
                </a:cubicBezTo>
                <a:cubicBezTo>
                  <a:pt x="2128155" y="466966"/>
                  <a:pt x="2143020" y="473804"/>
                  <a:pt x="2150106" y="487480"/>
                </a:cubicBezTo>
                <a:cubicBezTo>
                  <a:pt x="2158034" y="502643"/>
                  <a:pt x="2154169" y="521522"/>
                  <a:pt x="2146588" y="531580"/>
                </a:cubicBezTo>
                <a:cubicBezTo>
                  <a:pt x="2138115" y="542779"/>
                  <a:pt x="2135637" y="554820"/>
                  <a:pt x="2139502" y="565572"/>
                </a:cubicBezTo>
                <a:cubicBezTo>
                  <a:pt x="2143020" y="575185"/>
                  <a:pt x="2151692" y="582667"/>
                  <a:pt x="2162048" y="585046"/>
                </a:cubicBezTo>
                <a:cubicBezTo>
                  <a:pt x="2171165" y="587127"/>
                  <a:pt x="2224135" y="588167"/>
                  <a:pt x="2276807" y="588167"/>
                </a:cubicBezTo>
                <a:cubicBezTo>
                  <a:pt x="2276015" y="609722"/>
                  <a:pt x="2273834" y="678597"/>
                  <a:pt x="2277204" y="693264"/>
                </a:cubicBezTo>
                <a:cubicBezTo>
                  <a:pt x="2279533" y="703472"/>
                  <a:pt x="2286866" y="711945"/>
                  <a:pt x="2296330" y="715414"/>
                </a:cubicBezTo>
                <a:close/>
                <a:moveTo>
                  <a:pt x="2278988" y="362662"/>
                </a:moveTo>
                <a:cubicBezTo>
                  <a:pt x="2277402" y="369599"/>
                  <a:pt x="2272447" y="375347"/>
                  <a:pt x="2266104" y="377676"/>
                </a:cubicBezTo>
                <a:cubicBezTo>
                  <a:pt x="2258870" y="380302"/>
                  <a:pt x="2250347" y="378369"/>
                  <a:pt x="2242122" y="372126"/>
                </a:cubicBezTo>
                <a:cubicBezTo>
                  <a:pt x="2229932" y="362910"/>
                  <a:pt x="2206990" y="358252"/>
                  <a:pt x="2188558" y="367815"/>
                </a:cubicBezTo>
                <a:cubicBezTo>
                  <a:pt x="2178846" y="372820"/>
                  <a:pt x="2162791" y="386149"/>
                  <a:pt x="2163881" y="418704"/>
                </a:cubicBezTo>
                <a:cubicBezTo>
                  <a:pt x="2162791" y="451556"/>
                  <a:pt x="2178846" y="464935"/>
                  <a:pt x="2188558" y="469939"/>
                </a:cubicBezTo>
                <a:cubicBezTo>
                  <a:pt x="2206990" y="479503"/>
                  <a:pt x="2229932" y="474845"/>
                  <a:pt x="2242122" y="465579"/>
                </a:cubicBezTo>
                <a:cubicBezTo>
                  <a:pt x="2250347" y="459385"/>
                  <a:pt x="2258870" y="457452"/>
                  <a:pt x="2266104" y="460079"/>
                </a:cubicBezTo>
                <a:cubicBezTo>
                  <a:pt x="2272447" y="462358"/>
                  <a:pt x="2277402" y="468155"/>
                  <a:pt x="2278988" y="475092"/>
                </a:cubicBezTo>
                <a:cubicBezTo>
                  <a:pt x="2281812" y="487332"/>
                  <a:pt x="2280177" y="549022"/>
                  <a:pt x="2279087" y="578257"/>
                </a:cubicBezTo>
                <a:cubicBezTo>
                  <a:pt x="2226414" y="578257"/>
                  <a:pt x="2172800" y="577316"/>
                  <a:pt x="2164278" y="575383"/>
                </a:cubicBezTo>
                <a:cubicBezTo>
                  <a:pt x="2157142" y="573748"/>
                  <a:pt x="2151196" y="568694"/>
                  <a:pt x="2148818" y="562153"/>
                </a:cubicBezTo>
                <a:cubicBezTo>
                  <a:pt x="2146142" y="554721"/>
                  <a:pt x="2148124" y="546000"/>
                  <a:pt x="2154467" y="537576"/>
                </a:cubicBezTo>
                <a:cubicBezTo>
                  <a:pt x="2163931" y="525089"/>
                  <a:pt x="2168688" y="501701"/>
                  <a:pt x="2158926" y="482872"/>
                </a:cubicBezTo>
                <a:cubicBezTo>
                  <a:pt x="2153823" y="473011"/>
                  <a:pt x="2140196" y="456610"/>
                  <a:pt x="2106997" y="457750"/>
                </a:cubicBezTo>
                <a:cubicBezTo>
                  <a:pt x="2073550" y="456610"/>
                  <a:pt x="2059874" y="473011"/>
                  <a:pt x="2054721" y="482922"/>
                </a:cubicBezTo>
                <a:cubicBezTo>
                  <a:pt x="2045009" y="501701"/>
                  <a:pt x="2049766" y="525089"/>
                  <a:pt x="2059181" y="537576"/>
                </a:cubicBezTo>
                <a:cubicBezTo>
                  <a:pt x="2065523" y="546000"/>
                  <a:pt x="2067555" y="554721"/>
                  <a:pt x="2064829" y="562153"/>
                </a:cubicBezTo>
                <a:cubicBezTo>
                  <a:pt x="2062451" y="568694"/>
                  <a:pt x="2056554" y="573748"/>
                  <a:pt x="2049419" y="575383"/>
                </a:cubicBezTo>
                <a:cubicBezTo>
                  <a:pt x="2040648" y="577415"/>
                  <a:pt x="1984309" y="578356"/>
                  <a:pt x="1930249" y="578257"/>
                </a:cubicBezTo>
                <a:cubicBezTo>
                  <a:pt x="1929159" y="549022"/>
                  <a:pt x="1927574" y="487332"/>
                  <a:pt x="1930349" y="475092"/>
                </a:cubicBezTo>
                <a:cubicBezTo>
                  <a:pt x="1931934" y="468155"/>
                  <a:pt x="1936889" y="462358"/>
                  <a:pt x="1943232" y="460079"/>
                </a:cubicBezTo>
                <a:cubicBezTo>
                  <a:pt x="1950466" y="457452"/>
                  <a:pt x="1958989" y="459385"/>
                  <a:pt x="1967214" y="465579"/>
                </a:cubicBezTo>
                <a:cubicBezTo>
                  <a:pt x="1979453" y="474845"/>
                  <a:pt x="2002395" y="479503"/>
                  <a:pt x="2020828" y="469939"/>
                </a:cubicBezTo>
                <a:cubicBezTo>
                  <a:pt x="2030491" y="464885"/>
                  <a:pt x="2046595" y="451556"/>
                  <a:pt x="2045455" y="419051"/>
                </a:cubicBezTo>
                <a:cubicBezTo>
                  <a:pt x="2046595" y="386149"/>
                  <a:pt x="2030491" y="372820"/>
                  <a:pt x="2020828" y="367815"/>
                </a:cubicBezTo>
                <a:cubicBezTo>
                  <a:pt x="2002395" y="358252"/>
                  <a:pt x="1979453" y="362910"/>
                  <a:pt x="1967214" y="372126"/>
                </a:cubicBezTo>
                <a:cubicBezTo>
                  <a:pt x="1958989" y="378369"/>
                  <a:pt x="1950516" y="380302"/>
                  <a:pt x="1943232" y="377676"/>
                </a:cubicBezTo>
                <a:cubicBezTo>
                  <a:pt x="1936889" y="375347"/>
                  <a:pt x="1931934" y="369599"/>
                  <a:pt x="1930349" y="362662"/>
                </a:cubicBezTo>
                <a:cubicBezTo>
                  <a:pt x="1927524" y="350274"/>
                  <a:pt x="1929209" y="287196"/>
                  <a:pt x="1930299" y="258457"/>
                </a:cubicBezTo>
                <a:lnTo>
                  <a:pt x="1937880" y="258457"/>
                </a:lnTo>
                <a:cubicBezTo>
                  <a:pt x="2003039" y="258605"/>
                  <a:pt x="2043176" y="258556"/>
                  <a:pt x="2051599" y="256623"/>
                </a:cubicBezTo>
                <a:cubicBezTo>
                  <a:pt x="2062005" y="254245"/>
                  <a:pt x="2070627" y="246763"/>
                  <a:pt x="2074145" y="237150"/>
                </a:cubicBezTo>
                <a:cubicBezTo>
                  <a:pt x="2078059" y="226397"/>
                  <a:pt x="2075532" y="214357"/>
                  <a:pt x="2067109" y="203158"/>
                </a:cubicBezTo>
                <a:cubicBezTo>
                  <a:pt x="2059478" y="193099"/>
                  <a:pt x="2055662" y="174220"/>
                  <a:pt x="2063541" y="159058"/>
                </a:cubicBezTo>
                <a:cubicBezTo>
                  <a:pt x="2070627" y="145382"/>
                  <a:pt x="2085542" y="138494"/>
                  <a:pt x="2106997" y="139238"/>
                </a:cubicBezTo>
                <a:cubicBezTo>
                  <a:pt x="2128155" y="138544"/>
                  <a:pt x="2143020" y="145382"/>
                  <a:pt x="2150106" y="159058"/>
                </a:cubicBezTo>
                <a:cubicBezTo>
                  <a:pt x="2158034" y="174220"/>
                  <a:pt x="2154169" y="193099"/>
                  <a:pt x="2146588" y="203158"/>
                </a:cubicBezTo>
                <a:cubicBezTo>
                  <a:pt x="2138115" y="214357"/>
                  <a:pt x="2135637" y="226397"/>
                  <a:pt x="2139502" y="237150"/>
                </a:cubicBezTo>
                <a:cubicBezTo>
                  <a:pt x="2143020" y="246763"/>
                  <a:pt x="2151692" y="254245"/>
                  <a:pt x="2162048" y="256623"/>
                </a:cubicBezTo>
                <a:cubicBezTo>
                  <a:pt x="2170472" y="258556"/>
                  <a:pt x="2210657" y="258605"/>
                  <a:pt x="2275816" y="258457"/>
                </a:cubicBezTo>
                <a:lnTo>
                  <a:pt x="2279037" y="258457"/>
                </a:lnTo>
                <a:cubicBezTo>
                  <a:pt x="2280127" y="287246"/>
                  <a:pt x="2281812" y="350274"/>
                  <a:pt x="2278988" y="362662"/>
                </a:cubicBezTo>
                <a:close/>
                <a:moveTo>
                  <a:pt x="2106997" y="2428333"/>
                </a:moveTo>
                <a:cubicBezTo>
                  <a:pt x="2073451" y="2427095"/>
                  <a:pt x="2059874" y="2443595"/>
                  <a:pt x="2054721" y="2453456"/>
                </a:cubicBezTo>
                <a:cubicBezTo>
                  <a:pt x="2050806" y="2461086"/>
                  <a:pt x="2049221" y="2469460"/>
                  <a:pt x="2049419" y="2477537"/>
                </a:cubicBezTo>
                <a:lnTo>
                  <a:pt x="2059230" y="2477537"/>
                </a:lnTo>
                <a:cubicBezTo>
                  <a:pt x="2059081" y="2470996"/>
                  <a:pt x="2060320" y="2464208"/>
                  <a:pt x="2063541" y="2458014"/>
                </a:cubicBezTo>
                <a:cubicBezTo>
                  <a:pt x="2070627" y="2444338"/>
                  <a:pt x="2085641" y="2437599"/>
                  <a:pt x="2106997" y="2438194"/>
                </a:cubicBezTo>
                <a:cubicBezTo>
                  <a:pt x="2128155" y="2437451"/>
                  <a:pt x="2143020" y="2444338"/>
                  <a:pt x="2150106" y="2458014"/>
                </a:cubicBezTo>
                <a:cubicBezTo>
                  <a:pt x="2153327" y="2464208"/>
                  <a:pt x="2154615" y="2470996"/>
                  <a:pt x="2154417" y="2477537"/>
                </a:cubicBezTo>
                <a:lnTo>
                  <a:pt x="2164278" y="2477537"/>
                </a:lnTo>
                <a:cubicBezTo>
                  <a:pt x="2164476" y="2469460"/>
                  <a:pt x="2162890" y="2461086"/>
                  <a:pt x="2158926" y="2453456"/>
                </a:cubicBezTo>
                <a:cubicBezTo>
                  <a:pt x="2153823" y="2443595"/>
                  <a:pt x="2140444" y="2427095"/>
                  <a:pt x="2106997" y="2428333"/>
                </a:cubicBezTo>
                <a:close/>
                <a:moveTo>
                  <a:pt x="807132" y="2453456"/>
                </a:moveTo>
                <a:cubicBezTo>
                  <a:pt x="802028" y="2443595"/>
                  <a:pt x="788402" y="2427095"/>
                  <a:pt x="755203" y="2428333"/>
                </a:cubicBezTo>
                <a:cubicBezTo>
                  <a:pt x="721707" y="2427144"/>
                  <a:pt x="708080" y="2443595"/>
                  <a:pt x="702976" y="2453456"/>
                </a:cubicBezTo>
                <a:cubicBezTo>
                  <a:pt x="699012" y="2461086"/>
                  <a:pt x="697427" y="2469460"/>
                  <a:pt x="697625" y="2477537"/>
                </a:cubicBezTo>
                <a:lnTo>
                  <a:pt x="707436" y="2477537"/>
                </a:lnTo>
                <a:cubicBezTo>
                  <a:pt x="707287" y="2470947"/>
                  <a:pt x="708526" y="2464208"/>
                  <a:pt x="711747" y="2458014"/>
                </a:cubicBezTo>
                <a:cubicBezTo>
                  <a:pt x="718833" y="2444338"/>
                  <a:pt x="733748" y="2437599"/>
                  <a:pt x="755203" y="2438194"/>
                </a:cubicBezTo>
                <a:cubicBezTo>
                  <a:pt x="776411" y="2437599"/>
                  <a:pt x="791276" y="2444338"/>
                  <a:pt x="798362" y="2458014"/>
                </a:cubicBezTo>
                <a:cubicBezTo>
                  <a:pt x="801583" y="2464208"/>
                  <a:pt x="802821" y="2470996"/>
                  <a:pt x="802673" y="2477537"/>
                </a:cubicBezTo>
                <a:lnTo>
                  <a:pt x="812484" y="2477537"/>
                </a:lnTo>
                <a:cubicBezTo>
                  <a:pt x="812682" y="2469460"/>
                  <a:pt x="811096" y="2461086"/>
                  <a:pt x="807132" y="2453456"/>
                </a:cubicBezTo>
                <a:close/>
                <a:moveTo>
                  <a:pt x="51731" y="1681504"/>
                </a:moveTo>
                <a:cubicBezTo>
                  <a:pt x="34190" y="1672437"/>
                  <a:pt x="12586" y="1676153"/>
                  <a:pt x="0" y="1684577"/>
                </a:cubicBezTo>
                <a:lnTo>
                  <a:pt x="0" y="1696518"/>
                </a:lnTo>
                <a:cubicBezTo>
                  <a:pt x="1387" y="1695676"/>
                  <a:pt x="2775" y="1694784"/>
                  <a:pt x="4113" y="1693743"/>
                </a:cubicBezTo>
                <a:cubicBezTo>
                  <a:pt x="13924" y="1686311"/>
                  <a:pt x="32357" y="1682595"/>
                  <a:pt x="47172" y="1690275"/>
                </a:cubicBezTo>
                <a:cubicBezTo>
                  <a:pt x="60501" y="1697212"/>
                  <a:pt x="67191" y="1711780"/>
                  <a:pt x="66497" y="1732740"/>
                </a:cubicBezTo>
                <a:cubicBezTo>
                  <a:pt x="67191" y="1753353"/>
                  <a:pt x="60501" y="1767921"/>
                  <a:pt x="47172" y="1774858"/>
                </a:cubicBezTo>
                <a:cubicBezTo>
                  <a:pt x="32357" y="1782538"/>
                  <a:pt x="13924" y="1778773"/>
                  <a:pt x="4113" y="1771389"/>
                </a:cubicBezTo>
                <a:cubicBezTo>
                  <a:pt x="2775" y="1770349"/>
                  <a:pt x="1387" y="1769457"/>
                  <a:pt x="0" y="1768615"/>
                </a:cubicBezTo>
                <a:lnTo>
                  <a:pt x="0" y="1780556"/>
                </a:lnTo>
                <a:cubicBezTo>
                  <a:pt x="12586" y="1788980"/>
                  <a:pt x="34190" y="1792696"/>
                  <a:pt x="51731" y="1783628"/>
                </a:cubicBezTo>
                <a:cubicBezTo>
                  <a:pt x="61393" y="1778624"/>
                  <a:pt x="77497" y="1765295"/>
                  <a:pt x="76407" y="1732740"/>
                </a:cubicBezTo>
                <a:cubicBezTo>
                  <a:pt x="77497" y="1699838"/>
                  <a:pt x="61393" y="1686509"/>
                  <a:pt x="51731" y="1681504"/>
                </a:cubicBezTo>
                <a:close/>
                <a:moveTo>
                  <a:pt x="51731" y="2009927"/>
                </a:moveTo>
                <a:cubicBezTo>
                  <a:pt x="34190" y="2000859"/>
                  <a:pt x="12586" y="2004575"/>
                  <a:pt x="0" y="2012999"/>
                </a:cubicBezTo>
                <a:lnTo>
                  <a:pt x="0" y="2024941"/>
                </a:lnTo>
                <a:cubicBezTo>
                  <a:pt x="1387" y="2024098"/>
                  <a:pt x="2775" y="2023206"/>
                  <a:pt x="4113" y="2022166"/>
                </a:cubicBezTo>
                <a:cubicBezTo>
                  <a:pt x="13924" y="2014733"/>
                  <a:pt x="32357" y="2011017"/>
                  <a:pt x="47172" y="2018697"/>
                </a:cubicBezTo>
                <a:cubicBezTo>
                  <a:pt x="60501" y="2025634"/>
                  <a:pt x="67191" y="2040202"/>
                  <a:pt x="66497" y="2061162"/>
                </a:cubicBezTo>
                <a:cubicBezTo>
                  <a:pt x="67191" y="2081775"/>
                  <a:pt x="60501" y="2096343"/>
                  <a:pt x="47172" y="2103280"/>
                </a:cubicBezTo>
                <a:cubicBezTo>
                  <a:pt x="32357" y="2110961"/>
                  <a:pt x="13924" y="2107195"/>
                  <a:pt x="4113" y="2099812"/>
                </a:cubicBezTo>
                <a:cubicBezTo>
                  <a:pt x="2775" y="2098771"/>
                  <a:pt x="1387" y="2097879"/>
                  <a:pt x="0" y="2097037"/>
                </a:cubicBezTo>
                <a:lnTo>
                  <a:pt x="0" y="2108979"/>
                </a:lnTo>
                <a:cubicBezTo>
                  <a:pt x="12586" y="2117402"/>
                  <a:pt x="34190" y="2121119"/>
                  <a:pt x="51731" y="2112051"/>
                </a:cubicBezTo>
                <a:cubicBezTo>
                  <a:pt x="61393" y="2107046"/>
                  <a:pt x="77497" y="2093717"/>
                  <a:pt x="76407" y="2061162"/>
                </a:cubicBezTo>
                <a:cubicBezTo>
                  <a:pt x="77497" y="2028260"/>
                  <a:pt x="61393" y="2014931"/>
                  <a:pt x="51731" y="2009927"/>
                </a:cubicBezTo>
                <a:close/>
                <a:moveTo>
                  <a:pt x="51731" y="696237"/>
                </a:moveTo>
                <a:cubicBezTo>
                  <a:pt x="34190" y="687170"/>
                  <a:pt x="12586" y="690886"/>
                  <a:pt x="0" y="699310"/>
                </a:cubicBezTo>
                <a:lnTo>
                  <a:pt x="0" y="711251"/>
                </a:lnTo>
                <a:cubicBezTo>
                  <a:pt x="1387" y="710409"/>
                  <a:pt x="2775" y="709517"/>
                  <a:pt x="4113" y="708476"/>
                </a:cubicBezTo>
                <a:cubicBezTo>
                  <a:pt x="13924" y="701044"/>
                  <a:pt x="32357" y="697328"/>
                  <a:pt x="47172" y="705008"/>
                </a:cubicBezTo>
                <a:cubicBezTo>
                  <a:pt x="60501" y="711945"/>
                  <a:pt x="67191" y="726513"/>
                  <a:pt x="66497" y="747473"/>
                </a:cubicBezTo>
                <a:cubicBezTo>
                  <a:pt x="67191" y="768086"/>
                  <a:pt x="60501" y="782654"/>
                  <a:pt x="47172" y="789542"/>
                </a:cubicBezTo>
                <a:cubicBezTo>
                  <a:pt x="32357" y="797271"/>
                  <a:pt x="13924" y="793506"/>
                  <a:pt x="4113" y="786073"/>
                </a:cubicBezTo>
                <a:cubicBezTo>
                  <a:pt x="2775" y="785032"/>
                  <a:pt x="1387" y="784140"/>
                  <a:pt x="0" y="783298"/>
                </a:cubicBezTo>
                <a:lnTo>
                  <a:pt x="0" y="795289"/>
                </a:lnTo>
                <a:cubicBezTo>
                  <a:pt x="12586" y="803713"/>
                  <a:pt x="34190" y="807429"/>
                  <a:pt x="51731" y="798362"/>
                </a:cubicBezTo>
                <a:cubicBezTo>
                  <a:pt x="61393" y="793357"/>
                  <a:pt x="77497" y="779978"/>
                  <a:pt x="76407" y="747473"/>
                </a:cubicBezTo>
                <a:cubicBezTo>
                  <a:pt x="77497" y="714571"/>
                  <a:pt x="61393" y="701242"/>
                  <a:pt x="51731" y="696237"/>
                </a:cubicBezTo>
                <a:close/>
                <a:moveTo>
                  <a:pt x="51731" y="1024660"/>
                </a:moveTo>
                <a:cubicBezTo>
                  <a:pt x="34190" y="1015592"/>
                  <a:pt x="12586" y="1019308"/>
                  <a:pt x="0" y="1027732"/>
                </a:cubicBezTo>
                <a:lnTo>
                  <a:pt x="0" y="1039674"/>
                </a:lnTo>
                <a:cubicBezTo>
                  <a:pt x="1387" y="1038831"/>
                  <a:pt x="2775" y="1037939"/>
                  <a:pt x="4113" y="1036899"/>
                </a:cubicBezTo>
                <a:cubicBezTo>
                  <a:pt x="13924" y="1029466"/>
                  <a:pt x="32357" y="1025750"/>
                  <a:pt x="47172" y="1033430"/>
                </a:cubicBezTo>
                <a:cubicBezTo>
                  <a:pt x="60501" y="1040367"/>
                  <a:pt x="67191" y="1054935"/>
                  <a:pt x="66497" y="1075895"/>
                </a:cubicBezTo>
                <a:cubicBezTo>
                  <a:pt x="67191" y="1096508"/>
                  <a:pt x="60501" y="1111076"/>
                  <a:pt x="47172" y="1117964"/>
                </a:cubicBezTo>
                <a:cubicBezTo>
                  <a:pt x="32357" y="1125694"/>
                  <a:pt x="13924" y="1121928"/>
                  <a:pt x="4113" y="1114545"/>
                </a:cubicBezTo>
                <a:cubicBezTo>
                  <a:pt x="2775" y="1113504"/>
                  <a:pt x="1387" y="1112612"/>
                  <a:pt x="0" y="1111770"/>
                </a:cubicBezTo>
                <a:lnTo>
                  <a:pt x="0" y="1123712"/>
                </a:lnTo>
                <a:cubicBezTo>
                  <a:pt x="12586" y="1132135"/>
                  <a:pt x="34190" y="1135852"/>
                  <a:pt x="51731" y="1126784"/>
                </a:cubicBezTo>
                <a:cubicBezTo>
                  <a:pt x="61393" y="1121779"/>
                  <a:pt x="77497" y="1108401"/>
                  <a:pt x="76407" y="1075895"/>
                </a:cubicBezTo>
                <a:cubicBezTo>
                  <a:pt x="77497" y="1042994"/>
                  <a:pt x="61393" y="1029664"/>
                  <a:pt x="51731" y="1024660"/>
                </a:cubicBezTo>
                <a:close/>
                <a:moveTo>
                  <a:pt x="51731" y="39393"/>
                </a:moveTo>
                <a:cubicBezTo>
                  <a:pt x="34190" y="30325"/>
                  <a:pt x="12586" y="34041"/>
                  <a:pt x="0" y="42415"/>
                </a:cubicBezTo>
                <a:lnTo>
                  <a:pt x="0" y="54407"/>
                </a:lnTo>
                <a:cubicBezTo>
                  <a:pt x="1387" y="53564"/>
                  <a:pt x="2775" y="52672"/>
                  <a:pt x="4113" y="51632"/>
                </a:cubicBezTo>
                <a:cubicBezTo>
                  <a:pt x="13924" y="44199"/>
                  <a:pt x="32357" y="40483"/>
                  <a:pt x="47172" y="48163"/>
                </a:cubicBezTo>
                <a:cubicBezTo>
                  <a:pt x="60501" y="55100"/>
                  <a:pt x="67191" y="69619"/>
                  <a:pt x="66497" y="90628"/>
                </a:cubicBezTo>
                <a:cubicBezTo>
                  <a:pt x="67191" y="111241"/>
                  <a:pt x="60501" y="125809"/>
                  <a:pt x="47172" y="132697"/>
                </a:cubicBezTo>
                <a:cubicBezTo>
                  <a:pt x="32357" y="140427"/>
                  <a:pt x="13924" y="136661"/>
                  <a:pt x="4113" y="129228"/>
                </a:cubicBezTo>
                <a:cubicBezTo>
                  <a:pt x="2775" y="128188"/>
                  <a:pt x="1387" y="127296"/>
                  <a:pt x="0" y="126453"/>
                </a:cubicBezTo>
                <a:lnTo>
                  <a:pt x="0" y="138445"/>
                </a:lnTo>
                <a:cubicBezTo>
                  <a:pt x="12586" y="146868"/>
                  <a:pt x="34190" y="150585"/>
                  <a:pt x="51731" y="141517"/>
                </a:cubicBezTo>
                <a:cubicBezTo>
                  <a:pt x="61393" y="136463"/>
                  <a:pt x="77497" y="123134"/>
                  <a:pt x="76407" y="90628"/>
                </a:cubicBezTo>
                <a:cubicBezTo>
                  <a:pt x="77497" y="57727"/>
                  <a:pt x="61393" y="44397"/>
                  <a:pt x="51731" y="39393"/>
                </a:cubicBezTo>
                <a:close/>
                <a:moveTo>
                  <a:pt x="2154417" y="0"/>
                </a:moveTo>
                <a:cubicBezTo>
                  <a:pt x="2154615" y="6590"/>
                  <a:pt x="2153327" y="13379"/>
                  <a:pt x="2150106" y="19573"/>
                </a:cubicBezTo>
                <a:cubicBezTo>
                  <a:pt x="2143020" y="33249"/>
                  <a:pt x="2128106" y="40087"/>
                  <a:pt x="2106650" y="39393"/>
                </a:cubicBezTo>
                <a:cubicBezTo>
                  <a:pt x="2085492" y="40136"/>
                  <a:pt x="2070627" y="33249"/>
                  <a:pt x="2063541" y="19573"/>
                </a:cubicBezTo>
                <a:cubicBezTo>
                  <a:pt x="2060320" y="13379"/>
                  <a:pt x="2059081" y="6590"/>
                  <a:pt x="2059230" y="0"/>
                </a:cubicBezTo>
                <a:lnTo>
                  <a:pt x="2049419" y="0"/>
                </a:lnTo>
                <a:cubicBezTo>
                  <a:pt x="2049221" y="8126"/>
                  <a:pt x="2050757" y="16500"/>
                  <a:pt x="2054721" y="24131"/>
                </a:cubicBezTo>
                <a:cubicBezTo>
                  <a:pt x="2059874" y="33992"/>
                  <a:pt x="2073451" y="50344"/>
                  <a:pt x="2106650" y="49253"/>
                </a:cubicBezTo>
                <a:cubicBezTo>
                  <a:pt x="2107790" y="49303"/>
                  <a:pt x="2108830" y="49353"/>
                  <a:pt x="2109921" y="49353"/>
                </a:cubicBezTo>
                <a:cubicBezTo>
                  <a:pt x="2141088" y="49353"/>
                  <a:pt x="2153971" y="33695"/>
                  <a:pt x="2158926" y="24131"/>
                </a:cubicBezTo>
                <a:cubicBezTo>
                  <a:pt x="2162890" y="16500"/>
                  <a:pt x="2164476" y="8077"/>
                  <a:pt x="2164278" y="0"/>
                </a:cubicBezTo>
                <a:lnTo>
                  <a:pt x="2154417" y="0"/>
                </a:lnTo>
                <a:close/>
                <a:moveTo>
                  <a:pt x="1140609" y="0"/>
                </a:moveTo>
                <a:cubicBezTo>
                  <a:pt x="1140757" y="6590"/>
                  <a:pt x="1139519" y="13379"/>
                  <a:pt x="1136298" y="19573"/>
                </a:cubicBezTo>
                <a:cubicBezTo>
                  <a:pt x="1129212" y="33249"/>
                  <a:pt x="1114297" y="40087"/>
                  <a:pt x="1092842" y="39393"/>
                </a:cubicBezTo>
                <a:cubicBezTo>
                  <a:pt x="1071733" y="40087"/>
                  <a:pt x="1056769" y="33249"/>
                  <a:pt x="1049683" y="19573"/>
                </a:cubicBezTo>
                <a:cubicBezTo>
                  <a:pt x="1046462" y="13379"/>
                  <a:pt x="1045224" y="6590"/>
                  <a:pt x="1045372" y="0"/>
                </a:cubicBezTo>
                <a:lnTo>
                  <a:pt x="1035561" y="0"/>
                </a:lnTo>
                <a:cubicBezTo>
                  <a:pt x="1035363" y="8077"/>
                  <a:pt x="1036949" y="16500"/>
                  <a:pt x="1040913" y="24131"/>
                </a:cubicBezTo>
                <a:cubicBezTo>
                  <a:pt x="1046016" y="33992"/>
                  <a:pt x="1059692" y="50344"/>
                  <a:pt x="1092842" y="49253"/>
                </a:cubicBezTo>
                <a:cubicBezTo>
                  <a:pt x="1126437" y="50393"/>
                  <a:pt x="1139965" y="33992"/>
                  <a:pt x="1145118" y="24131"/>
                </a:cubicBezTo>
                <a:cubicBezTo>
                  <a:pt x="1149082" y="16500"/>
                  <a:pt x="1150618" y="8126"/>
                  <a:pt x="1150420" y="0"/>
                </a:cubicBezTo>
                <a:lnTo>
                  <a:pt x="1140609" y="0"/>
                </a:lnTo>
                <a:close/>
                <a:moveTo>
                  <a:pt x="2477488" y="1550839"/>
                </a:moveTo>
                <a:cubicBezTo>
                  <a:pt x="2477488" y="1550839"/>
                  <a:pt x="2477538" y="1550938"/>
                  <a:pt x="2477538" y="1550988"/>
                </a:cubicBezTo>
                <a:lnTo>
                  <a:pt x="2477538" y="1529780"/>
                </a:lnTo>
                <a:cubicBezTo>
                  <a:pt x="2475110" y="1536965"/>
                  <a:pt x="2475060" y="1544150"/>
                  <a:pt x="2477488" y="1550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" name="Google Shape;25;p4"/>
          <p:cNvGrpSpPr/>
          <p:nvPr/>
        </p:nvGrpSpPr>
        <p:grpSpPr>
          <a:xfrm>
            <a:off x="-1093789" y="-1040527"/>
            <a:ext cx="10820841" cy="7518731"/>
            <a:chOff x="-1093789" y="-1040527"/>
            <a:chExt cx="10820841" cy="7518731"/>
          </a:xfrm>
        </p:grpSpPr>
        <p:sp>
          <p:nvSpPr>
            <p:cNvPr id="26" name="Google Shape;26;p4"/>
            <p:cNvSpPr/>
            <p:nvPr/>
          </p:nvSpPr>
          <p:spPr>
            <a:xfrm rot="-8943979">
              <a:off x="-785123" y="4384019"/>
              <a:ext cx="1903845" cy="1727726"/>
            </a:xfrm>
            <a:custGeom>
              <a:avLst/>
              <a:gdLst/>
              <a:ahLst/>
              <a:cxnLst/>
              <a:rect l="l" t="t" r="r" b="b"/>
              <a:pathLst>
                <a:path w="2281" h="2070" extrusionOk="0">
                  <a:moveTo>
                    <a:pt x="2250" y="964"/>
                  </a:moveTo>
                  <a:cubicBezTo>
                    <a:pt x="2242" y="984"/>
                    <a:pt x="2232" y="1003"/>
                    <a:pt x="2220" y="1020"/>
                  </a:cubicBezTo>
                  <a:cubicBezTo>
                    <a:pt x="2157" y="1119"/>
                    <a:pt x="2054" y="1192"/>
                    <a:pt x="2005" y="1292"/>
                  </a:cubicBezTo>
                  <a:cubicBezTo>
                    <a:pt x="1991" y="1321"/>
                    <a:pt x="1982" y="1352"/>
                    <a:pt x="1979" y="1386"/>
                  </a:cubicBezTo>
                  <a:cubicBezTo>
                    <a:pt x="1975" y="1433"/>
                    <a:pt x="1986" y="1481"/>
                    <a:pt x="1984" y="1528"/>
                  </a:cubicBezTo>
                  <a:cubicBezTo>
                    <a:pt x="1983" y="1551"/>
                    <a:pt x="1980" y="1573"/>
                    <a:pt x="1973" y="1594"/>
                  </a:cubicBezTo>
                  <a:cubicBezTo>
                    <a:pt x="1945" y="1691"/>
                    <a:pt x="1865" y="1769"/>
                    <a:pt x="1779" y="1811"/>
                  </a:cubicBezTo>
                  <a:cubicBezTo>
                    <a:pt x="1777" y="1813"/>
                    <a:pt x="1774" y="1814"/>
                    <a:pt x="1772" y="1815"/>
                  </a:cubicBezTo>
                  <a:cubicBezTo>
                    <a:pt x="1767" y="1817"/>
                    <a:pt x="1762" y="1820"/>
                    <a:pt x="1757" y="1822"/>
                  </a:cubicBezTo>
                  <a:cubicBezTo>
                    <a:pt x="1670" y="1860"/>
                    <a:pt x="1576" y="1876"/>
                    <a:pt x="1486" y="1901"/>
                  </a:cubicBezTo>
                  <a:cubicBezTo>
                    <a:pt x="1473" y="1904"/>
                    <a:pt x="1460" y="1908"/>
                    <a:pt x="1448" y="1912"/>
                  </a:cubicBezTo>
                  <a:cubicBezTo>
                    <a:pt x="1372" y="1935"/>
                    <a:pt x="1298" y="1969"/>
                    <a:pt x="1223" y="1994"/>
                  </a:cubicBezTo>
                  <a:cubicBezTo>
                    <a:pt x="1168" y="2012"/>
                    <a:pt x="1113" y="2026"/>
                    <a:pt x="1055" y="2029"/>
                  </a:cubicBezTo>
                  <a:cubicBezTo>
                    <a:pt x="1054" y="2029"/>
                    <a:pt x="1053" y="2029"/>
                    <a:pt x="1051" y="2029"/>
                  </a:cubicBezTo>
                  <a:cubicBezTo>
                    <a:pt x="1051" y="2029"/>
                    <a:pt x="1002" y="2039"/>
                    <a:pt x="937" y="2048"/>
                  </a:cubicBezTo>
                  <a:cubicBezTo>
                    <a:pt x="860" y="2059"/>
                    <a:pt x="761" y="2070"/>
                    <a:pt x="695" y="2064"/>
                  </a:cubicBezTo>
                  <a:cubicBezTo>
                    <a:pt x="681" y="2062"/>
                    <a:pt x="666" y="2060"/>
                    <a:pt x="651" y="2059"/>
                  </a:cubicBezTo>
                  <a:cubicBezTo>
                    <a:pt x="638" y="2057"/>
                    <a:pt x="626" y="2055"/>
                    <a:pt x="613" y="2053"/>
                  </a:cubicBezTo>
                  <a:cubicBezTo>
                    <a:pt x="517" y="2038"/>
                    <a:pt x="423" y="2011"/>
                    <a:pt x="339" y="1961"/>
                  </a:cubicBezTo>
                  <a:cubicBezTo>
                    <a:pt x="324" y="1952"/>
                    <a:pt x="310" y="1943"/>
                    <a:pt x="295" y="1932"/>
                  </a:cubicBezTo>
                  <a:cubicBezTo>
                    <a:pt x="293" y="1930"/>
                    <a:pt x="290" y="1928"/>
                    <a:pt x="287" y="1926"/>
                  </a:cubicBezTo>
                  <a:cubicBezTo>
                    <a:pt x="231" y="1883"/>
                    <a:pt x="182" y="1826"/>
                    <a:pt x="159" y="1754"/>
                  </a:cubicBezTo>
                  <a:cubicBezTo>
                    <a:pt x="146" y="1714"/>
                    <a:pt x="143" y="1671"/>
                    <a:pt x="142" y="1628"/>
                  </a:cubicBezTo>
                  <a:cubicBezTo>
                    <a:pt x="142" y="1577"/>
                    <a:pt x="146" y="1526"/>
                    <a:pt x="144" y="1475"/>
                  </a:cubicBezTo>
                  <a:cubicBezTo>
                    <a:pt x="142" y="1418"/>
                    <a:pt x="133" y="1361"/>
                    <a:pt x="117" y="1306"/>
                  </a:cubicBezTo>
                  <a:cubicBezTo>
                    <a:pt x="107" y="1273"/>
                    <a:pt x="94" y="1240"/>
                    <a:pt x="79" y="1208"/>
                  </a:cubicBezTo>
                  <a:cubicBezTo>
                    <a:pt x="54" y="1156"/>
                    <a:pt x="21" y="1107"/>
                    <a:pt x="10" y="1049"/>
                  </a:cubicBezTo>
                  <a:cubicBezTo>
                    <a:pt x="8" y="1041"/>
                    <a:pt x="7" y="1032"/>
                    <a:pt x="6" y="1023"/>
                  </a:cubicBezTo>
                  <a:cubicBezTo>
                    <a:pt x="0" y="953"/>
                    <a:pt x="24" y="882"/>
                    <a:pt x="56" y="820"/>
                  </a:cubicBezTo>
                  <a:cubicBezTo>
                    <a:pt x="71" y="791"/>
                    <a:pt x="88" y="763"/>
                    <a:pt x="107" y="736"/>
                  </a:cubicBezTo>
                  <a:cubicBezTo>
                    <a:pt x="141" y="690"/>
                    <a:pt x="182" y="650"/>
                    <a:pt x="231" y="624"/>
                  </a:cubicBezTo>
                  <a:cubicBezTo>
                    <a:pt x="260" y="608"/>
                    <a:pt x="291" y="598"/>
                    <a:pt x="319" y="580"/>
                  </a:cubicBezTo>
                  <a:cubicBezTo>
                    <a:pt x="333" y="572"/>
                    <a:pt x="343" y="563"/>
                    <a:pt x="351" y="552"/>
                  </a:cubicBezTo>
                  <a:cubicBezTo>
                    <a:pt x="412" y="477"/>
                    <a:pt x="358" y="347"/>
                    <a:pt x="398" y="233"/>
                  </a:cubicBezTo>
                  <a:cubicBezTo>
                    <a:pt x="415" y="183"/>
                    <a:pt x="450" y="136"/>
                    <a:pt x="521" y="98"/>
                  </a:cubicBezTo>
                  <a:cubicBezTo>
                    <a:pt x="548" y="83"/>
                    <a:pt x="591" y="66"/>
                    <a:pt x="638" y="51"/>
                  </a:cubicBezTo>
                  <a:cubicBezTo>
                    <a:pt x="725" y="22"/>
                    <a:pt x="829" y="0"/>
                    <a:pt x="884" y="13"/>
                  </a:cubicBezTo>
                  <a:cubicBezTo>
                    <a:pt x="904" y="17"/>
                    <a:pt x="922" y="24"/>
                    <a:pt x="940" y="31"/>
                  </a:cubicBezTo>
                  <a:cubicBezTo>
                    <a:pt x="1039" y="73"/>
                    <a:pt x="1104" y="151"/>
                    <a:pt x="1161" y="160"/>
                  </a:cubicBezTo>
                  <a:cubicBezTo>
                    <a:pt x="1176" y="163"/>
                    <a:pt x="1191" y="164"/>
                    <a:pt x="1205" y="166"/>
                  </a:cubicBezTo>
                  <a:cubicBezTo>
                    <a:pt x="1316" y="178"/>
                    <a:pt x="1384" y="160"/>
                    <a:pt x="1497" y="103"/>
                  </a:cubicBezTo>
                  <a:cubicBezTo>
                    <a:pt x="1499" y="102"/>
                    <a:pt x="1501" y="101"/>
                    <a:pt x="1503" y="100"/>
                  </a:cubicBezTo>
                  <a:cubicBezTo>
                    <a:pt x="1620" y="41"/>
                    <a:pt x="1764" y="2"/>
                    <a:pt x="1873" y="71"/>
                  </a:cubicBezTo>
                  <a:cubicBezTo>
                    <a:pt x="1881" y="76"/>
                    <a:pt x="1890" y="82"/>
                    <a:pt x="1898" y="89"/>
                  </a:cubicBezTo>
                  <a:cubicBezTo>
                    <a:pt x="1965" y="145"/>
                    <a:pt x="1998" y="238"/>
                    <a:pt x="2017" y="330"/>
                  </a:cubicBezTo>
                  <a:cubicBezTo>
                    <a:pt x="2023" y="356"/>
                    <a:pt x="2028" y="382"/>
                    <a:pt x="2034" y="408"/>
                  </a:cubicBezTo>
                  <a:cubicBezTo>
                    <a:pt x="2039" y="430"/>
                    <a:pt x="2045" y="452"/>
                    <a:pt x="2054" y="472"/>
                  </a:cubicBezTo>
                  <a:cubicBezTo>
                    <a:pt x="2074" y="517"/>
                    <a:pt x="2170" y="543"/>
                    <a:pt x="2205" y="571"/>
                  </a:cubicBezTo>
                  <a:cubicBezTo>
                    <a:pt x="2229" y="589"/>
                    <a:pt x="2254" y="628"/>
                    <a:pt x="2267" y="672"/>
                  </a:cubicBezTo>
                  <a:cubicBezTo>
                    <a:pt x="2273" y="688"/>
                    <a:pt x="2276" y="706"/>
                    <a:pt x="2277" y="723"/>
                  </a:cubicBezTo>
                  <a:cubicBezTo>
                    <a:pt x="2281" y="804"/>
                    <a:pt x="2280" y="890"/>
                    <a:pt x="2250" y="9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 rot="-8943984">
              <a:off x="8081742" y="-768015"/>
              <a:ext cx="1415773" cy="1284805"/>
            </a:xfrm>
            <a:custGeom>
              <a:avLst/>
              <a:gdLst/>
              <a:ahLst/>
              <a:cxnLst/>
              <a:rect l="l" t="t" r="r" b="b"/>
              <a:pathLst>
                <a:path w="2281" h="2070" extrusionOk="0">
                  <a:moveTo>
                    <a:pt x="2250" y="964"/>
                  </a:moveTo>
                  <a:cubicBezTo>
                    <a:pt x="2242" y="984"/>
                    <a:pt x="2232" y="1003"/>
                    <a:pt x="2220" y="1020"/>
                  </a:cubicBezTo>
                  <a:cubicBezTo>
                    <a:pt x="2157" y="1119"/>
                    <a:pt x="2054" y="1192"/>
                    <a:pt x="2005" y="1292"/>
                  </a:cubicBezTo>
                  <a:cubicBezTo>
                    <a:pt x="1991" y="1321"/>
                    <a:pt x="1982" y="1352"/>
                    <a:pt x="1979" y="1386"/>
                  </a:cubicBezTo>
                  <a:cubicBezTo>
                    <a:pt x="1975" y="1433"/>
                    <a:pt x="1986" y="1481"/>
                    <a:pt x="1984" y="1528"/>
                  </a:cubicBezTo>
                  <a:cubicBezTo>
                    <a:pt x="1983" y="1551"/>
                    <a:pt x="1980" y="1573"/>
                    <a:pt x="1973" y="1594"/>
                  </a:cubicBezTo>
                  <a:cubicBezTo>
                    <a:pt x="1945" y="1691"/>
                    <a:pt x="1865" y="1769"/>
                    <a:pt x="1779" y="1811"/>
                  </a:cubicBezTo>
                  <a:cubicBezTo>
                    <a:pt x="1777" y="1813"/>
                    <a:pt x="1774" y="1814"/>
                    <a:pt x="1772" y="1815"/>
                  </a:cubicBezTo>
                  <a:cubicBezTo>
                    <a:pt x="1767" y="1817"/>
                    <a:pt x="1762" y="1820"/>
                    <a:pt x="1757" y="1822"/>
                  </a:cubicBezTo>
                  <a:cubicBezTo>
                    <a:pt x="1670" y="1860"/>
                    <a:pt x="1576" y="1876"/>
                    <a:pt x="1486" y="1901"/>
                  </a:cubicBezTo>
                  <a:cubicBezTo>
                    <a:pt x="1473" y="1904"/>
                    <a:pt x="1460" y="1908"/>
                    <a:pt x="1448" y="1912"/>
                  </a:cubicBezTo>
                  <a:cubicBezTo>
                    <a:pt x="1372" y="1935"/>
                    <a:pt x="1298" y="1969"/>
                    <a:pt x="1223" y="1994"/>
                  </a:cubicBezTo>
                  <a:cubicBezTo>
                    <a:pt x="1168" y="2012"/>
                    <a:pt x="1113" y="2026"/>
                    <a:pt x="1055" y="2029"/>
                  </a:cubicBezTo>
                  <a:cubicBezTo>
                    <a:pt x="1054" y="2029"/>
                    <a:pt x="1053" y="2029"/>
                    <a:pt x="1051" y="2029"/>
                  </a:cubicBezTo>
                  <a:cubicBezTo>
                    <a:pt x="1051" y="2029"/>
                    <a:pt x="1002" y="2039"/>
                    <a:pt x="937" y="2048"/>
                  </a:cubicBezTo>
                  <a:cubicBezTo>
                    <a:pt x="860" y="2059"/>
                    <a:pt x="761" y="2070"/>
                    <a:pt x="695" y="2064"/>
                  </a:cubicBezTo>
                  <a:cubicBezTo>
                    <a:pt x="681" y="2062"/>
                    <a:pt x="666" y="2060"/>
                    <a:pt x="651" y="2059"/>
                  </a:cubicBezTo>
                  <a:cubicBezTo>
                    <a:pt x="638" y="2057"/>
                    <a:pt x="626" y="2055"/>
                    <a:pt x="613" y="2053"/>
                  </a:cubicBezTo>
                  <a:cubicBezTo>
                    <a:pt x="517" y="2038"/>
                    <a:pt x="423" y="2011"/>
                    <a:pt x="339" y="1961"/>
                  </a:cubicBezTo>
                  <a:cubicBezTo>
                    <a:pt x="324" y="1952"/>
                    <a:pt x="310" y="1943"/>
                    <a:pt x="295" y="1932"/>
                  </a:cubicBezTo>
                  <a:cubicBezTo>
                    <a:pt x="293" y="1930"/>
                    <a:pt x="290" y="1928"/>
                    <a:pt x="287" y="1926"/>
                  </a:cubicBezTo>
                  <a:cubicBezTo>
                    <a:pt x="231" y="1883"/>
                    <a:pt x="182" y="1826"/>
                    <a:pt x="159" y="1754"/>
                  </a:cubicBezTo>
                  <a:cubicBezTo>
                    <a:pt x="146" y="1714"/>
                    <a:pt x="143" y="1671"/>
                    <a:pt x="142" y="1628"/>
                  </a:cubicBezTo>
                  <a:cubicBezTo>
                    <a:pt x="142" y="1577"/>
                    <a:pt x="146" y="1526"/>
                    <a:pt x="144" y="1475"/>
                  </a:cubicBezTo>
                  <a:cubicBezTo>
                    <a:pt x="142" y="1418"/>
                    <a:pt x="133" y="1361"/>
                    <a:pt x="117" y="1306"/>
                  </a:cubicBezTo>
                  <a:cubicBezTo>
                    <a:pt x="107" y="1273"/>
                    <a:pt x="94" y="1240"/>
                    <a:pt x="79" y="1208"/>
                  </a:cubicBezTo>
                  <a:cubicBezTo>
                    <a:pt x="54" y="1156"/>
                    <a:pt x="21" y="1107"/>
                    <a:pt x="10" y="1049"/>
                  </a:cubicBezTo>
                  <a:cubicBezTo>
                    <a:pt x="8" y="1041"/>
                    <a:pt x="7" y="1032"/>
                    <a:pt x="6" y="1023"/>
                  </a:cubicBezTo>
                  <a:cubicBezTo>
                    <a:pt x="0" y="953"/>
                    <a:pt x="24" y="882"/>
                    <a:pt x="56" y="820"/>
                  </a:cubicBezTo>
                  <a:cubicBezTo>
                    <a:pt x="71" y="791"/>
                    <a:pt x="88" y="763"/>
                    <a:pt x="107" y="736"/>
                  </a:cubicBezTo>
                  <a:cubicBezTo>
                    <a:pt x="141" y="690"/>
                    <a:pt x="182" y="650"/>
                    <a:pt x="231" y="624"/>
                  </a:cubicBezTo>
                  <a:cubicBezTo>
                    <a:pt x="260" y="608"/>
                    <a:pt x="291" y="598"/>
                    <a:pt x="319" y="580"/>
                  </a:cubicBezTo>
                  <a:cubicBezTo>
                    <a:pt x="333" y="572"/>
                    <a:pt x="343" y="563"/>
                    <a:pt x="351" y="552"/>
                  </a:cubicBezTo>
                  <a:cubicBezTo>
                    <a:pt x="412" y="477"/>
                    <a:pt x="358" y="347"/>
                    <a:pt x="398" y="233"/>
                  </a:cubicBezTo>
                  <a:cubicBezTo>
                    <a:pt x="415" y="183"/>
                    <a:pt x="450" y="136"/>
                    <a:pt x="521" y="98"/>
                  </a:cubicBezTo>
                  <a:cubicBezTo>
                    <a:pt x="548" y="83"/>
                    <a:pt x="591" y="66"/>
                    <a:pt x="638" y="51"/>
                  </a:cubicBezTo>
                  <a:cubicBezTo>
                    <a:pt x="725" y="22"/>
                    <a:pt x="829" y="0"/>
                    <a:pt x="884" y="13"/>
                  </a:cubicBezTo>
                  <a:cubicBezTo>
                    <a:pt x="904" y="17"/>
                    <a:pt x="922" y="24"/>
                    <a:pt x="940" y="31"/>
                  </a:cubicBezTo>
                  <a:cubicBezTo>
                    <a:pt x="1039" y="73"/>
                    <a:pt x="1104" y="151"/>
                    <a:pt x="1161" y="160"/>
                  </a:cubicBezTo>
                  <a:cubicBezTo>
                    <a:pt x="1176" y="163"/>
                    <a:pt x="1191" y="164"/>
                    <a:pt x="1205" y="166"/>
                  </a:cubicBezTo>
                  <a:cubicBezTo>
                    <a:pt x="1316" y="178"/>
                    <a:pt x="1384" y="160"/>
                    <a:pt x="1497" y="103"/>
                  </a:cubicBezTo>
                  <a:cubicBezTo>
                    <a:pt x="1499" y="102"/>
                    <a:pt x="1501" y="101"/>
                    <a:pt x="1503" y="100"/>
                  </a:cubicBezTo>
                  <a:cubicBezTo>
                    <a:pt x="1620" y="41"/>
                    <a:pt x="1764" y="2"/>
                    <a:pt x="1873" y="71"/>
                  </a:cubicBezTo>
                  <a:cubicBezTo>
                    <a:pt x="1881" y="76"/>
                    <a:pt x="1890" y="82"/>
                    <a:pt x="1898" y="89"/>
                  </a:cubicBezTo>
                  <a:cubicBezTo>
                    <a:pt x="1965" y="145"/>
                    <a:pt x="1998" y="238"/>
                    <a:pt x="2017" y="330"/>
                  </a:cubicBezTo>
                  <a:cubicBezTo>
                    <a:pt x="2023" y="356"/>
                    <a:pt x="2028" y="382"/>
                    <a:pt x="2034" y="408"/>
                  </a:cubicBezTo>
                  <a:cubicBezTo>
                    <a:pt x="2039" y="430"/>
                    <a:pt x="2045" y="452"/>
                    <a:pt x="2054" y="472"/>
                  </a:cubicBezTo>
                  <a:cubicBezTo>
                    <a:pt x="2074" y="517"/>
                    <a:pt x="2170" y="543"/>
                    <a:pt x="2205" y="571"/>
                  </a:cubicBezTo>
                  <a:cubicBezTo>
                    <a:pt x="2229" y="589"/>
                    <a:pt x="2254" y="628"/>
                    <a:pt x="2267" y="672"/>
                  </a:cubicBezTo>
                  <a:cubicBezTo>
                    <a:pt x="2273" y="688"/>
                    <a:pt x="2276" y="706"/>
                    <a:pt x="2277" y="723"/>
                  </a:cubicBezTo>
                  <a:cubicBezTo>
                    <a:pt x="2281" y="804"/>
                    <a:pt x="2280" y="890"/>
                    <a:pt x="2250" y="9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726450" y="1621175"/>
            <a:ext cx="3712800" cy="25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>
            <a:spLocks noGrp="1"/>
          </p:cNvSpPr>
          <p:nvPr>
            <p:ph type="pic" idx="2"/>
          </p:nvPr>
        </p:nvSpPr>
        <p:spPr>
          <a:xfrm>
            <a:off x="4976975" y="1221275"/>
            <a:ext cx="3216900" cy="332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9" name="Google Shape;59;p7"/>
          <p:cNvSpPr/>
          <p:nvPr/>
        </p:nvSpPr>
        <p:spPr>
          <a:xfrm rot="-5399988">
            <a:off x="8115887" y="3879129"/>
            <a:ext cx="1686423" cy="1530444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-1764361" y="-397604"/>
            <a:ext cx="2477587" cy="2477537"/>
          </a:xfrm>
          <a:custGeom>
            <a:avLst/>
            <a:gdLst/>
            <a:ahLst/>
            <a:cxnLst/>
            <a:rect l="l" t="t" r="r" b="b"/>
            <a:pathLst>
              <a:path w="2477587" h="2477537" extrusionOk="0">
                <a:moveTo>
                  <a:pt x="184577" y="0"/>
                </a:moveTo>
                <a:cubicBezTo>
                  <a:pt x="184725" y="6590"/>
                  <a:pt x="183486" y="13379"/>
                  <a:pt x="180266" y="19573"/>
                </a:cubicBezTo>
                <a:cubicBezTo>
                  <a:pt x="173180" y="33249"/>
                  <a:pt x="158265" y="40087"/>
                  <a:pt x="136810" y="39393"/>
                </a:cubicBezTo>
                <a:cubicBezTo>
                  <a:pt x="115651" y="40037"/>
                  <a:pt x="100786" y="33249"/>
                  <a:pt x="93700" y="19573"/>
                </a:cubicBezTo>
                <a:cubicBezTo>
                  <a:pt x="90480" y="13379"/>
                  <a:pt x="89191" y="6541"/>
                  <a:pt x="89390" y="0"/>
                </a:cubicBezTo>
                <a:lnTo>
                  <a:pt x="79529" y="0"/>
                </a:lnTo>
                <a:cubicBezTo>
                  <a:pt x="79331" y="8077"/>
                  <a:pt x="80916" y="16500"/>
                  <a:pt x="84880" y="24131"/>
                </a:cubicBezTo>
                <a:cubicBezTo>
                  <a:pt x="89984" y="33992"/>
                  <a:pt x="103660" y="50344"/>
                  <a:pt x="136810" y="49253"/>
                </a:cubicBezTo>
                <a:cubicBezTo>
                  <a:pt x="170405" y="50393"/>
                  <a:pt x="183932" y="33992"/>
                  <a:pt x="189086" y="24131"/>
                </a:cubicBezTo>
                <a:cubicBezTo>
                  <a:pt x="193050" y="16500"/>
                  <a:pt x="194586" y="8126"/>
                  <a:pt x="194388" y="0"/>
                </a:cubicBezTo>
                <a:lnTo>
                  <a:pt x="184577" y="0"/>
                </a:lnTo>
                <a:close/>
                <a:moveTo>
                  <a:pt x="189086" y="2453456"/>
                </a:moveTo>
                <a:cubicBezTo>
                  <a:pt x="183932" y="2443595"/>
                  <a:pt x="170256" y="2427095"/>
                  <a:pt x="137156" y="2428333"/>
                </a:cubicBezTo>
                <a:cubicBezTo>
                  <a:pt x="103611" y="2427144"/>
                  <a:pt x="89984" y="2443595"/>
                  <a:pt x="84880" y="2453456"/>
                </a:cubicBezTo>
                <a:cubicBezTo>
                  <a:pt x="80916" y="2461086"/>
                  <a:pt x="79331" y="2469460"/>
                  <a:pt x="79529" y="2477537"/>
                </a:cubicBezTo>
                <a:lnTo>
                  <a:pt x="89390" y="2477537"/>
                </a:lnTo>
                <a:cubicBezTo>
                  <a:pt x="89241" y="2470996"/>
                  <a:pt x="90480" y="2464208"/>
                  <a:pt x="93700" y="2458014"/>
                </a:cubicBezTo>
                <a:cubicBezTo>
                  <a:pt x="100786" y="2444338"/>
                  <a:pt x="115651" y="2437599"/>
                  <a:pt x="137156" y="2438194"/>
                </a:cubicBezTo>
                <a:cubicBezTo>
                  <a:pt x="158216" y="2437500"/>
                  <a:pt x="173180" y="2444338"/>
                  <a:pt x="180266" y="2458014"/>
                </a:cubicBezTo>
                <a:cubicBezTo>
                  <a:pt x="183486" y="2464208"/>
                  <a:pt x="184725" y="2470996"/>
                  <a:pt x="184577" y="2477537"/>
                </a:cubicBezTo>
                <a:lnTo>
                  <a:pt x="194388" y="2477537"/>
                </a:lnTo>
                <a:cubicBezTo>
                  <a:pt x="194586" y="2469460"/>
                  <a:pt x="193000" y="2461086"/>
                  <a:pt x="189086" y="2453456"/>
                </a:cubicBezTo>
                <a:close/>
                <a:moveTo>
                  <a:pt x="1820990" y="2453456"/>
                </a:moveTo>
                <a:cubicBezTo>
                  <a:pt x="1815837" y="2443595"/>
                  <a:pt x="1802458" y="2427095"/>
                  <a:pt x="1769061" y="2428333"/>
                </a:cubicBezTo>
                <a:cubicBezTo>
                  <a:pt x="1735465" y="2427095"/>
                  <a:pt x="1721938" y="2443595"/>
                  <a:pt x="1716785" y="2453456"/>
                </a:cubicBezTo>
                <a:cubicBezTo>
                  <a:pt x="1712821" y="2461086"/>
                  <a:pt x="1711285" y="2469460"/>
                  <a:pt x="1711483" y="2477537"/>
                </a:cubicBezTo>
                <a:lnTo>
                  <a:pt x="1721294" y="2477537"/>
                </a:lnTo>
                <a:cubicBezTo>
                  <a:pt x="1721145" y="2470996"/>
                  <a:pt x="1722384" y="2464208"/>
                  <a:pt x="1725605" y="2458014"/>
                </a:cubicBezTo>
                <a:cubicBezTo>
                  <a:pt x="1732691" y="2444338"/>
                  <a:pt x="1747704" y="2437599"/>
                  <a:pt x="1769061" y="2438194"/>
                </a:cubicBezTo>
                <a:cubicBezTo>
                  <a:pt x="1790169" y="2437451"/>
                  <a:pt x="1805084" y="2444338"/>
                  <a:pt x="1812170" y="2458014"/>
                </a:cubicBezTo>
                <a:cubicBezTo>
                  <a:pt x="1815391" y="2464208"/>
                  <a:pt x="1816630" y="2470996"/>
                  <a:pt x="1816481" y="2477537"/>
                </a:cubicBezTo>
                <a:lnTo>
                  <a:pt x="1826341" y="2477537"/>
                </a:lnTo>
                <a:cubicBezTo>
                  <a:pt x="1826540" y="2469460"/>
                  <a:pt x="1824954" y="2461086"/>
                  <a:pt x="1820990" y="2453456"/>
                </a:cubicBezTo>
                <a:close/>
                <a:moveTo>
                  <a:pt x="2444933" y="2428333"/>
                </a:moveTo>
                <a:cubicBezTo>
                  <a:pt x="2411387" y="2427144"/>
                  <a:pt x="2397810" y="2443595"/>
                  <a:pt x="2392707" y="2453456"/>
                </a:cubicBezTo>
                <a:cubicBezTo>
                  <a:pt x="2388743" y="2461086"/>
                  <a:pt x="2387157" y="2469460"/>
                  <a:pt x="2387355" y="2477537"/>
                </a:cubicBezTo>
                <a:lnTo>
                  <a:pt x="2397166" y="2477537"/>
                </a:lnTo>
                <a:cubicBezTo>
                  <a:pt x="2397018" y="2470996"/>
                  <a:pt x="2398256" y="2464208"/>
                  <a:pt x="2401477" y="2458014"/>
                </a:cubicBezTo>
                <a:cubicBezTo>
                  <a:pt x="2408563" y="2444338"/>
                  <a:pt x="2423577" y="2437550"/>
                  <a:pt x="2444933" y="2438194"/>
                </a:cubicBezTo>
                <a:cubicBezTo>
                  <a:pt x="2458560" y="2437797"/>
                  <a:pt x="2469560" y="2440473"/>
                  <a:pt x="2477538" y="2446023"/>
                </a:cubicBezTo>
                <a:lnTo>
                  <a:pt x="2477538" y="2434478"/>
                </a:lnTo>
                <a:cubicBezTo>
                  <a:pt x="2469659" y="2430464"/>
                  <a:pt x="2459105" y="2427788"/>
                  <a:pt x="2444933" y="2428333"/>
                </a:cubicBezTo>
                <a:close/>
                <a:moveTo>
                  <a:pt x="2392707" y="352554"/>
                </a:moveTo>
                <a:cubicBezTo>
                  <a:pt x="2397810" y="362414"/>
                  <a:pt x="2411239" y="378815"/>
                  <a:pt x="2444636" y="377725"/>
                </a:cubicBezTo>
                <a:cubicBezTo>
                  <a:pt x="2458956" y="378171"/>
                  <a:pt x="2469609" y="375496"/>
                  <a:pt x="2477538" y="371432"/>
                </a:cubicBezTo>
                <a:lnTo>
                  <a:pt x="2477538" y="359986"/>
                </a:lnTo>
                <a:cubicBezTo>
                  <a:pt x="2469510" y="365635"/>
                  <a:pt x="2458361" y="368311"/>
                  <a:pt x="2444636" y="367815"/>
                </a:cubicBezTo>
                <a:cubicBezTo>
                  <a:pt x="2423478" y="368509"/>
                  <a:pt x="2408563" y="361671"/>
                  <a:pt x="2401477" y="347995"/>
                </a:cubicBezTo>
                <a:cubicBezTo>
                  <a:pt x="2393599" y="332832"/>
                  <a:pt x="2397414" y="313954"/>
                  <a:pt x="2405045" y="303895"/>
                </a:cubicBezTo>
                <a:cubicBezTo>
                  <a:pt x="2413468" y="292696"/>
                  <a:pt x="2415995" y="280606"/>
                  <a:pt x="2412081" y="269903"/>
                </a:cubicBezTo>
                <a:cubicBezTo>
                  <a:pt x="2408563" y="260240"/>
                  <a:pt x="2399941" y="252808"/>
                  <a:pt x="2389535" y="250429"/>
                </a:cubicBezTo>
                <a:cubicBezTo>
                  <a:pt x="2381607" y="248596"/>
                  <a:pt x="2345435" y="248447"/>
                  <a:pt x="2286718" y="248547"/>
                </a:cubicBezTo>
                <a:cubicBezTo>
                  <a:pt x="2285627" y="218866"/>
                  <a:pt x="2284091" y="158711"/>
                  <a:pt x="2286866" y="146670"/>
                </a:cubicBezTo>
                <a:cubicBezTo>
                  <a:pt x="2288452" y="139733"/>
                  <a:pt x="2293357" y="133936"/>
                  <a:pt x="2299700" y="131656"/>
                </a:cubicBezTo>
                <a:cubicBezTo>
                  <a:pt x="2306984" y="128981"/>
                  <a:pt x="2315507" y="130963"/>
                  <a:pt x="2323683" y="137156"/>
                </a:cubicBezTo>
                <a:cubicBezTo>
                  <a:pt x="2335922" y="146373"/>
                  <a:pt x="2358863" y="151080"/>
                  <a:pt x="2377296" y="141517"/>
                </a:cubicBezTo>
                <a:cubicBezTo>
                  <a:pt x="2386959" y="136463"/>
                  <a:pt x="2403063" y="123134"/>
                  <a:pt x="2401923" y="90628"/>
                </a:cubicBezTo>
                <a:cubicBezTo>
                  <a:pt x="2403063" y="57727"/>
                  <a:pt x="2386959" y="44397"/>
                  <a:pt x="2377296" y="39343"/>
                </a:cubicBezTo>
                <a:cubicBezTo>
                  <a:pt x="2358863" y="29830"/>
                  <a:pt x="2335922" y="34487"/>
                  <a:pt x="2323683" y="43704"/>
                </a:cubicBezTo>
                <a:cubicBezTo>
                  <a:pt x="2315507" y="49947"/>
                  <a:pt x="2306934" y="51880"/>
                  <a:pt x="2299700" y="49253"/>
                </a:cubicBezTo>
                <a:cubicBezTo>
                  <a:pt x="2293357" y="46925"/>
                  <a:pt x="2288452" y="41177"/>
                  <a:pt x="2286866" y="34240"/>
                </a:cubicBezTo>
                <a:cubicBezTo>
                  <a:pt x="2285677" y="29235"/>
                  <a:pt x="2285281" y="15955"/>
                  <a:pt x="2285281" y="0"/>
                </a:cubicBezTo>
                <a:lnTo>
                  <a:pt x="2275371" y="0"/>
                </a:lnTo>
                <a:cubicBezTo>
                  <a:pt x="2275371" y="16451"/>
                  <a:pt x="2275866" y="30672"/>
                  <a:pt x="2277204" y="36420"/>
                </a:cubicBezTo>
                <a:cubicBezTo>
                  <a:pt x="2279533" y="46627"/>
                  <a:pt x="2286866" y="55100"/>
                  <a:pt x="2296330" y="58569"/>
                </a:cubicBezTo>
                <a:cubicBezTo>
                  <a:pt x="2306835" y="62384"/>
                  <a:pt x="2318678" y="59907"/>
                  <a:pt x="2329678" y="51632"/>
                </a:cubicBezTo>
                <a:cubicBezTo>
                  <a:pt x="2339489" y="44199"/>
                  <a:pt x="2357922" y="40483"/>
                  <a:pt x="2372738" y="48163"/>
                </a:cubicBezTo>
                <a:cubicBezTo>
                  <a:pt x="2386067" y="55100"/>
                  <a:pt x="2392756" y="69619"/>
                  <a:pt x="2392062" y="90628"/>
                </a:cubicBezTo>
                <a:cubicBezTo>
                  <a:pt x="2392756" y="111241"/>
                  <a:pt x="2386067" y="125809"/>
                  <a:pt x="2372738" y="132697"/>
                </a:cubicBezTo>
                <a:cubicBezTo>
                  <a:pt x="2357922" y="140377"/>
                  <a:pt x="2339489" y="136661"/>
                  <a:pt x="2329678" y="129228"/>
                </a:cubicBezTo>
                <a:cubicBezTo>
                  <a:pt x="2318678" y="120953"/>
                  <a:pt x="2306835" y="118476"/>
                  <a:pt x="2296330" y="122341"/>
                </a:cubicBezTo>
                <a:cubicBezTo>
                  <a:pt x="2286866" y="125809"/>
                  <a:pt x="2279533" y="134283"/>
                  <a:pt x="2277204" y="144440"/>
                </a:cubicBezTo>
                <a:cubicBezTo>
                  <a:pt x="2273884" y="158909"/>
                  <a:pt x="2275965" y="225852"/>
                  <a:pt x="2276758" y="248547"/>
                </a:cubicBezTo>
                <a:lnTo>
                  <a:pt x="2275767" y="248547"/>
                </a:lnTo>
                <a:cubicBezTo>
                  <a:pt x="2227257" y="248646"/>
                  <a:pt x="2172206" y="248794"/>
                  <a:pt x="2164278" y="246961"/>
                </a:cubicBezTo>
                <a:cubicBezTo>
                  <a:pt x="2157142" y="245326"/>
                  <a:pt x="2151196" y="240272"/>
                  <a:pt x="2148818" y="233731"/>
                </a:cubicBezTo>
                <a:cubicBezTo>
                  <a:pt x="2146142" y="226298"/>
                  <a:pt x="2148124" y="217577"/>
                  <a:pt x="2154467" y="209154"/>
                </a:cubicBezTo>
                <a:cubicBezTo>
                  <a:pt x="2163931" y="196667"/>
                  <a:pt x="2168688" y="173279"/>
                  <a:pt x="2158926" y="154450"/>
                </a:cubicBezTo>
                <a:cubicBezTo>
                  <a:pt x="2153823" y="144589"/>
                  <a:pt x="2140295" y="128287"/>
                  <a:pt x="2106997" y="129327"/>
                </a:cubicBezTo>
                <a:cubicBezTo>
                  <a:pt x="2073550" y="128237"/>
                  <a:pt x="2059874" y="144589"/>
                  <a:pt x="2054721" y="154499"/>
                </a:cubicBezTo>
                <a:cubicBezTo>
                  <a:pt x="2045009" y="173279"/>
                  <a:pt x="2049766" y="196667"/>
                  <a:pt x="2059181" y="209154"/>
                </a:cubicBezTo>
                <a:cubicBezTo>
                  <a:pt x="2065523" y="217577"/>
                  <a:pt x="2067555" y="226298"/>
                  <a:pt x="2064829" y="233731"/>
                </a:cubicBezTo>
                <a:cubicBezTo>
                  <a:pt x="2062451" y="240272"/>
                  <a:pt x="2056554" y="245326"/>
                  <a:pt x="2049419" y="246961"/>
                </a:cubicBezTo>
                <a:cubicBezTo>
                  <a:pt x="2041441" y="248794"/>
                  <a:pt x="1986440" y="248646"/>
                  <a:pt x="1937880" y="248547"/>
                </a:cubicBezTo>
                <a:lnTo>
                  <a:pt x="1932876" y="248547"/>
                </a:lnTo>
                <a:cubicBezTo>
                  <a:pt x="1933668" y="225852"/>
                  <a:pt x="1935750" y="158909"/>
                  <a:pt x="1932479" y="144440"/>
                </a:cubicBezTo>
                <a:cubicBezTo>
                  <a:pt x="1930150" y="134283"/>
                  <a:pt x="1922817" y="125809"/>
                  <a:pt x="1913353" y="122341"/>
                </a:cubicBezTo>
                <a:cubicBezTo>
                  <a:pt x="1902798" y="118476"/>
                  <a:pt x="1890956" y="120953"/>
                  <a:pt x="1880005" y="129228"/>
                </a:cubicBezTo>
                <a:cubicBezTo>
                  <a:pt x="1870194" y="136661"/>
                  <a:pt x="1851761" y="140377"/>
                  <a:pt x="1836945" y="132697"/>
                </a:cubicBezTo>
                <a:cubicBezTo>
                  <a:pt x="1823616" y="125809"/>
                  <a:pt x="1816927" y="111241"/>
                  <a:pt x="1817621" y="90281"/>
                </a:cubicBezTo>
                <a:cubicBezTo>
                  <a:pt x="1816927" y="69668"/>
                  <a:pt x="1823616" y="55100"/>
                  <a:pt x="1836945" y="48163"/>
                </a:cubicBezTo>
                <a:cubicBezTo>
                  <a:pt x="1851761" y="40483"/>
                  <a:pt x="1870194" y="44199"/>
                  <a:pt x="1880005" y="51632"/>
                </a:cubicBezTo>
                <a:cubicBezTo>
                  <a:pt x="1890956" y="59907"/>
                  <a:pt x="1902798" y="62384"/>
                  <a:pt x="1913353" y="58569"/>
                </a:cubicBezTo>
                <a:cubicBezTo>
                  <a:pt x="1922817" y="55100"/>
                  <a:pt x="1930150" y="46627"/>
                  <a:pt x="1932479" y="36420"/>
                </a:cubicBezTo>
                <a:cubicBezTo>
                  <a:pt x="1933768" y="30622"/>
                  <a:pt x="1934263" y="16401"/>
                  <a:pt x="1934263" y="0"/>
                </a:cubicBezTo>
                <a:lnTo>
                  <a:pt x="1924353" y="0"/>
                </a:lnTo>
                <a:cubicBezTo>
                  <a:pt x="1924353" y="15955"/>
                  <a:pt x="1923957" y="29235"/>
                  <a:pt x="1922817" y="34240"/>
                </a:cubicBezTo>
                <a:cubicBezTo>
                  <a:pt x="1921231" y="41177"/>
                  <a:pt x="1916276" y="46925"/>
                  <a:pt x="1909934" y="49253"/>
                </a:cubicBezTo>
                <a:cubicBezTo>
                  <a:pt x="1902699" y="51880"/>
                  <a:pt x="1894176" y="49947"/>
                  <a:pt x="1885951" y="43704"/>
                </a:cubicBezTo>
                <a:cubicBezTo>
                  <a:pt x="1873762" y="34487"/>
                  <a:pt x="1850770" y="29830"/>
                  <a:pt x="1832387" y="39393"/>
                </a:cubicBezTo>
                <a:cubicBezTo>
                  <a:pt x="1822675" y="44397"/>
                  <a:pt x="1806620" y="57727"/>
                  <a:pt x="1807710" y="90281"/>
                </a:cubicBezTo>
                <a:cubicBezTo>
                  <a:pt x="1806620" y="123134"/>
                  <a:pt x="1822675" y="136463"/>
                  <a:pt x="1832387" y="141517"/>
                </a:cubicBezTo>
                <a:cubicBezTo>
                  <a:pt x="1850820" y="151080"/>
                  <a:pt x="1873762" y="146373"/>
                  <a:pt x="1885951" y="137156"/>
                </a:cubicBezTo>
                <a:cubicBezTo>
                  <a:pt x="1894176" y="130963"/>
                  <a:pt x="1902650" y="128981"/>
                  <a:pt x="1909934" y="131656"/>
                </a:cubicBezTo>
                <a:cubicBezTo>
                  <a:pt x="1916276" y="133936"/>
                  <a:pt x="1921231" y="139733"/>
                  <a:pt x="1922817" y="146670"/>
                </a:cubicBezTo>
                <a:cubicBezTo>
                  <a:pt x="1925592" y="158711"/>
                  <a:pt x="1924056" y="218866"/>
                  <a:pt x="1922965" y="248547"/>
                </a:cubicBezTo>
                <a:cubicBezTo>
                  <a:pt x="1866626" y="248447"/>
                  <a:pt x="1831891" y="248646"/>
                  <a:pt x="1824112" y="250429"/>
                </a:cubicBezTo>
                <a:cubicBezTo>
                  <a:pt x="1813706" y="252808"/>
                  <a:pt x="1805084" y="260240"/>
                  <a:pt x="1801566" y="269903"/>
                </a:cubicBezTo>
                <a:cubicBezTo>
                  <a:pt x="1797652" y="280606"/>
                  <a:pt x="1800179" y="292696"/>
                  <a:pt x="1808652" y="303895"/>
                </a:cubicBezTo>
                <a:cubicBezTo>
                  <a:pt x="1816233" y="313954"/>
                  <a:pt x="1820049" y="332832"/>
                  <a:pt x="1812170" y="347995"/>
                </a:cubicBezTo>
                <a:cubicBezTo>
                  <a:pt x="1805084" y="361671"/>
                  <a:pt x="1790070" y="368509"/>
                  <a:pt x="1768714" y="367815"/>
                </a:cubicBezTo>
                <a:cubicBezTo>
                  <a:pt x="1747605" y="368509"/>
                  <a:pt x="1732691" y="361671"/>
                  <a:pt x="1725605" y="347995"/>
                </a:cubicBezTo>
                <a:cubicBezTo>
                  <a:pt x="1717726" y="332832"/>
                  <a:pt x="1721542" y="313954"/>
                  <a:pt x="1729123" y="303895"/>
                </a:cubicBezTo>
                <a:cubicBezTo>
                  <a:pt x="1737596" y="292696"/>
                  <a:pt x="1740123" y="280606"/>
                  <a:pt x="1736209" y="269903"/>
                </a:cubicBezTo>
                <a:cubicBezTo>
                  <a:pt x="1732691" y="260240"/>
                  <a:pt x="1724069" y="252808"/>
                  <a:pt x="1713663" y="250429"/>
                </a:cubicBezTo>
                <a:cubicBezTo>
                  <a:pt x="1706577" y="248794"/>
                  <a:pt x="1677095" y="248497"/>
                  <a:pt x="1629377" y="248497"/>
                </a:cubicBezTo>
                <a:cubicBezTo>
                  <a:pt x="1630170" y="225803"/>
                  <a:pt x="1632251" y="158860"/>
                  <a:pt x="1628981" y="144440"/>
                </a:cubicBezTo>
                <a:cubicBezTo>
                  <a:pt x="1626652" y="134283"/>
                  <a:pt x="1619318" y="125760"/>
                  <a:pt x="1609854" y="122341"/>
                </a:cubicBezTo>
                <a:cubicBezTo>
                  <a:pt x="1599300" y="118476"/>
                  <a:pt x="1587457" y="120953"/>
                  <a:pt x="1576507" y="129228"/>
                </a:cubicBezTo>
                <a:cubicBezTo>
                  <a:pt x="1566696" y="136661"/>
                  <a:pt x="1548263" y="140377"/>
                  <a:pt x="1533447" y="132697"/>
                </a:cubicBezTo>
                <a:cubicBezTo>
                  <a:pt x="1520118" y="125809"/>
                  <a:pt x="1513429" y="111241"/>
                  <a:pt x="1514122" y="90281"/>
                </a:cubicBezTo>
                <a:cubicBezTo>
                  <a:pt x="1513429" y="69619"/>
                  <a:pt x="1520118" y="55100"/>
                  <a:pt x="1533447" y="48163"/>
                </a:cubicBezTo>
                <a:cubicBezTo>
                  <a:pt x="1548263" y="40483"/>
                  <a:pt x="1566696" y="44199"/>
                  <a:pt x="1576507" y="51632"/>
                </a:cubicBezTo>
                <a:cubicBezTo>
                  <a:pt x="1587457" y="59907"/>
                  <a:pt x="1599300" y="62384"/>
                  <a:pt x="1609854" y="58569"/>
                </a:cubicBezTo>
                <a:cubicBezTo>
                  <a:pt x="1619318" y="55100"/>
                  <a:pt x="1626652" y="46627"/>
                  <a:pt x="1628981" y="36420"/>
                </a:cubicBezTo>
                <a:cubicBezTo>
                  <a:pt x="1630269" y="30622"/>
                  <a:pt x="1630765" y="16401"/>
                  <a:pt x="1630765" y="0"/>
                </a:cubicBezTo>
                <a:lnTo>
                  <a:pt x="1620855" y="0"/>
                </a:lnTo>
                <a:cubicBezTo>
                  <a:pt x="1620855" y="15955"/>
                  <a:pt x="1620458" y="29235"/>
                  <a:pt x="1619318" y="34240"/>
                </a:cubicBezTo>
                <a:cubicBezTo>
                  <a:pt x="1617733" y="41177"/>
                  <a:pt x="1612778" y="46925"/>
                  <a:pt x="1606435" y="49253"/>
                </a:cubicBezTo>
                <a:cubicBezTo>
                  <a:pt x="1599201" y="51880"/>
                  <a:pt x="1590678" y="49947"/>
                  <a:pt x="1582453" y="43704"/>
                </a:cubicBezTo>
                <a:cubicBezTo>
                  <a:pt x="1570214" y="34487"/>
                  <a:pt x="1547272" y="29830"/>
                  <a:pt x="1528839" y="39393"/>
                </a:cubicBezTo>
                <a:cubicBezTo>
                  <a:pt x="1519176" y="44397"/>
                  <a:pt x="1503122" y="57727"/>
                  <a:pt x="1504212" y="90281"/>
                </a:cubicBezTo>
                <a:cubicBezTo>
                  <a:pt x="1503122" y="123134"/>
                  <a:pt x="1519176" y="136463"/>
                  <a:pt x="1528839" y="141517"/>
                </a:cubicBezTo>
                <a:cubicBezTo>
                  <a:pt x="1547272" y="151080"/>
                  <a:pt x="1570214" y="146422"/>
                  <a:pt x="1582453" y="137156"/>
                </a:cubicBezTo>
                <a:cubicBezTo>
                  <a:pt x="1590678" y="130963"/>
                  <a:pt x="1599201" y="128981"/>
                  <a:pt x="1606435" y="131656"/>
                </a:cubicBezTo>
                <a:cubicBezTo>
                  <a:pt x="1612778" y="133936"/>
                  <a:pt x="1617733" y="139733"/>
                  <a:pt x="1619318" y="146670"/>
                </a:cubicBezTo>
                <a:cubicBezTo>
                  <a:pt x="1622044" y="158711"/>
                  <a:pt x="1620557" y="218816"/>
                  <a:pt x="1619467" y="248547"/>
                </a:cubicBezTo>
                <a:lnTo>
                  <a:pt x="1599895" y="248547"/>
                </a:lnTo>
                <a:cubicBezTo>
                  <a:pt x="1551335" y="248646"/>
                  <a:pt x="1496334" y="248794"/>
                  <a:pt x="1488356" y="246961"/>
                </a:cubicBezTo>
                <a:cubicBezTo>
                  <a:pt x="1481221" y="245326"/>
                  <a:pt x="1475324" y="240272"/>
                  <a:pt x="1472946" y="233731"/>
                </a:cubicBezTo>
                <a:cubicBezTo>
                  <a:pt x="1470220" y="226298"/>
                  <a:pt x="1472252" y="217577"/>
                  <a:pt x="1478594" y="209154"/>
                </a:cubicBezTo>
                <a:cubicBezTo>
                  <a:pt x="1488009" y="196667"/>
                  <a:pt x="1492815" y="173279"/>
                  <a:pt x="1483054" y="154499"/>
                </a:cubicBezTo>
                <a:cubicBezTo>
                  <a:pt x="1477901" y="144589"/>
                  <a:pt x="1464373" y="128287"/>
                  <a:pt x="1431125" y="129327"/>
                </a:cubicBezTo>
                <a:cubicBezTo>
                  <a:pt x="1397678" y="128237"/>
                  <a:pt x="1383952" y="144589"/>
                  <a:pt x="1378849" y="154450"/>
                </a:cubicBezTo>
                <a:cubicBezTo>
                  <a:pt x="1369087" y="173279"/>
                  <a:pt x="1373844" y="196667"/>
                  <a:pt x="1383308" y="209154"/>
                </a:cubicBezTo>
                <a:cubicBezTo>
                  <a:pt x="1389651" y="217577"/>
                  <a:pt x="1391682" y="226298"/>
                  <a:pt x="1388957" y="233731"/>
                </a:cubicBezTo>
                <a:cubicBezTo>
                  <a:pt x="1386579" y="240272"/>
                  <a:pt x="1380633" y="245326"/>
                  <a:pt x="1373497" y="246961"/>
                </a:cubicBezTo>
                <a:cubicBezTo>
                  <a:pt x="1362299" y="249538"/>
                  <a:pt x="1273058" y="250380"/>
                  <a:pt x="1210574" y="249488"/>
                </a:cubicBezTo>
                <a:cubicBezTo>
                  <a:pt x="1209484" y="220154"/>
                  <a:pt x="1207899" y="158860"/>
                  <a:pt x="1210674" y="146670"/>
                </a:cubicBezTo>
                <a:cubicBezTo>
                  <a:pt x="1212259" y="139733"/>
                  <a:pt x="1217214" y="133936"/>
                  <a:pt x="1223557" y="131656"/>
                </a:cubicBezTo>
                <a:cubicBezTo>
                  <a:pt x="1230791" y="128981"/>
                  <a:pt x="1239314" y="130963"/>
                  <a:pt x="1247539" y="137156"/>
                </a:cubicBezTo>
                <a:cubicBezTo>
                  <a:pt x="1259778" y="146422"/>
                  <a:pt x="1282720" y="151080"/>
                  <a:pt x="1301153" y="141517"/>
                </a:cubicBezTo>
                <a:cubicBezTo>
                  <a:pt x="1310816" y="136463"/>
                  <a:pt x="1326920" y="123134"/>
                  <a:pt x="1325780" y="90628"/>
                </a:cubicBezTo>
                <a:cubicBezTo>
                  <a:pt x="1326920" y="57727"/>
                  <a:pt x="1310816" y="44397"/>
                  <a:pt x="1301153" y="39393"/>
                </a:cubicBezTo>
                <a:cubicBezTo>
                  <a:pt x="1282720" y="29830"/>
                  <a:pt x="1259778" y="34487"/>
                  <a:pt x="1247539" y="43704"/>
                </a:cubicBezTo>
                <a:cubicBezTo>
                  <a:pt x="1239314" y="49947"/>
                  <a:pt x="1230841" y="51880"/>
                  <a:pt x="1223557" y="49253"/>
                </a:cubicBezTo>
                <a:cubicBezTo>
                  <a:pt x="1217214" y="46925"/>
                  <a:pt x="1212259" y="41177"/>
                  <a:pt x="1210674" y="34240"/>
                </a:cubicBezTo>
                <a:cubicBezTo>
                  <a:pt x="1209534" y="29235"/>
                  <a:pt x="1209137" y="15955"/>
                  <a:pt x="1209137" y="0"/>
                </a:cubicBezTo>
                <a:lnTo>
                  <a:pt x="1199227" y="0"/>
                </a:lnTo>
                <a:cubicBezTo>
                  <a:pt x="1199227" y="16401"/>
                  <a:pt x="1199723" y="30622"/>
                  <a:pt x="1201011" y="36420"/>
                </a:cubicBezTo>
                <a:cubicBezTo>
                  <a:pt x="1203340" y="46627"/>
                  <a:pt x="1210674" y="55100"/>
                  <a:pt x="1220187" y="58569"/>
                </a:cubicBezTo>
                <a:cubicBezTo>
                  <a:pt x="1230692" y="62384"/>
                  <a:pt x="1242535" y="59907"/>
                  <a:pt x="1253485" y="51632"/>
                </a:cubicBezTo>
                <a:cubicBezTo>
                  <a:pt x="1263296" y="44199"/>
                  <a:pt x="1281729" y="40483"/>
                  <a:pt x="1296595" y="48163"/>
                </a:cubicBezTo>
                <a:cubicBezTo>
                  <a:pt x="1309924" y="55100"/>
                  <a:pt x="1316564" y="69619"/>
                  <a:pt x="1315870" y="90628"/>
                </a:cubicBezTo>
                <a:cubicBezTo>
                  <a:pt x="1316564" y="111241"/>
                  <a:pt x="1309924" y="125809"/>
                  <a:pt x="1296595" y="132697"/>
                </a:cubicBezTo>
                <a:cubicBezTo>
                  <a:pt x="1281729" y="140377"/>
                  <a:pt x="1263296" y="136661"/>
                  <a:pt x="1253485" y="129228"/>
                </a:cubicBezTo>
                <a:cubicBezTo>
                  <a:pt x="1242535" y="120953"/>
                  <a:pt x="1230692" y="118476"/>
                  <a:pt x="1220187" y="122341"/>
                </a:cubicBezTo>
                <a:cubicBezTo>
                  <a:pt x="1210674" y="125760"/>
                  <a:pt x="1203340" y="134283"/>
                  <a:pt x="1201011" y="144440"/>
                </a:cubicBezTo>
                <a:cubicBezTo>
                  <a:pt x="1197691" y="159058"/>
                  <a:pt x="1199871" y="227438"/>
                  <a:pt x="1200664" y="249339"/>
                </a:cubicBezTo>
                <a:cubicBezTo>
                  <a:pt x="1174947" y="248844"/>
                  <a:pt x="1155276" y="248051"/>
                  <a:pt x="1150420" y="246961"/>
                </a:cubicBezTo>
                <a:cubicBezTo>
                  <a:pt x="1143284" y="245326"/>
                  <a:pt x="1137388" y="240272"/>
                  <a:pt x="1135009" y="233731"/>
                </a:cubicBezTo>
                <a:cubicBezTo>
                  <a:pt x="1132284" y="226298"/>
                  <a:pt x="1134316" y="217577"/>
                  <a:pt x="1140658" y="209154"/>
                </a:cubicBezTo>
                <a:cubicBezTo>
                  <a:pt x="1150073" y="196667"/>
                  <a:pt x="1154830" y="173279"/>
                  <a:pt x="1145118" y="154450"/>
                </a:cubicBezTo>
                <a:cubicBezTo>
                  <a:pt x="1139965" y="144589"/>
                  <a:pt x="1126338" y="128287"/>
                  <a:pt x="1093189" y="129327"/>
                </a:cubicBezTo>
                <a:cubicBezTo>
                  <a:pt x="1059593" y="128237"/>
                  <a:pt x="1046016" y="144589"/>
                  <a:pt x="1040913" y="154450"/>
                </a:cubicBezTo>
                <a:cubicBezTo>
                  <a:pt x="1031151" y="173279"/>
                  <a:pt x="1035908" y="196667"/>
                  <a:pt x="1045372" y="209154"/>
                </a:cubicBezTo>
                <a:cubicBezTo>
                  <a:pt x="1051715" y="217577"/>
                  <a:pt x="1053697" y="226298"/>
                  <a:pt x="1051021" y="233731"/>
                </a:cubicBezTo>
                <a:cubicBezTo>
                  <a:pt x="1048643" y="240272"/>
                  <a:pt x="1042696" y="245326"/>
                  <a:pt x="1035561" y="246961"/>
                </a:cubicBezTo>
                <a:cubicBezTo>
                  <a:pt x="1027633" y="248794"/>
                  <a:pt x="972632" y="248646"/>
                  <a:pt x="924072" y="248547"/>
                </a:cubicBezTo>
                <a:cubicBezTo>
                  <a:pt x="903954" y="248547"/>
                  <a:pt x="886215" y="248497"/>
                  <a:pt x="871053" y="248547"/>
                </a:cubicBezTo>
                <a:cubicBezTo>
                  <a:pt x="869963" y="218866"/>
                  <a:pt x="868476" y="158711"/>
                  <a:pt x="871201" y="146670"/>
                </a:cubicBezTo>
                <a:cubicBezTo>
                  <a:pt x="872787" y="139733"/>
                  <a:pt x="877742" y="133936"/>
                  <a:pt x="884084" y="131656"/>
                </a:cubicBezTo>
                <a:cubicBezTo>
                  <a:pt x="891368" y="128981"/>
                  <a:pt x="899842" y="130963"/>
                  <a:pt x="908067" y="137156"/>
                </a:cubicBezTo>
                <a:cubicBezTo>
                  <a:pt x="920306" y="146373"/>
                  <a:pt x="943248" y="151080"/>
                  <a:pt x="961681" y="141517"/>
                </a:cubicBezTo>
                <a:cubicBezTo>
                  <a:pt x="971343" y="136463"/>
                  <a:pt x="987447" y="123134"/>
                  <a:pt x="986308" y="90628"/>
                </a:cubicBezTo>
                <a:cubicBezTo>
                  <a:pt x="987447" y="57727"/>
                  <a:pt x="971343" y="44397"/>
                  <a:pt x="961681" y="39393"/>
                </a:cubicBezTo>
                <a:cubicBezTo>
                  <a:pt x="943248" y="29830"/>
                  <a:pt x="920306" y="34487"/>
                  <a:pt x="908067" y="43704"/>
                </a:cubicBezTo>
                <a:cubicBezTo>
                  <a:pt x="899842" y="49947"/>
                  <a:pt x="891319" y="51880"/>
                  <a:pt x="884084" y="49253"/>
                </a:cubicBezTo>
                <a:cubicBezTo>
                  <a:pt x="877742" y="46925"/>
                  <a:pt x="872787" y="41177"/>
                  <a:pt x="871201" y="34240"/>
                </a:cubicBezTo>
                <a:cubicBezTo>
                  <a:pt x="870062" y="29235"/>
                  <a:pt x="869665" y="15906"/>
                  <a:pt x="869665" y="0"/>
                </a:cubicBezTo>
                <a:lnTo>
                  <a:pt x="859755" y="0"/>
                </a:lnTo>
                <a:cubicBezTo>
                  <a:pt x="859755" y="16401"/>
                  <a:pt x="860251" y="30622"/>
                  <a:pt x="861539" y="36420"/>
                </a:cubicBezTo>
                <a:cubicBezTo>
                  <a:pt x="863868" y="46627"/>
                  <a:pt x="871201" y="55100"/>
                  <a:pt x="880665" y="58569"/>
                </a:cubicBezTo>
                <a:cubicBezTo>
                  <a:pt x="891220" y="62384"/>
                  <a:pt x="903062" y="59907"/>
                  <a:pt x="914013" y="51632"/>
                </a:cubicBezTo>
                <a:cubicBezTo>
                  <a:pt x="923874" y="44199"/>
                  <a:pt x="942257" y="40483"/>
                  <a:pt x="957122" y="48163"/>
                </a:cubicBezTo>
                <a:cubicBezTo>
                  <a:pt x="970451" y="55100"/>
                  <a:pt x="977091" y="69619"/>
                  <a:pt x="976398" y="90628"/>
                </a:cubicBezTo>
                <a:cubicBezTo>
                  <a:pt x="977091" y="111241"/>
                  <a:pt x="970451" y="125809"/>
                  <a:pt x="957122" y="132697"/>
                </a:cubicBezTo>
                <a:cubicBezTo>
                  <a:pt x="942257" y="140377"/>
                  <a:pt x="923874" y="136661"/>
                  <a:pt x="914013" y="129228"/>
                </a:cubicBezTo>
                <a:cubicBezTo>
                  <a:pt x="903062" y="120953"/>
                  <a:pt x="891220" y="118476"/>
                  <a:pt x="880665" y="122341"/>
                </a:cubicBezTo>
                <a:cubicBezTo>
                  <a:pt x="871201" y="125760"/>
                  <a:pt x="863868" y="134283"/>
                  <a:pt x="861539" y="144440"/>
                </a:cubicBezTo>
                <a:cubicBezTo>
                  <a:pt x="858269" y="158909"/>
                  <a:pt x="860350" y="225902"/>
                  <a:pt x="861142" y="248596"/>
                </a:cubicBezTo>
                <a:cubicBezTo>
                  <a:pt x="833047" y="248745"/>
                  <a:pt x="815506" y="249240"/>
                  <a:pt x="810303" y="250429"/>
                </a:cubicBezTo>
                <a:cubicBezTo>
                  <a:pt x="799898" y="252808"/>
                  <a:pt x="791276" y="260240"/>
                  <a:pt x="787758" y="269903"/>
                </a:cubicBezTo>
                <a:cubicBezTo>
                  <a:pt x="783843" y="280606"/>
                  <a:pt x="786370" y="292696"/>
                  <a:pt x="794794" y="303895"/>
                </a:cubicBezTo>
                <a:cubicBezTo>
                  <a:pt x="802425" y="313954"/>
                  <a:pt x="806240" y="332832"/>
                  <a:pt x="798362" y="347995"/>
                </a:cubicBezTo>
                <a:cubicBezTo>
                  <a:pt x="791276" y="361671"/>
                  <a:pt x="776312" y="368509"/>
                  <a:pt x="754906" y="367815"/>
                </a:cubicBezTo>
                <a:cubicBezTo>
                  <a:pt x="733748" y="368558"/>
                  <a:pt x="718833" y="361671"/>
                  <a:pt x="711747" y="347995"/>
                </a:cubicBezTo>
                <a:cubicBezTo>
                  <a:pt x="703868" y="332832"/>
                  <a:pt x="707733" y="313954"/>
                  <a:pt x="715315" y="303895"/>
                </a:cubicBezTo>
                <a:cubicBezTo>
                  <a:pt x="723788" y="292696"/>
                  <a:pt x="726265" y="280606"/>
                  <a:pt x="722351" y="269903"/>
                </a:cubicBezTo>
                <a:cubicBezTo>
                  <a:pt x="718833" y="260240"/>
                  <a:pt x="710211" y="252808"/>
                  <a:pt x="699855" y="250429"/>
                </a:cubicBezTo>
                <a:cubicBezTo>
                  <a:pt x="691431" y="248497"/>
                  <a:pt x="655061" y="248447"/>
                  <a:pt x="600506" y="248547"/>
                </a:cubicBezTo>
                <a:cubicBezTo>
                  <a:pt x="589703" y="248596"/>
                  <a:pt x="578505" y="248596"/>
                  <a:pt x="567753" y="248596"/>
                </a:cubicBezTo>
                <a:cubicBezTo>
                  <a:pt x="566662" y="218965"/>
                  <a:pt x="565126" y="158711"/>
                  <a:pt x="567901" y="146670"/>
                </a:cubicBezTo>
                <a:cubicBezTo>
                  <a:pt x="569487" y="139733"/>
                  <a:pt x="574442" y="133936"/>
                  <a:pt x="580784" y="131656"/>
                </a:cubicBezTo>
                <a:cubicBezTo>
                  <a:pt x="588019" y="128981"/>
                  <a:pt x="596541" y="130963"/>
                  <a:pt x="604767" y="137156"/>
                </a:cubicBezTo>
                <a:cubicBezTo>
                  <a:pt x="617006" y="146373"/>
                  <a:pt x="639948" y="151080"/>
                  <a:pt x="658331" y="141517"/>
                </a:cubicBezTo>
                <a:cubicBezTo>
                  <a:pt x="668043" y="136463"/>
                  <a:pt x="684098" y="123134"/>
                  <a:pt x="683008" y="90628"/>
                </a:cubicBezTo>
                <a:cubicBezTo>
                  <a:pt x="684098" y="57727"/>
                  <a:pt x="668043" y="44397"/>
                  <a:pt x="658331" y="39393"/>
                </a:cubicBezTo>
                <a:cubicBezTo>
                  <a:pt x="639948" y="29830"/>
                  <a:pt x="617006" y="34487"/>
                  <a:pt x="604767" y="43704"/>
                </a:cubicBezTo>
                <a:cubicBezTo>
                  <a:pt x="596541" y="49947"/>
                  <a:pt x="588019" y="51880"/>
                  <a:pt x="580784" y="49253"/>
                </a:cubicBezTo>
                <a:cubicBezTo>
                  <a:pt x="574442" y="46925"/>
                  <a:pt x="569487" y="41177"/>
                  <a:pt x="567901" y="34240"/>
                </a:cubicBezTo>
                <a:cubicBezTo>
                  <a:pt x="566761" y="29235"/>
                  <a:pt x="566365" y="15955"/>
                  <a:pt x="566365" y="0"/>
                </a:cubicBezTo>
                <a:lnTo>
                  <a:pt x="556455" y="0"/>
                </a:lnTo>
                <a:cubicBezTo>
                  <a:pt x="556504" y="16401"/>
                  <a:pt x="556950" y="30622"/>
                  <a:pt x="558239" y="36420"/>
                </a:cubicBezTo>
                <a:cubicBezTo>
                  <a:pt x="560568" y="46627"/>
                  <a:pt x="567901" y="55100"/>
                  <a:pt x="577365" y="58569"/>
                </a:cubicBezTo>
                <a:cubicBezTo>
                  <a:pt x="587920" y="62384"/>
                  <a:pt x="599762" y="59907"/>
                  <a:pt x="610713" y="51632"/>
                </a:cubicBezTo>
                <a:cubicBezTo>
                  <a:pt x="620524" y="44199"/>
                  <a:pt x="638957" y="40483"/>
                  <a:pt x="653773" y="48163"/>
                </a:cubicBezTo>
                <a:cubicBezTo>
                  <a:pt x="667102" y="55100"/>
                  <a:pt x="673791" y="69619"/>
                  <a:pt x="673097" y="90628"/>
                </a:cubicBezTo>
                <a:cubicBezTo>
                  <a:pt x="673791" y="111241"/>
                  <a:pt x="667102" y="125809"/>
                  <a:pt x="653773" y="132697"/>
                </a:cubicBezTo>
                <a:cubicBezTo>
                  <a:pt x="638957" y="140377"/>
                  <a:pt x="620524" y="136661"/>
                  <a:pt x="610713" y="129228"/>
                </a:cubicBezTo>
                <a:cubicBezTo>
                  <a:pt x="599762" y="120953"/>
                  <a:pt x="587920" y="118476"/>
                  <a:pt x="577365" y="122341"/>
                </a:cubicBezTo>
                <a:cubicBezTo>
                  <a:pt x="567901" y="125760"/>
                  <a:pt x="560568" y="134283"/>
                  <a:pt x="558239" y="144440"/>
                </a:cubicBezTo>
                <a:cubicBezTo>
                  <a:pt x="554919" y="158909"/>
                  <a:pt x="557050" y="225951"/>
                  <a:pt x="557842" y="248596"/>
                </a:cubicBezTo>
                <a:cubicBezTo>
                  <a:pt x="531184" y="248497"/>
                  <a:pt x="508688" y="248150"/>
                  <a:pt x="503436" y="246961"/>
                </a:cubicBezTo>
                <a:cubicBezTo>
                  <a:pt x="496300" y="245326"/>
                  <a:pt x="490404" y="240272"/>
                  <a:pt x="488025" y="233731"/>
                </a:cubicBezTo>
                <a:cubicBezTo>
                  <a:pt x="485300" y="226298"/>
                  <a:pt x="487332" y="217577"/>
                  <a:pt x="493674" y="209154"/>
                </a:cubicBezTo>
                <a:cubicBezTo>
                  <a:pt x="503089" y="196667"/>
                  <a:pt x="507846" y="173279"/>
                  <a:pt x="498134" y="154450"/>
                </a:cubicBezTo>
                <a:cubicBezTo>
                  <a:pt x="492980" y="144589"/>
                  <a:pt x="479354" y="128287"/>
                  <a:pt x="446205" y="129327"/>
                </a:cubicBezTo>
                <a:cubicBezTo>
                  <a:pt x="412609" y="128237"/>
                  <a:pt x="399032" y="144589"/>
                  <a:pt x="393928" y="154450"/>
                </a:cubicBezTo>
                <a:cubicBezTo>
                  <a:pt x="384167" y="173279"/>
                  <a:pt x="388924" y="196667"/>
                  <a:pt x="398388" y="209154"/>
                </a:cubicBezTo>
                <a:cubicBezTo>
                  <a:pt x="404731" y="217577"/>
                  <a:pt x="406713" y="226298"/>
                  <a:pt x="404037" y="233731"/>
                </a:cubicBezTo>
                <a:cubicBezTo>
                  <a:pt x="401658" y="240272"/>
                  <a:pt x="395712" y="245326"/>
                  <a:pt x="388577" y="246961"/>
                </a:cubicBezTo>
                <a:cubicBezTo>
                  <a:pt x="380649" y="248794"/>
                  <a:pt x="333278" y="248646"/>
                  <a:pt x="291507" y="248547"/>
                </a:cubicBezTo>
                <a:lnTo>
                  <a:pt x="264452" y="248547"/>
                </a:lnTo>
                <a:cubicBezTo>
                  <a:pt x="263362" y="218816"/>
                  <a:pt x="261826" y="158711"/>
                  <a:pt x="264601" y="146670"/>
                </a:cubicBezTo>
                <a:cubicBezTo>
                  <a:pt x="266187" y="139733"/>
                  <a:pt x="271092" y="133936"/>
                  <a:pt x="277484" y="131656"/>
                </a:cubicBezTo>
                <a:cubicBezTo>
                  <a:pt x="284719" y="128981"/>
                  <a:pt x="293241" y="130963"/>
                  <a:pt x="301417" y="137156"/>
                </a:cubicBezTo>
                <a:cubicBezTo>
                  <a:pt x="313656" y="146422"/>
                  <a:pt x="336648" y="151080"/>
                  <a:pt x="355031" y="141517"/>
                </a:cubicBezTo>
                <a:cubicBezTo>
                  <a:pt x="364743" y="136463"/>
                  <a:pt x="380798" y="123134"/>
                  <a:pt x="379707" y="90628"/>
                </a:cubicBezTo>
                <a:cubicBezTo>
                  <a:pt x="380798" y="57727"/>
                  <a:pt x="364743" y="44397"/>
                  <a:pt x="355031" y="39393"/>
                </a:cubicBezTo>
                <a:cubicBezTo>
                  <a:pt x="336648" y="29830"/>
                  <a:pt x="313656" y="34487"/>
                  <a:pt x="301417" y="43704"/>
                </a:cubicBezTo>
                <a:cubicBezTo>
                  <a:pt x="293241" y="49947"/>
                  <a:pt x="284719" y="51880"/>
                  <a:pt x="277484" y="49253"/>
                </a:cubicBezTo>
                <a:cubicBezTo>
                  <a:pt x="271092" y="46925"/>
                  <a:pt x="266187" y="41177"/>
                  <a:pt x="264601" y="34240"/>
                </a:cubicBezTo>
                <a:cubicBezTo>
                  <a:pt x="263461" y="29235"/>
                  <a:pt x="263065" y="15955"/>
                  <a:pt x="263065" y="0"/>
                </a:cubicBezTo>
                <a:lnTo>
                  <a:pt x="253155" y="0"/>
                </a:lnTo>
                <a:cubicBezTo>
                  <a:pt x="253155" y="16401"/>
                  <a:pt x="253650" y="30622"/>
                  <a:pt x="254939" y="36420"/>
                </a:cubicBezTo>
                <a:cubicBezTo>
                  <a:pt x="257267" y="46627"/>
                  <a:pt x="264601" y="55100"/>
                  <a:pt x="274065" y="58569"/>
                </a:cubicBezTo>
                <a:cubicBezTo>
                  <a:pt x="284570" y="62384"/>
                  <a:pt x="296413" y="59907"/>
                  <a:pt x="307413" y="51632"/>
                </a:cubicBezTo>
                <a:cubicBezTo>
                  <a:pt x="317224" y="44199"/>
                  <a:pt x="335657" y="40483"/>
                  <a:pt x="350472" y="48163"/>
                </a:cubicBezTo>
                <a:cubicBezTo>
                  <a:pt x="363802" y="55100"/>
                  <a:pt x="370491" y="69619"/>
                  <a:pt x="369797" y="90628"/>
                </a:cubicBezTo>
                <a:cubicBezTo>
                  <a:pt x="370491" y="111241"/>
                  <a:pt x="363802" y="125809"/>
                  <a:pt x="350472" y="132697"/>
                </a:cubicBezTo>
                <a:cubicBezTo>
                  <a:pt x="335657" y="140427"/>
                  <a:pt x="317224" y="136661"/>
                  <a:pt x="307413" y="129228"/>
                </a:cubicBezTo>
                <a:cubicBezTo>
                  <a:pt x="296413" y="120953"/>
                  <a:pt x="284570" y="118476"/>
                  <a:pt x="274065" y="122341"/>
                </a:cubicBezTo>
                <a:cubicBezTo>
                  <a:pt x="264601" y="125760"/>
                  <a:pt x="257267" y="134283"/>
                  <a:pt x="254939" y="144440"/>
                </a:cubicBezTo>
                <a:cubicBezTo>
                  <a:pt x="251619" y="158860"/>
                  <a:pt x="253700" y="225803"/>
                  <a:pt x="254542" y="248547"/>
                </a:cubicBezTo>
                <a:cubicBezTo>
                  <a:pt x="220699" y="248596"/>
                  <a:pt x="198550" y="248943"/>
                  <a:pt x="192207" y="250429"/>
                </a:cubicBezTo>
                <a:cubicBezTo>
                  <a:pt x="181802" y="252808"/>
                  <a:pt x="173180" y="260240"/>
                  <a:pt x="169662" y="269903"/>
                </a:cubicBezTo>
                <a:cubicBezTo>
                  <a:pt x="165747" y="280606"/>
                  <a:pt x="168274" y="292696"/>
                  <a:pt x="176698" y="303895"/>
                </a:cubicBezTo>
                <a:cubicBezTo>
                  <a:pt x="184329" y="313954"/>
                  <a:pt x="188144" y="332832"/>
                  <a:pt x="180266" y="347995"/>
                </a:cubicBezTo>
                <a:cubicBezTo>
                  <a:pt x="173180" y="361671"/>
                  <a:pt x="158265" y="368509"/>
                  <a:pt x="136810" y="367815"/>
                </a:cubicBezTo>
                <a:cubicBezTo>
                  <a:pt x="115701" y="368558"/>
                  <a:pt x="100786" y="361671"/>
                  <a:pt x="93700" y="347995"/>
                </a:cubicBezTo>
                <a:cubicBezTo>
                  <a:pt x="85822" y="332832"/>
                  <a:pt x="89637" y="313954"/>
                  <a:pt x="97219" y="303895"/>
                </a:cubicBezTo>
                <a:cubicBezTo>
                  <a:pt x="105692" y="292696"/>
                  <a:pt x="108169" y="280606"/>
                  <a:pt x="104304" y="269903"/>
                </a:cubicBezTo>
                <a:cubicBezTo>
                  <a:pt x="100786" y="260240"/>
                  <a:pt x="92115" y="252808"/>
                  <a:pt x="81759" y="250429"/>
                </a:cubicBezTo>
                <a:cubicBezTo>
                  <a:pt x="74277" y="248695"/>
                  <a:pt x="44744" y="248497"/>
                  <a:pt x="0" y="248497"/>
                </a:cubicBezTo>
                <a:lnTo>
                  <a:pt x="0" y="258407"/>
                </a:lnTo>
                <a:cubicBezTo>
                  <a:pt x="36568" y="258358"/>
                  <a:pt x="72691" y="258506"/>
                  <a:pt x="79529" y="260092"/>
                </a:cubicBezTo>
                <a:cubicBezTo>
                  <a:pt x="86664" y="261727"/>
                  <a:pt x="92610" y="266781"/>
                  <a:pt x="94989" y="273272"/>
                </a:cubicBezTo>
                <a:cubicBezTo>
                  <a:pt x="97665" y="280755"/>
                  <a:pt x="95682" y="289475"/>
                  <a:pt x="89340" y="297899"/>
                </a:cubicBezTo>
                <a:cubicBezTo>
                  <a:pt x="79876" y="310386"/>
                  <a:pt x="75119" y="333774"/>
                  <a:pt x="84880" y="352554"/>
                </a:cubicBezTo>
                <a:cubicBezTo>
                  <a:pt x="89984" y="362414"/>
                  <a:pt x="103611" y="378766"/>
                  <a:pt x="136810" y="377725"/>
                </a:cubicBezTo>
                <a:cubicBezTo>
                  <a:pt x="170355" y="378766"/>
                  <a:pt x="183932" y="362414"/>
                  <a:pt x="189086" y="352554"/>
                </a:cubicBezTo>
                <a:cubicBezTo>
                  <a:pt x="198798" y="333774"/>
                  <a:pt x="194041" y="310386"/>
                  <a:pt x="184626" y="297899"/>
                </a:cubicBezTo>
                <a:cubicBezTo>
                  <a:pt x="178284" y="289475"/>
                  <a:pt x="176252" y="280755"/>
                  <a:pt x="178977" y="273272"/>
                </a:cubicBezTo>
                <a:cubicBezTo>
                  <a:pt x="181356" y="266781"/>
                  <a:pt x="187252" y="261727"/>
                  <a:pt x="194388" y="260092"/>
                </a:cubicBezTo>
                <a:cubicBezTo>
                  <a:pt x="200036" y="258804"/>
                  <a:pt x="225456" y="258457"/>
                  <a:pt x="254641" y="258407"/>
                </a:cubicBezTo>
                <a:cubicBezTo>
                  <a:pt x="253898" y="278475"/>
                  <a:pt x="251520" y="349878"/>
                  <a:pt x="254939" y="364842"/>
                </a:cubicBezTo>
                <a:cubicBezTo>
                  <a:pt x="257267" y="375050"/>
                  <a:pt x="264601" y="383523"/>
                  <a:pt x="274065" y="386991"/>
                </a:cubicBezTo>
                <a:cubicBezTo>
                  <a:pt x="284570" y="390807"/>
                  <a:pt x="296413" y="388379"/>
                  <a:pt x="307413" y="380054"/>
                </a:cubicBezTo>
                <a:cubicBezTo>
                  <a:pt x="317224" y="372622"/>
                  <a:pt x="335657" y="368905"/>
                  <a:pt x="350472" y="376586"/>
                </a:cubicBezTo>
                <a:cubicBezTo>
                  <a:pt x="363802" y="383523"/>
                  <a:pt x="370491" y="398091"/>
                  <a:pt x="369797" y="419051"/>
                </a:cubicBezTo>
                <a:cubicBezTo>
                  <a:pt x="370491" y="439664"/>
                  <a:pt x="363802" y="454232"/>
                  <a:pt x="350472" y="461119"/>
                </a:cubicBezTo>
                <a:cubicBezTo>
                  <a:pt x="335657" y="468849"/>
                  <a:pt x="317224" y="465083"/>
                  <a:pt x="307413" y="457651"/>
                </a:cubicBezTo>
                <a:cubicBezTo>
                  <a:pt x="296413" y="449376"/>
                  <a:pt x="284570" y="446898"/>
                  <a:pt x="274065" y="450763"/>
                </a:cubicBezTo>
                <a:cubicBezTo>
                  <a:pt x="264601" y="454232"/>
                  <a:pt x="257267" y="462705"/>
                  <a:pt x="254939" y="472863"/>
                </a:cubicBezTo>
                <a:cubicBezTo>
                  <a:pt x="251619" y="487332"/>
                  <a:pt x="253700" y="554374"/>
                  <a:pt x="254542" y="577018"/>
                </a:cubicBezTo>
                <a:cubicBezTo>
                  <a:pt x="225406" y="576969"/>
                  <a:pt x="200036" y="576672"/>
                  <a:pt x="194388" y="575383"/>
                </a:cubicBezTo>
                <a:cubicBezTo>
                  <a:pt x="187252" y="573748"/>
                  <a:pt x="181356" y="568694"/>
                  <a:pt x="178977" y="562153"/>
                </a:cubicBezTo>
                <a:cubicBezTo>
                  <a:pt x="176252" y="554721"/>
                  <a:pt x="178284" y="546000"/>
                  <a:pt x="184626" y="537576"/>
                </a:cubicBezTo>
                <a:cubicBezTo>
                  <a:pt x="194041" y="525089"/>
                  <a:pt x="198798" y="501701"/>
                  <a:pt x="189086" y="482922"/>
                </a:cubicBezTo>
                <a:cubicBezTo>
                  <a:pt x="183932" y="473011"/>
                  <a:pt x="170355" y="456660"/>
                  <a:pt x="137156" y="457750"/>
                </a:cubicBezTo>
                <a:cubicBezTo>
                  <a:pt x="103561" y="456610"/>
                  <a:pt x="89984" y="473011"/>
                  <a:pt x="84880" y="482922"/>
                </a:cubicBezTo>
                <a:cubicBezTo>
                  <a:pt x="75119" y="501701"/>
                  <a:pt x="79876" y="525089"/>
                  <a:pt x="89340" y="537576"/>
                </a:cubicBezTo>
                <a:cubicBezTo>
                  <a:pt x="95682" y="546000"/>
                  <a:pt x="97665" y="554721"/>
                  <a:pt x="94989" y="562153"/>
                </a:cubicBezTo>
                <a:cubicBezTo>
                  <a:pt x="92610" y="568694"/>
                  <a:pt x="86664" y="573748"/>
                  <a:pt x="79529" y="575383"/>
                </a:cubicBezTo>
                <a:cubicBezTo>
                  <a:pt x="72691" y="576969"/>
                  <a:pt x="36568" y="577068"/>
                  <a:pt x="0" y="577018"/>
                </a:cubicBezTo>
                <a:lnTo>
                  <a:pt x="0" y="586929"/>
                </a:lnTo>
                <a:cubicBezTo>
                  <a:pt x="44744" y="586929"/>
                  <a:pt x="74277" y="586780"/>
                  <a:pt x="81759" y="585046"/>
                </a:cubicBezTo>
                <a:cubicBezTo>
                  <a:pt x="92115" y="582667"/>
                  <a:pt x="100786" y="575185"/>
                  <a:pt x="104304" y="565572"/>
                </a:cubicBezTo>
                <a:cubicBezTo>
                  <a:pt x="108169" y="554820"/>
                  <a:pt x="105692" y="542779"/>
                  <a:pt x="97219" y="531580"/>
                </a:cubicBezTo>
                <a:cubicBezTo>
                  <a:pt x="89637" y="521522"/>
                  <a:pt x="85822" y="502643"/>
                  <a:pt x="93700" y="487480"/>
                </a:cubicBezTo>
                <a:cubicBezTo>
                  <a:pt x="100786" y="473804"/>
                  <a:pt x="115701" y="466917"/>
                  <a:pt x="137156" y="467660"/>
                </a:cubicBezTo>
                <a:cubicBezTo>
                  <a:pt x="158216" y="466917"/>
                  <a:pt x="173180" y="473804"/>
                  <a:pt x="180266" y="487480"/>
                </a:cubicBezTo>
                <a:cubicBezTo>
                  <a:pt x="188144" y="502643"/>
                  <a:pt x="184329" y="521522"/>
                  <a:pt x="176698" y="531580"/>
                </a:cubicBezTo>
                <a:cubicBezTo>
                  <a:pt x="168274" y="542779"/>
                  <a:pt x="165747" y="554820"/>
                  <a:pt x="169662" y="565572"/>
                </a:cubicBezTo>
                <a:cubicBezTo>
                  <a:pt x="173180" y="575185"/>
                  <a:pt x="181802" y="582667"/>
                  <a:pt x="192207" y="585046"/>
                </a:cubicBezTo>
                <a:cubicBezTo>
                  <a:pt x="198550" y="586483"/>
                  <a:pt x="220749" y="586879"/>
                  <a:pt x="254592" y="586929"/>
                </a:cubicBezTo>
                <a:cubicBezTo>
                  <a:pt x="253848" y="607096"/>
                  <a:pt x="251520" y="678350"/>
                  <a:pt x="254939" y="693264"/>
                </a:cubicBezTo>
                <a:cubicBezTo>
                  <a:pt x="257267" y="703472"/>
                  <a:pt x="264601" y="711945"/>
                  <a:pt x="274065" y="715414"/>
                </a:cubicBezTo>
                <a:cubicBezTo>
                  <a:pt x="284570" y="719229"/>
                  <a:pt x="296413" y="716801"/>
                  <a:pt x="307413" y="708476"/>
                </a:cubicBezTo>
                <a:cubicBezTo>
                  <a:pt x="317224" y="701044"/>
                  <a:pt x="335657" y="697328"/>
                  <a:pt x="350472" y="705008"/>
                </a:cubicBezTo>
                <a:cubicBezTo>
                  <a:pt x="363802" y="711945"/>
                  <a:pt x="370491" y="726513"/>
                  <a:pt x="369797" y="747473"/>
                </a:cubicBezTo>
                <a:cubicBezTo>
                  <a:pt x="370491" y="768086"/>
                  <a:pt x="363802" y="782654"/>
                  <a:pt x="350472" y="789542"/>
                </a:cubicBezTo>
                <a:cubicBezTo>
                  <a:pt x="335657" y="797271"/>
                  <a:pt x="317224" y="793506"/>
                  <a:pt x="307413" y="786073"/>
                </a:cubicBezTo>
                <a:cubicBezTo>
                  <a:pt x="296413" y="777798"/>
                  <a:pt x="284570" y="775370"/>
                  <a:pt x="274065" y="779185"/>
                </a:cubicBezTo>
                <a:cubicBezTo>
                  <a:pt x="264601" y="782654"/>
                  <a:pt x="257267" y="791127"/>
                  <a:pt x="254939" y="801285"/>
                </a:cubicBezTo>
                <a:cubicBezTo>
                  <a:pt x="251619" y="815754"/>
                  <a:pt x="253700" y="882647"/>
                  <a:pt x="254542" y="905391"/>
                </a:cubicBezTo>
                <a:cubicBezTo>
                  <a:pt x="220699" y="905441"/>
                  <a:pt x="198550" y="905837"/>
                  <a:pt x="192207" y="907274"/>
                </a:cubicBezTo>
                <a:cubicBezTo>
                  <a:pt x="181802" y="909653"/>
                  <a:pt x="173180" y="917085"/>
                  <a:pt x="169662" y="926748"/>
                </a:cubicBezTo>
                <a:cubicBezTo>
                  <a:pt x="165747" y="937450"/>
                  <a:pt x="168274" y="949541"/>
                  <a:pt x="176698" y="960739"/>
                </a:cubicBezTo>
                <a:cubicBezTo>
                  <a:pt x="184329" y="970798"/>
                  <a:pt x="188144" y="989677"/>
                  <a:pt x="180266" y="1004839"/>
                </a:cubicBezTo>
                <a:cubicBezTo>
                  <a:pt x="173180" y="1018516"/>
                  <a:pt x="158265" y="1025403"/>
                  <a:pt x="136810" y="1024660"/>
                </a:cubicBezTo>
                <a:cubicBezTo>
                  <a:pt x="115701" y="1025403"/>
                  <a:pt x="100786" y="1018516"/>
                  <a:pt x="93700" y="1004839"/>
                </a:cubicBezTo>
                <a:cubicBezTo>
                  <a:pt x="85822" y="989677"/>
                  <a:pt x="89637" y="970798"/>
                  <a:pt x="97219" y="960739"/>
                </a:cubicBezTo>
                <a:cubicBezTo>
                  <a:pt x="105692" y="949541"/>
                  <a:pt x="108169" y="937450"/>
                  <a:pt x="104304" y="926748"/>
                </a:cubicBezTo>
                <a:cubicBezTo>
                  <a:pt x="100786" y="917085"/>
                  <a:pt x="92115" y="909653"/>
                  <a:pt x="81759" y="907274"/>
                </a:cubicBezTo>
                <a:cubicBezTo>
                  <a:pt x="74277" y="905540"/>
                  <a:pt x="44744" y="905342"/>
                  <a:pt x="0" y="905342"/>
                </a:cubicBezTo>
                <a:lnTo>
                  <a:pt x="0" y="915252"/>
                </a:lnTo>
                <a:cubicBezTo>
                  <a:pt x="36618" y="915252"/>
                  <a:pt x="72691" y="915351"/>
                  <a:pt x="79529" y="916936"/>
                </a:cubicBezTo>
                <a:cubicBezTo>
                  <a:pt x="86664" y="918572"/>
                  <a:pt x="92610" y="923626"/>
                  <a:pt x="94989" y="930167"/>
                </a:cubicBezTo>
                <a:cubicBezTo>
                  <a:pt x="97665" y="937599"/>
                  <a:pt x="95682" y="946320"/>
                  <a:pt x="89340" y="954744"/>
                </a:cubicBezTo>
                <a:cubicBezTo>
                  <a:pt x="79876" y="967230"/>
                  <a:pt x="75119" y="990618"/>
                  <a:pt x="84880" y="1009398"/>
                </a:cubicBezTo>
                <a:cubicBezTo>
                  <a:pt x="89984" y="1019308"/>
                  <a:pt x="103660" y="1035660"/>
                  <a:pt x="136810" y="1034570"/>
                </a:cubicBezTo>
                <a:cubicBezTo>
                  <a:pt x="170405" y="1035660"/>
                  <a:pt x="183932" y="1019308"/>
                  <a:pt x="189086" y="1009398"/>
                </a:cubicBezTo>
                <a:cubicBezTo>
                  <a:pt x="198798" y="990618"/>
                  <a:pt x="194041" y="967230"/>
                  <a:pt x="184626" y="954744"/>
                </a:cubicBezTo>
                <a:cubicBezTo>
                  <a:pt x="178284" y="946320"/>
                  <a:pt x="176252" y="937599"/>
                  <a:pt x="178977" y="930167"/>
                </a:cubicBezTo>
                <a:cubicBezTo>
                  <a:pt x="181356" y="923626"/>
                  <a:pt x="187252" y="918572"/>
                  <a:pt x="194388" y="916936"/>
                </a:cubicBezTo>
                <a:cubicBezTo>
                  <a:pt x="200036" y="915648"/>
                  <a:pt x="225456" y="915301"/>
                  <a:pt x="254641" y="915301"/>
                </a:cubicBezTo>
                <a:cubicBezTo>
                  <a:pt x="253898" y="935320"/>
                  <a:pt x="251520" y="1006722"/>
                  <a:pt x="254939" y="1021687"/>
                </a:cubicBezTo>
                <a:cubicBezTo>
                  <a:pt x="257267" y="1031894"/>
                  <a:pt x="264601" y="1040367"/>
                  <a:pt x="274065" y="1043836"/>
                </a:cubicBezTo>
                <a:cubicBezTo>
                  <a:pt x="284570" y="1047651"/>
                  <a:pt x="296413" y="1045223"/>
                  <a:pt x="307413" y="1036899"/>
                </a:cubicBezTo>
                <a:cubicBezTo>
                  <a:pt x="317224" y="1029466"/>
                  <a:pt x="335657" y="1025750"/>
                  <a:pt x="350472" y="1033430"/>
                </a:cubicBezTo>
                <a:cubicBezTo>
                  <a:pt x="363802" y="1040367"/>
                  <a:pt x="370491" y="1054935"/>
                  <a:pt x="369797" y="1075895"/>
                </a:cubicBezTo>
                <a:cubicBezTo>
                  <a:pt x="370491" y="1096508"/>
                  <a:pt x="363802" y="1111076"/>
                  <a:pt x="350472" y="1117964"/>
                </a:cubicBezTo>
                <a:cubicBezTo>
                  <a:pt x="335657" y="1125694"/>
                  <a:pt x="317224" y="1121928"/>
                  <a:pt x="307413" y="1114545"/>
                </a:cubicBezTo>
                <a:cubicBezTo>
                  <a:pt x="296413" y="1106220"/>
                  <a:pt x="284570" y="1103792"/>
                  <a:pt x="274065" y="1107608"/>
                </a:cubicBezTo>
                <a:cubicBezTo>
                  <a:pt x="264601" y="1111076"/>
                  <a:pt x="257267" y="1119549"/>
                  <a:pt x="254939" y="1129707"/>
                </a:cubicBezTo>
                <a:cubicBezTo>
                  <a:pt x="251619" y="1144176"/>
                  <a:pt x="253700" y="1211070"/>
                  <a:pt x="254542" y="1233813"/>
                </a:cubicBezTo>
                <a:cubicBezTo>
                  <a:pt x="220699" y="1233863"/>
                  <a:pt x="198550" y="1234259"/>
                  <a:pt x="192207" y="1235696"/>
                </a:cubicBezTo>
                <a:cubicBezTo>
                  <a:pt x="181802" y="1238075"/>
                  <a:pt x="173180" y="1245507"/>
                  <a:pt x="169662" y="1255170"/>
                </a:cubicBezTo>
                <a:cubicBezTo>
                  <a:pt x="165747" y="1265873"/>
                  <a:pt x="168274" y="1277963"/>
                  <a:pt x="176698" y="1289162"/>
                </a:cubicBezTo>
                <a:cubicBezTo>
                  <a:pt x="184329" y="1299221"/>
                  <a:pt x="188144" y="1318099"/>
                  <a:pt x="180266" y="1333262"/>
                </a:cubicBezTo>
                <a:cubicBezTo>
                  <a:pt x="173180" y="1346938"/>
                  <a:pt x="158265" y="1353825"/>
                  <a:pt x="136810" y="1353082"/>
                </a:cubicBezTo>
                <a:cubicBezTo>
                  <a:pt x="115651" y="1353776"/>
                  <a:pt x="100786" y="1346938"/>
                  <a:pt x="93700" y="1333262"/>
                </a:cubicBezTo>
                <a:cubicBezTo>
                  <a:pt x="85822" y="1318099"/>
                  <a:pt x="89637" y="1299221"/>
                  <a:pt x="97219" y="1289162"/>
                </a:cubicBezTo>
                <a:cubicBezTo>
                  <a:pt x="105692" y="1277963"/>
                  <a:pt x="108169" y="1265873"/>
                  <a:pt x="104304" y="1255170"/>
                </a:cubicBezTo>
                <a:cubicBezTo>
                  <a:pt x="100786" y="1245507"/>
                  <a:pt x="92115" y="1238075"/>
                  <a:pt x="81759" y="1235696"/>
                </a:cubicBezTo>
                <a:cubicBezTo>
                  <a:pt x="74277" y="1233962"/>
                  <a:pt x="44744" y="1233764"/>
                  <a:pt x="0" y="1233764"/>
                </a:cubicBezTo>
                <a:lnTo>
                  <a:pt x="0" y="1243674"/>
                </a:lnTo>
                <a:cubicBezTo>
                  <a:pt x="36568" y="1243625"/>
                  <a:pt x="72691" y="1243773"/>
                  <a:pt x="79529" y="1245359"/>
                </a:cubicBezTo>
                <a:cubicBezTo>
                  <a:pt x="86664" y="1246994"/>
                  <a:pt x="92610" y="1252048"/>
                  <a:pt x="94989" y="1258589"/>
                </a:cubicBezTo>
                <a:cubicBezTo>
                  <a:pt x="97665" y="1266021"/>
                  <a:pt x="95682" y="1274742"/>
                  <a:pt x="89340" y="1283166"/>
                </a:cubicBezTo>
                <a:cubicBezTo>
                  <a:pt x="79876" y="1295653"/>
                  <a:pt x="75119" y="1319041"/>
                  <a:pt x="84880" y="1337820"/>
                </a:cubicBezTo>
                <a:cubicBezTo>
                  <a:pt x="89984" y="1347731"/>
                  <a:pt x="103660" y="1364181"/>
                  <a:pt x="136810" y="1362992"/>
                </a:cubicBezTo>
                <a:cubicBezTo>
                  <a:pt x="170455" y="1364132"/>
                  <a:pt x="183932" y="1347731"/>
                  <a:pt x="189086" y="1337820"/>
                </a:cubicBezTo>
                <a:cubicBezTo>
                  <a:pt x="198798" y="1319041"/>
                  <a:pt x="194041" y="1295653"/>
                  <a:pt x="184626" y="1283166"/>
                </a:cubicBezTo>
                <a:cubicBezTo>
                  <a:pt x="178284" y="1274742"/>
                  <a:pt x="176252" y="1266021"/>
                  <a:pt x="178977" y="1258589"/>
                </a:cubicBezTo>
                <a:cubicBezTo>
                  <a:pt x="181356" y="1252048"/>
                  <a:pt x="187252" y="1246994"/>
                  <a:pt x="194388" y="1245359"/>
                </a:cubicBezTo>
                <a:cubicBezTo>
                  <a:pt x="200036" y="1244071"/>
                  <a:pt x="225456" y="1243724"/>
                  <a:pt x="254641" y="1243724"/>
                </a:cubicBezTo>
                <a:cubicBezTo>
                  <a:pt x="253898" y="1263742"/>
                  <a:pt x="251520" y="1335145"/>
                  <a:pt x="254939" y="1350109"/>
                </a:cubicBezTo>
                <a:cubicBezTo>
                  <a:pt x="257267" y="1360317"/>
                  <a:pt x="264601" y="1368790"/>
                  <a:pt x="274065" y="1372258"/>
                </a:cubicBezTo>
                <a:cubicBezTo>
                  <a:pt x="284570" y="1376074"/>
                  <a:pt x="296413" y="1373646"/>
                  <a:pt x="307413" y="1365321"/>
                </a:cubicBezTo>
                <a:cubicBezTo>
                  <a:pt x="317224" y="1357889"/>
                  <a:pt x="335657" y="1354172"/>
                  <a:pt x="350472" y="1361853"/>
                </a:cubicBezTo>
                <a:cubicBezTo>
                  <a:pt x="363802" y="1368790"/>
                  <a:pt x="370491" y="1383358"/>
                  <a:pt x="369797" y="1404318"/>
                </a:cubicBezTo>
                <a:cubicBezTo>
                  <a:pt x="370491" y="1424931"/>
                  <a:pt x="363802" y="1439499"/>
                  <a:pt x="350472" y="1446436"/>
                </a:cubicBezTo>
                <a:cubicBezTo>
                  <a:pt x="335657" y="1454116"/>
                  <a:pt x="317224" y="1450350"/>
                  <a:pt x="307413" y="1442967"/>
                </a:cubicBezTo>
                <a:cubicBezTo>
                  <a:pt x="296413" y="1434643"/>
                  <a:pt x="284570" y="1432215"/>
                  <a:pt x="274065" y="1436030"/>
                </a:cubicBezTo>
                <a:cubicBezTo>
                  <a:pt x="264601" y="1439499"/>
                  <a:pt x="257267" y="1447972"/>
                  <a:pt x="254939" y="1458130"/>
                </a:cubicBezTo>
                <a:cubicBezTo>
                  <a:pt x="251619" y="1472599"/>
                  <a:pt x="253700" y="1539641"/>
                  <a:pt x="254542" y="1562285"/>
                </a:cubicBezTo>
                <a:cubicBezTo>
                  <a:pt x="225406" y="1562285"/>
                  <a:pt x="200036" y="1561938"/>
                  <a:pt x="194388" y="1560650"/>
                </a:cubicBezTo>
                <a:cubicBezTo>
                  <a:pt x="187252" y="1559015"/>
                  <a:pt x="181356" y="1553961"/>
                  <a:pt x="178977" y="1547420"/>
                </a:cubicBezTo>
                <a:cubicBezTo>
                  <a:pt x="176252" y="1539988"/>
                  <a:pt x="178284" y="1531267"/>
                  <a:pt x="184626" y="1522843"/>
                </a:cubicBezTo>
                <a:cubicBezTo>
                  <a:pt x="194041" y="1510356"/>
                  <a:pt x="198798" y="1486968"/>
                  <a:pt x="189086" y="1468188"/>
                </a:cubicBezTo>
                <a:cubicBezTo>
                  <a:pt x="183932" y="1458278"/>
                  <a:pt x="170256" y="1441828"/>
                  <a:pt x="137156" y="1443017"/>
                </a:cubicBezTo>
                <a:cubicBezTo>
                  <a:pt x="103611" y="1441828"/>
                  <a:pt x="89984" y="1458278"/>
                  <a:pt x="84880" y="1468188"/>
                </a:cubicBezTo>
                <a:cubicBezTo>
                  <a:pt x="75119" y="1486968"/>
                  <a:pt x="79876" y="1510356"/>
                  <a:pt x="89340" y="1522843"/>
                </a:cubicBezTo>
                <a:cubicBezTo>
                  <a:pt x="95682" y="1531267"/>
                  <a:pt x="97665" y="1539988"/>
                  <a:pt x="94989" y="1547420"/>
                </a:cubicBezTo>
                <a:cubicBezTo>
                  <a:pt x="92610" y="1553961"/>
                  <a:pt x="86664" y="1559015"/>
                  <a:pt x="79529" y="1560650"/>
                </a:cubicBezTo>
                <a:cubicBezTo>
                  <a:pt x="72691" y="1562236"/>
                  <a:pt x="36568" y="1562384"/>
                  <a:pt x="0" y="1562335"/>
                </a:cubicBezTo>
                <a:lnTo>
                  <a:pt x="0" y="1572245"/>
                </a:lnTo>
                <a:cubicBezTo>
                  <a:pt x="44744" y="1572245"/>
                  <a:pt x="74277" y="1572047"/>
                  <a:pt x="81759" y="1570313"/>
                </a:cubicBezTo>
                <a:cubicBezTo>
                  <a:pt x="92115" y="1567934"/>
                  <a:pt x="100786" y="1560501"/>
                  <a:pt x="104304" y="1550839"/>
                </a:cubicBezTo>
                <a:cubicBezTo>
                  <a:pt x="108169" y="1540136"/>
                  <a:pt x="105692" y="1528046"/>
                  <a:pt x="97219" y="1516847"/>
                </a:cubicBezTo>
                <a:cubicBezTo>
                  <a:pt x="89637" y="1506788"/>
                  <a:pt x="85822" y="1487910"/>
                  <a:pt x="93700" y="1472747"/>
                </a:cubicBezTo>
                <a:cubicBezTo>
                  <a:pt x="100786" y="1459071"/>
                  <a:pt x="115651" y="1452332"/>
                  <a:pt x="137156" y="1452927"/>
                </a:cubicBezTo>
                <a:cubicBezTo>
                  <a:pt x="158216" y="1452233"/>
                  <a:pt x="173180" y="1459071"/>
                  <a:pt x="180266" y="1472747"/>
                </a:cubicBezTo>
                <a:cubicBezTo>
                  <a:pt x="188144" y="1487910"/>
                  <a:pt x="184329" y="1506788"/>
                  <a:pt x="176698" y="1516847"/>
                </a:cubicBezTo>
                <a:cubicBezTo>
                  <a:pt x="168274" y="1528046"/>
                  <a:pt x="165747" y="1540136"/>
                  <a:pt x="169662" y="1550839"/>
                </a:cubicBezTo>
                <a:cubicBezTo>
                  <a:pt x="173180" y="1560501"/>
                  <a:pt x="181802" y="1567934"/>
                  <a:pt x="192207" y="1570313"/>
                </a:cubicBezTo>
                <a:cubicBezTo>
                  <a:pt x="198550" y="1571750"/>
                  <a:pt x="220749" y="1572146"/>
                  <a:pt x="254592" y="1572196"/>
                </a:cubicBezTo>
                <a:cubicBezTo>
                  <a:pt x="253848" y="1592363"/>
                  <a:pt x="251520" y="1663617"/>
                  <a:pt x="254939" y="1678531"/>
                </a:cubicBezTo>
                <a:cubicBezTo>
                  <a:pt x="257267" y="1688739"/>
                  <a:pt x="264601" y="1697212"/>
                  <a:pt x="274065" y="1700681"/>
                </a:cubicBezTo>
                <a:cubicBezTo>
                  <a:pt x="284570" y="1704496"/>
                  <a:pt x="296413" y="1702068"/>
                  <a:pt x="307413" y="1693743"/>
                </a:cubicBezTo>
                <a:cubicBezTo>
                  <a:pt x="317224" y="1686311"/>
                  <a:pt x="335657" y="1682595"/>
                  <a:pt x="350472" y="1690275"/>
                </a:cubicBezTo>
                <a:cubicBezTo>
                  <a:pt x="363802" y="1697212"/>
                  <a:pt x="370491" y="1711780"/>
                  <a:pt x="369797" y="1732740"/>
                </a:cubicBezTo>
                <a:cubicBezTo>
                  <a:pt x="370491" y="1753353"/>
                  <a:pt x="363802" y="1767921"/>
                  <a:pt x="350472" y="1774858"/>
                </a:cubicBezTo>
                <a:cubicBezTo>
                  <a:pt x="335657" y="1782538"/>
                  <a:pt x="317224" y="1778773"/>
                  <a:pt x="307413" y="1771389"/>
                </a:cubicBezTo>
                <a:cubicBezTo>
                  <a:pt x="296413" y="1763065"/>
                  <a:pt x="284570" y="1760637"/>
                  <a:pt x="274065" y="1764452"/>
                </a:cubicBezTo>
                <a:cubicBezTo>
                  <a:pt x="264601" y="1767921"/>
                  <a:pt x="257267" y="1776394"/>
                  <a:pt x="254939" y="1786602"/>
                </a:cubicBezTo>
                <a:cubicBezTo>
                  <a:pt x="251619" y="1801021"/>
                  <a:pt x="253700" y="1867914"/>
                  <a:pt x="254542" y="1890658"/>
                </a:cubicBezTo>
                <a:cubicBezTo>
                  <a:pt x="220699" y="1890708"/>
                  <a:pt x="198550" y="1891104"/>
                  <a:pt x="192207" y="1892541"/>
                </a:cubicBezTo>
                <a:cubicBezTo>
                  <a:pt x="181802" y="1894920"/>
                  <a:pt x="173180" y="1902402"/>
                  <a:pt x="169662" y="1912014"/>
                </a:cubicBezTo>
                <a:cubicBezTo>
                  <a:pt x="165747" y="1922767"/>
                  <a:pt x="168274" y="1934808"/>
                  <a:pt x="176698" y="1946006"/>
                </a:cubicBezTo>
                <a:cubicBezTo>
                  <a:pt x="184329" y="1956065"/>
                  <a:pt x="188144" y="1974944"/>
                  <a:pt x="180266" y="1990106"/>
                </a:cubicBezTo>
                <a:cubicBezTo>
                  <a:pt x="173180" y="2003783"/>
                  <a:pt x="158315" y="2010521"/>
                  <a:pt x="136810" y="2009927"/>
                </a:cubicBezTo>
                <a:cubicBezTo>
                  <a:pt x="115701" y="2010620"/>
                  <a:pt x="100786" y="2003783"/>
                  <a:pt x="93700" y="1990106"/>
                </a:cubicBezTo>
                <a:cubicBezTo>
                  <a:pt x="85822" y="1974944"/>
                  <a:pt x="89637" y="1956065"/>
                  <a:pt x="97219" y="1946006"/>
                </a:cubicBezTo>
                <a:cubicBezTo>
                  <a:pt x="105692" y="1934808"/>
                  <a:pt x="108169" y="1922767"/>
                  <a:pt x="104304" y="1912014"/>
                </a:cubicBezTo>
                <a:cubicBezTo>
                  <a:pt x="100786" y="1902402"/>
                  <a:pt x="92115" y="1894920"/>
                  <a:pt x="81759" y="1892541"/>
                </a:cubicBezTo>
                <a:cubicBezTo>
                  <a:pt x="74277" y="1890807"/>
                  <a:pt x="44744" y="1890608"/>
                  <a:pt x="0" y="1890658"/>
                </a:cubicBezTo>
                <a:lnTo>
                  <a:pt x="0" y="1900568"/>
                </a:lnTo>
                <a:cubicBezTo>
                  <a:pt x="36568" y="1900469"/>
                  <a:pt x="72691" y="1900618"/>
                  <a:pt x="79529" y="1902203"/>
                </a:cubicBezTo>
                <a:cubicBezTo>
                  <a:pt x="86664" y="1903839"/>
                  <a:pt x="92610" y="1908893"/>
                  <a:pt x="94989" y="1915433"/>
                </a:cubicBezTo>
                <a:cubicBezTo>
                  <a:pt x="97665" y="1922866"/>
                  <a:pt x="95682" y="1931587"/>
                  <a:pt x="89340" y="1940011"/>
                </a:cubicBezTo>
                <a:cubicBezTo>
                  <a:pt x="79876" y="1952497"/>
                  <a:pt x="75119" y="1975885"/>
                  <a:pt x="84880" y="1994715"/>
                </a:cubicBezTo>
                <a:cubicBezTo>
                  <a:pt x="89984" y="2004575"/>
                  <a:pt x="103611" y="2020927"/>
                  <a:pt x="136810" y="2019837"/>
                </a:cubicBezTo>
                <a:cubicBezTo>
                  <a:pt x="170355" y="2021026"/>
                  <a:pt x="183932" y="2004575"/>
                  <a:pt x="189086" y="1994715"/>
                </a:cubicBezTo>
                <a:cubicBezTo>
                  <a:pt x="198798" y="1975885"/>
                  <a:pt x="194041" y="1952497"/>
                  <a:pt x="184626" y="1940011"/>
                </a:cubicBezTo>
                <a:cubicBezTo>
                  <a:pt x="178284" y="1931587"/>
                  <a:pt x="176252" y="1922866"/>
                  <a:pt x="178977" y="1915433"/>
                </a:cubicBezTo>
                <a:cubicBezTo>
                  <a:pt x="181356" y="1908893"/>
                  <a:pt x="187252" y="1903839"/>
                  <a:pt x="194388" y="1902203"/>
                </a:cubicBezTo>
                <a:cubicBezTo>
                  <a:pt x="200036" y="1900915"/>
                  <a:pt x="225456" y="1900618"/>
                  <a:pt x="254641" y="1900568"/>
                </a:cubicBezTo>
                <a:cubicBezTo>
                  <a:pt x="253898" y="1920587"/>
                  <a:pt x="251520" y="1991989"/>
                  <a:pt x="254939" y="2006954"/>
                </a:cubicBezTo>
                <a:cubicBezTo>
                  <a:pt x="257267" y="2017161"/>
                  <a:pt x="264601" y="2025634"/>
                  <a:pt x="274065" y="2029103"/>
                </a:cubicBezTo>
                <a:cubicBezTo>
                  <a:pt x="284570" y="2032918"/>
                  <a:pt x="296413" y="2030490"/>
                  <a:pt x="307413" y="2022166"/>
                </a:cubicBezTo>
                <a:cubicBezTo>
                  <a:pt x="317224" y="2014733"/>
                  <a:pt x="335657" y="2011017"/>
                  <a:pt x="350472" y="2018697"/>
                </a:cubicBezTo>
                <a:cubicBezTo>
                  <a:pt x="363802" y="2025634"/>
                  <a:pt x="370491" y="2040202"/>
                  <a:pt x="369797" y="2061162"/>
                </a:cubicBezTo>
                <a:cubicBezTo>
                  <a:pt x="370491" y="2081775"/>
                  <a:pt x="363802" y="2096343"/>
                  <a:pt x="350472" y="2103280"/>
                </a:cubicBezTo>
                <a:cubicBezTo>
                  <a:pt x="335657" y="2110961"/>
                  <a:pt x="317224" y="2107195"/>
                  <a:pt x="307413" y="2099812"/>
                </a:cubicBezTo>
                <a:cubicBezTo>
                  <a:pt x="296413" y="2091487"/>
                  <a:pt x="284570" y="2089059"/>
                  <a:pt x="274065" y="2092875"/>
                </a:cubicBezTo>
                <a:cubicBezTo>
                  <a:pt x="264601" y="2096343"/>
                  <a:pt x="257267" y="2104816"/>
                  <a:pt x="254939" y="2115024"/>
                </a:cubicBezTo>
                <a:cubicBezTo>
                  <a:pt x="251619" y="2129443"/>
                  <a:pt x="253700" y="2196337"/>
                  <a:pt x="254542" y="2219080"/>
                </a:cubicBezTo>
                <a:cubicBezTo>
                  <a:pt x="220699" y="2219130"/>
                  <a:pt x="198550" y="2219526"/>
                  <a:pt x="192207" y="2220963"/>
                </a:cubicBezTo>
                <a:cubicBezTo>
                  <a:pt x="181802" y="2223342"/>
                  <a:pt x="173180" y="2230824"/>
                  <a:pt x="169662" y="2240437"/>
                </a:cubicBezTo>
                <a:cubicBezTo>
                  <a:pt x="165747" y="2251189"/>
                  <a:pt x="168274" y="2263230"/>
                  <a:pt x="176698" y="2274429"/>
                </a:cubicBezTo>
                <a:cubicBezTo>
                  <a:pt x="184329" y="2284487"/>
                  <a:pt x="188144" y="2303366"/>
                  <a:pt x="180266" y="2318529"/>
                </a:cubicBezTo>
                <a:cubicBezTo>
                  <a:pt x="173180" y="2332205"/>
                  <a:pt x="158315" y="2338993"/>
                  <a:pt x="136810" y="2338349"/>
                </a:cubicBezTo>
                <a:cubicBezTo>
                  <a:pt x="115701" y="2339043"/>
                  <a:pt x="100786" y="2332205"/>
                  <a:pt x="93700" y="2318529"/>
                </a:cubicBezTo>
                <a:cubicBezTo>
                  <a:pt x="85822" y="2303366"/>
                  <a:pt x="89637" y="2284487"/>
                  <a:pt x="97219" y="2274429"/>
                </a:cubicBezTo>
                <a:cubicBezTo>
                  <a:pt x="105692" y="2263230"/>
                  <a:pt x="108169" y="2251189"/>
                  <a:pt x="104304" y="2240437"/>
                </a:cubicBezTo>
                <a:cubicBezTo>
                  <a:pt x="100786" y="2230824"/>
                  <a:pt x="92115" y="2223342"/>
                  <a:pt x="81759" y="2220963"/>
                </a:cubicBezTo>
                <a:cubicBezTo>
                  <a:pt x="74277" y="2219229"/>
                  <a:pt x="44744" y="2219031"/>
                  <a:pt x="0" y="2219080"/>
                </a:cubicBezTo>
                <a:lnTo>
                  <a:pt x="0" y="2228991"/>
                </a:lnTo>
                <a:cubicBezTo>
                  <a:pt x="36618" y="2228941"/>
                  <a:pt x="72691" y="2229040"/>
                  <a:pt x="79529" y="2230626"/>
                </a:cubicBezTo>
                <a:cubicBezTo>
                  <a:pt x="86664" y="2232261"/>
                  <a:pt x="92610" y="2237315"/>
                  <a:pt x="94989" y="2243856"/>
                </a:cubicBezTo>
                <a:cubicBezTo>
                  <a:pt x="97665" y="2251288"/>
                  <a:pt x="95682" y="2260009"/>
                  <a:pt x="89340" y="2268433"/>
                </a:cubicBezTo>
                <a:cubicBezTo>
                  <a:pt x="79876" y="2280920"/>
                  <a:pt x="75119" y="2304308"/>
                  <a:pt x="84880" y="2323137"/>
                </a:cubicBezTo>
                <a:cubicBezTo>
                  <a:pt x="89984" y="2332998"/>
                  <a:pt x="103611" y="2349448"/>
                  <a:pt x="136810" y="2348259"/>
                </a:cubicBezTo>
                <a:cubicBezTo>
                  <a:pt x="170355" y="2349399"/>
                  <a:pt x="183932" y="2332998"/>
                  <a:pt x="189086" y="2323137"/>
                </a:cubicBezTo>
                <a:cubicBezTo>
                  <a:pt x="198798" y="2304308"/>
                  <a:pt x="194041" y="2280920"/>
                  <a:pt x="184626" y="2268433"/>
                </a:cubicBezTo>
                <a:cubicBezTo>
                  <a:pt x="178284" y="2260009"/>
                  <a:pt x="176252" y="2251288"/>
                  <a:pt x="178977" y="2243856"/>
                </a:cubicBezTo>
                <a:cubicBezTo>
                  <a:pt x="181356" y="2237315"/>
                  <a:pt x="187252" y="2232261"/>
                  <a:pt x="194388" y="2230626"/>
                </a:cubicBezTo>
                <a:cubicBezTo>
                  <a:pt x="200036" y="2229337"/>
                  <a:pt x="225456" y="2229040"/>
                  <a:pt x="254641" y="2228991"/>
                </a:cubicBezTo>
                <a:cubicBezTo>
                  <a:pt x="253898" y="2249009"/>
                  <a:pt x="251520" y="2320461"/>
                  <a:pt x="254939" y="2335376"/>
                </a:cubicBezTo>
                <a:cubicBezTo>
                  <a:pt x="257267" y="2345583"/>
                  <a:pt x="264601" y="2354057"/>
                  <a:pt x="274065" y="2357525"/>
                </a:cubicBezTo>
                <a:cubicBezTo>
                  <a:pt x="284570" y="2361341"/>
                  <a:pt x="296413" y="2358913"/>
                  <a:pt x="307413" y="2350588"/>
                </a:cubicBezTo>
                <a:cubicBezTo>
                  <a:pt x="317224" y="2343205"/>
                  <a:pt x="335657" y="2339439"/>
                  <a:pt x="350472" y="2347120"/>
                </a:cubicBezTo>
                <a:cubicBezTo>
                  <a:pt x="363802" y="2354057"/>
                  <a:pt x="370491" y="2368625"/>
                  <a:pt x="369797" y="2389585"/>
                </a:cubicBezTo>
                <a:cubicBezTo>
                  <a:pt x="370491" y="2410198"/>
                  <a:pt x="363802" y="2424766"/>
                  <a:pt x="350472" y="2431703"/>
                </a:cubicBezTo>
                <a:cubicBezTo>
                  <a:pt x="335657" y="2439383"/>
                  <a:pt x="317224" y="2435617"/>
                  <a:pt x="307413" y="2428234"/>
                </a:cubicBezTo>
                <a:cubicBezTo>
                  <a:pt x="296413" y="2419910"/>
                  <a:pt x="284570" y="2417482"/>
                  <a:pt x="274065" y="2421297"/>
                </a:cubicBezTo>
                <a:cubicBezTo>
                  <a:pt x="264601" y="2424766"/>
                  <a:pt x="257267" y="2433239"/>
                  <a:pt x="254939" y="2443446"/>
                </a:cubicBezTo>
                <a:cubicBezTo>
                  <a:pt x="253650" y="2448946"/>
                  <a:pt x="253155" y="2462127"/>
                  <a:pt x="253105" y="2477537"/>
                </a:cubicBezTo>
                <a:lnTo>
                  <a:pt x="263015" y="2477537"/>
                </a:lnTo>
                <a:cubicBezTo>
                  <a:pt x="263065" y="2462622"/>
                  <a:pt x="263511" y="2450383"/>
                  <a:pt x="264601" y="2445626"/>
                </a:cubicBezTo>
                <a:cubicBezTo>
                  <a:pt x="266187" y="2438689"/>
                  <a:pt x="271092" y="2432941"/>
                  <a:pt x="277484" y="2430613"/>
                </a:cubicBezTo>
                <a:cubicBezTo>
                  <a:pt x="284719" y="2427986"/>
                  <a:pt x="293241" y="2429919"/>
                  <a:pt x="301417" y="2436113"/>
                </a:cubicBezTo>
                <a:cubicBezTo>
                  <a:pt x="313656" y="2445379"/>
                  <a:pt x="336648" y="2450037"/>
                  <a:pt x="355031" y="2440473"/>
                </a:cubicBezTo>
                <a:cubicBezTo>
                  <a:pt x="364743" y="2435469"/>
                  <a:pt x="380798" y="2422139"/>
                  <a:pt x="379707" y="2389585"/>
                </a:cubicBezTo>
                <a:cubicBezTo>
                  <a:pt x="380798" y="2356683"/>
                  <a:pt x="364743" y="2343354"/>
                  <a:pt x="355031" y="2338349"/>
                </a:cubicBezTo>
                <a:cubicBezTo>
                  <a:pt x="336648" y="2328786"/>
                  <a:pt x="313706" y="2333444"/>
                  <a:pt x="301417" y="2342710"/>
                </a:cubicBezTo>
                <a:cubicBezTo>
                  <a:pt x="293241" y="2348903"/>
                  <a:pt x="284719" y="2350836"/>
                  <a:pt x="277484" y="2348210"/>
                </a:cubicBezTo>
                <a:cubicBezTo>
                  <a:pt x="271092" y="2345881"/>
                  <a:pt x="266187" y="2340133"/>
                  <a:pt x="264601" y="2333196"/>
                </a:cubicBezTo>
                <a:cubicBezTo>
                  <a:pt x="261777" y="2320808"/>
                  <a:pt x="263461" y="2257730"/>
                  <a:pt x="264601" y="2228991"/>
                </a:cubicBezTo>
                <a:cubicBezTo>
                  <a:pt x="273570" y="2228991"/>
                  <a:pt x="282687" y="2228991"/>
                  <a:pt x="291557" y="2229040"/>
                </a:cubicBezTo>
                <a:cubicBezTo>
                  <a:pt x="346062" y="2229139"/>
                  <a:pt x="382433" y="2229090"/>
                  <a:pt x="390856" y="2227157"/>
                </a:cubicBezTo>
                <a:cubicBezTo>
                  <a:pt x="401212" y="2224779"/>
                  <a:pt x="409834" y="2217346"/>
                  <a:pt x="413352" y="2207684"/>
                </a:cubicBezTo>
                <a:cubicBezTo>
                  <a:pt x="417267" y="2196981"/>
                  <a:pt x="414789" y="2184890"/>
                  <a:pt x="406316" y="2173692"/>
                </a:cubicBezTo>
                <a:cubicBezTo>
                  <a:pt x="398735" y="2163633"/>
                  <a:pt x="394870" y="2144754"/>
                  <a:pt x="402748" y="2129592"/>
                </a:cubicBezTo>
                <a:cubicBezTo>
                  <a:pt x="409834" y="2115916"/>
                  <a:pt x="424749" y="2109078"/>
                  <a:pt x="446254" y="2109772"/>
                </a:cubicBezTo>
                <a:cubicBezTo>
                  <a:pt x="467313" y="2109078"/>
                  <a:pt x="482277" y="2115916"/>
                  <a:pt x="489363" y="2129592"/>
                </a:cubicBezTo>
                <a:cubicBezTo>
                  <a:pt x="497242" y="2144754"/>
                  <a:pt x="493426" y="2163633"/>
                  <a:pt x="485796" y="2173692"/>
                </a:cubicBezTo>
                <a:cubicBezTo>
                  <a:pt x="477372" y="2184890"/>
                  <a:pt x="474845" y="2196981"/>
                  <a:pt x="478759" y="2207684"/>
                </a:cubicBezTo>
                <a:cubicBezTo>
                  <a:pt x="482277" y="2217346"/>
                  <a:pt x="490899" y="2224779"/>
                  <a:pt x="501305" y="2227157"/>
                </a:cubicBezTo>
                <a:cubicBezTo>
                  <a:pt x="507400" y="2228594"/>
                  <a:pt x="528360" y="2228991"/>
                  <a:pt x="560270" y="2229040"/>
                </a:cubicBezTo>
                <a:cubicBezTo>
                  <a:pt x="561360" y="2257829"/>
                  <a:pt x="563045" y="2320808"/>
                  <a:pt x="560221" y="2333196"/>
                </a:cubicBezTo>
                <a:cubicBezTo>
                  <a:pt x="558635" y="2340133"/>
                  <a:pt x="553680" y="2345881"/>
                  <a:pt x="547338" y="2348210"/>
                </a:cubicBezTo>
                <a:cubicBezTo>
                  <a:pt x="540103" y="2350836"/>
                  <a:pt x="531580" y="2348903"/>
                  <a:pt x="523355" y="2342710"/>
                </a:cubicBezTo>
                <a:cubicBezTo>
                  <a:pt x="511116" y="2333444"/>
                  <a:pt x="488174" y="2328786"/>
                  <a:pt x="469741" y="2338349"/>
                </a:cubicBezTo>
                <a:cubicBezTo>
                  <a:pt x="460079" y="2343354"/>
                  <a:pt x="443975" y="2356683"/>
                  <a:pt x="445114" y="2389238"/>
                </a:cubicBezTo>
                <a:cubicBezTo>
                  <a:pt x="443975" y="2422139"/>
                  <a:pt x="460079" y="2435469"/>
                  <a:pt x="469741" y="2440473"/>
                </a:cubicBezTo>
                <a:cubicBezTo>
                  <a:pt x="488174" y="2450037"/>
                  <a:pt x="511116" y="2445379"/>
                  <a:pt x="523355" y="2436113"/>
                </a:cubicBezTo>
                <a:cubicBezTo>
                  <a:pt x="531580" y="2429919"/>
                  <a:pt x="540054" y="2427986"/>
                  <a:pt x="547338" y="2430613"/>
                </a:cubicBezTo>
                <a:cubicBezTo>
                  <a:pt x="553680" y="2432941"/>
                  <a:pt x="558635" y="2438689"/>
                  <a:pt x="560221" y="2445626"/>
                </a:cubicBezTo>
                <a:cubicBezTo>
                  <a:pt x="561311" y="2450433"/>
                  <a:pt x="561707" y="2462672"/>
                  <a:pt x="561757" y="2477537"/>
                </a:cubicBezTo>
                <a:lnTo>
                  <a:pt x="571667" y="2477537"/>
                </a:lnTo>
                <a:cubicBezTo>
                  <a:pt x="571617" y="2462077"/>
                  <a:pt x="571122" y="2448946"/>
                  <a:pt x="569883" y="2443446"/>
                </a:cubicBezTo>
                <a:cubicBezTo>
                  <a:pt x="567554" y="2433239"/>
                  <a:pt x="560221" y="2424766"/>
                  <a:pt x="550707" y="2421297"/>
                </a:cubicBezTo>
                <a:cubicBezTo>
                  <a:pt x="540202" y="2417432"/>
                  <a:pt x="528360" y="2419910"/>
                  <a:pt x="517359" y="2428234"/>
                </a:cubicBezTo>
                <a:cubicBezTo>
                  <a:pt x="507548" y="2435617"/>
                  <a:pt x="489115" y="2439383"/>
                  <a:pt x="474300" y="2431703"/>
                </a:cubicBezTo>
                <a:cubicBezTo>
                  <a:pt x="460971" y="2424766"/>
                  <a:pt x="454331" y="2410198"/>
                  <a:pt x="455025" y="2389238"/>
                </a:cubicBezTo>
                <a:cubicBezTo>
                  <a:pt x="454331" y="2368625"/>
                  <a:pt x="460971" y="2354057"/>
                  <a:pt x="474300" y="2347120"/>
                </a:cubicBezTo>
                <a:cubicBezTo>
                  <a:pt x="489115" y="2339439"/>
                  <a:pt x="507548" y="2343205"/>
                  <a:pt x="517359" y="2350588"/>
                </a:cubicBezTo>
                <a:cubicBezTo>
                  <a:pt x="528360" y="2358913"/>
                  <a:pt x="540202" y="2361390"/>
                  <a:pt x="550707" y="2357525"/>
                </a:cubicBezTo>
                <a:cubicBezTo>
                  <a:pt x="560221" y="2354057"/>
                  <a:pt x="567554" y="2345583"/>
                  <a:pt x="569883" y="2335376"/>
                </a:cubicBezTo>
                <a:cubicBezTo>
                  <a:pt x="573302" y="2320461"/>
                  <a:pt x="570924" y="2249207"/>
                  <a:pt x="570180" y="2229040"/>
                </a:cubicBezTo>
                <a:lnTo>
                  <a:pt x="600555" y="2229040"/>
                </a:lnTo>
                <a:cubicBezTo>
                  <a:pt x="642326" y="2228941"/>
                  <a:pt x="689746" y="2228792"/>
                  <a:pt x="697675" y="2230626"/>
                </a:cubicBezTo>
                <a:cubicBezTo>
                  <a:pt x="704810" y="2232261"/>
                  <a:pt x="710706" y="2237315"/>
                  <a:pt x="713085" y="2243856"/>
                </a:cubicBezTo>
                <a:cubicBezTo>
                  <a:pt x="715810" y="2251288"/>
                  <a:pt x="713828" y="2260009"/>
                  <a:pt x="707436" y="2268433"/>
                </a:cubicBezTo>
                <a:cubicBezTo>
                  <a:pt x="698021" y="2280920"/>
                  <a:pt x="693265" y="2304308"/>
                  <a:pt x="703026" y="2323137"/>
                </a:cubicBezTo>
                <a:cubicBezTo>
                  <a:pt x="708130" y="2332998"/>
                  <a:pt x="721707" y="2349448"/>
                  <a:pt x="754955" y="2348259"/>
                </a:cubicBezTo>
                <a:cubicBezTo>
                  <a:pt x="788501" y="2349399"/>
                  <a:pt x="802078" y="2332998"/>
                  <a:pt x="807182" y="2323137"/>
                </a:cubicBezTo>
                <a:cubicBezTo>
                  <a:pt x="816943" y="2304308"/>
                  <a:pt x="812186" y="2280920"/>
                  <a:pt x="802772" y="2268433"/>
                </a:cubicBezTo>
                <a:cubicBezTo>
                  <a:pt x="796380" y="2260009"/>
                  <a:pt x="794398" y="2251288"/>
                  <a:pt x="797123" y="2243856"/>
                </a:cubicBezTo>
                <a:cubicBezTo>
                  <a:pt x="799501" y="2237315"/>
                  <a:pt x="805398" y="2232261"/>
                  <a:pt x="812533" y="2230626"/>
                </a:cubicBezTo>
                <a:cubicBezTo>
                  <a:pt x="816993" y="2229585"/>
                  <a:pt x="836466" y="2229189"/>
                  <a:pt x="861291" y="2229040"/>
                </a:cubicBezTo>
                <a:cubicBezTo>
                  <a:pt x="860548" y="2249158"/>
                  <a:pt x="858169" y="2320461"/>
                  <a:pt x="861588" y="2335376"/>
                </a:cubicBezTo>
                <a:cubicBezTo>
                  <a:pt x="863917" y="2345583"/>
                  <a:pt x="871251" y="2354057"/>
                  <a:pt x="880715" y="2357525"/>
                </a:cubicBezTo>
                <a:cubicBezTo>
                  <a:pt x="891269" y="2361341"/>
                  <a:pt x="903112" y="2358913"/>
                  <a:pt x="914063" y="2350588"/>
                </a:cubicBezTo>
                <a:cubicBezTo>
                  <a:pt x="923923" y="2343205"/>
                  <a:pt x="942356" y="2339439"/>
                  <a:pt x="957172" y="2347120"/>
                </a:cubicBezTo>
                <a:cubicBezTo>
                  <a:pt x="970501" y="2354057"/>
                  <a:pt x="977141" y="2368625"/>
                  <a:pt x="976447" y="2389585"/>
                </a:cubicBezTo>
                <a:cubicBezTo>
                  <a:pt x="977141" y="2410198"/>
                  <a:pt x="970501" y="2424766"/>
                  <a:pt x="957172" y="2431703"/>
                </a:cubicBezTo>
                <a:cubicBezTo>
                  <a:pt x="942356" y="2439383"/>
                  <a:pt x="923923" y="2435617"/>
                  <a:pt x="914063" y="2428234"/>
                </a:cubicBezTo>
                <a:cubicBezTo>
                  <a:pt x="903112" y="2419910"/>
                  <a:pt x="891269" y="2417482"/>
                  <a:pt x="880715" y="2421297"/>
                </a:cubicBezTo>
                <a:cubicBezTo>
                  <a:pt x="871251" y="2424766"/>
                  <a:pt x="863917" y="2433239"/>
                  <a:pt x="861588" y="2443446"/>
                </a:cubicBezTo>
                <a:cubicBezTo>
                  <a:pt x="860350" y="2448946"/>
                  <a:pt x="859854" y="2462077"/>
                  <a:pt x="859805" y="2477537"/>
                </a:cubicBezTo>
                <a:lnTo>
                  <a:pt x="869715" y="2477537"/>
                </a:lnTo>
                <a:cubicBezTo>
                  <a:pt x="869715" y="2462622"/>
                  <a:pt x="870161" y="2450383"/>
                  <a:pt x="871251" y="2445626"/>
                </a:cubicBezTo>
                <a:cubicBezTo>
                  <a:pt x="872836" y="2438689"/>
                  <a:pt x="877792" y="2432941"/>
                  <a:pt x="884134" y="2430613"/>
                </a:cubicBezTo>
                <a:cubicBezTo>
                  <a:pt x="891368" y="2427986"/>
                  <a:pt x="899891" y="2429919"/>
                  <a:pt x="908117" y="2436113"/>
                </a:cubicBezTo>
                <a:cubicBezTo>
                  <a:pt x="920356" y="2445379"/>
                  <a:pt x="943298" y="2450037"/>
                  <a:pt x="961730" y="2440473"/>
                </a:cubicBezTo>
                <a:cubicBezTo>
                  <a:pt x="971393" y="2435469"/>
                  <a:pt x="987497" y="2422139"/>
                  <a:pt x="986357" y="2389585"/>
                </a:cubicBezTo>
                <a:cubicBezTo>
                  <a:pt x="987497" y="2356683"/>
                  <a:pt x="971393" y="2343354"/>
                  <a:pt x="961730" y="2338349"/>
                </a:cubicBezTo>
                <a:cubicBezTo>
                  <a:pt x="943298" y="2328786"/>
                  <a:pt x="920356" y="2333444"/>
                  <a:pt x="908117" y="2342710"/>
                </a:cubicBezTo>
                <a:cubicBezTo>
                  <a:pt x="899891" y="2348903"/>
                  <a:pt x="891368" y="2350836"/>
                  <a:pt x="884134" y="2348210"/>
                </a:cubicBezTo>
                <a:cubicBezTo>
                  <a:pt x="877792" y="2345881"/>
                  <a:pt x="872836" y="2340133"/>
                  <a:pt x="871251" y="2333196"/>
                </a:cubicBezTo>
                <a:cubicBezTo>
                  <a:pt x="868426" y="2320808"/>
                  <a:pt x="870111" y="2257780"/>
                  <a:pt x="871201" y="2228991"/>
                </a:cubicBezTo>
                <a:cubicBezTo>
                  <a:pt x="887999" y="2228941"/>
                  <a:pt x="906481" y="2228991"/>
                  <a:pt x="924121" y="2229040"/>
                </a:cubicBezTo>
                <a:cubicBezTo>
                  <a:pt x="989231" y="2229189"/>
                  <a:pt x="1029417" y="2229090"/>
                  <a:pt x="1037840" y="2227157"/>
                </a:cubicBezTo>
                <a:cubicBezTo>
                  <a:pt x="1048197" y="2224779"/>
                  <a:pt x="1056868" y="2217346"/>
                  <a:pt x="1060337" y="2207684"/>
                </a:cubicBezTo>
                <a:cubicBezTo>
                  <a:pt x="1064251" y="2196981"/>
                  <a:pt x="1061773" y="2184890"/>
                  <a:pt x="1053300" y="2173692"/>
                </a:cubicBezTo>
                <a:cubicBezTo>
                  <a:pt x="1045719" y="2163633"/>
                  <a:pt x="1041854" y="2144754"/>
                  <a:pt x="1049733" y="2129592"/>
                </a:cubicBezTo>
                <a:cubicBezTo>
                  <a:pt x="1056868" y="2115916"/>
                  <a:pt x="1071733" y="2109078"/>
                  <a:pt x="1093238" y="2109772"/>
                </a:cubicBezTo>
                <a:cubicBezTo>
                  <a:pt x="1114347" y="2109078"/>
                  <a:pt x="1129262" y="2115916"/>
                  <a:pt x="1136347" y="2129592"/>
                </a:cubicBezTo>
                <a:cubicBezTo>
                  <a:pt x="1144226" y="2144754"/>
                  <a:pt x="1140411" y="2163633"/>
                  <a:pt x="1132780" y="2173692"/>
                </a:cubicBezTo>
                <a:cubicBezTo>
                  <a:pt x="1124356" y="2184890"/>
                  <a:pt x="1121829" y="2196981"/>
                  <a:pt x="1125744" y="2207684"/>
                </a:cubicBezTo>
                <a:cubicBezTo>
                  <a:pt x="1129262" y="2217346"/>
                  <a:pt x="1137883" y="2224779"/>
                  <a:pt x="1148289" y="2227157"/>
                </a:cubicBezTo>
                <a:cubicBezTo>
                  <a:pt x="1153789" y="2228446"/>
                  <a:pt x="1175294" y="2229288"/>
                  <a:pt x="1203092" y="2229783"/>
                </a:cubicBezTo>
                <a:cubicBezTo>
                  <a:pt x="1204182" y="2258919"/>
                  <a:pt x="1205768" y="2320907"/>
                  <a:pt x="1202993" y="2333196"/>
                </a:cubicBezTo>
                <a:cubicBezTo>
                  <a:pt x="1201408" y="2340133"/>
                  <a:pt x="1196452" y="2345881"/>
                  <a:pt x="1190110" y="2348210"/>
                </a:cubicBezTo>
                <a:cubicBezTo>
                  <a:pt x="1182876" y="2350836"/>
                  <a:pt x="1174353" y="2348903"/>
                  <a:pt x="1166127" y="2342710"/>
                </a:cubicBezTo>
                <a:cubicBezTo>
                  <a:pt x="1153888" y="2333444"/>
                  <a:pt x="1130946" y="2328786"/>
                  <a:pt x="1112513" y="2338349"/>
                </a:cubicBezTo>
                <a:cubicBezTo>
                  <a:pt x="1102851" y="2343354"/>
                  <a:pt x="1086797" y="2356683"/>
                  <a:pt x="1087887" y="2389238"/>
                </a:cubicBezTo>
                <a:cubicBezTo>
                  <a:pt x="1086797" y="2422139"/>
                  <a:pt x="1102851" y="2435469"/>
                  <a:pt x="1112513" y="2440473"/>
                </a:cubicBezTo>
                <a:cubicBezTo>
                  <a:pt x="1130946" y="2450037"/>
                  <a:pt x="1153888" y="2445379"/>
                  <a:pt x="1166127" y="2436113"/>
                </a:cubicBezTo>
                <a:cubicBezTo>
                  <a:pt x="1174353" y="2429919"/>
                  <a:pt x="1182876" y="2427986"/>
                  <a:pt x="1190110" y="2430613"/>
                </a:cubicBezTo>
                <a:cubicBezTo>
                  <a:pt x="1196452" y="2432941"/>
                  <a:pt x="1201408" y="2438689"/>
                  <a:pt x="1202993" y="2445626"/>
                </a:cubicBezTo>
                <a:cubicBezTo>
                  <a:pt x="1204083" y="2450383"/>
                  <a:pt x="1204480" y="2462622"/>
                  <a:pt x="1204529" y="2477537"/>
                </a:cubicBezTo>
                <a:lnTo>
                  <a:pt x="1214439" y="2477537"/>
                </a:lnTo>
                <a:cubicBezTo>
                  <a:pt x="1214439" y="2462127"/>
                  <a:pt x="1213894" y="2448946"/>
                  <a:pt x="1212656" y="2443446"/>
                </a:cubicBezTo>
                <a:cubicBezTo>
                  <a:pt x="1210327" y="2433239"/>
                  <a:pt x="1202993" y="2424766"/>
                  <a:pt x="1193529" y="2421297"/>
                </a:cubicBezTo>
                <a:cubicBezTo>
                  <a:pt x="1182975" y="2417432"/>
                  <a:pt x="1171132" y="2419910"/>
                  <a:pt x="1160181" y="2428234"/>
                </a:cubicBezTo>
                <a:cubicBezTo>
                  <a:pt x="1150370" y="2435617"/>
                  <a:pt x="1131888" y="2439383"/>
                  <a:pt x="1117122" y="2431703"/>
                </a:cubicBezTo>
                <a:cubicBezTo>
                  <a:pt x="1103793" y="2424766"/>
                  <a:pt x="1097103" y="2410198"/>
                  <a:pt x="1097797" y="2389238"/>
                </a:cubicBezTo>
                <a:cubicBezTo>
                  <a:pt x="1097103" y="2368625"/>
                  <a:pt x="1103793" y="2354057"/>
                  <a:pt x="1117122" y="2347120"/>
                </a:cubicBezTo>
                <a:cubicBezTo>
                  <a:pt x="1131937" y="2339439"/>
                  <a:pt x="1150370" y="2343205"/>
                  <a:pt x="1160181" y="2350588"/>
                </a:cubicBezTo>
                <a:cubicBezTo>
                  <a:pt x="1171132" y="2358913"/>
                  <a:pt x="1182975" y="2361341"/>
                  <a:pt x="1193529" y="2357525"/>
                </a:cubicBezTo>
                <a:cubicBezTo>
                  <a:pt x="1202993" y="2354057"/>
                  <a:pt x="1210327" y="2345583"/>
                  <a:pt x="1212656" y="2335376"/>
                </a:cubicBezTo>
                <a:cubicBezTo>
                  <a:pt x="1216025" y="2320659"/>
                  <a:pt x="1213795" y="2251189"/>
                  <a:pt x="1213002" y="2229932"/>
                </a:cubicBezTo>
                <a:cubicBezTo>
                  <a:pt x="1276279" y="2230824"/>
                  <a:pt x="1363835" y="2229882"/>
                  <a:pt x="1375777" y="2227157"/>
                </a:cubicBezTo>
                <a:cubicBezTo>
                  <a:pt x="1386133" y="2224779"/>
                  <a:pt x="1394804" y="2217346"/>
                  <a:pt x="1398322" y="2207684"/>
                </a:cubicBezTo>
                <a:cubicBezTo>
                  <a:pt x="1402187" y="2196981"/>
                  <a:pt x="1399710" y="2184890"/>
                  <a:pt x="1391236" y="2173692"/>
                </a:cubicBezTo>
                <a:cubicBezTo>
                  <a:pt x="1383655" y="2163633"/>
                  <a:pt x="1379840" y="2144754"/>
                  <a:pt x="1387718" y="2129592"/>
                </a:cubicBezTo>
                <a:cubicBezTo>
                  <a:pt x="1394804" y="2115916"/>
                  <a:pt x="1409719" y="2109078"/>
                  <a:pt x="1431174" y="2109772"/>
                </a:cubicBezTo>
                <a:cubicBezTo>
                  <a:pt x="1452333" y="2109078"/>
                  <a:pt x="1467198" y="2115916"/>
                  <a:pt x="1474283" y="2129592"/>
                </a:cubicBezTo>
                <a:cubicBezTo>
                  <a:pt x="1482162" y="2144754"/>
                  <a:pt x="1478347" y="2163633"/>
                  <a:pt x="1470765" y="2173692"/>
                </a:cubicBezTo>
                <a:cubicBezTo>
                  <a:pt x="1462292" y="2184890"/>
                  <a:pt x="1459765" y="2196981"/>
                  <a:pt x="1463680" y="2207684"/>
                </a:cubicBezTo>
                <a:cubicBezTo>
                  <a:pt x="1467198" y="2217346"/>
                  <a:pt x="1475820" y="2224779"/>
                  <a:pt x="1486225" y="2227157"/>
                </a:cubicBezTo>
                <a:cubicBezTo>
                  <a:pt x="1494649" y="2229090"/>
                  <a:pt x="1534785" y="2229189"/>
                  <a:pt x="1599944" y="2229040"/>
                </a:cubicBezTo>
                <a:cubicBezTo>
                  <a:pt x="1606336" y="2228991"/>
                  <a:pt x="1612877" y="2228991"/>
                  <a:pt x="1619418" y="2228991"/>
                </a:cubicBezTo>
                <a:cubicBezTo>
                  <a:pt x="1620508" y="2257730"/>
                  <a:pt x="1622192" y="2320808"/>
                  <a:pt x="1619368" y="2333196"/>
                </a:cubicBezTo>
                <a:cubicBezTo>
                  <a:pt x="1617782" y="2340133"/>
                  <a:pt x="1612827" y="2345881"/>
                  <a:pt x="1606485" y="2348210"/>
                </a:cubicBezTo>
                <a:cubicBezTo>
                  <a:pt x="1599250" y="2350836"/>
                  <a:pt x="1590728" y="2348903"/>
                  <a:pt x="1582502" y="2342710"/>
                </a:cubicBezTo>
                <a:cubicBezTo>
                  <a:pt x="1570263" y="2333444"/>
                  <a:pt x="1547321" y="2328786"/>
                  <a:pt x="1528888" y="2338349"/>
                </a:cubicBezTo>
                <a:cubicBezTo>
                  <a:pt x="1519226" y="2343354"/>
                  <a:pt x="1503171" y="2356683"/>
                  <a:pt x="1504262" y="2389238"/>
                </a:cubicBezTo>
                <a:cubicBezTo>
                  <a:pt x="1503171" y="2422139"/>
                  <a:pt x="1519226" y="2435469"/>
                  <a:pt x="1528888" y="2440473"/>
                </a:cubicBezTo>
                <a:cubicBezTo>
                  <a:pt x="1547321" y="2450037"/>
                  <a:pt x="1570263" y="2445379"/>
                  <a:pt x="1582502" y="2436113"/>
                </a:cubicBezTo>
                <a:cubicBezTo>
                  <a:pt x="1590728" y="2429919"/>
                  <a:pt x="1599250" y="2427986"/>
                  <a:pt x="1606485" y="2430613"/>
                </a:cubicBezTo>
                <a:cubicBezTo>
                  <a:pt x="1612827" y="2432941"/>
                  <a:pt x="1617782" y="2438689"/>
                  <a:pt x="1619368" y="2445626"/>
                </a:cubicBezTo>
                <a:cubicBezTo>
                  <a:pt x="1620458" y="2450383"/>
                  <a:pt x="1620855" y="2462622"/>
                  <a:pt x="1620904" y="2477537"/>
                </a:cubicBezTo>
                <a:lnTo>
                  <a:pt x="1630814" y="2477537"/>
                </a:lnTo>
                <a:cubicBezTo>
                  <a:pt x="1630765" y="2462127"/>
                  <a:pt x="1630269" y="2448946"/>
                  <a:pt x="1629031" y="2443446"/>
                </a:cubicBezTo>
                <a:cubicBezTo>
                  <a:pt x="1626702" y="2433239"/>
                  <a:pt x="1619368" y="2424766"/>
                  <a:pt x="1609904" y="2421297"/>
                </a:cubicBezTo>
                <a:cubicBezTo>
                  <a:pt x="1599350" y="2417432"/>
                  <a:pt x="1587507" y="2419910"/>
                  <a:pt x="1576556" y="2428234"/>
                </a:cubicBezTo>
                <a:cubicBezTo>
                  <a:pt x="1566745" y="2435667"/>
                  <a:pt x="1548312" y="2439383"/>
                  <a:pt x="1533497" y="2431703"/>
                </a:cubicBezTo>
                <a:cubicBezTo>
                  <a:pt x="1520168" y="2424766"/>
                  <a:pt x="1513478" y="2410198"/>
                  <a:pt x="1514172" y="2389238"/>
                </a:cubicBezTo>
                <a:cubicBezTo>
                  <a:pt x="1513478" y="2368625"/>
                  <a:pt x="1520168" y="2354057"/>
                  <a:pt x="1533497" y="2347120"/>
                </a:cubicBezTo>
                <a:cubicBezTo>
                  <a:pt x="1548312" y="2339489"/>
                  <a:pt x="1566745" y="2343205"/>
                  <a:pt x="1576556" y="2350588"/>
                </a:cubicBezTo>
                <a:cubicBezTo>
                  <a:pt x="1587507" y="2358913"/>
                  <a:pt x="1599350" y="2361390"/>
                  <a:pt x="1609904" y="2357525"/>
                </a:cubicBezTo>
                <a:cubicBezTo>
                  <a:pt x="1619368" y="2354057"/>
                  <a:pt x="1626702" y="2345583"/>
                  <a:pt x="1629031" y="2335376"/>
                </a:cubicBezTo>
                <a:cubicBezTo>
                  <a:pt x="1632450" y="2320461"/>
                  <a:pt x="1630071" y="2249009"/>
                  <a:pt x="1629328" y="2228991"/>
                </a:cubicBezTo>
                <a:cubicBezTo>
                  <a:pt x="1668572" y="2228941"/>
                  <a:pt x="1705140" y="2229189"/>
                  <a:pt x="1711532" y="2230626"/>
                </a:cubicBezTo>
                <a:cubicBezTo>
                  <a:pt x="1718668" y="2232261"/>
                  <a:pt x="1724564" y="2237315"/>
                  <a:pt x="1726943" y="2243856"/>
                </a:cubicBezTo>
                <a:cubicBezTo>
                  <a:pt x="1729668" y="2251288"/>
                  <a:pt x="1727636" y="2260009"/>
                  <a:pt x="1721294" y="2268433"/>
                </a:cubicBezTo>
                <a:cubicBezTo>
                  <a:pt x="1711879" y="2280920"/>
                  <a:pt x="1707073" y="2304308"/>
                  <a:pt x="1716834" y="2323137"/>
                </a:cubicBezTo>
                <a:cubicBezTo>
                  <a:pt x="1721988" y="2332998"/>
                  <a:pt x="1735416" y="2349448"/>
                  <a:pt x="1768764" y="2348259"/>
                </a:cubicBezTo>
                <a:cubicBezTo>
                  <a:pt x="1802359" y="2349399"/>
                  <a:pt x="1815886" y="2332998"/>
                  <a:pt x="1821040" y="2323137"/>
                </a:cubicBezTo>
                <a:cubicBezTo>
                  <a:pt x="1830801" y="2304308"/>
                  <a:pt x="1826044" y="2280920"/>
                  <a:pt x="1816580" y="2268433"/>
                </a:cubicBezTo>
                <a:cubicBezTo>
                  <a:pt x="1810237" y="2260009"/>
                  <a:pt x="1808206" y="2251288"/>
                  <a:pt x="1810931" y="2243856"/>
                </a:cubicBezTo>
                <a:cubicBezTo>
                  <a:pt x="1813310" y="2237315"/>
                  <a:pt x="1819206" y="2232261"/>
                  <a:pt x="1826341" y="2230626"/>
                </a:cubicBezTo>
                <a:cubicBezTo>
                  <a:pt x="1833378" y="2229040"/>
                  <a:pt x="1876933" y="2228892"/>
                  <a:pt x="1920438" y="2228991"/>
                </a:cubicBezTo>
                <a:cubicBezTo>
                  <a:pt x="1919695" y="2249009"/>
                  <a:pt x="1917317" y="2320461"/>
                  <a:pt x="1920736" y="2335376"/>
                </a:cubicBezTo>
                <a:cubicBezTo>
                  <a:pt x="1923065" y="2345583"/>
                  <a:pt x="1930398" y="2354057"/>
                  <a:pt x="1939862" y="2357525"/>
                </a:cubicBezTo>
                <a:cubicBezTo>
                  <a:pt x="1950417" y="2361341"/>
                  <a:pt x="1962259" y="2358913"/>
                  <a:pt x="1973210" y="2350588"/>
                </a:cubicBezTo>
                <a:cubicBezTo>
                  <a:pt x="1983071" y="2343205"/>
                  <a:pt x="2001503" y="2339439"/>
                  <a:pt x="2016319" y="2347120"/>
                </a:cubicBezTo>
                <a:cubicBezTo>
                  <a:pt x="2029648" y="2354057"/>
                  <a:pt x="2036288" y="2368625"/>
                  <a:pt x="2035594" y="2389585"/>
                </a:cubicBezTo>
                <a:cubicBezTo>
                  <a:pt x="2036288" y="2410198"/>
                  <a:pt x="2029648" y="2424766"/>
                  <a:pt x="2016319" y="2431703"/>
                </a:cubicBezTo>
                <a:cubicBezTo>
                  <a:pt x="2001454" y="2439383"/>
                  <a:pt x="1983071" y="2435617"/>
                  <a:pt x="1973210" y="2428234"/>
                </a:cubicBezTo>
                <a:cubicBezTo>
                  <a:pt x="1962259" y="2419910"/>
                  <a:pt x="1950417" y="2417482"/>
                  <a:pt x="1939862" y="2421297"/>
                </a:cubicBezTo>
                <a:cubicBezTo>
                  <a:pt x="1930398" y="2424766"/>
                  <a:pt x="1923065" y="2433239"/>
                  <a:pt x="1920736" y="2443446"/>
                </a:cubicBezTo>
                <a:cubicBezTo>
                  <a:pt x="1919497" y="2448996"/>
                  <a:pt x="1919001" y="2462127"/>
                  <a:pt x="1918952" y="2477537"/>
                </a:cubicBezTo>
                <a:lnTo>
                  <a:pt x="1928862" y="2477537"/>
                </a:lnTo>
                <a:cubicBezTo>
                  <a:pt x="1928862" y="2462622"/>
                  <a:pt x="1929308" y="2450383"/>
                  <a:pt x="1930398" y="2445626"/>
                </a:cubicBezTo>
                <a:cubicBezTo>
                  <a:pt x="1931984" y="2438689"/>
                  <a:pt x="1936939" y="2432941"/>
                  <a:pt x="1943281" y="2430613"/>
                </a:cubicBezTo>
                <a:cubicBezTo>
                  <a:pt x="1950516" y="2427986"/>
                  <a:pt x="1959038" y="2429919"/>
                  <a:pt x="1967264" y="2436113"/>
                </a:cubicBezTo>
                <a:cubicBezTo>
                  <a:pt x="1979503" y="2445379"/>
                  <a:pt x="2002445" y="2450037"/>
                  <a:pt x="2020878" y="2440473"/>
                </a:cubicBezTo>
                <a:cubicBezTo>
                  <a:pt x="2030540" y="2435469"/>
                  <a:pt x="2046644" y="2422139"/>
                  <a:pt x="2045504" y="2389585"/>
                </a:cubicBezTo>
                <a:cubicBezTo>
                  <a:pt x="2046644" y="2356683"/>
                  <a:pt x="2030540" y="2343354"/>
                  <a:pt x="2020878" y="2338349"/>
                </a:cubicBezTo>
                <a:cubicBezTo>
                  <a:pt x="2002445" y="2328786"/>
                  <a:pt x="1979503" y="2333444"/>
                  <a:pt x="1967264" y="2342710"/>
                </a:cubicBezTo>
                <a:cubicBezTo>
                  <a:pt x="1959038" y="2348903"/>
                  <a:pt x="1950516" y="2350836"/>
                  <a:pt x="1943281" y="2348210"/>
                </a:cubicBezTo>
                <a:cubicBezTo>
                  <a:pt x="1936939" y="2345881"/>
                  <a:pt x="1931984" y="2340133"/>
                  <a:pt x="1930398" y="2333196"/>
                </a:cubicBezTo>
                <a:cubicBezTo>
                  <a:pt x="1927574" y="2320808"/>
                  <a:pt x="1929258" y="2257780"/>
                  <a:pt x="1930349" y="2228991"/>
                </a:cubicBezTo>
                <a:cubicBezTo>
                  <a:pt x="1932876" y="2228991"/>
                  <a:pt x="1935452" y="2229040"/>
                  <a:pt x="1937930" y="2229040"/>
                </a:cubicBezTo>
                <a:cubicBezTo>
                  <a:pt x="2003089" y="2229189"/>
                  <a:pt x="2043225" y="2229090"/>
                  <a:pt x="2051649" y="2227157"/>
                </a:cubicBezTo>
                <a:cubicBezTo>
                  <a:pt x="2062054" y="2224779"/>
                  <a:pt x="2070676" y="2217346"/>
                  <a:pt x="2074194" y="2207684"/>
                </a:cubicBezTo>
                <a:cubicBezTo>
                  <a:pt x="2078109" y="2196981"/>
                  <a:pt x="2075582" y="2184890"/>
                  <a:pt x="2067158" y="2173692"/>
                </a:cubicBezTo>
                <a:cubicBezTo>
                  <a:pt x="2059527" y="2163633"/>
                  <a:pt x="2055712" y="2144754"/>
                  <a:pt x="2063590" y="2129592"/>
                </a:cubicBezTo>
                <a:cubicBezTo>
                  <a:pt x="2070676" y="2115916"/>
                  <a:pt x="2085542" y="2109078"/>
                  <a:pt x="2107047" y="2109772"/>
                </a:cubicBezTo>
                <a:cubicBezTo>
                  <a:pt x="2128205" y="2109028"/>
                  <a:pt x="2143070" y="2115916"/>
                  <a:pt x="2150156" y="2129592"/>
                </a:cubicBezTo>
                <a:cubicBezTo>
                  <a:pt x="2158084" y="2144754"/>
                  <a:pt x="2154219" y="2163633"/>
                  <a:pt x="2146638" y="2173692"/>
                </a:cubicBezTo>
                <a:cubicBezTo>
                  <a:pt x="2138165" y="2184890"/>
                  <a:pt x="2135687" y="2196981"/>
                  <a:pt x="2139552" y="2207684"/>
                </a:cubicBezTo>
                <a:cubicBezTo>
                  <a:pt x="2143070" y="2217346"/>
                  <a:pt x="2151741" y="2224779"/>
                  <a:pt x="2162097" y="2227157"/>
                </a:cubicBezTo>
                <a:cubicBezTo>
                  <a:pt x="2170521" y="2229090"/>
                  <a:pt x="2210707" y="2229189"/>
                  <a:pt x="2275816" y="2229040"/>
                </a:cubicBezTo>
                <a:cubicBezTo>
                  <a:pt x="2276907" y="2229040"/>
                  <a:pt x="2277997" y="2229040"/>
                  <a:pt x="2279087" y="2228991"/>
                </a:cubicBezTo>
                <a:cubicBezTo>
                  <a:pt x="2280177" y="2257780"/>
                  <a:pt x="2281862" y="2320808"/>
                  <a:pt x="2279037" y="2333196"/>
                </a:cubicBezTo>
                <a:cubicBezTo>
                  <a:pt x="2277452" y="2340133"/>
                  <a:pt x="2272497" y="2345881"/>
                  <a:pt x="2266154" y="2348210"/>
                </a:cubicBezTo>
                <a:cubicBezTo>
                  <a:pt x="2258920" y="2350836"/>
                  <a:pt x="2250397" y="2348903"/>
                  <a:pt x="2242171" y="2342710"/>
                </a:cubicBezTo>
                <a:cubicBezTo>
                  <a:pt x="2229982" y="2333444"/>
                  <a:pt x="2207040" y="2328786"/>
                  <a:pt x="2188607" y="2338349"/>
                </a:cubicBezTo>
                <a:cubicBezTo>
                  <a:pt x="2178895" y="2343354"/>
                  <a:pt x="2162841" y="2356683"/>
                  <a:pt x="2163931" y="2389238"/>
                </a:cubicBezTo>
                <a:cubicBezTo>
                  <a:pt x="2162841" y="2422139"/>
                  <a:pt x="2178895" y="2435469"/>
                  <a:pt x="2188607" y="2440473"/>
                </a:cubicBezTo>
                <a:cubicBezTo>
                  <a:pt x="2207040" y="2450037"/>
                  <a:pt x="2229982" y="2445379"/>
                  <a:pt x="2242171" y="2436113"/>
                </a:cubicBezTo>
                <a:cubicBezTo>
                  <a:pt x="2250397" y="2429919"/>
                  <a:pt x="2258920" y="2427986"/>
                  <a:pt x="2266154" y="2430613"/>
                </a:cubicBezTo>
                <a:cubicBezTo>
                  <a:pt x="2272497" y="2432941"/>
                  <a:pt x="2277452" y="2438689"/>
                  <a:pt x="2279037" y="2445626"/>
                </a:cubicBezTo>
                <a:cubicBezTo>
                  <a:pt x="2280127" y="2450383"/>
                  <a:pt x="2280573" y="2462622"/>
                  <a:pt x="2280623" y="2477537"/>
                </a:cubicBezTo>
                <a:lnTo>
                  <a:pt x="2290483" y="2477537"/>
                </a:lnTo>
                <a:cubicBezTo>
                  <a:pt x="2290434" y="2462127"/>
                  <a:pt x="2289938" y="2448946"/>
                  <a:pt x="2288700" y="2443446"/>
                </a:cubicBezTo>
                <a:cubicBezTo>
                  <a:pt x="2286371" y="2433239"/>
                  <a:pt x="2279037" y="2424766"/>
                  <a:pt x="2269573" y="2421297"/>
                </a:cubicBezTo>
                <a:cubicBezTo>
                  <a:pt x="2259068" y="2417432"/>
                  <a:pt x="2247226" y="2419910"/>
                  <a:pt x="2236225" y="2428234"/>
                </a:cubicBezTo>
                <a:cubicBezTo>
                  <a:pt x="2226414" y="2435617"/>
                  <a:pt x="2207981" y="2439383"/>
                  <a:pt x="2193166" y="2431703"/>
                </a:cubicBezTo>
                <a:cubicBezTo>
                  <a:pt x="2179837" y="2424766"/>
                  <a:pt x="2173147" y="2410198"/>
                  <a:pt x="2173841" y="2389238"/>
                </a:cubicBezTo>
                <a:cubicBezTo>
                  <a:pt x="2173147" y="2368625"/>
                  <a:pt x="2179837" y="2354057"/>
                  <a:pt x="2193166" y="2347120"/>
                </a:cubicBezTo>
                <a:cubicBezTo>
                  <a:pt x="2207981" y="2339489"/>
                  <a:pt x="2226414" y="2343205"/>
                  <a:pt x="2236225" y="2350588"/>
                </a:cubicBezTo>
                <a:cubicBezTo>
                  <a:pt x="2247226" y="2358913"/>
                  <a:pt x="2259068" y="2361390"/>
                  <a:pt x="2269573" y="2357525"/>
                </a:cubicBezTo>
                <a:cubicBezTo>
                  <a:pt x="2279037" y="2354057"/>
                  <a:pt x="2286371" y="2345583"/>
                  <a:pt x="2288700" y="2335376"/>
                </a:cubicBezTo>
                <a:cubicBezTo>
                  <a:pt x="2292119" y="2320461"/>
                  <a:pt x="2289740" y="2249059"/>
                  <a:pt x="2288997" y="2228991"/>
                </a:cubicBezTo>
                <a:cubicBezTo>
                  <a:pt x="2333890" y="2228892"/>
                  <a:pt x="2380170" y="2228991"/>
                  <a:pt x="2387405" y="2230626"/>
                </a:cubicBezTo>
                <a:cubicBezTo>
                  <a:pt x="2394540" y="2232261"/>
                  <a:pt x="2400437" y="2237315"/>
                  <a:pt x="2402815" y="2243856"/>
                </a:cubicBezTo>
                <a:cubicBezTo>
                  <a:pt x="2405540" y="2251288"/>
                  <a:pt x="2403558" y="2260009"/>
                  <a:pt x="2397166" y="2268433"/>
                </a:cubicBezTo>
                <a:cubicBezTo>
                  <a:pt x="2387752" y="2280920"/>
                  <a:pt x="2382995" y="2304308"/>
                  <a:pt x="2392756" y="2323137"/>
                </a:cubicBezTo>
                <a:cubicBezTo>
                  <a:pt x="2397711" y="2332651"/>
                  <a:pt x="2410545" y="2348309"/>
                  <a:pt x="2441465" y="2348309"/>
                </a:cubicBezTo>
                <a:cubicBezTo>
                  <a:pt x="2442505" y="2348309"/>
                  <a:pt x="2443546" y="2348309"/>
                  <a:pt x="2444685" y="2348259"/>
                </a:cubicBezTo>
                <a:cubicBezTo>
                  <a:pt x="2459006" y="2348755"/>
                  <a:pt x="2469659" y="2346079"/>
                  <a:pt x="2477587" y="2342065"/>
                </a:cubicBezTo>
                <a:lnTo>
                  <a:pt x="2477587" y="2330520"/>
                </a:lnTo>
                <a:cubicBezTo>
                  <a:pt x="2469510" y="2336070"/>
                  <a:pt x="2458411" y="2338745"/>
                  <a:pt x="2444685" y="2338349"/>
                </a:cubicBezTo>
                <a:cubicBezTo>
                  <a:pt x="2423527" y="2339043"/>
                  <a:pt x="2408612" y="2332205"/>
                  <a:pt x="2401527" y="2318529"/>
                </a:cubicBezTo>
                <a:cubicBezTo>
                  <a:pt x="2393648" y="2303366"/>
                  <a:pt x="2397464" y="2284487"/>
                  <a:pt x="2405094" y="2274429"/>
                </a:cubicBezTo>
                <a:cubicBezTo>
                  <a:pt x="2413518" y="2263230"/>
                  <a:pt x="2416045" y="2251189"/>
                  <a:pt x="2412130" y="2240437"/>
                </a:cubicBezTo>
                <a:cubicBezTo>
                  <a:pt x="2408612" y="2230824"/>
                  <a:pt x="2399991" y="2223342"/>
                  <a:pt x="2389585" y="2220963"/>
                </a:cubicBezTo>
                <a:cubicBezTo>
                  <a:pt x="2381657" y="2219130"/>
                  <a:pt x="2345485" y="2218981"/>
                  <a:pt x="2286767" y="2219080"/>
                </a:cubicBezTo>
                <a:cubicBezTo>
                  <a:pt x="2285677" y="2189400"/>
                  <a:pt x="2284141" y="2129245"/>
                  <a:pt x="2286916" y="2117204"/>
                </a:cubicBezTo>
                <a:cubicBezTo>
                  <a:pt x="2288501" y="2110267"/>
                  <a:pt x="2293407" y="2104519"/>
                  <a:pt x="2299749" y="2102190"/>
                </a:cubicBezTo>
                <a:cubicBezTo>
                  <a:pt x="2307033" y="2099564"/>
                  <a:pt x="2315556" y="2101496"/>
                  <a:pt x="2323732" y="2107690"/>
                </a:cubicBezTo>
                <a:cubicBezTo>
                  <a:pt x="2335971" y="2116956"/>
                  <a:pt x="2358913" y="2121614"/>
                  <a:pt x="2377346" y="2112051"/>
                </a:cubicBezTo>
                <a:cubicBezTo>
                  <a:pt x="2387008" y="2107046"/>
                  <a:pt x="2403112" y="2093717"/>
                  <a:pt x="2401973" y="2061162"/>
                </a:cubicBezTo>
                <a:cubicBezTo>
                  <a:pt x="2403112" y="2028260"/>
                  <a:pt x="2387008" y="2014931"/>
                  <a:pt x="2377346" y="2009927"/>
                </a:cubicBezTo>
                <a:cubicBezTo>
                  <a:pt x="2358913" y="2000363"/>
                  <a:pt x="2335971" y="2005021"/>
                  <a:pt x="2323732" y="2014287"/>
                </a:cubicBezTo>
                <a:cubicBezTo>
                  <a:pt x="2315556" y="2020481"/>
                  <a:pt x="2307033" y="2022413"/>
                  <a:pt x="2299749" y="2019787"/>
                </a:cubicBezTo>
                <a:cubicBezTo>
                  <a:pt x="2293407" y="2017458"/>
                  <a:pt x="2288501" y="2011711"/>
                  <a:pt x="2286916" y="2004773"/>
                </a:cubicBezTo>
                <a:cubicBezTo>
                  <a:pt x="2284042" y="1992386"/>
                  <a:pt x="2285727" y="1929407"/>
                  <a:pt x="2286817" y="1900618"/>
                </a:cubicBezTo>
                <a:cubicBezTo>
                  <a:pt x="2345534" y="1900717"/>
                  <a:pt x="2381657" y="1900568"/>
                  <a:pt x="2389585" y="1898735"/>
                </a:cubicBezTo>
                <a:cubicBezTo>
                  <a:pt x="2399991" y="1896356"/>
                  <a:pt x="2408612" y="1888924"/>
                  <a:pt x="2412130" y="1879261"/>
                </a:cubicBezTo>
                <a:cubicBezTo>
                  <a:pt x="2416045" y="1868558"/>
                  <a:pt x="2413518" y="1856468"/>
                  <a:pt x="2405094" y="1845270"/>
                </a:cubicBezTo>
                <a:cubicBezTo>
                  <a:pt x="2397464" y="1835211"/>
                  <a:pt x="2393648" y="1816332"/>
                  <a:pt x="2401527" y="1801169"/>
                </a:cubicBezTo>
                <a:cubicBezTo>
                  <a:pt x="2408612" y="1787493"/>
                  <a:pt x="2423626" y="1780755"/>
                  <a:pt x="2444983" y="1781349"/>
                </a:cubicBezTo>
                <a:cubicBezTo>
                  <a:pt x="2458609" y="1781002"/>
                  <a:pt x="2469609" y="1783628"/>
                  <a:pt x="2477587" y="1789178"/>
                </a:cubicBezTo>
                <a:lnTo>
                  <a:pt x="2477587" y="1777633"/>
                </a:lnTo>
                <a:cubicBezTo>
                  <a:pt x="2469709" y="1773619"/>
                  <a:pt x="2459154" y="1770943"/>
                  <a:pt x="2444983" y="1771439"/>
                </a:cubicBezTo>
                <a:cubicBezTo>
                  <a:pt x="2411437" y="1770250"/>
                  <a:pt x="2397860" y="1786750"/>
                  <a:pt x="2392756" y="1796611"/>
                </a:cubicBezTo>
                <a:cubicBezTo>
                  <a:pt x="2382995" y="1815390"/>
                  <a:pt x="2387752" y="1838778"/>
                  <a:pt x="2397166" y="1851265"/>
                </a:cubicBezTo>
                <a:cubicBezTo>
                  <a:pt x="2403558" y="1859689"/>
                  <a:pt x="2405540" y="1868410"/>
                  <a:pt x="2402815" y="1875892"/>
                </a:cubicBezTo>
                <a:cubicBezTo>
                  <a:pt x="2400437" y="1882383"/>
                  <a:pt x="2394540" y="1887437"/>
                  <a:pt x="2387405" y="1889072"/>
                </a:cubicBezTo>
                <a:cubicBezTo>
                  <a:pt x="2380022" y="1890757"/>
                  <a:pt x="2332304" y="1890807"/>
                  <a:pt x="2286767" y="1890708"/>
                </a:cubicBezTo>
                <a:cubicBezTo>
                  <a:pt x="2285677" y="1861027"/>
                  <a:pt x="2284141" y="1800872"/>
                  <a:pt x="2286916" y="1788782"/>
                </a:cubicBezTo>
                <a:cubicBezTo>
                  <a:pt x="2288501" y="1781845"/>
                  <a:pt x="2293407" y="1776097"/>
                  <a:pt x="2299749" y="1773768"/>
                </a:cubicBezTo>
                <a:cubicBezTo>
                  <a:pt x="2307033" y="1771142"/>
                  <a:pt x="2315556" y="1773074"/>
                  <a:pt x="2323732" y="1779268"/>
                </a:cubicBezTo>
                <a:cubicBezTo>
                  <a:pt x="2335971" y="1788534"/>
                  <a:pt x="2358913" y="1793192"/>
                  <a:pt x="2377346" y="1783628"/>
                </a:cubicBezTo>
                <a:cubicBezTo>
                  <a:pt x="2387008" y="1778624"/>
                  <a:pt x="2403112" y="1765295"/>
                  <a:pt x="2401973" y="1732740"/>
                </a:cubicBezTo>
                <a:cubicBezTo>
                  <a:pt x="2403112" y="1699838"/>
                  <a:pt x="2387008" y="1686509"/>
                  <a:pt x="2377346" y="1681504"/>
                </a:cubicBezTo>
                <a:cubicBezTo>
                  <a:pt x="2358913" y="1671941"/>
                  <a:pt x="2335971" y="1676599"/>
                  <a:pt x="2323732" y="1685865"/>
                </a:cubicBezTo>
                <a:cubicBezTo>
                  <a:pt x="2315556" y="1692059"/>
                  <a:pt x="2307033" y="1693991"/>
                  <a:pt x="2299749" y="1691365"/>
                </a:cubicBezTo>
                <a:cubicBezTo>
                  <a:pt x="2293407" y="1689036"/>
                  <a:pt x="2288501" y="1683288"/>
                  <a:pt x="2286916" y="1676351"/>
                </a:cubicBezTo>
                <a:cubicBezTo>
                  <a:pt x="2284091" y="1664162"/>
                  <a:pt x="2285677" y="1602719"/>
                  <a:pt x="2286767" y="1573385"/>
                </a:cubicBezTo>
                <a:cubicBezTo>
                  <a:pt x="2335277" y="1573286"/>
                  <a:pt x="2381211" y="1572245"/>
                  <a:pt x="2389585" y="1570313"/>
                </a:cubicBezTo>
                <a:cubicBezTo>
                  <a:pt x="2399991" y="1567934"/>
                  <a:pt x="2408612" y="1560501"/>
                  <a:pt x="2412130" y="1550839"/>
                </a:cubicBezTo>
                <a:cubicBezTo>
                  <a:pt x="2416045" y="1540136"/>
                  <a:pt x="2413518" y="1528046"/>
                  <a:pt x="2405094" y="1516847"/>
                </a:cubicBezTo>
                <a:cubicBezTo>
                  <a:pt x="2397464" y="1506788"/>
                  <a:pt x="2393648" y="1487910"/>
                  <a:pt x="2401527" y="1472747"/>
                </a:cubicBezTo>
                <a:cubicBezTo>
                  <a:pt x="2408612" y="1459071"/>
                  <a:pt x="2423626" y="1452332"/>
                  <a:pt x="2444983" y="1452927"/>
                </a:cubicBezTo>
                <a:cubicBezTo>
                  <a:pt x="2458609" y="1452531"/>
                  <a:pt x="2469609" y="1455206"/>
                  <a:pt x="2477587" y="1460756"/>
                </a:cubicBezTo>
                <a:lnTo>
                  <a:pt x="2477587" y="1449211"/>
                </a:lnTo>
                <a:cubicBezTo>
                  <a:pt x="2469709" y="1445197"/>
                  <a:pt x="2459154" y="1442521"/>
                  <a:pt x="2444983" y="1443017"/>
                </a:cubicBezTo>
                <a:cubicBezTo>
                  <a:pt x="2411437" y="1441877"/>
                  <a:pt x="2397860" y="1458278"/>
                  <a:pt x="2392756" y="1468188"/>
                </a:cubicBezTo>
                <a:cubicBezTo>
                  <a:pt x="2382995" y="1486968"/>
                  <a:pt x="2387752" y="1510356"/>
                  <a:pt x="2397166" y="1522843"/>
                </a:cubicBezTo>
                <a:cubicBezTo>
                  <a:pt x="2403558" y="1531267"/>
                  <a:pt x="2405540" y="1539988"/>
                  <a:pt x="2402815" y="1547420"/>
                </a:cubicBezTo>
                <a:cubicBezTo>
                  <a:pt x="2400437" y="1553961"/>
                  <a:pt x="2394540" y="1559015"/>
                  <a:pt x="2387405" y="1560650"/>
                </a:cubicBezTo>
                <a:cubicBezTo>
                  <a:pt x="2379774" y="1562384"/>
                  <a:pt x="2335971" y="1563376"/>
                  <a:pt x="2289046" y="1563524"/>
                </a:cubicBezTo>
                <a:cubicBezTo>
                  <a:pt x="2289839" y="1542168"/>
                  <a:pt x="2292069" y="1472846"/>
                  <a:pt x="2288700" y="1458130"/>
                </a:cubicBezTo>
                <a:cubicBezTo>
                  <a:pt x="2286371" y="1447972"/>
                  <a:pt x="2279037" y="1439499"/>
                  <a:pt x="2269573" y="1436030"/>
                </a:cubicBezTo>
                <a:cubicBezTo>
                  <a:pt x="2259019" y="1432215"/>
                  <a:pt x="2247176" y="1434643"/>
                  <a:pt x="2236225" y="1442967"/>
                </a:cubicBezTo>
                <a:cubicBezTo>
                  <a:pt x="2226414" y="1450350"/>
                  <a:pt x="2207981" y="1454116"/>
                  <a:pt x="2193166" y="1446436"/>
                </a:cubicBezTo>
                <a:cubicBezTo>
                  <a:pt x="2179837" y="1439499"/>
                  <a:pt x="2173147" y="1424931"/>
                  <a:pt x="2173841" y="1403971"/>
                </a:cubicBezTo>
                <a:cubicBezTo>
                  <a:pt x="2173147" y="1383358"/>
                  <a:pt x="2179837" y="1368790"/>
                  <a:pt x="2193166" y="1361853"/>
                </a:cubicBezTo>
                <a:cubicBezTo>
                  <a:pt x="2207981" y="1354172"/>
                  <a:pt x="2226414" y="1357938"/>
                  <a:pt x="2236225" y="1365321"/>
                </a:cubicBezTo>
                <a:cubicBezTo>
                  <a:pt x="2247226" y="1373596"/>
                  <a:pt x="2259019" y="1376074"/>
                  <a:pt x="2269573" y="1372258"/>
                </a:cubicBezTo>
                <a:cubicBezTo>
                  <a:pt x="2279037" y="1368790"/>
                  <a:pt x="2286371" y="1360317"/>
                  <a:pt x="2288700" y="1350109"/>
                </a:cubicBezTo>
                <a:cubicBezTo>
                  <a:pt x="2292119" y="1335145"/>
                  <a:pt x="2289740" y="1263792"/>
                  <a:pt x="2288997" y="1243724"/>
                </a:cubicBezTo>
                <a:cubicBezTo>
                  <a:pt x="2333890" y="1243625"/>
                  <a:pt x="2380170" y="1243674"/>
                  <a:pt x="2387405" y="1245359"/>
                </a:cubicBezTo>
                <a:cubicBezTo>
                  <a:pt x="2394540" y="1246994"/>
                  <a:pt x="2400437" y="1252048"/>
                  <a:pt x="2402815" y="1258589"/>
                </a:cubicBezTo>
                <a:cubicBezTo>
                  <a:pt x="2405540" y="1266021"/>
                  <a:pt x="2403558" y="1274742"/>
                  <a:pt x="2397166" y="1283166"/>
                </a:cubicBezTo>
                <a:cubicBezTo>
                  <a:pt x="2387752" y="1295653"/>
                  <a:pt x="2382995" y="1319041"/>
                  <a:pt x="2392756" y="1337820"/>
                </a:cubicBezTo>
                <a:cubicBezTo>
                  <a:pt x="2397860" y="1347731"/>
                  <a:pt x="2411288" y="1364132"/>
                  <a:pt x="2444685" y="1362992"/>
                </a:cubicBezTo>
                <a:cubicBezTo>
                  <a:pt x="2458956" y="1363488"/>
                  <a:pt x="2469659" y="1360762"/>
                  <a:pt x="2477587" y="1356699"/>
                </a:cubicBezTo>
                <a:lnTo>
                  <a:pt x="2477587" y="1345253"/>
                </a:lnTo>
                <a:cubicBezTo>
                  <a:pt x="2469560" y="1350852"/>
                  <a:pt x="2458460" y="1353478"/>
                  <a:pt x="2444685" y="1353082"/>
                </a:cubicBezTo>
                <a:cubicBezTo>
                  <a:pt x="2423478" y="1353776"/>
                  <a:pt x="2408612" y="1346938"/>
                  <a:pt x="2401527" y="1333262"/>
                </a:cubicBezTo>
                <a:cubicBezTo>
                  <a:pt x="2393648" y="1318099"/>
                  <a:pt x="2397464" y="1299221"/>
                  <a:pt x="2405094" y="1289162"/>
                </a:cubicBezTo>
                <a:cubicBezTo>
                  <a:pt x="2413518" y="1277963"/>
                  <a:pt x="2416045" y="1265873"/>
                  <a:pt x="2412130" y="1255170"/>
                </a:cubicBezTo>
                <a:cubicBezTo>
                  <a:pt x="2408612" y="1245507"/>
                  <a:pt x="2399991" y="1238075"/>
                  <a:pt x="2389585" y="1235696"/>
                </a:cubicBezTo>
                <a:cubicBezTo>
                  <a:pt x="2381657" y="1233863"/>
                  <a:pt x="2345485" y="1233714"/>
                  <a:pt x="2286767" y="1233813"/>
                </a:cubicBezTo>
                <a:cubicBezTo>
                  <a:pt x="2285677" y="1204133"/>
                  <a:pt x="2284141" y="1143978"/>
                  <a:pt x="2286916" y="1131937"/>
                </a:cubicBezTo>
                <a:cubicBezTo>
                  <a:pt x="2288501" y="1125000"/>
                  <a:pt x="2293407" y="1119252"/>
                  <a:pt x="2299749" y="1116923"/>
                </a:cubicBezTo>
                <a:cubicBezTo>
                  <a:pt x="2307033" y="1114297"/>
                  <a:pt x="2315556" y="1116230"/>
                  <a:pt x="2323732" y="1122423"/>
                </a:cubicBezTo>
                <a:cubicBezTo>
                  <a:pt x="2335971" y="1131689"/>
                  <a:pt x="2358913" y="1136347"/>
                  <a:pt x="2377346" y="1126784"/>
                </a:cubicBezTo>
                <a:cubicBezTo>
                  <a:pt x="2387008" y="1121779"/>
                  <a:pt x="2403112" y="1108401"/>
                  <a:pt x="2401973" y="1075895"/>
                </a:cubicBezTo>
                <a:cubicBezTo>
                  <a:pt x="2403112" y="1042994"/>
                  <a:pt x="2387008" y="1029664"/>
                  <a:pt x="2377346" y="1024660"/>
                </a:cubicBezTo>
                <a:cubicBezTo>
                  <a:pt x="2358913" y="1015096"/>
                  <a:pt x="2335971" y="1019754"/>
                  <a:pt x="2323732" y="1029020"/>
                </a:cubicBezTo>
                <a:cubicBezTo>
                  <a:pt x="2315556" y="1035214"/>
                  <a:pt x="2306984" y="1037147"/>
                  <a:pt x="2299749" y="1034520"/>
                </a:cubicBezTo>
                <a:cubicBezTo>
                  <a:pt x="2293407" y="1032191"/>
                  <a:pt x="2288501" y="1026444"/>
                  <a:pt x="2286916" y="1019507"/>
                </a:cubicBezTo>
                <a:cubicBezTo>
                  <a:pt x="2284042" y="1007119"/>
                  <a:pt x="2285727" y="944140"/>
                  <a:pt x="2286817" y="915351"/>
                </a:cubicBezTo>
                <a:cubicBezTo>
                  <a:pt x="2345485" y="915450"/>
                  <a:pt x="2381657" y="915301"/>
                  <a:pt x="2389585" y="913468"/>
                </a:cubicBezTo>
                <a:cubicBezTo>
                  <a:pt x="2399991" y="911089"/>
                  <a:pt x="2408612" y="903657"/>
                  <a:pt x="2412130" y="893994"/>
                </a:cubicBezTo>
                <a:cubicBezTo>
                  <a:pt x="2416045" y="883291"/>
                  <a:pt x="2413518" y="871201"/>
                  <a:pt x="2405094" y="860003"/>
                </a:cubicBezTo>
                <a:cubicBezTo>
                  <a:pt x="2397464" y="849944"/>
                  <a:pt x="2393648" y="831065"/>
                  <a:pt x="2401527" y="815903"/>
                </a:cubicBezTo>
                <a:cubicBezTo>
                  <a:pt x="2408612" y="802226"/>
                  <a:pt x="2423527" y="795389"/>
                  <a:pt x="2444983" y="796082"/>
                </a:cubicBezTo>
                <a:cubicBezTo>
                  <a:pt x="2458560" y="795686"/>
                  <a:pt x="2469560" y="798312"/>
                  <a:pt x="2477587" y="803862"/>
                </a:cubicBezTo>
                <a:lnTo>
                  <a:pt x="2477587" y="792415"/>
                </a:lnTo>
                <a:cubicBezTo>
                  <a:pt x="2469709" y="788402"/>
                  <a:pt x="2459105" y="785726"/>
                  <a:pt x="2444983" y="786172"/>
                </a:cubicBezTo>
                <a:cubicBezTo>
                  <a:pt x="2411586" y="785082"/>
                  <a:pt x="2397860" y="801434"/>
                  <a:pt x="2392756" y="811344"/>
                </a:cubicBezTo>
                <a:cubicBezTo>
                  <a:pt x="2382995" y="830124"/>
                  <a:pt x="2387752" y="853512"/>
                  <a:pt x="2397166" y="865998"/>
                </a:cubicBezTo>
                <a:cubicBezTo>
                  <a:pt x="2403558" y="874422"/>
                  <a:pt x="2405540" y="883143"/>
                  <a:pt x="2402815" y="890575"/>
                </a:cubicBezTo>
                <a:cubicBezTo>
                  <a:pt x="2400437" y="897116"/>
                  <a:pt x="2394540" y="902170"/>
                  <a:pt x="2387405" y="903805"/>
                </a:cubicBezTo>
                <a:cubicBezTo>
                  <a:pt x="2380022" y="905490"/>
                  <a:pt x="2332304" y="905540"/>
                  <a:pt x="2286767" y="905441"/>
                </a:cubicBezTo>
                <a:cubicBezTo>
                  <a:pt x="2285677" y="875760"/>
                  <a:pt x="2284141" y="815556"/>
                  <a:pt x="2286916" y="803515"/>
                </a:cubicBezTo>
                <a:cubicBezTo>
                  <a:pt x="2288501" y="796578"/>
                  <a:pt x="2293407" y="790830"/>
                  <a:pt x="2299749" y="788501"/>
                </a:cubicBezTo>
                <a:cubicBezTo>
                  <a:pt x="2307033" y="785875"/>
                  <a:pt x="2315556" y="787807"/>
                  <a:pt x="2323732" y="794001"/>
                </a:cubicBezTo>
                <a:cubicBezTo>
                  <a:pt x="2335971" y="803267"/>
                  <a:pt x="2358913" y="807925"/>
                  <a:pt x="2377346" y="798362"/>
                </a:cubicBezTo>
                <a:cubicBezTo>
                  <a:pt x="2387008" y="793357"/>
                  <a:pt x="2403112" y="779978"/>
                  <a:pt x="2401973" y="747473"/>
                </a:cubicBezTo>
                <a:cubicBezTo>
                  <a:pt x="2403112" y="714571"/>
                  <a:pt x="2387008" y="701242"/>
                  <a:pt x="2377346" y="696237"/>
                </a:cubicBezTo>
                <a:cubicBezTo>
                  <a:pt x="2358913" y="686674"/>
                  <a:pt x="2335971" y="691332"/>
                  <a:pt x="2323732" y="700598"/>
                </a:cubicBezTo>
                <a:cubicBezTo>
                  <a:pt x="2315556" y="706792"/>
                  <a:pt x="2307033" y="708724"/>
                  <a:pt x="2299749" y="706098"/>
                </a:cubicBezTo>
                <a:cubicBezTo>
                  <a:pt x="2293407" y="703769"/>
                  <a:pt x="2288501" y="698021"/>
                  <a:pt x="2286916" y="691084"/>
                </a:cubicBezTo>
                <a:cubicBezTo>
                  <a:pt x="2284091" y="678845"/>
                  <a:pt x="2285677" y="617402"/>
                  <a:pt x="2286767" y="588118"/>
                </a:cubicBezTo>
                <a:cubicBezTo>
                  <a:pt x="2335277" y="588019"/>
                  <a:pt x="2381211" y="586978"/>
                  <a:pt x="2389585" y="585046"/>
                </a:cubicBezTo>
                <a:cubicBezTo>
                  <a:pt x="2399991" y="582667"/>
                  <a:pt x="2408612" y="575185"/>
                  <a:pt x="2412130" y="565572"/>
                </a:cubicBezTo>
                <a:cubicBezTo>
                  <a:pt x="2416045" y="554869"/>
                  <a:pt x="2413518" y="542779"/>
                  <a:pt x="2405094" y="531580"/>
                </a:cubicBezTo>
                <a:cubicBezTo>
                  <a:pt x="2397464" y="521522"/>
                  <a:pt x="2393648" y="502643"/>
                  <a:pt x="2401527" y="487480"/>
                </a:cubicBezTo>
                <a:cubicBezTo>
                  <a:pt x="2408612" y="473804"/>
                  <a:pt x="2423527" y="466966"/>
                  <a:pt x="2444983" y="467660"/>
                </a:cubicBezTo>
                <a:cubicBezTo>
                  <a:pt x="2458560" y="467214"/>
                  <a:pt x="2469609" y="469890"/>
                  <a:pt x="2477587" y="475489"/>
                </a:cubicBezTo>
                <a:lnTo>
                  <a:pt x="2477587" y="463993"/>
                </a:lnTo>
                <a:cubicBezTo>
                  <a:pt x="2469709" y="459980"/>
                  <a:pt x="2459105" y="457304"/>
                  <a:pt x="2444983" y="457750"/>
                </a:cubicBezTo>
                <a:cubicBezTo>
                  <a:pt x="2411586" y="456610"/>
                  <a:pt x="2397860" y="473011"/>
                  <a:pt x="2392756" y="482922"/>
                </a:cubicBezTo>
                <a:cubicBezTo>
                  <a:pt x="2382995" y="501701"/>
                  <a:pt x="2387752" y="525089"/>
                  <a:pt x="2397166" y="537576"/>
                </a:cubicBezTo>
                <a:cubicBezTo>
                  <a:pt x="2403558" y="546000"/>
                  <a:pt x="2405540" y="554721"/>
                  <a:pt x="2402815" y="562153"/>
                </a:cubicBezTo>
                <a:cubicBezTo>
                  <a:pt x="2400437" y="568694"/>
                  <a:pt x="2394540" y="573748"/>
                  <a:pt x="2387405" y="575383"/>
                </a:cubicBezTo>
                <a:cubicBezTo>
                  <a:pt x="2379774" y="577118"/>
                  <a:pt x="2335971" y="578059"/>
                  <a:pt x="2289046" y="578208"/>
                </a:cubicBezTo>
                <a:cubicBezTo>
                  <a:pt x="2289839" y="556901"/>
                  <a:pt x="2292069" y="487579"/>
                  <a:pt x="2288700" y="472863"/>
                </a:cubicBezTo>
                <a:cubicBezTo>
                  <a:pt x="2286371" y="462705"/>
                  <a:pt x="2279037" y="454232"/>
                  <a:pt x="2269573" y="450763"/>
                </a:cubicBezTo>
                <a:cubicBezTo>
                  <a:pt x="2259068" y="446898"/>
                  <a:pt x="2247176" y="449376"/>
                  <a:pt x="2236225" y="457651"/>
                </a:cubicBezTo>
                <a:cubicBezTo>
                  <a:pt x="2226414" y="465083"/>
                  <a:pt x="2207981" y="468849"/>
                  <a:pt x="2193166" y="461119"/>
                </a:cubicBezTo>
                <a:cubicBezTo>
                  <a:pt x="2179837" y="454232"/>
                  <a:pt x="2173147" y="439664"/>
                  <a:pt x="2173841" y="418704"/>
                </a:cubicBezTo>
                <a:cubicBezTo>
                  <a:pt x="2173147" y="398091"/>
                  <a:pt x="2179837" y="383523"/>
                  <a:pt x="2193166" y="376586"/>
                </a:cubicBezTo>
                <a:cubicBezTo>
                  <a:pt x="2207981" y="368905"/>
                  <a:pt x="2226414" y="372622"/>
                  <a:pt x="2236225" y="380054"/>
                </a:cubicBezTo>
                <a:cubicBezTo>
                  <a:pt x="2247226" y="388329"/>
                  <a:pt x="2259019" y="390807"/>
                  <a:pt x="2269573" y="386991"/>
                </a:cubicBezTo>
                <a:cubicBezTo>
                  <a:pt x="2279037" y="383523"/>
                  <a:pt x="2286371" y="375050"/>
                  <a:pt x="2288700" y="364842"/>
                </a:cubicBezTo>
                <a:cubicBezTo>
                  <a:pt x="2292119" y="349878"/>
                  <a:pt x="2289740" y="278525"/>
                  <a:pt x="2288997" y="258457"/>
                </a:cubicBezTo>
                <a:cubicBezTo>
                  <a:pt x="2333890" y="258358"/>
                  <a:pt x="2380170" y="258407"/>
                  <a:pt x="2387405" y="260092"/>
                </a:cubicBezTo>
                <a:cubicBezTo>
                  <a:pt x="2394540" y="261727"/>
                  <a:pt x="2400437" y="266781"/>
                  <a:pt x="2402815" y="273272"/>
                </a:cubicBezTo>
                <a:cubicBezTo>
                  <a:pt x="2405540" y="280755"/>
                  <a:pt x="2403558" y="289475"/>
                  <a:pt x="2397166" y="297899"/>
                </a:cubicBezTo>
                <a:cubicBezTo>
                  <a:pt x="2387752" y="310386"/>
                  <a:pt x="2382995" y="333774"/>
                  <a:pt x="2392756" y="352554"/>
                </a:cubicBezTo>
                <a:close/>
                <a:moveTo>
                  <a:pt x="1629278" y="258407"/>
                </a:moveTo>
                <a:cubicBezTo>
                  <a:pt x="1668522" y="258407"/>
                  <a:pt x="1705091" y="258605"/>
                  <a:pt x="1711483" y="260092"/>
                </a:cubicBezTo>
                <a:cubicBezTo>
                  <a:pt x="1718618" y="261727"/>
                  <a:pt x="1724515" y="266781"/>
                  <a:pt x="1726893" y="273272"/>
                </a:cubicBezTo>
                <a:cubicBezTo>
                  <a:pt x="1729618" y="280755"/>
                  <a:pt x="1727587" y="289475"/>
                  <a:pt x="1721244" y="297899"/>
                </a:cubicBezTo>
                <a:cubicBezTo>
                  <a:pt x="1711830" y="310386"/>
                  <a:pt x="1707023" y="333774"/>
                  <a:pt x="1716785" y="352554"/>
                </a:cubicBezTo>
                <a:cubicBezTo>
                  <a:pt x="1721938" y="362414"/>
                  <a:pt x="1735366" y="378815"/>
                  <a:pt x="1768714" y="377725"/>
                </a:cubicBezTo>
                <a:cubicBezTo>
                  <a:pt x="1802309" y="378766"/>
                  <a:pt x="1815837" y="362414"/>
                  <a:pt x="1820990" y="352554"/>
                </a:cubicBezTo>
                <a:cubicBezTo>
                  <a:pt x="1830752" y="333774"/>
                  <a:pt x="1825995" y="310386"/>
                  <a:pt x="1816531" y="297899"/>
                </a:cubicBezTo>
                <a:cubicBezTo>
                  <a:pt x="1810188" y="289475"/>
                  <a:pt x="1808156" y="280755"/>
                  <a:pt x="1810882" y="273272"/>
                </a:cubicBezTo>
                <a:cubicBezTo>
                  <a:pt x="1813260" y="266781"/>
                  <a:pt x="1819206" y="261727"/>
                  <a:pt x="1826292" y="260092"/>
                </a:cubicBezTo>
                <a:cubicBezTo>
                  <a:pt x="1833328" y="258457"/>
                  <a:pt x="1876883" y="258358"/>
                  <a:pt x="1920389" y="258457"/>
                </a:cubicBezTo>
                <a:cubicBezTo>
                  <a:pt x="1919646" y="278475"/>
                  <a:pt x="1917267" y="349878"/>
                  <a:pt x="1920686" y="364842"/>
                </a:cubicBezTo>
                <a:cubicBezTo>
                  <a:pt x="1923015" y="375050"/>
                  <a:pt x="1930349" y="383523"/>
                  <a:pt x="1939813" y="386991"/>
                </a:cubicBezTo>
                <a:cubicBezTo>
                  <a:pt x="1950367" y="390807"/>
                  <a:pt x="1962210" y="388329"/>
                  <a:pt x="1973160" y="380054"/>
                </a:cubicBezTo>
                <a:cubicBezTo>
                  <a:pt x="1983021" y="372622"/>
                  <a:pt x="2001454" y="368905"/>
                  <a:pt x="2016270" y="376586"/>
                </a:cubicBezTo>
                <a:cubicBezTo>
                  <a:pt x="2029599" y="383523"/>
                  <a:pt x="2036239" y="398091"/>
                  <a:pt x="2035545" y="419051"/>
                </a:cubicBezTo>
                <a:cubicBezTo>
                  <a:pt x="2036239" y="439664"/>
                  <a:pt x="2029599" y="454232"/>
                  <a:pt x="2016270" y="461119"/>
                </a:cubicBezTo>
                <a:cubicBezTo>
                  <a:pt x="2001454" y="468849"/>
                  <a:pt x="1983021" y="465083"/>
                  <a:pt x="1973160" y="457651"/>
                </a:cubicBezTo>
                <a:cubicBezTo>
                  <a:pt x="1962210" y="449376"/>
                  <a:pt x="1950367" y="446898"/>
                  <a:pt x="1939813" y="450763"/>
                </a:cubicBezTo>
                <a:cubicBezTo>
                  <a:pt x="1930349" y="454182"/>
                  <a:pt x="1923015" y="462705"/>
                  <a:pt x="1920686" y="472863"/>
                </a:cubicBezTo>
                <a:cubicBezTo>
                  <a:pt x="1917317" y="487579"/>
                  <a:pt x="1919547" y="556851"/>
                  <a:pt x="1920339" y="578208"/>
                </a:cubicBezTo>
                <a:cubicBezTo>
                  <a:pt x="1875100" y="578009"/>
                  <a:pt x="1833725" y="577068"/>
                  <a:pt x="1826292" y="575383"/>
                </a:cubicBezTo>
                <a:cubicBezTo>
                  <a:pt x="1819157" y="573748"/>
                  <a:pt x="1813260" y="568694"/>
                  <a:pt x="1810882" y="562153"/>
                </a:cubicBezTo>
                <a:cubicBezTo>
                  <a:pt x="1808156" y="554721"/>
                  <a:pt x="1810188" y="546000"/>
                  <a:pt x="1816531" y="537576"/>
                </a:cubicBezTo>
                <a:cubicBezTo>
                  <a:pt x="1825995" y="525089"/>
                  <a:pt x="1830752" y="501701"/>
                  <a:pt x="1820990" y="482922"/>
                </a:cubicBezTo>
                <a:cubicBezTo>
                  <a:pt x="1815837" y="473011"/>
                  <a:pt x="1802309" y="456610"/>
                  <a:pt x="1769061" y="457750"/>
                </a:cubicBezTo>
                <a:cubicBezTo>
                  <a:pt x="1735664" y="456610"/>
                  <a:pt x="1721938" y="473011"/>
                  <a:pt x="1716785" y="482922"/>
                </a:cubicBezTo>
                <a:cubicBezTo>
                  <a:pt x="1707023" y="501701"/>
                  <a:pt x="1711830" y="525089"/>
                  <a:pt x="1721244" y="537576"/>
                </a:cubicBezTo>
                <a:cubicBezTo>
                  <a:pt x="1727587" y="546000"/>
                  <a:pt x="1729618" y="554721"/>
                  <a:pt x="1726893" y="562153"/>
                </a:cubicBezTo>
                <a:cubicBezTo>
                  <a:pt x="1724515" y="568694"/>
                  <a:pt x="1718618" y="573748"/>
                  <a:pt x="1711483" y="575383"/>
                </a:cubicBezTo>
                <a:cubicBezTo>
                  <a:pt x="1705091" y="576820"/>
                  <a:pt x="1668572" y="577068"/>
                  <a:pt x="1629377" y="577018"/>
                </a:cubicBezTo>
                <a:cubicBezTo>
                  <a:pt x="1630170" y="554374"/>
                  <a:pt x="1632251" y="487332"/>
                  <a:pt x="1628981" y="472863"/>
                </a:cubicBezTo>
                <a:cubicBezTo>
                  <a:pt x="1626652" y="462705"/>
                  <a:pt x="1619318" y="454232"/>
                  <a:pt x="1609854" y="450763"/>
                </a:cubicBezTo>
                <a:cubicBezTo>
                  <a:pt x="1599300" y="446898"/>
                  <a:pt x="1587457" y="449376"/>
                  <a:pt x="1576507" y="457651"/>
                </a:cubicBezTo>
                <a:cubicBezTo>
                  <a:pt x="1566696" y="465083"/>
                  <a:pt x="1548263" y="468849"/>
                  <a:pt x="1533447" y="461119"/>
                </a:cubicBezTo>
                <a:cubicBezTo>
                  <a:pt x="1520118" y="454232"/>
                  <a:pt x="1513429" y="439664"/>
                  <a:pt x="1514122" y="418704"/>
                </a:cubicBezTo>
                <a:cubicBezTo>
                  <a:pt x="1513429" y="398091"/>
                  <a:pt x="1520118" y="383523"/>
                  <a:pt x="1533447" y="376586"/>
                </a:cubicBezTo>
                <a:cubicBezTo>
                  <a:pt x="1548213" y="368905"/>
                  <a:pt x="1566696" y="372622"/>
                  <a:pt x="1576507" y="380054"/>
                </a:cubicBezTo>
                <a:cubicBezTo>
                  <a:pt x="1587457" y="388329"/>
                  <a:pt x="1599300" y="390807"/>
                  <a:pt x="1609854" y="386991"/>
                </a:cubicBezTo>
                <a:cubicBezTo>
                  <a:pt x="1619318" y="383523"/>
                  <a:pt x="1626652" y="375050"/>
                  <a:pt x="1628981" y="364842"/>
                </a:cubicBezTo>
                <a:cubicBezTo>
                  <a:pt x="1632400" y="349878"/>
                  <a:pt x="1630021" y="278475"/>
                  <a:pt x="1629278" y="258407"/>
                </a:cubicBezTo>
                <a:close/>
                <a:moveTo>
                  <a:pt x="1807710" y="747126"/>
                </a:moveTo>
                <a:cubicBezTo>
                  <a:pt x="1806620" y="779978"/>
                  <a:pt x="1822675" y="793357"/>
                  <a:pt x="1832387" y="798362"/>
                </a:cubicBezTo>
                <a:cubicBezTo>
                  <a:pt x="1850820" y="807925"/>
                  <a:pt x="1873762" y="803267"/>
                  <a:pt x="1885951" y="794001"/>
                </a:cubicBezTo>
                <a:cubicBezTo>
                  <a:pt x="1894176" y="787807"/>
                  <a:pt x="1902650" y="785825"/>
                  <a:pt x="1909934" y="788501"/>
                </a:cubicBezTo>
                <a:cubicBezTo>
                  <a:pt x="1916276" y="790830"/>
                  <a:pt x="1921231" y="796578"/>
                  <a:pt x="1922817" y="803515"/>
                </a:cubicBezTo>
                <a:cubicBezTo>
                  <a:pt x="1925592" y="815556"/>
                  <a:pt x="1924056" y="875760"/>
                  <a:pt x="1922965" y="905441"/>
                </a:cubicBezTo>
                <a:cubicBezTo>
                  <a:pt x="1878618" y="905540"/>
                  <a:pt x="1833477" y="905441"/>
                  <a:pt x="1826292" y="903805"/>
                </a:cubicBezTo>
                <a:cubicBezTo>
                  <a:pt x="1819206" y="902170"/>
                  <a:pt x="1813260" y="897116"/>
                  <a:pt x="1810882" y="890575"/>
                </a:cubicBezTo>
                <a:cubicBezTo>
                  <a:pt x="1808156" y="883143"/>
                  <a:pt x="1810188" y="874422"/>
                  <a:pt x="1816531" y="865998"/>
                </a:cubicBezTo>
                <a:cubicBezTo>
                  <a:pt x="1825995" y="853512"/>
                  <a:pt x="1830752" y="830124"/>
                  <a:pt x="1820990" y="811344"/>
                </a:cubicBezTo>
                <a:cubicBezTo>
                  <a:pt x="1815837" y="801434"/>
                  <a:pt x="1802309" y="785082"/>
                  <a:pt x="1769061" y="786172"/>
                </a:cubicBezTo>
                <a:cubicBezTo>
                  <a:pt x="1735664" y="785082"/>
                  <a:pt x="1721938" y="801434"/>
                  <a:pt x="1716785" y="811344"/>
                </a:cubicBezTo>
                <a:cubicBezTo>
                  <a:pt x="1707023" y="830124"/>
                  <a:pt x="1711830" y="853512"/>
                  <a:pt x="1721244" y="865998"/>
                </a:cubicBezTo>
                <a:cubicBezTo>
                  <a:pt x="1727587" y="874422"/>
                  <a:pt x="1729618" y="883143"/>
                  <a:pt x="1726893" y="890575"/>
                </a:cubicBezTo>
                <a:cubicBezTo>
                  <a:pt x="1724515" y="897116"/>
                  <a:pt x="1718618" y="902170"/>
                  <a:pt x="1711483" y="903805"/>
                </a:cubicBezTo>
                <a:cubicBezTo>
                  <a:pt x="1704744" y="905342"/>
                  <a:pt x="1669712" y="906283"/>
                  <a:pt x="1629328" y="906580"/>
                </a:cubicBezTo>
                <a:cubicBezTo>
                  <a:pt x="1630121" y="885125"/>
                  <a:pt x="1632350" y="816002"/>
                  <a:pt x="1628981" y="801285"/>
                </a:cubicBezTo>
                <a:cubicBezTo>
                  <a:pt x="1626652" y="791127"/>
                  <a:pt x="1619318" y="782654"/>
                  <a:pt x="1609854" y="779185"/>
                </a:cubicBezTo>
                <a:cubicBezTo>
                  <a:pt x="1599300" y="775370"/>
                  <a:pt x="1587457" y="777798"/>
                  <a:pt x="1576507" y="786073"/>
                </a:cubicBezTo>
                <a:cubicBezTo>
                  <a:pt x="1566696" y="793506"/>
                  <a:pt x="1548263" y="797271"/>
                  <a:pt x="1533447" y="789542"/>
                </a:cubicBezTo>
                <a:cubicBezTo>
                  <a:pt x="1520118" y="782654"/>
                  <a:pt x="1513429" y="768086"/>
                  <a:pt x="1514122" y="747126"/>
                </a:cubicBezTo>
                <a:cubicBezTo>
                  <a:pt x="1513429" y="726513"/>
                  <a:pt x="1520118" y="711945"/>
                  <a:pt x="1533447" y="705008"/>
                </a:cubicBezTo>
                <a:cubicBezTo>
                  <a:pt x="1548263" y="697328"/>
                  <a:pt x="1566696" y="701044"/>
                  <a:pt x="1576507" y="708476"/>
                </a:cubicBezTo>
                <a:cubicBezTo>
                  <a:pt x="1587457" y="716751"/>
                  <a:pt x="1599300" y="719229"/>
                  <a:pt x="1609854" y="715414"/>
                </a:cubicBezTo>
                <a:cubicBezTo>
                  <a:pt x="1619318" y="711945"/>
                  <a:pt x="1626652" y="703472"/>
                  <a:pt x="1628981" y="693264"/>
                </a:cubicBezTo>
                <a:cubicBezTo>
                  <a:pt x="1632400" y="678350"/>
                  <a:pt x="1630021" y="607096"/>
                  <a:pt x="1629278" y="586929"/>
                </a:cubicBezTo>
                <a:cubicBezTo>
                  <a:pt x="1677095" y="586929"/>
                  <a:pt x="1706577" y="586681"/>
                  <a:pt x="1713663" y="585046"/>
                </a:cubicBezTo>
                <a:cubicBezTo>
                  <a:pt x="1724069" y="582667"/>
                  <a:pt x="1732691" y="575185"/>
                  <a:pt x="1736209" y="565572"/>
                </a:cubicBezTo>
                <a:cubicBezTo>
                  <a:pt x="1740123" y="554869"/>
                  <a:pt x="1737596" y="542779"/>
                  <a:pt x="1729123" y="531580"/>
                </a:cubicBezTo>
                <a:cubicBezTo>
                  <a:pt x="1721542" y="521522"/>
                  <a:pt x="1717726" y="502643"/>
                  <a:pt x="1725605" y="487480"/>
                </a:cubicBezTo>
                <a:cubicBezTo>
                  <a:pt x="1732691" y="473804"/>
                  <a:pt x="1747605" y="466966"/>
                  <a:pt x="1769061" y="467660"/>
                </a:cubicBezTo>
                <a:cubicBezTo>
                  <a:pt x="1790169" y="466966"/>
                  <a:pt x="1805084" y="473804"/>
                  <a:pt x="1812170" y="487480"/>
                </a:cubicBezTo>
                <a:cubicBezTo>
                  <a:pt x="1820049" y="502643"/>
                  <a:pt x="1816233" y="521522"/>
                  <a:pt x="1808652" y="531580"/>
                </a:cubicBezTo>
                <a:cubicBezTo>
                  <a:pt x="1800179" y="542779"/>
                  <a:pt x="1797652" y="554869"/>
                  <a:pt x="1801566" y="565572"/>
                </a:cubicBezTo>
                <a:cubicBezTo>
                  <a:pt x="1805084" y="575185"/>
                  <a:pt x="1813706" y="582667"/>
                  <a:pt x="1824112" y="585046"/>
                </a:cubicBezTo>
                <a:cubicBezTo>
                  <a:pt x="1832288" y="586929"/>
                  <a:pt x="1875942" y="587920"/>
                  <a:pt x="1922916" y="588118"/>
                </a:cubicBezTo>
                <a:cubicBezTo>
                  <a:pt x="1924006" y="617402"/>
                  <a:pt x="1925592" y="678845"/>
                  <a:pt x="1922817" y="691084"/>
                </a:cubicBezTo>
                <a:cubicBezTo>
                  <a:pt x="1921231" y="698021"/>
                  <a:pt x="1916276" y="703769"/>
                  <a:pt x="1909934" y="706098"/>
                </a:cubicBezTo>
                <a:cubicBezTo>
                  <a:pt x="1902650" y="708724"/>
                  <a:pt x="1894176" y="706792"/>
                  <a:pt x="1885951" y="700598"/>
                </a:cubicBezTo>
                <a:cubicBezTo>
                  <a:pt x="1873762" y="691332"/>
                  <a:pt x="1850770" y="686674"/>
                  <a:pt x="1832387" y="696237"/>
                </a:cubicBezTo>
                <a:cubicBezTo>
                  <a:pt x="1822675" y="701242"/>
                  <a:pt x="1806620" y="714571"/>
                  <a:pt x="1807710" y="747126"/>
                </a:cubicBezTo>
                <a:close/>
                <a:moveTo>
                  <a:pt x="1807710" y="1732393"/>
                </a:moveTo>
                <a:cubicBezTo>
                  <a:pt x="1806620" y="1765295"/>
                  <a:pt x="1822675" y="1778624"/>
                  <a:pt x="1832387" y="1783628"/>
                </a:cubicBezTo>
                <a:cubicBezTo>
                  <a:pt x="1850820" y="1793192"/>
                  <a:pt x="1873762" y="1788534"/>
                  <a:pt x="1885951" y="1779268"/>
                </a:cubicBezTo>
                <a:cubicBezTo>
                  <a:pt x="1894176" y="1773074"/>
                  <a:pt x="1902650" y="1771142"/>
                  <a:pt x="1909934" y="1773768"/>
                </a:cubicBezTo>
                <a:cubicBezTo>
                  <a:pt x="1916276" y="1776097"/>
                  <a:pt x="1921231" y="1781845"/>
                  <a:pt x="1922817" y="1788782"/>
                </a:cubicBezTo>
                <a:cubicBezTo>
                  <a:pt x="1925592" y="1800872"/>
                  <a:pt x="1924056" y="1861027"/>
                  <a:pt x="1922965" y="1890708"/>
                </a:cubicBezTo>
                <a:cubicBezTo>
                  <a:pt x="1878618" y="1890807"/>
                  <a:pt x="1833477" y="1890708"/>
                  <a:pt x="1826292" y="1889072"/>
                </a:cubicBezTo>
                <a:cubicBezTo>
                  <a:pt x="1819206" y="1887437"/>
                  <a:pt x="1813260" y="1882383"/>
                  <a:pt x="1810882" y="1875892"/>
                </a:cubicBezTo>
                <a:cubicBezTo>
                  <a:pt x="1808156" y="1868410"/>
                  <a:pt x="1810188" y="1859689"/>
                  <a:pt x="1816531" y="1851265"/>
                </a:cubicBezTo>
                <a:cubicBezTo>
                  <a:pt x="1825995" y="1838778"/>
                  <a:pt x="1830752" y="1815390"/>
                  <a:pt x="1820990" y="1796611"/>
                </a:cubicBezTo>
                <a:cubicBezTo>
                  <a:pt x="1815837" y="1786750"/>
                  <a:pt x="1802458" y="1770299"/>
                  <a:pt x="1769061" y="1771439"/>
                </a:cubicBezTo>
                <a:cubicBezTo>
                  <a:pt x="1735465" y="1770299"/>
                  <a:pt x="1721938" y="1786750"/>
                  <a:pt x="1716785" y="1796611"/>
                </a:cubicBezTo>
                <a:cubicBezTo>
                  <a:pt x="1707023" y="1815390"/>
                  <a:pt x="1711830" y="1838778"/>
                  <a:pt x="1721244" y="1851265"/>
                </a:cubicBezTo>
                <a:cubicBezTo>
                  <a:pt x="1727587" y="1859689"/>
                  <a:pt x="1729618" y="1868410"/>
                  <a:pt x="1726893" y="1875892"/>
                </a:cubicBezTo>
                <a:cubicBezTo>
                  <a:pt x="1724515" y="1882383"/>
                  <a:pt x="1718618" y="1887437"/>
                  <a:pt x="1711483" y="1889072"/>
                </a:cubicBezTo>
                <a:cubicBezTo>
                  <a:pt x="1704744" y="1890608"/>
                  <a:pt x="1669712" y="1891550"/>
                  <a:pt x="1629328" y="1891847"/>
                </a:cubicBezTo>
                <a:cubicBezTo>
                  <a:pt x="1630121" y="1870392"/>
                  <a:pt x="1632350" y="1801269"/>
                  <a:pt x="1628981" y="1786602"/>
                </a:cubicBezTo>
                <a:cubicBezTo>
                  <a:pt x="1626652" y="1776394"/>
                  <a:pt x="1619318" y="1767921"/>
                  <a:pt x="1609854" y="1764452"/>
                </a:cubicBezTo>
                <a:cubicBezTo>
                  <a:pt x="1599300" y="1760637"/>
                  <a:pt x="1587457" y="1763065"/>
                  <a:pt x="1576507" y="1771389"/>
                </a:cubicBezTo>
                <a:cubicBezTo>
                  <a:pt x="1566696" y="1778773"/>
                  <a:pt x="1548263" y="1782538"/>
                  <a:pt x="1533447" y="1774858"/>
                </a:cubicBezTo>
                <a:cubicBezTo>
                  <a:pt x="1520118" y="1767921"/>
                  <a:pt x="1513429" y="1753353"/>
                  <a:pt x="1514122" y="1732393"/>
                </a:cubicBezTo>
                <a:cubicBezTo>
                  <a:pt x="1513429" y="1711780"/>
                  <a:pt x="1520118" y="1697212"/>
                  <a:pt x="1533447" y="1690275"/>
                </a:cubicBezTo>
                <a:cubicBezTo>
                  <a:pt x="1548213" y="1682595"/>
                  <a:pt x="1566696" y="1686360"/>
                  <a:pt x="1576507" y="1693743"/>
                </a:cubicBezTo>
                <a:cubicBezTo>
                  <a:pt x="1587457" y="1702068"/>
                  <a:pt x="1599300" y="1704496"/>
                  <a:pt x="1609854" y="1700681"/>
                </a:cubicBezTo>
                <a:cubicBezTo>
                  <a:pt x="1619318" y="1697212"/>
                  <a:pt x="1626652" y="1688739"/>
                  <a:pt x="1628981" y="1678531"/>
                </a:cubicBezTo>
                <a:cubicBezTo>
                  <a:pt x="1632400" y="1663617"/>
                  <a:pt x="1630021" y="1592363"/>
                  <a:pt x="1629278" y="1572196"/>
                </a:cubicBezTo>
                <a:cubicBezTo>
                  <a:pt x="1677095" y="1572245"/>
                  <a:pt x="1706577" y="1571948"/>
                  <a:pt x="1713663" y="1570313"/>
                </a:cubicBezTo>
                <a:cubicBezTo>
                  <a:pt x="1724069" y="1567934"/>
                  <a:pt x="1732691" y="1560501"/>
                  <a:pt x="1736209" y="1550839"/>
                </a:cubicBezTo>
                <a:cubicBezTo>
                  <a:pt x="1740123" y="1540136"/>
                  <a:pt x="1737596" y="1528046"/>
                  <a:pt x="1729123" y="1516847"/>
                </a:cubicBezTo>
                <a:cubicBezTo>
                  <a:pt x="1721542" y="1506788"/>
                  <a:pt x="1717726" y="1487910"/>
                  <a:pt x="1725605" y="1472747"/>
                </a:cubicBezTo>
                <a:cubicBezTo>
                  <a:pt x="1732691" y="1459071"/>
                  <a:pt x="1747704" y="1452332"/>
                  <a:pt x="1769061" y="1452927"/>
                </a:cubicBezTo>
                <a:cubicBezTo>
                  <a:pt x="1790169" y="1452184"/>
                  <a:pt x="1805084" y="1459071"/>
                  <a:pt x="1812170" y="1472747"/>
                </a:cubicBezTo>
                <a:cubicBezTo>
                  <a:pt x="1820049" y="1487910"/>
                  <a:pt x="1816233" y="1506788"/>
                  <a:pt x="1808652" y="1516847"/>
                </a:cubicBezTo>
                <a:cubicBezTo>
                  <a:pt x="1800179" y="1528046"/>
                  <a:pt x="1797652" y="1540136"/>
                  <a:pt x="1801566" y="1550839"/>
                </a:cubicBezTo>
                <a:cubicBezTo>
                  <a:pt x="1805084" y="1560501"/>
                  <a:pt x="1813706" y="1567934"/>
                  <a:pt x="1824112" y="1570313"/>
                </a:cubicBezTo>
                <a:cubicBezTo>
                  <a:pt x="1832288" y="1572196"/>
                  <a:pt x="1875942" y="1573236"/>
                  <a:pt x="1922916" y="1573385"/>
                </a:cubicBezTo>
                <a:cubicBezTo>
                  <a:pt x="1924006" y="1602669"/>
                  <a:pt x="1925592" y="1664162"/>
                  <a:pt x="1922817" y="1676351"/>
                </a:cubicBezTo>
                <a:cubicBezTo>
                  <a:pt x="1921231" y="1683288"/>
                  <a:pt x="1916276" y="1689036"/>
                  <a:pt x="1909934" y="1691365"/>
                </a:cubicBezTo>
                <a:cubicBezTo>
                  <a:pt x="1902699" y="1693991"/>
                  <a:pt x="1894176" y="1692059"/>
                  <a:pt x="1885951" y="1685865"/>
                </a:cubicBezTo>
                <a:cubicBezTo>
                  <a:pt x="1873762" y="1676599"/>
                  <a:pt x="1850770" y="1671941"/>
                  <a:pt x="1832387" y="1681504"/>
                </a:cubicBezTo>
                <a:cubicBezTo>
                  <a:pt x="1822675" y="1686509"/>
                  <a:pt x="1806620" y="1699838"/>
                  <a:pt x="1807710" y="1732393"/>
                </a:cubicBezTo>
                <a:close/>
                <a:moveTo>
                  <a:pt x="1483054" y="1796611"/>
                </a:moveTo>
                <a:cubicBezTo>
                  <a:pt x="1477901" y="1786750"/>
                  <a:pt x="1464472" y="1770299"/>
                  <a:pt x="1431125" y="1771439"/>
                </a:cubicBezTo>
                <a:cubicBezTo>
                  <a:pt x="1397579" y="1770250"/>
                  <a:pt x="1383952" y="1786701"/>
                  <a:pt x="1378849" y="1796611"/>
                </a:cubicBezTo>
                <a:cubicBezTo>
                  <a:pt x="1369087" y="1815390"/>
                  <a:pt x="1373844" y="1838778"/>
                  <a:pt x="1383308" y="1851265"/>
                </a:cubicBezTo>
                <a:cubicBezTo>
                  <a:pt x="1389651" y="1859689"/>
                  <a:pt x="1391682" y="1868410"/>
                  <a:pt x="1388957" y="1875892"/>
                </a:cubicBezTo>
                <a:cubicBezTo>
                  <a:pt x="1386579" y="1882383"/>
                  <a:pt x="1380633" y="1887437"/>
                  <a:pt x="1373497" y="1889072"/>
                </a:cubicBezTo>
                <a:cubicBezTo>
                  <a:pt x="1365569" y="1890906"/>
                  <a:pt x="1310518" y="1890757"/>
                  <a:pt x="1262008" y="1890708"/>
                </a:cubicBezTo>
                <a:cubicBezTo>
                  <a:pt x="1242535" y="1890658"/>
                  <a:pt x="1225340" y="1890608"/>
                  <a:pt x="1210525" y="1890658"/>
                </a:cubicBezTo>
                <a:cubicBezTo>
                  <a:pt x="1209484" y="1860977"/>
                  <a:pt x="1207948" y="1800823"/>
                  <a:pt x="1210674" y="1788782"/>
                </a:cubicBezTo>
                <a:cubicBezTo>
                  <a:pt x="1212259" y="1781845"/>
                  <a:pt x="1217214" y="1776097"/>
                  <a:pt x="1223557" y="1773768"/>
                </a:cubicBezTo>
                <a:cubicBezTo>
                  <a:pt x="1230791" y="1771142"/>
                  <a:pt x="1239314" y="1773074"/>
                  <a:pt x="1247539" y="1779268"/>
                </a:cubicBezTo>
                <a:cubicBezTo>
                  <a:pt x="1259778" y="1788534"/>
                  <a:pt x="1282720" y="1793192"/>
                  <a:pt x="1301153" y="1783628"/>
                </a:cubicBezTo>
                <a:cubicBezTo>
                  <a:pt x="1310816" y="1778624"/>
                  <a:pt x="1326920" y="1765295"/>
                  <a:pt x="1325780" y="1732740"/>
                </a:cubicBezTo>
                <a:cubicBezTo>
                  <a:pt x="1326920" y="1699838"/>
                  <a:pt x="1310816" y="1686509"/>
                  <a:pt x="1301153" y="1681504"/>
                </a:cubicBezTo>
                <a:cubicBezTo>
                  <a:pt x="1282720" y="1671941"/>
                  <a:pt x="1259778" y="1676599"/>
                  <a:pt x="1247539" y="1685865"/>
                </a:cubicBezTo>
                <a:cubicBezTo>
                  <a:pt x="1239314" y="1692059"/>
                  <a:pt x="1230791" y="1693991"/>
                  <a:pt x="1223557" y="1691365"/>
                </a:cubicBezTo>
                <a:cubicBezTo>
                  <a:pt x="1217214" y="1689036"/>
                  <a:pt x="1212259" y="1683288"/>
                  <a:pt x="1210674" y="1676351"/>
                </a:cubicBezTo>
                <a:cubicBezTo>
                  <a:pt x="1207849" y="1663815"/>
                  <a:pt x="1209583" y="1599547"/>
                  <a:pt x="1210674" y="1571254"/>
                </a:cubicBezTo>
                <a:cubicBezTo>
                  <a:pt x="1273107" y="1570362"/>
                  <a:pt x="1362299" y="1571204"/>
                  <a:pt x="1373497" y="1573781"/>
                </a:cubicBezTo>
                <a:cubicBezTo>
                  <a:pt x="1380633" y="1575416"/>
                  <a:pt x="1386579" y="1580470"/>
                  <a:pt x="1388957" y="1587011"/>
                </a:cubicBezTo>
                <a:cubicBezTo>
                  <a:pt x="1391682" y="1594444"/>
                  <a:pt x="1389651" y="1603165"/>
                  <a:pt x="1383308" y="1611588"/>
                </a:cubicBezTo>
                <a:cubicBezTo>
                  <a:pt x="1373844" y="1624075"/>
                  <a:pt x="1369087" y="1647463"/>
                  <a:pt x="1378849" y="1666243"/>
                </a:cubicBezTo>
                <a:cubicBezTo>
                  <a:pt x="1383804" y="1675806"/>
                  <a:pt x="1396687" y="1691464"/>
                  <a:pt x="1427557" y="1691464"/>
                </a:cubicBezTo>
                <a:cubicBezTo>
                  <a:pt x="1428598" y="1691464"/>
                  <a:pt x="1429688" y="1691415"/>
                  <a:pt x="1430778" y="1691415"/>
                </a:cubicBezTo>
                <a:cubicBezTo>
                  <a:pt x="1464373" y="1692604"/>
                  <a:pt x="1477901" y="1676153"/>
                  <a:pt x="1483054" y="1666243"/>
                </a:cubicBezTo>
                <a:cubicBezTo>
                  <a:pt x="1492815" y="1647463"/>
                  <a:pt x="1488009" y="1624075"/>
                  <a:pt x="1478594" y="1611588"/>
                </a:cubicBezTo>
                <a:cubicBezTo>
                  <a:pt x="1472252" y="1603165"/>
                  <a:pt x="1470220" y="1594444"/>
                  <a:pt x="1472946" y="1587011"/>
                </a:cubicBezTo>
                <a:cubicBezTo>
                  <a:pt x="1475324" y="1580470"/>
                  <a:pt x="1481221" y="1575416"/>
                  <a:pt x="1488356" y="1573781"/>
                </a:cubicBezTo>
                <a:cubicBezTo>
                  <a:pt x="1496334" y="1571948"/>
                  <a:pt x="1551335" y="1572047"/>
                  <a:pt x="1599895" y="1572196"/>
                </a:cubicBezTo>
                <a:lnTo>
                  <a:pt x="1619368" y="1572196"/>
                </a:lnTo>
                <a:cubicBezTo>
                  <a:pt x="1620458" y="1600985"/>
                  <a:pt x="1622143" y="1663963"/>
                  <a:pt x="1619318" y="1676351"/>
                </a:cubicBezTo>
                <a:cubicBezTo>
                  <a:pt x="1617733" y="1683288"/>
                  <a:pt x="1612778" y="1689036"/>
                  <a:pt x="1606435" y="1691365"/>
                </a:cubicBezTo>
                <a:cubicBezTo>
                  <a:pt x="1599201" y="1693991"/>
                  <a:pt x="1590678" y="1692059"/>
                  <a:pt x="1582453" y="1685865"/>
                </a:cubicBezTo>
                <a:cubicBezTo>
                  <a:pt x="1570214" y="1676599"/>
                  <a:pt x="1547272" y="1671941"/>
                  <a:pt x="1528839" y="1681504"/>
                </a:cubicBezTo>
                <a:cubicBezTo>
                  <a:pt x="1519176" y="1686509"/>
                  <a:pt x="1503122" y="1699838"/>
                  <a:pt x="1504212" y="1732393"/>
                </a:cubicBezTo>
                <a:cubicBezTo>
                  <a:pt x="1503122" y="1765295"/>
                  <a:pt x="1519176" y="1778624"/>
                  <a:pt x="1528839" y="1783628"/>
                </a:cubicBezTo>
                <a:cubicBezTo>
                  <a:pt x="1547272" y="1793192"/>
                  <a:pt x="1570214" y="1788534"/>
                  <a:pt x="1582453" y="1779268"/>
                </a:cubicBezTo>
                <a:cubicBezTo>
                  <a:pt x="1590678" y="1773074"/>
                  <a:pt x="1599201" y="1771142"/>
                  <a:pt x="1606435" y="1773768"/>
                </a:cubicBezTo>
                <a:cubicBezTo>
                  <a:pt x="1612778" y="1776097"/>
                  <a:pt x="1617733" y="1781845"/>
                  <a:pt x="1619318" y="1788782"/>
                </a:cubicBezTo>
                <a:cubicBezTo>
                  <a:pt x="1622093" y="1801021"/>
                  <a:pt x="1620508" y="1862662"/>
                  <a:pt x="1619418" y="1891897"/>
                </a:cubicBezTo>
                <a:cubicBezTo>
                  <a:pt x="1562087" y="1892194"/>
                  <a:pt x="1497770" y="1891253"/>
                  <a:pt x="1488356" y="1889072"/>
                </a:cubicBezTo>
                <a:cubicBezTo>
                  <a:pt x="1481221" y="1887437"/>
                  <a:pt x="1475324" y="1882383"/>
                  <a:pt x="1472946" y="1875892"/>
                </a:cubicBezTo>
                <a:cubicBezTo>
                  <a:pt x="1470220" y="1868410"/>
                  <a:pt x="1472252" y="1859689"/>
                  <a:pt x="1478594" y="1851265"/>
                </a:cubicBezTo>
                <a:cubicBezTo>
                  <a:pt x="1488009" y="1838778"/>
                  <a:pt x="1492815" y="1815390"/>
                  <a:pt x="1483054" y="1796611"/>
                </a:cubicBezTo>
                <a:close/>
                <a:moveTo>
                  <a:pt x="1200615" y="1890708"/>
                </a:moveTo>
                <a:cubicBezTo>
                  <a:pt x="1171627" y="1890856"/>
                  <a:pt x="1153541" y="1891302"/>
                  <a:pt x="1148240" y="1892541"/>
                </a:cubicBezTo>
                <a:cubicBezTo>
                  <a:pt x="1137834" y="1894920"/>
                  <a:pt x="1129212" y="1902402"/>
                  <a:pt x="1125694" y="1912014"/>
                </a:cubicBezTo>
                <a:cubicBezTo>
                  <a:pt x="1121779" y="1922767"/>
                  <a:pt x="1124307" y="1934808"/>
                  <a:pt x="1132730" y="1946006"/>
                </a:cubicBezTo>
                <a:cubicBezTo>
                  <a:pt x="1140361" y="1956065"/>
                  <a:pt x="1144176" y="1974944"/>
                  <a:pt x="1136298" y="1990106"/>
                </a:cubicBezTo>
                <a:cubicBezTo>
                  <a:pt x="1129212" y="2003783"/>
                  <a:pt x="1114347" y="2010521"/>
                  <a:pt x="1092842" y="2009927"/>
                </a:cubicBezTo>
                <a:cubicBezTo>
                  <a:pt x="1071684" y="2010571"/>
                  <a:pt x="1056818" y="2003783"/>
                  <a:pt x="1049683" y="1990106"/>
                </a:cubicBezTo>
                <a:cubicBezTo>
                  <a:pt x="1041805" y="1974944"/>
                  <a:pt x="1045669" y="1956065"/>
                  <a:pt x="1053251" y="1946006"/>
                </a:cubicBezTo>
                <a:cubicBezTo>
                  <a:pt x="1061724" y="1934808"/>
                  <a:pt x="1064202" y="1922767"/>
                  <a:pt x="1060287" y="1912014"/>
                </a:cubicBezTo>
                <a:cubicBezTo>
                  <a:pt x="1056818" y="1902402"/>
                  <a:pt x="1048147" y="1894920"/>
                  <a:pt x="1037791" y="1892541"/>
                </a:cubicBezTo>
                <a:cubicBezTo>
                  <a:pt x="1029367" y="1890608"/>
                  <a:pt x="989182" y="1890559"/>
                  <a:pt x="924022" y="1890708"/>
                </a:cubicBezTo>
                <a:cubicBezTo>
                  <a:pt x="906382" y="1890708"/>
                  <a:pt x="887850" y="1890708"/>
                  <a:pt x="871053" y="1890708"/>
                </a:cubicBezTo>
                <a:cubicBezTo>
                  <a:pt x="869963" y="1861027"/>
                  <a:pt x="868476" y="1800872"/>
                  <a:pt x="871201" y="1788782"/>
                </a:cubicBezTo>
                <a:cubicBezTo>
                  <a:pt x="872787" y="1781845"/>
                  <a:pt x="877742" y="1776097"/>
                  <a:pt x="884084" y="1773768"/>
                </a:cubicBezTo>
                <a:cubicBezTo>
                  <a:pt x="891319" y="1771142"/>
                  <a:pt x="899842" y="1773074"/>
                  <a:pt x="908067" y="1779268"/>
                </a:cubicBezTo>
                <a:cubicBezTo>
                  <a:pt x="920306" y="1788534"/>
                  <a:pt x="943248" y="1793192"/>
                  <a:pt x="961681" y="1783628"/>
                </a:cubicBezTo>
                <a:cubicBezTo>
                  <a:pt x="971343" y="1778624"/>
                  <a:pt x="987447" y="1765295"/>
                  <a:pt x="986308" y="1732740"/>
                </a:cubicBezTo>
                <a:cubicBezTo>
                  <a:pt x="987447" y="1699838"/>
                  <a:pt x="971343" y="1686509"/>
                  <a:pt x="961681" y="1681504"/>
                </a:cubicBezTo>
                <a:cubicBezTo>
                  <a:pt x="943248" y="1671941"/>
                  <a:pt x="920306" y="1676599"/>
                  <a:pt x="908067" y="1685865"/>
                </a:cubicBezTo>
                <a:cubicBezTo>
                  <a:pt x="899842" y="1692059"/>
                  <a:pt x="891319" y="1693991"/>
                  <a:pt x="884084" y="1691365"/>
                </a:cubicBezTo>
                <a:cubicBezTo>
                  <a:pt x="877742" y="1689036"/>
                  <a:pt x="872787" y="1683288"/>
                  <a:pt x="871201" y="1676351"/>
                </a:cubicBezTo>
                <a:cubicBezTo>
                  <a:pt x="868377" y="1663963"/>
                  <a:pt x="870062" y="1600985"/>
                  <a:pt x="871152" y="1572196"/>
                </a:cubicBezTo>
                <a:cubicBezTo>
                  <a:pt x="886265" y="1572245"/>
                  <a:pt x="903954" y="1572196"/>
                  <a:pt x="924022" y="1572196"/>
                </a:cubicBezTo>
                <a:cubicBezTo>
                  <a:pt x="972582" y="1572047"/>
                  <a:pt x="1027633" y="1571948"/>
                  <a:pt x="1035561" y="1573781"/>
                </a:cubicBezTo>
                <a:cubicBezTo>
                  <a:pt x="1042696" y="1575416"/>
                  <a:pt x="1048643" y="1580470"/>
                  <a:pt x="1051021" y="1587011"/>
                </a:cubicBezTo>
                <a:cubicBezTo>
                  <a:pt x="1053697" y="1594444"/>
                  <a:pt x="1051715" y="1603165"/>
                  <a:pt x="1045372" y="1611588"/>
                </a:cubicBezTo>
                <a:cubicBezTo>
                  <a:pt x="1035908" y="1624075"/>
                  <a:pt x="1031151" y="1647463"/>
                  <a:pt x="1040913" y="1666243"/>
                </a:cubicBezTo>
                <a:cubicBezTo>
                  <a:pt x="1046016" y="1676153"/>
                  <a:pt x="1059742" y="1692604"/>
                  <a:pt x="1092842" y="1691415"/>
                </a:cubicBezTo>
                <a:cubicBezTo>
                  <a:pt x="1126437" y="1692604"/>
                  <a:pt x="1139965" y="1676153"/>
                  <a:pt x="1145118" y="1666243"/>
                </a:cubicBezTo>
                <a:cubicBezTo>
                  <a:pt x="1154830" y="1647463"/>
                  <a:pt x="1150073" y="1624075"/>
                  <a:pt x="1140658" y="1611588"/>
                </a:cubicBezTo>
                <a:cubicBezTo>
                  <a:pt x="1134316" y="1603165"/>
                  <a:pt x="1132284" y="1594444"/>
                  <a:pt x="1135009" y="1587011"/>
                </a:cubicBezTo>
                <a:cubicBezTo>
                  <a:pt x="1137388" y="1580470"/>
                  <a:pt x="1143284" y="1575416"/>
                  <a:pt x="1150420" y="1573781"/>
                </a:cubicBezTo>
                <a:cubicBezTo>
                  <a:pt x="1155325" y="1572641"/>
                  <a:pt x="1174997" y="1571898"/>
                  <a:pt x="1200763" y="1571403"/>
                </a:cubicBezTo>
                <a:cubicBezTo>
                  <a:pt x="1200020" y="1590331"/>
                  <a:pt x="1197543" y="1663369"/>
                  <a:pt x="1201011" y="1678531"/>
                </a:cubicBezTo>
                <a:cubicBezTo>
                  <a:pt x="1203340" y="1688739"/>
                  <a:pt x="1210674" y="1697212"/>
                  <a:pt x="1220187" y="1700681"/>
                </a:cubicBezTo>
                <a:cubicBezTo>
                  <a:pt x="1230692" y="1704496"/>
                  <a:pt x="1242535" y="1702068"/>
                  <a:pt x="1253485" y="1693743"/>
                </a:cubicBezTo>
                <a:cubicBezTo>
                  <a:pt x="1263296" y="1686311"/>
                  <a:pt x="1281729" y="1682595"/>
                  <a:pt x="1296595" y="1690275"/>
                </a:cubicBezTo>
                <a:cubicBezTo>
                  <a:pt x="1309924" y="1697212"/>
                  <a:pt x="1316564" y="1711780"/>
                  <a:pt x="1315870" y="1732740"/>
                </a:cubicBezTo>
                <a:cubicBezTo>
                  <a:pt x="1316564" y="1753353"/>
                  <a:pt x="1309924" y="1767921"/>
                  <a:pt x="1296595" y="1774858"/>
                </a:cubicBezTo>
                <a:cubicBezTo>
                  <a:pt x="1281779" y="1782538"/>
                  <a:pt x="1263346" y="1778773"/>
                  <a:pt x="1253485" y="1771389"/>
                </a:cubicBezTo>
                <a:cubicBezTo>
                  <a:pt x="1242535" y="1763065"/>
                  <a:pt x="1230692" y="1760637"/>
                  <a:pt x="1220187" y="1764452"/>
                </a:cubicBezTo>
                <a:cubicBezTo>
                  <a:pt x="1210674" y="1767921"/>
                  <a:pt x="1203340" y="1776394"/>
                  <a:pt x="1201011" y="1786602"/>
                </a:cubicBezTo>
                <a:cubicBezTo>
                  <a:pt x="1197741" y="1801021"/>
                  <a:pt x="1199822" y="1868013"/>
                  <a:pt x="1200615" y="1890708"/>
                </a:cubicBezTo>
                <a:close/>
                <a:moveTo>
                  <a:pt x="861142" y="1890658"/>
                </a:moveTo>
                <a:cubicBezTo>
                  <a:pt x="836367" y="1890509"/>
                  <a:pt x="816943" y="1890113"/>
                  <a:pt x="812484" y="1889072"/>
                </a:cubicBezTo>
                <a:cubicBezTo>
                  <a:pt x="805348" y="1887437"/>
                  <a:pt x="799452" y="1882383"/>
                  <a:pt x="797073" y="1875892"/>
                </a:cubicBezTo>
                <a:cubicBezTo>
                  <a:pt x="794348" y="1868410"/>
                  <a:pt x="796330" y="1859689"/>
                  <a:pt x="802722" y="1851265"/>
                </a:cubicBezTo>
                <a:cubicBezTo>
                  <a:pt x="812137" y="1838778"/>
                  <a:pt x="816894" y="1815390"/>
                  <a:pt x="807132" y="1796611"/>
                </a:cubicBezTo>
                <a:cubicBezTo>
                  <a:pt x="802028" y="1786750"/>
                  <a:pt x="788352" y="1770299"/>
                  <a:pt x="755203" y="1771439"/>
                </a:cubicBezTo>
                <a:cubicBezTo>
                  <a:pt x="721657" y="1770349"/>
                  <a:pt x="708080" y="1786750"/>
                  <a:pt x="702976" y="1796611"/>
                </a:cubicBezTo>
                <a:cubicBezTo>
                  <a:pt x="693215" y="1815390"/>
                  <a:pt x="697972" y="1838778"/>
                  <a:pt x="707386" y="1851265"/>
                </a:cubicBezTo>
                <a:cubicBezTo>
                  <a:pt x="713779" y="1859689"/>
                  <a:pt x="715761" y="1868410"/>
                  <a:pt x="713035" y="1875892"/>
                </a:cubicBezTo>
                <a:cubicBezTo>
                  <a:pt x="710657" y="1882383"/>
                  <a:pt x="704760" y="1887437"/>
                  <a:pt x="697625" y="1889072"/>
                </a:cubicBezTo>
                <a:cubicBezTo>
                  <a:pt x="687418" y="1891401"/>
                  <a:pt x="620524" y="1892293"/>
                  <a:pt x="567802" y="1891699"/>
                </a:cubicBezTo>
                <a:cubicBezTo>
                  <a:pt x="566712" y="1862414"/>
                  <a:pt x="565126" y="1800971"/>
                  <a:pt x="567901" y="1788782"/>
                </a:cubicBezTo>
                <a:cubicBezTo>
                  <a:pt x="569487" y="1781845"/>
                  <a:pt x="574442" y="1776097"/>
                  <a:pt x="580784" y="1773768"/>
                </a:cubicBezTo>
                <a:cubicBezTo>
                  <a:pt x="588019" y="1771142"/>
                  <a:pt x="596541" y="1773074"/>
                  <a:pt x="604767" y="1779268"/>
                </a:cubicBezTo>
                <a:cubicBezTo>
                  <a:pt x="617006" y="1788534"/>
                  <a:pt x="639948" y="1793192"/>
                  <a:pt x="658331" y="1783628"/>
                </a:cubicBezTo>
                <a:cubicBezTo>
                  <a:pt x="668043" y="1778624"/>
                  <a:pt x="684098" y="1765295"/>
                  <a:pt x="683008" y="1732740"/>
                </a:cubicBezTo>
                <a:cubicBezTo>
                  <a:pt x="684098" y="1699838"/>
                  <a:pt x="668043" y="1686509"/>
                  <a:pt x="658331" y="1681504"/>
                </a:cubicBezTo>
                <a:cubicBezTo>
                  <a:pt x="639948" y="1671941"/>
                  <a:pt x="617006" y="1676599"/>
                  <a:pt x="604767" y="1685865"/>
                </a:cubicBezTo>
                <a:cubicBezTo>
                  <a:pt x="596541" y="1692059"/>
                  <a:pt x="588019" y="1693991"/>
                  <a:pt x="580784" y="1691365"/>
                </a:cubicBezTo>
                <a:cubicBezTo>
                  <a:pt x="574442" y="1689036"/>
                  <a:pt x="569487" y="1683288"/>
                  <a:pt x="567901" y="1676351"/>
                </a:cubicBezTo>
                <a:cubicBezTo>
                  <a:pt x="565077" y="1663963"/>
                  <a:pt x="566761" y="1600885"/>
                  <a:pt x="567852" y="1572146"/>
                </a:cubicBezTo>
                <a:cubicBezTo>
                  <a:pt x="578604" y="1572146"/>
                  <a:pt x="589753" y="1572146"/>
                  <a:pt x="600506" y="1572196"/>
                </a:cubicBezTo>
                <a:cubicBezTo>
                  <a:pt x="655061" y="1572295"/>
                  <a:pt x="691431" y="1572245"/>
                  <a:pt x="699855" y="1570313"/>
                </a:cubicBezTo>
                <a:cubicBezTo>
                  <a:pt x="710211" y="1567934"/>
                  <a:pt x="718833" y="1560501"/>
                  <a:pt x="722351" y="1550839"/>
                </a:cubicBezTo>
                <a:cubicBezTo>
                  <a:pt x="726265" y="1540136"/>
                  <a:pt x="723788" y="1528046"/>
                  <a:pt x="715315" y="1516847"/>
                </a:cubicBezTo>
                <a:cubicBezTo>
                  <a:pt x="707733" y="1506788"/>
                  <a:pt x="703868" y="1487910"/>
                  <a:pt x="711747" y="1472747"/>
                </a:cubicBezTo>
                <a:cubicBezTo>
                  <a:pt x="718833" y="1459071"/>
                  <a:pt x="733748" y="1452332"/>
                  <a:pt x="755203" y="1452927"/>
                </a:cubicBezTo>
                <a:cubicBezTo>
                  <a:pt x="776411" y="1452382"/>
                  <a:pt x="791276" y="1459071"/>
                  <a:pt x="798362" y="1472747"/>
                </a:cubicBezTo>
                <a:cubicBezTo>
                  <a:pt x="806240" y="1487910"/>
                  <a:pt x="802425" y="1506788"/>
                  <a:pt x="794794" y="1516847"/>
                </a:cubicBezTo>
                <a:cubicBezTo>
                  <a:pt x="786370" y="1528046"/>
                  <a:pt x="783843" y="1540136"/>
                  <a:pt x="787758" y="1550839"/>
                </a:cubicBezTo>
                <a:cubicBezTo>
                  <a:pt x="791276" y="1560501"/>
                  <a:pt x="799898" y="1567934"/>
                  <a:pt x="810254" y="1570313"/>
                </a:cubicBezTo>
                <a:cubicBezTo>
                  <a:pt x="815506" y="1571502"/>
                  <a:pt x="833047" y="1571997"/>
                  <a:pt x="861242" y="1572146"/>
                </a:cubicBezTo>
                <a:cubicBezTo>
                  <a:pt x="860498" y="1592214"/>
                  <a:pt x="858120" y="1663617"/>
                  <a:pt x="861539" y="1678531"/>
                </a:cubicBezTo>
                <a:cubicBezTo>
                  <a:pt x="863868" y="1688739"/>
                  <a:pt x="871201" y="1697212"/>
                  <a:pt x="880665" y="1700681"/>
                </a:cubicBezTo>
                <a:cubicBezTo>
                  <a:pt x="891220" y="1704496"/>
                  <a:pt x="903062" y="1702068"/>
                  <a:pt x="914013" y="1693743"/>
                </a:cubicBezTo>
                <a:cubicBezTo>
                  <a:pt x="923874" y="1686360"/>
                  <a:pt x="942307" y="1682595"/>
                  <a:pt x="957073" y="1690275"/>
                </a:cubicBezTo>
                <a:cubicBezTo>
                  <a:pt x="970451" y="1697212"/>
                  <a:pt x="977091" y="1711780"/>
                  <a:pt x="976398" y="1732740"/>
                </a:cubicBezTo>
                <a:cubicBezTo>
                  <a:pt x="977091" y="1753353"/>
                  <a:pt x="970451" y="1767921"/>
                  <a:pt x="957122" y="1774858"/>
                </a:cubicBezTo>
                <a:cubicBezTo>
                  <a:pt x="942307" y="1782538"/>
                  <a:pt x="923874" y="1778773"/>
                  <a:pt x="914013" y="1771389"/>
                </a:cubicBezTo>
                <a:cubicBezTo>
                  <a:pt x="903062" y="1763065"/>
                  <a:pt x="891220" y="1760637"/>
                  <a:pt x="880715" y="1764452"/>
                </a:cubicBezTo>
                <a:cubicBezTo>
                  <a:pt x="871201" y="1767921"/>
                  <a:pt x="863868" y="1776394"/>
                  <a:pt x="861539" y="1786602"/>
                </a:cubicBezTo>
                <a:cubicBezTo>
                  <a:pt x="858269" y="1801021"/>
                  <a:pt x="860350" y="1867964"/>
                  <a:pt x="861142" y="1890658"/>
                </a:cubicBezTo>
                <a:close/>
                <a:moveTo>
                  <a:pt x="683008" y="1075895"/>
                </a:moveTo>
                <a:cubicBezTo>
                  <a:pt x="684098" y="1042994"/>
                  <a:pt x="668043" y="1029664"/>
                  <a:pt x="658331" y="1024660"/>
                </a:cubicBezTo>
                <a:cubicBezTo>
                  <a:pt x="639948" y="1015096"/>
                  <a:pt x="617006" y="1019754"/>
                  <a:pt x="604767" y="1029020"/>
                </a:cubicBezTo>
                <a:cubicBezTo>
                  <a:pt x="596541" y="1035214"/>
                  <a:pt x="588019" y="1037147"/>
                  <a:pt x="580784" y="1034520"/>
                </a:cubicBezTo>
                <a:cubicBezTo>
                  <a:pt x="574442" y="1032191"/>
                  <a:pt x="569487" y="1026444"/>
                  <a:pt x="567901" y="1019507"/>
                </a:cubicBezTo>
                <a:cubicBezTo>
                  <a:pt x="565126" y="1007267"/>
                  <a:pt x="566712" y="945527"/>
                  <a:pt x="567802" y="916292"/>
                </a:cubicBezTo>
                <a:cubicBezTo>
                  <a:pt x="621416" y="916936"/>
                  <a:pt x="688855" y="915995"/>
                  <a:pt x="699855" y="913468"/>
                </a:cubicBezTo>
                <a:cubicBezTo>
                  <a:pt x="710211" y="911089"/>
                  <a:pt x="718833" y="903657"/>
                  <a:pt x="722351" y="893994"/>
                </a:cubicBezTo>
                <a:cubicBezTo>
                  <a:pt x="726265" y="883291"/>
                  <a:pt x="723788" y="871201"/>
                  <a:pt x="715315" y="860003"/>
                </a:cubicBezTo>
                <a:cubicBezTo>
                  <a:pt x="707733" y="849944"/>
                  <a:pt x="703868" y="831065"/>
                  <a:pt x="711747" y="815903"/>
                </a:cubicBezTo>
                <a:cubicBezTo>
                  <a:pt x="718833" y="802226"/>
                  <a:pt x="733797" y="795389"/>
                  <a:pt x="755203" y="796082"/>
                </a:cubicBezTo>
                <a:cubicBezTo>
                  <a:pt x="776361" y="795339"/>
                  <a:pt x="791276" y="802226"/>
                  <a:pt x="798362" y="815903"/>
                </a:cubicBezTo>
                <a:cubicBezTo>
                  <a:pt x="806240" y="831065"/>
                  <a:pt x="802425" y="849944"/>
                  <a:pt x="794794" y="860003"/>
                </a:cubicBezTo>
                <a:cubicBezTo>
                  <a:pt x="786370" y="871201"/>
                  <a:pt x="783843" y="883291"/>
                  <a:pt x="787758" y="893994"/>
                </a:cubicBezTo>
                <a:cubicBezTo>
                  <a:pt x="791276" y="903657"/>
                  <a:pt x="799898" y="911089"/>
                  <a:pt x="810254" y="913468"/>
                </a:cubicBezTo>
                <a:cubicBezTo>
                  <a:pt x="815506" y="914657"/>
                  <a:pt x="833047" y="915153"/>
                  <a:pt x="861242" y="915301"/>
                </a:cubicBezTo>
                <a:cubicBezTo>
                  <a:pt x="860498" y="935369"/>
                  <a:pt x="858120" y="1006722"/>
                  <a:pt x="861539" y="1021687"/>
                </a:cubicBezTo>
                <a:cubicBezTo>
                  <a:pt x="863868" y="1031894"/>
                  <a:pt x="871201" y="1040367"/>
                  <a:pt x="880665" y="1043836"/>
                </a:cubicBezTo>
                <a:cubicBezTo>
                  <a:pt x="891220" y="1047651"/>
                  <a:pt x="903062" y="1045223"/>
                  <a:pt x="914013" y="1036899"/>
                </a:cubicBezTo>
                <a:cubicBezTo>
                  <a:pt x="923874" y="1029466"/>
                  <a:pt x="942257" y="1025750"/>
                  <a:pt x="957122" y="1033430"/>
                </a:cubicBezTo>
                <a:cubicBezTo>
                  <a:pt x="970451" y="1040367"/>
                  <a:pt x="977091" y="1054935"/>
                  <a:pt x="976398" y="1075895"/>
                </a:cubicBezTo>
                <a:cubicBezTo>
                  <a:pt x="977091" y="1096508"/>
                  <a:pt x="970451" y="1111076"/>
                  <a:pt x="957122" y="1117964"/>
                </a:cubicBezTo>
                <a:cubicBezTo>
                  <a:pt x="942257" y="1125694"/>
                  <a:pt x="923874" y="1121928"/>
                  <a:pt x="914013" y="1114545"/>
                </a:cubicBezTo>
                <a:cubicBezTo>
                  <a:pt x="903062" y="1106220"/>
                  <a:pt x="891220" y="1103792"/>
                  <a:pt x="880665" y="1107608"/>
                </a:cubicBezTo>
                <a:cubicBezTo>
                  <a:pt x="871201" y="1111076"/>
                  <a:pt x="863868" y="1119549"/>
                  <a:pt x="861539" y="1129707"/>
                </a:cubicBezTo>
                <a:cubicBezTo>
                  <a:pt x="858269" y="1144176"/>
                  <a:pt x="860350" y="1211169"/>
                  <a:pt x="861142" y="1233863"/>
                </a:cubicBezTo>
                <a:cubicBezTo>
                  <a:pt x="833047" y="1234012"/>
                  <a:pt x="815506" y="1234507"/>
                  <a:pt x="810303" y="1235696"/>
                </a:cubicBezTo>
                <a:cubicBezTo>
                  <a:pt x="799898" y="1238075"/>
                  <a:pt x="791276" y="1245507"/>
                  <a:pt x="787758" y="1255170"/>
                </a:cubicBezTo>
                <a:cubicBezTo>
                  <a:pt x="783843" y="1265873"/>
                  <a:pt x="786370" y="1277963"/>
                  <a:pt x="794794" y="1289162"/>
                </a:cubicBezTo>
                <a:cubicBezTo>
                  <a:pt x="802425" y="1299221"/>
                  <a:pt x="806240" y="1318099"/>
                  <a:pt x="798362" y="1333262"/>
                </a:cubicBezTo>
                <a:cubicBezTo>
                  <a:pt x="791276" y="1346938"/>
                  <a:pt x="776361" y="1353825"/>
                  <a:pt x="754906" y="1353082"/>
                </a:cubicBezTo>
                <a:cubicBezTo>
                  <a:pt x="733797" y="1353776"/>
                  <a:pt x="718833" y="1346938"/>
                  <a:pt x="711747" y="1333262"/>
                </a:cubicBezTo>
                <a:cubicBezTo>
                  <a:pt x="703868" y="1318099"/>
                  <a:pt x="707733" y="1299221"/>
                  <a:pt x="715315" y="1289162"/>
                </a:cubicBezTo>
                <a:cubicBezTo>
                  <a:pt x="723788" y="1277963"/>
                  <a:pt x="726265" y="1265873"/>
                  <a:pt x="722351" y="1255170"/>
                </a:cubicBezTo>
                <a:cubicBezTo>
                  <a:pt x="718833" y="1245507"/>
                  <a:pt x="710211" y="1238075"/>
                  <a:pt x="699855" y="1235696"/>
                </a:cubicBezTo>
                <a:cubicBezTo>
                  <a:pt x="691431" y="1233764"/>
                  <a:pt x="655011" y="1233714"/>
                  <a:pt x="600506" y="1233813"/>
                </a:cubicBezTo>
                <a:cubicBezTo>
                  <a:pt x="589703" y="1233863"/>
                  <a:pt x="578555" y="1233913"/>
                  <a:pt x="567753" y="1233863"/>
                </a:cubicBezTo>
                <a:cubicBezTo>
                  <a:pt x="566662" y="1204232"/>
                  <a:pt x="565126" y="1143978"/>
                  <a:pt x="567901" y="1131937"/>
                </a:cubicBezTo>
                <a:cubicBezTo>
                  <a:pt x="569487" y="1125000"/>
                  <a:pt x="574442" y="1119252"/>
                  <a:pt x="580784" y="1116923"/>
                </a:cubicBezTo>
                <a:cubicBezTo>
                  <a:pt x="588019" y="1114248"/>
                  <a:pt x="596541" y="1116230"/>
                  <a:pt x="604767" y="1122423"/>
                </a:cubicBezTo>
                <a:cubicBezTo>
                  <a:pt x="617006" y="1131689"/>
                  <a:pt x="639948" y="1136347"/>
                  <a:pt x="658331" y="1126784"/>
                </a:cubicBezTo>
                <a:cubicBezTo>
                  <a:pt x="668043" y="1121779"/>
                  <a:pt x="684098" y="1108401"/>
                  <a:pt x="683008" y="1075895"/>
                </a:cubicBezTo>
                <a:close/>
                <a:moveTo>
                  <a:pt x="683008" y="747473"/>
                </a:moveTo>
                <a:cubicBezTo>
                  <a:pt x="684098" y="714571"/>
                  <a:pt x="668043" y="701242"/>
                  <a:pt x="658331" y="696237"/>
                </a:cubicBezTo>
                <a:cubicBezTo>
                  <a:pt x="639948" y="686674"/>
                  <a:pt x="617006" y="691332"/>
                  <a:pt x="604767" y="700598"/>
                </a:cubicBezTo>
                <a:cubicBezTo>
                  <a:pt x="596541" y="706792"/>
                  <a:pt x="588019" y="708724"/>
                  <a:pt x="580784" y="706098"/>
                </a:cubicBezTo>
                <a:cubicBezTo>
                  <a:pt x="574442" y="703769"/>
                  <a:pt x="569487" y="698021"/>
                  <a:pt x="567901" y="691084"/>
                </a:cubicBezTo>
                <a:cubicBezTo>
                  <a:pt x="565077" y="678697"/>
                  <a:pt x="566761" y="615618"/>
                  <a:pt x="567852" y="586829"/>
                </a:cubicBezTo>
                <a:cubicBezTo>
                  <a:pt x="578604" y="586829"/>
                  <a:pt x="589703" y="586879"/>
                  <a:pt x="600506" y="586879"/>
                </a:cubicBezTo>
                <a:cubicBezTo>
                  <a:pt x="655011" y="587028"/>
                  <a:pt x="691431" y="586978"/>
                  <a:pt x="699855" y="585046"/>
                </a:cubicBezTo>
                <a:cubicBezTo>
                  <a:pt x="710211" y="582667"/>
                  <a:pt x="718833" y="575185"/>
                  <a:pt x="722351" y="565572"/>
                </a:cubicBezTo>
                <a:cubicBezTo>
                  <a:pt x="726265" y="554820"/>
                  <a:pt x="723788" y="542779"/>
                  <a:pt x="715315" y="531580"/>
                </a:cubicBezTo>
                <a:cubicBezTo>
                  <a:pt x="707733" y="521522"/>
                  <a:pt x="703868" y="502643"/>
                  <a:pt x="711747" y="487480"/>
                </a:cubicBezTo>
                <a:cubicBezTo>
                  <a:pt x="718833" y="473804"/>
                  <a:pt x="733748" y="466917"/>
                  <a:pt x="755203" y="467660"/>
                </a:cubicBezTo>
                <a:cubicBezTo>
                  <a:pt x="776312" y="466966"/>
                  <a:pt x="791276" y="473804"/>
                  <a:pt x="798362" y="487480"/>
                </a:cubicBezTo>
                <a:cubicBezTo>
                  <a:pt x="806240" y="502643"/>
                  <a:pt x="802425" y="521522"/>
                  <a:pt x="794794" y="531580"/>
                </a:cubicBezTo>
                <a:cubicBezTo>
                  <a:pt x="786370" y="542779"/>
                  <a:pt x="783843" y="554820"/>
                  <a:pt x="787758" y="565572"/>
                </a:cubicBezTo>
                <a:cubicBezTo>
                  <a:pt x="791276" y="575185"/>
                  <a:pt x="799898" y="582667"/>
                  <a:pt x="810254" y="585046"/>
                </a:cubicBezTo>
                <a:cubicBezTo>
                  <a:pt x="815506" y="586235"/>
                  <a:pt x="833047" y="586730"/>
                  <a:pt x="861242" y="586879"/>
                </a:cubicBezTo>
                <a:cubicBezTo>
                  <a:pt x="860498" y="606947"/>
                  <a:pt x="858120" y="678300"/>
                  <a:pt x="861539" y="693264"/>
                </a:cubicBezTo>
                <a:cubicBezTo>
                  <a:pt x="863868" y="703472"/>
                  <a:pt x="871201" y="711945"/>
                  <a:pt x="880665" y="715414"/>
                </a:cubicBezTo>
                <a:cubicBezTo>
                  <a:pt x="891220" y="719229"/>
                  <a:pt x="903062" y="716801"/>
                  <a:pt x="914013" y="708476"/>
                </a:cubicBezTo>
                <a:cubicBezTo>
                  <a:pt x="923874" y="701044"/>
                  <a:pt x="942257" y="697328"/>
                  <a:pt x="957122" y="705008"/>
                </a:cubicBezTo>
                <a:cubicBezTo>
                  <a:pt x="970451" y="711945"/>
                  <a:pt x="977091" y="726513"/>
                  <a:pt x="976398" y="747473"/>
                </a:cubicBezTo>
                <a:cubicBezTo>
                  <a:pt x="977091" y="768086"/>
                  <a:pt x="970451" y="782654"/>
                  <a:pt x="957122" y="789542"/>
                </a:cubicBezTo>
                <a:cubicBezTo>
                  <a:pt x="942257" y="797271"/>
                  <a:pt x="923874" y="793506"/>
                  <a:pt x="914013" y="786073"/>
                </a:cubicBezTo>
                <a:cubicBezTo>
                  <a:pt x="903062" y="777798"/>
                  <a:pt x="891220" y="775370"/>
                  <a:pt x="880665" y="779185"/>
                </a:cubicBezTo>
                <a:cubicBezTo>
                  <a:pt x="871201" y="782654"/>
                  <a:pt x="863868" y="791127"/>
                  <a:pt x="861539" y="801285"/>
                </a:cubicBezTo>
                <a:cubicBezTo>
                  <a:pt x="858269" y="815754"/>
                  <a:pt x="860350" y="882697"/>
                  <a:pt x="861142" y="905391"/>
                </a:cubicBezTo>
                <a:cubicBezTo>
                  <a:pt x="836367" y="905243"/>
                  <a:pt x="816943" y="904846"/>
                  <a:pt x="812484" y="903805"/>
                </a:cubicBezTo>
                <a:cubicBezTo>
                  <a:pt x="805348" y="902170"/>
                  <a:pt x="799452" y="897116"/>
                  <a:pt x="797073" y="890575"/>
                </a:cubicBezTo>
                <a:cubicBezTo>
                  <a:pt x="794348" y="883143"/>
                  <a:pt x="796330" y="874422"/>
                  <a:pt x="802722" y="865998"/>
                </a:cubicBezTo>
                <a:cubicBezTo>
                  <a:pt x="812137" y="853512"/>
                  <a:pt x="816894" y="830124"/>
                  <a:pt x="807132" y="811344"/>
                </a:cubicBezTo>
                <a:cubicBezTo>
                  <a:pt x="802028" y="801434"/>
                  <a:pt x="788402" y="785082"/>
                  <a:pt x="755203" y="786172"/>
                </a:cubicBezTo>
                <a:cubicBezTo>
                  <a:pt x="721707" y="785131"/>
                  <a:pt x="708080" y="801434"/>
                  <a:pt x="702976" y="811344"/>
                </a:cubicBezTo>
                <a:cubicBezTo>
                  <a:pt x="693215" y="830124"/>
                  <a:pt x="697972" y="853512"/>
                  <a:pt x="707386" y="865998"/>
                </a:cubicBezTo>
                <a:cubicBezTo>
                  <a:pt x="713779" y="874422"/>
                  <a:pt x="715761" y="883143"/>
                  <a:pt x="713035" y="890575"/>
                </a:cubicBezTo>
                <a:cubicBezTo>
                  <a:pt x="710657" y="897116"/>
                  <a:pt x="704760" y="902170"/>
                  <a:pt x="697625" y="903805"/>
                </a:cubicBezTo>
                <a:cubicBezTo>
                  <a:pt x="687418" y="906134"/>
                  <a:pt x="620524" y="907026"/>
                  <a:pt x="567802" y="906432"/>
                </a:cubicBezTo>
                <a:cubicBezTo>
                  <a:pt x="566712" y="877147"/>
                  <a:pt x="565126" y="815704"/>
                  <a:pt x="567901" y="803515"/>
                </a:cubicBezTo>
                <a:cubicBezTo>
                  <a:pt x="569487" y="796578"/>
                  <a:pt x="574442" y="790830"/>
                  <a:pt x="580784" y="788501"/>
                </a:cubicBezTo>
                <a:cubicBezTo>
                  <a:pt x="588019" y="785825"/>
                  <a:pt x="596541" y="787807"/>
                  <a:pt x="604767" y="794001"/>
                </a:cubicBezTo>
                <a:cubicBezTo>
                  <a:pt x="617006" y="803267"/>
                  <a:pt x="639948" y="807925"/>
                  <a:pt x="658331" y="798362"/>
                </a:cubicBezTo>
                <a:cubicBezTo>
                  <a:pt x="668043" y="793357"/>
                  <a:pt x="684098" y="779978"/>
                  <a:pt x="683008" y="747473"/>
                </a:cubicBezTo>
                <a:close/>
                <a:moveTo>
                  <a:pt x="1040913" y="680976"/>
                </a:moveTo>
                <a:cubicBezTo>
                  <a:pt x="1046016" y="690886"/>
                  <a:pt x="1059643" y="707287"/>
                  <a:pt x="1092842" y="706148"/>
                </a:cubicBezTo>
                <a:cubicBezTo>
                  <a:pt x="1126437" y="707188"/>
                  <a:pt x="1139965" y="690886"/>
                  <a:pt x="1145118" y="680976"/>
                </a:cubicBezTo>
                <a:cubicBezTo>
                  <a:pt x="1154830" y="662196"/>
                  <a:pt x="1150073" y="638808"/>
                  <a:pt x="1140658" y="626321"/>
                </a:cubicBezTo>
                <a:cubicBezTo>
                  <a:pt x="1134316" y="617898"/>
                  <a:pt x="1132284" y="609177"/>
                  <a:pt x="1135009" y="601744"/>
                </a:cubicBezTo>
                <a:cubicBezTo>
                  <a:pt x="1137388" y="595204"/>
                  <a:pt x="1143284" y="590149"/>
                  <a:pt x="1150420" y="588514"/>
                </a:cubicBezTo>
                <a:cubicBezTo>
                  <a:pt x="1155276" y="587375"/>
                  <a:pt x="1174997" y="586582"/>
                  <a:pt x="1200763" y="586136"/>
                </a:cubicBezTo>
                <a:cubicBezTo>
                  <a:pt x="1200020" y="605064"/>
                  <a:pt x="1197543" y="678102"/>
                  <a:pt x="1201011" y="693264"/>
                </a:cubicBezTo>
                <a:cubicBezTo>
                  <a:pt x="1203340" y="703472"/>
                  <a:pt x="1210674" y="711945"/>
                  <a:pt x="1220187" y="715414"/>
                </a:cubicBezTo>
                <a:cubicBezTo>
                  <a:pt x="1230692" y="719229"/>
                  <a:pt x="1242535" y="716751"/>
                  <a:pt x="1253485" y="708476"/>
                </a:cubicBezTo>
                <a:cubicBezTo>
                  <a:pt x="1263296" y="701044"/>
                  <a:pt x="1281729" y="697328"/>
                  <a:pt x="1296595" y="705008"/>
                </a:cubicBezTo>
                <a:cubicBezTo>
                  <a:pt x="1309924" y="711945"/>
                  <a:pt x="1316564" y="726513"/>
                  <a:pt x="1315870" y="747473"/>
                </a:cubicBezTo>
                <a:cubicBezTo>
                  <a:pt x="1316564" y="768086"/>
                  <a:pt x="1309924" y="782654"/>
                  <a:pt x="1296595" y="789542"/>
                </a:cubicBezTo>
                <a:cubicBezTo>
                  <a:pt x="1281729" y="797271"/>
                  <a:pt x="1263296" y="793506"/>
                  <a:pt x="1253485" y="786073"/>
                </a:cubicBezTo>
                <a:cubicBezTo>
                  <a:pt x="1242535" y="777798"/>
                  <a:pt x="1230692" y="775370"/>
                  <a:pt x="1220187" y="779185"/>
                </a:cubicBezTo>
                <a:cubicBezTo>
                  <a:pt x="1210674" y="782654"/>
                  <a:pt x="1203340" y="791127"/>
                  <a:pt x="1201011" y="801285"/>
                </a:cubicBezTo>
                <a:cubicBezTo>
                  <a:pt x="1197741" y="815754"/>
                  <a:pt x="1199822" y="882746"/>
                  <a:pt x="1200615" y="905441"/>
                </a:cubicBezTo>
                <a:cubicBezTo>
                  <a:pt x="1171627" y="905589"/>
                  <a:pt x="1153541" y="906035"/>
                  <a:pt x="1148240" y="907274"/>
                </a:cubicBezTo>
                <a:cubicBezTo>
                  <a:pt x="1137834" y="909653"/>
                  <a:pt x="1129212" y="917085"/>
                  <a:pt x="1125694" y="926748"/>
                </a:cubicBezTo>
                <a:cubicBezTo>
                  <a:pt x="1121779" y="937450"/>
                  <a:pt x="1124307" y="949541"/>
                  <a:pt x="1132730" y="960739"/>
                </a:cubicBezTo>
                <a:cubicBezTo>
                  <a:pt x="1140361" y="970798"/>
                  <a:pt x="1144176" y="989677"/>
                  <a:pt x="1136298" y="1004839"/>
                </a:cubicBezTo>
                <a:cubicBezTo>
                  <a:pt x="1129212" y="1018516"/>
                  <a:pt x="1114297" y="1025403"/>
                  <a:pt x="1092842" y="1024660"/>
                </a:cubicBezTo>
                <a:cubicBezTo>
                  <a:pt x="1071733" y="1025403"/>
                  <a:pt x="1056818" y="1018516"/>
                  <a:pt x="1049683" y="1004839"/>
                </a:cubicBezTo>
                <a:cubicBezTo>
                  <a:pt x="1041805" y="989677"/>
                  <a:pt x="1045669" y="970798"/>
                  <a:pt x="1053251" y="960739"/>
                </a:cubicBezTo>
                <a:cubicBezTo>
                  <a:pt x="1061724" y="949541"/>
                  <a:pt x="1064202" y="937450"/>
                  <a:pt x="1060287" y="926748"/>
                </a:cubicBezTo>
                <a:cubicBezTo>
                  <a:pt x="1056818" y="917085"/>
                  <a:pt x="1048147" y="909653"/>
                  <a:pt x="1037791" y="907274"/>
                </a:cubicBezTo>
                <a:cubicBezTo>
                  <a:pt x="1029367" y="905342"/>
                  <a:pt x="989182" y="905292"/>
                  <a:pt x="924022" y="905391"/>
                </a:cubicBezTo>
                <a:cubicBezTo>
                  <a:pt x="906382" y="905441"/>
                  <a:pt x="887850" y="905490"/>
                  <a:pt x="871053" y="905441"/>
                </a:cubicBezTo>
                <a:cubicBezTo>
                  <a:pt x="869963" y="875760"/>
                  <a:pt x="868476" y="815556"/>
                  <a:pt x="871201" y="803515"/>
                </a:cubicBezTo>
                <a:cubicBezTo>
                  <a:pt x="872787" y="796578"/>
                  <a:pt x="877742" y="790830"/>
                  <a:pt x="884084" y="788501"/>
                </a:cubicBezTo>
                <a:cubicBezTo>
                  <a:pt x="891368" y="785825"/>
                  <a:pt x="899842" y="787807"/>
                  <a:pt x="908067" y="794001"/>
                </a:cubicBezTo>
                <a:cubicBezTo>
                  <a:pt x="920306" y="803267"/>
                  <a:pt x="943248" y="807925"/>
                  <a:pt x="961681" y="798362"/>
                </a:cubicBezTo>
                <a:cubicBezTo>
                  <a:pt x="971343" y="793357"/>
                  <a:pt x="987447" y="779978"/>
                  <a:pt x="986308" y="747473"/>
                </a:cubicBezTo>
                <a:cubicBezTo>
                  <a:pt x="987447" y="714571"/>
                  <a:pt x="971343" y="701242"/>
                  <a:pt x="961681" y="696237"/>
                </a:cubicBezTo>
                <a:cubicBezTo>
                  <a:pt x="943248" y="686674"/>
                  <a:pt x="920306" y="691332"/>
                  <a:pt x="908067" y="700598"/>
                </a:cubicBezTo>
                <a:cubicBezTo>
                  <a:pt x="899842" y="706792"/>
                  <a:pt x="891319" y="708724"/>
                  <a:pt x="884084" y="706098"/>
                </a:cubicBezTo>
                <a:cubicBezTo>
                  <a:pt x="877742" y="703769"/>
                  <a:pt x="872787" y="698021"/>
                  <a:pt x="871201" y="691084"/>
                </a:cubicBezTo>
                <a:cubicBezTo>
                  <a:pt x="868377" y="678697"/>
                  <a:pt x="870062" y="615718"/>
                  <a:pt x="871152" y="586929"/>
                </a:cubicBezTo>
                <a:cubicBezTo>
                  <a:pt x="886265" y="586929"/>
                  <a:pt x="903954" y="586929"/>
                  <a:pt x="924072" y="586879"/>
                </a:cubicBezTo>
                <a:cubicBezTo>
                  <a:pt x="972632" y="586780"/>
                  <a:pt x="1027633" y="586681"/>
                  <a:pt x="1035561" y="588514"/>
                </a:cubicBezTo>
                <a:cubicBezTo>
                  <a:pt x="1042696" y="590149"/>
                  <a:pt x="1048643" y="595204"/>
                  <a:pt x="1051021" y="601744"/>
                </a:cubicBezTo>
                <a:cubicBezTo>
                  <a:pt x="1053697" y="609177"/>
                  <a:pt x="1051715" y="617898"/>
                  <a:pt x="1045372" y="626321"/>
                </a:cubicBezTo>
                <a:cubicBezTo>
                  <a:pt x="1035908" y="638808"/>
                  <a:pt x="1031151" y="662196"/>
                  <a:pt x="1040913" y="680976"/>
                </a:cubicBezTo>
                <a:close/>
                <a:moveTo>
                  <a:pt x="1378849" y="680976"/>
                </a:moveTo>
                <a:cubicBezTo>
                  <a:pt x="1383804" y="690539"/>
                  <a:pt x="1396687" y="706197"/>
                  <a:pt x="1427557" y="706197"/>
                </a:cubicBezTo>
                <a:cubicBezTo>
                  <a:pt x="1428598" y="706197"/>
                  <a:pt x="1429688" y="706197"/>
                  <a:pt x="1430778" y="706197"/>
                </a:cubicBezTo>
                <a:cubicBezTo>
                  <a:pt x="1464225" y="707238"/>
                  <a:pt x="1477901" y="690936"/>
                  <a:pt x="1483054" y="681025"/>
                </a:cubicBezTo>
                <a:cubicBezTo>
                  <a:pt x="1492815" y="662246"/>
                  <a:pt x="1488009" y="638858"/>
                  <a:pt x="1478594" y="626371"/>
                </a:cubicBezTo>
                <a:cubicBezTo>
                  <a:pt x="1472252" y="617947"/>
                  <a:pt x="1470220" y="609226"/>
                  <a:pt x="1472946" y="601794"/>
                </a:cubicBezTo>
                <a:cubicBezTo>
                  <a:pt x="1475324" y="595253"/>
                  <a:pt x="1481221" y="590199"/>
                  <a:pt x="1488356" y="588564"/>
                </a:cubicBezTo>
                <a:cubicBezTo>
                  <a:pt x="1496334" y="586730"/>
                  <a:pt x="1551335" y="586829"/>
                  <a:pt x="1599895" y="586929"/>
                </a:cubicBezTo>
                <a:cubicBezTo>
                  <a:pt x="1606683" y="586978"/>
                  <a:pt x="1613125" y="586978"/>
                  <a:pt x="1619368" y="586978"/>
                </a:cubicBezTo>
                <a:cubicBezTo>
                  <a:pt x="1620458" y="615767"/>
                  <a:pt x="1622143" y="678746"/>
                  <a:pt x="1619318" y="691134"/>
                </a:cubicBezTo>
                <a:cubicBezTo>
                  <a:pt x="1617733" y="698071"/>
                  <a:pt x="1612778" y="703819"/>
                  <a:pt x="1606435" y="706148"/>
                </a:cubicBezTo>
                <a:cubicBezTo>
                  <a:pt x="1599201" y="708774"/>
                  <a:pt x="1590678" y="706841"/>
                  <a:pt x="1582453" y="700647"/>
                </a:cubicBezTo>
                <a:cubicBezTo>
                  <a:pt x="1570214" y="691382"/>
                  <a:pt x="1547272" y="686724"/>
                  <a:pt x="1528839" y="696287"/>
                </a:cubicBezTo>
                <a:cubicBezTo>
                  <a:pt x="1519176" y="701292"/>
                  <a:pt x="1503122" y="714621"/>
                  <a:pt x="1504212" y="747176"/>
                </a:cubicBezTo>
                <a:cubicBezTo>
                  <a:pt x="1503122" y="780028"/>
                  <a:pt x="1519176" y="793406"/>
                  <a:pt x="1528839" y="798411"/>
                </a:cubicBezTo>
                <a:cubicBezTo>
                  <a:pt x="1547272" y="807974"/>
                  <a:pt x="1570214" y="803317"/>
                  <a:pt x="1582453" y="794051"/>
                </a:cubicBezTo>
                <a:cubicBezTo>
                  <a:pt x="1590678" y="787857"/>
                  <a:pt x="1599201" y="785875"/>
                  <a:pt x="1606435" y="788551"/>
                </a:cubicBezTo>
                <a:cubicBezTo>
                  <a:pt x="1612778" y="790879"/>
                  <a:pt x="1617733" y="796627"/>
                  <a:pt x="1619318" y="803564"/>
                </a:cubicBezTo>
                <a:cubicBezTo>
                  <a:pt x="1622093" y="815803"/>
                  <a:pt x="1620508" y="877445"/>
                  <a:pt x="1619418" y="906679"/>
                </a:cubicBezTo>
                <a:cubicBezTo>
                  <a:pt x="1562087" y="906927"/>
                  <a:pt x="1497770" y="906035"/>
                  <a:pt x="1488356" y="903855"/>
                </a:cubicBezTo>
                <a:cubicBezTo>
                  <a:pt x="1481221" y="902220"/>
                  <a:pt x="1475324" y="897166"/>
                  <a:pt x="1472946" y="890625"/>
                </a:cubicBezTo>
                <a:cubicBezTo>
                  <a:pt x="1470220" y="883192"/>
                  <a:pt x="1472252" y="874471"/>
                  <a:pt x="1478594" y="866048"/>
                </a:cubicBezTo>
                <a:cubicBezTo>
                  <a:pt x="1488009" y="853561"/>
                  <a:pt x="1492815" y="830173"/>
                  <a:pt x="1483054" y="811393"/>
                </a:cubicBezTo>
                <a:cubicBezTo>
                  <a:pt x="1477901" y="801483"/>
                  <a:pt x="1464373" y="785131"/>
                  <a:pt x="1431125" y="786222"/>
                </a:cubicBezTo>
                <a:cubicBezTo>
                  <a:pt x="1397678" y="785131"/>
                  <a:pt x="1383952" y="801483"/>
                  <a:pt x="1378849" y="811393"/>
                </a:cubicBezTo>
                <a:cubicBezTo>
                  <a:pt x="1369087" y="830173"/>
                  <a:pt x="1373844" y="853561"/>
                  <a:pt x="1383308" y="866048"/>
                </a:cubicBezTo>
                <a:cubicBezTo>
                  <a:pt x="1389651" y="874471"/>
                  <a:pt x="1391682" y="883192"/>
                  <a:pt x="1388957" y="890625"/>
                </a:cubicBezTo>
                <a:cubicBezTo>
                  <a:pt x="1386579" y="897166"/>
                  <a:pt x="1380633" y="902220"/>
                  <a:pt x="1373497" y="903855"/>
                </a:cubicBezTo>
                <a:cubicBezTo>
                  <a:pt x="1365569" y="905688"/>
                  <a:pt x="1310518" y="905540"/>
                  <a:pt x="1261958" y="905441"/>
                </a:cubicBezTo>
                <a:cubicBezTo>
                  <a:pt x="1242535" y="905441"/>
                  <a:pt x="1225340" y="905391"/>
                  <a:pt x="1210525" y="905441"/>
                </a:cubicBezTo>
                <a:cubicBezTo>
                  <a:pt x="1209484" y="875760"/>
                  <a:pt x="1207948" y="815605"/>
                  <a:pt x="1210674" y="803564"/>
                </a:cubicBezTo>
                <a:cubicBezTo>
                  <a:pt x="1212259" y="796627"/>
                  <a:pt x="1217214" y="790879"/>
                  <a:pt x="1223557" y="788551"/>
                </a:cubicBezTo>
                <a:cubicBezTo>
                  <a:pt x="1230791" y="785875"/>
                  <a:pt x="1239314" y="787857"/>
                  <a:pt x="1247539" y="794051"/>
                </a:cubicBezTo>
                <a:cubicBezTo>
                  <a:pt x="1259778" y="803317"/>
                  <a:pt x="1282720" y="807974"/>
                  <a:pt x="1301153" y="798411"/>
                </a:cubicBezTo>
                <a:cubicBezTo>
                  <a:pt x="1310816" y="793406"/>
                  <a:pt x="1326920" y="780028"/>
                  <a:pt x="1325780" y="747522"/>
                </a:cubicBezTo>
                <a:cubicBezTo>
                  <a:pt x="1326920" y="714621"/>
                  <a:pt x="1310816" y="701292"/>
                  <a:pt x="1301153" y="696287"/>
                </a:cubicBezTo>
                <a:cubicBezTo>
                  <a:pt x="1282720" y="686724"/>
                  <a:pt x="1259778" y="691382"/>
                  <a:pt x="1247539" y="700647"/>
                </a:cubicBezTo>
                <a:cubicBezTo>
                  <a:pt x="1239314" y="706841"/>
                  <a:pt x="1230791" y="708774"/>
                  <a:pt x="1223557" y="706148"/>
                </a:cubicBezTo>
                <a:cubicBezTo>
                  <a:pt x="1217214" y="703819"/>
                  <a:pt x="1212259" y="698071"/>
                  <a:pt x="1210674" y="691134"/>
                </a:cubicBezTo>
                <a:cubicBezTo>
                  <a:pt x="1207849" y="678597"/>
                  <a:pt x="1209583" y="614330"/>
                  <a:pt x="1210674" y="586037"/>
                </a:cubicBezTo>
                <a:cubicBezTo>
                  <a:pt x="1273107" y="585145"/>
                  <a:pt x="1362299" y="585987"/>
                  <a:pt x="1373497" y="588564"/>
                </a:cubicBezTo>
                <a:cubicBezTo>
                  <a:pt x="1380633" y="590199"/>
                  <a:pt x="1386579" y="595253"/>
                  <a:pt x="1388957" y="601794"/>
                </a:cubicBezTo>
                <a:cubicBezTo>
                  <a:pt x="1391682" y="609226"/>
                  <a:pt x="1389651" y="617947"/>
                  <a:pt x="1383308" y="626371"/>
                </a:cubicBezTo>
                <a:cubicBezTo>
                  <a:pt x="1373844" y="638858"/>
                  <a:pt x="1369087" y="662246"/>
                  <a:pt x="1378849" y="681025"/>
                </a:cubicBezTo>
                <a:close/>
                <a:moveTo>
                  <a:pt x="1504212" y="1075548"/>
                </a:moveTo>
                <a:cubicBezTo>
                  <a:pt x="1503122" y="1108401"/>
                  <a:pt x="1519176" y="1121779"/>
                  <a:pt x="1528839" y="1126784"/>
                </a:cubicBezTo>
                <a:cubicBezTo>
                  <a:pt x="1547272" y="1136347"/>
                  <a:pt x="1570214" y="1131689"/>
                  <a:pt x="1582453" y="1122423"/>
                </a:cubicBezTo>
                <a:cubicBezTo>
                  <a:pt x="1590678" y="1116230"/>
                  <a:pt x="1599201" y="1114248"/>
                  <a:pt x="1606435" y="1116923"/>
                </a:cubicBezTo>
                <a:cubicBezTo>
                  <a:pt x="1612778" y="1119252"/>
                  <a:pt x="1617733" y="1125000"/>
                  <a:pt x="1619318" y="1131937"/>
                </a:cubicBezTo>
                <a:cubicBezTo>
                  <a:pt x="1622044" y="1143978"/>
                  <a:pt x="1620557" y="1204133"/>
                  <a:pt x="1619467" y="1233813"/>
                </a:cubicBezTo>
                <a:lnTo>
                  <a:pt x="1599895" y="1233813"/>
                </a:lnTo>
                <a:cubicBezTo>
                  <a:pt x="1551335" y="1233913"/>
                  <a:pt x="1496334" y="1234061"/>
                  <a:pt x="1488356" y="1232228"/>
                </a:cubicBezTo>
                <a:cubicBezTo>
                  <a:pt x="1481221" y="1230593"/>
                  <a:pt x="1475324" y="1225539"/>
                  <a:pt x="1472946" y="1218998"/>
                </a:cubicBezTo>
                <a:cubicBezTo>
                  <a:pt x="1470220" y="1211565"/>
                  <a:pt x="1472252" y="1202844"/>
                  <a:pt x="1478594" y="1194421"/>
                </a:cubicBezTo>
                <a:cubicBezTo>
                  <a:pt x="1488009" y="1181934"/>
                  <a:pt x="1492815" y="1158546"/>
                  <a:pt x="1483054" y="1139766"/>
                </a:cubicBezTo>
                <a:cubicBezTo>
                  <a:pt x="1477901" y="1129856"/>
                  <a:pt x="1464373" y="1113554"/>
                  <a:pt x="1431125" y="1114594"/>
                </a:cubicBezTo>
                <a:cubicBezTo>
                  <a:pt x="1397678" y="1113554"/>
                  <a:pt x="1384002" y="1129856"/>
                  <a:pt x="1378849" y="1139766"/>
                </a:cubicBezTo>
                <a:cubicBezTo>
                  <a:pt x="1369087" y="1158546"/>
                  <a:pt x="1373844" y="1181934"/>
                  <a:pt x="1383308" y="1194421"/>
                </a:cubicBezTo>
                <a:cubicBezTo>
                  <a:pt x="1389651" y="1202844"/>
                  <a:pt x="1391682" y="1211565"/>
                  <a:pt x="1388957" y="1218998"/>
                </a:cubicBezTo>
                <a:cubicBezTo>
                  <a:pt x="1386579" y="1225539"/>
                  <a:pt x="1380633" y="1230593"/>
                  <a:pt x="1373497" y="1232228"/>
                </a:cubicBezTo>
                <a:cubicBezTo>
                  <a:pt x="1362299" y="1234804"/>
                  <a:pt x="1273058" y="1235647"/>
                  <a:pt x="1210574" y="1234755"/>
                </a:cubicBezTo>
                <a:cubicBezTo>
                  <a:pt x="1209484" y="1205421"/>
                  <a:pt x="1207899" y="1144127"/>
                  <a:pt x="1210674" y="1131937"/>
                </a:cubicBezTo>
                <a:cubicBezTo>
                  <a:pt x="1212259" y="1125000"/>
                  <a:pt x="1217214" y="1119252"/>
                  <a:pt x="1223557" y="1116923"/>
                </a:cubicBezTo>
                <a:cubicBezTo>
                  <a:pt x="1230791" y="1114248"/>
                  <a:pt x="1239314" y="1116230"/>
                  <a:pt x="1247539" y="1122423"/>
                </a:cubicBezTo>
                <a:cubicBezTo>
                  <a:pt x="1259778" y="1131689"/>
                  <a:pt x="1282720" y="1136347"/>
                  <a:pt x="1301153" y="1126784"/>
                </a:cubicBezTo>
                <a:cubicBezTo>
                  <a:pt x="1310816" y="1121779"/>
                  <a:pt x="1326920" y="1108401"/>
                  <a:pt x="1325780" y="1075895"/>
                </a:cubicBezTo>
                <a:cubicBezTo>
                  <a:pt x="1326920" y="1042994"/>
                  <a:pt x="1310816" y="1029664"/>
                  <a:pt x="1301153" y="1024660"/>
                </a:cubicBezTo>
                <a:cubicBezTo>
                  <a:pt x="1282720" y="1015096"/>
                  <a:pt x="1259778" y="1019754"/>
                  <a:pt x="1247539" y="1029020"/>
                </a:cubicBezTo>
                <a:cubicBezTo>
                  <a:pt x="1239314" y="1035214"/>
                  <a:pt x="1230841" y="1037147"/>
                  <a:pt x="1223557" y="1034520"/>
                </a:cubicBezTo>
                <a:cubicBezTo>
                  <a:pt x="1217214" y="1032191"/>
                  <a:pt x="1212259" y="1026444"/>
                  <a:pt x="1210674" y="1019507"/>
                </a:cubicBezTo>
                <a:cubicBezTo>
                  <a:pt x="1207849" y="1007119"/>
                  <a:pt x="1209534" y="944041"/>
                  <a:pt x="1210674" y="915301"/>
                </a:cubicBezTo>
                <a:cubicBezTo>
                  <a:pt x="1227025" y="915252"/>
                  <a:pt x="1244913" y="915301"/>
                  <a:pt x="1262008" y="915301"/>
                </a:cubicBezTo>
                <a:cubicBezTo>
                  <a:pt x="1327118" y="915450"/>
                  <a:pt x="1367353" y="915400"/>
                  <a:pt x="1375777" y="913468"/>
                </a:cubicBezTo>
                <a:cubicBezTo>
                  <a:pt x="1386133" y="911089"/>
                  <a:pt x="1394804" y="903657"/>
                  <a:pt x="1398322" y="893994"/>
                </a:cubicBezTo>
                <a:cubicBezTo>
                  <a:pt x="1402187" y="883291"/>
                  <a:pt x="1399710" y="871201"/>
                  <a:pt x="1391236" y="860003"/>
                </a:cubicBezTo>
                <a:cubicBezTo>
                  <a:pt x="1383655" y="849944"/>
                  <a:pt x="1379840" y="831065"/>
                  <a:pt x="1387718" y="815903"/>
                </a:cubicBezTo>
                <a:cubicBezTo>
                  <a:pt x="1394804" y="802226"/>
                  <a:pt x="1409719" y="795339"/>
                  <a:pt x="1431174" y="796082"/>
                </a:cubicBezTo>
                <a:cubicBezTo>
                  <a:pt x="1452333" y="795438"/>
                  <a:pt x="1467198" y="802226"/>
                  <a:pt x="1474283" y="815903"/>
                </a:cubicBezTo>
                <a:cubicBezTo>
                  <a:pt x="1482162" y="831065"/>
                  <a:pt x="1478347" y="849944"/>
                  <a:pt x="1470765" y="860003"/>
                </a:cubicBezTo>
                <a:cubicBezTo>
                  <a:pt x="1462292" y="871201"/>
                  <a:pt x="1459765" y="883291"/>
                  <a:pt x="1463680" y="893994"/>
                </a:cubicBezTo>
                <a:cubicBezTo>
                  <a:pt x="1467198" y="903657"/>
                  <a:pt x="1475820" y="911089"/>
                  <a:pt x="1486225" y="913468"/>
                </a:cubicBezTo>
                <a:cubicBezTo>
                  <a:pt x="1496383" y="915797"/>
                  <a:pt x="1561344" y="916788"/>
                  <a:pt x="1619467" y="916540"/>
                </a:cubicBezTo>
                <a:cubicBezTo>
                  <a:pt x="1620557" y="945825"/>
                  <a:pt x="1622143" y="1007267"/>
                  <a:pt x="1619368" y="1019507"/>
                </a:cubicBezTo>
                <a:cubicBezTo>
                  <a:pt x="1617782" y="1026444"/>
                  <a:pt x="1612827" y="1032191"/>
                  <a:pt x="1606485" y="1034520"/>
                </a:cubicBezTo>
                <a:cubicBezTo>
                  <a:pt x="1599250" y="1037147"/>
                  <a:pt x="1590728" y="1035214"/>
                  <a:pt x="1582502" y="1029020"/>
                </a:cubicBezTo>
                <a:cubicBezTo>
                  <a:pt x="1570263" y="1019754"/>
                  <a:pt x="1547321" y="1015096"/>
                  <a:pt x="1528888" y="1024660"/>
                </a:cubicBezTo>
                <a:cubicBezTo>
                  <a:pt x="1519226" y="1029664"/>
                  <a:pt x="1503171" y="1042994"/>
                  <a:pt x="1504262" y="1075548"/>
                </a:cubicBezTo>
                <a:close/>
                <a:moveTo>
                  <a:pt x="1504212" y="1403971"/>
                </a:moveTo>
                <a:cubicBezTo>
                  <a:pt x="1503122" y="1436872"/>
                  <a:pt x="1519176" y="1450202"/>
                  <a:pt x="1528839" y="1455206"/>
                </a:cubicBezTo>
                <a:cubicBezTo>
                  <a:pt x="1547272" y="1464769"/>
                  <a:pt x="1570214" y="1460112"/>
                  <a:pt x="1582453" y="1450846"/>
                </a:cubicBezTo>
                <a:cubicBezTo>
                  <a:pt x="1590678" y="1444652"/>
                  <a:pt x="1599201" y="1442719"/>
                  <a:pt x="1606435" y="1445346"/>
                </a:cubicBezTo>
                <a:cubicBezTo>
                  <a:pt x="1612778" y="1447675"/>
                  <a:pt x="1617733" y="1453422"/>
                  <a:pt x="1619318" y="1460359"/>
                </a:cubicBezTo>
                <a:cubicBezTo>
                  <a:pt x="1622044" y="1472450"/>
                  <a:pt x="1620557" y="1532654"/>
                  <a:pt x="1619467" y="1562285"/>
                </a:cubicBezTo>
                <a:lnTo>
                  <a:pt x="1599944" y="1562285"/>
                </a:lnTo>
                <a:cubicBezTo>
                  <a:pt x="1534735" y="1562137"/>
                  <a:pt x="1494599" y="1562186"/>
                  <a:pt x="1486176" y="1564119"/>
                </a:cubicBezTo>
                <a:cubicBezTo>
                  <a:pt x="1475770" y="1566497"/>
                  <a:pt x="1467148" y="1573930"/>
                  <a:pt x="1463630" y="1583592"/>
                </a:cubicBezTo>
                <a:cubicBezTo>
                  <a:pt x="1459716" y="1594295"/>
                  <a:pt x="1462243" y="1606386"/>
                  <a:pt x="1470716" y="1617584"/>
                </a:cubicBezTo>
                <a:cubicBezTo>
                  <a:pt x="1478297" y="1627643"/>
                  <a:pt x="1482112" y="1646522"/>
                  <a:pt x="1474234" y="1661684"/>
                </a:cubicBezTo>
                <a:cubicBezTo>
                  <a:pt x="1467148" y="1675360"/>
                  <a:pt x="1452134" y="1682099"/>
                  <a:pt x="1430778" y="1681504"/>
                </a:cubicBezTo>
                <a:cubicBezTo>
                  <a:pt x="1409669" y="1682149"/>
                  <a:pt x="1394755" y="1675360"/>
                  <a:pt x="1387669" y="1661684"/>
                </a:cubicBezTo>
                <a:cubicBezTo>
                  <a:pt x="1379790" y="1646522"/>
                  <a:pt x="1383606" y="1627643"/>
                  <a:pt x="1391187" y="1617584"/>
                </a:cubicBezTo>
                <a:cubicBezTo>
                  <a:pt x="1399660" y="1606386"/>
                  <a:pt x="1402138" y="1594295"/>
                  <a:pt x="1398273" y="1583592"/>
                </a:cubicBezTo>
                <a:cubicBezTo>
                  <a:pt x="1394755" y="1573930"/>
                  <a:pt x="1386083" y="1566497"/>
                  <a:pt x="1375727" y="1564119"/>
                </a:cubicBezTo>
                <a:cubicBezTo>
                  <a:pt x="1363785" y="1561393"/>
                  <a:pt x="1276279" y="1560452"/>
                  <a:pt x="1213052" y="1561344"/>
                </a:cubicBezTo>
                <a:cubicBezTo>
                  <a:pt x="1213845" y="1537807"/>
                  <a:pt x="1215876" y="1472400"/>
                  <a:pt x="1212606" y="1458130"/>
                </a:cubicBezTo>
                <a:cubicBezTo>
                  <a:pt x="1210277" y="1447972"/>
                  <a:pt x="1202944" y="1439499"/>
                  <a:pt x="1193479" y="1436030"/>
                </a:cubicBezTo>
                <a:cubicBezTo>
                  <a:pt x="1182925" y="1432215"/>
                  <a:pt x="1171082" y="1434643"/>
                  <a:pt x="1160132" y="1442967"/>
                </a:cubicBezTo>
                <a:cubicBezTo>
                  <a:pt x="1150321" y="1450350"/>
                  <a:pt x="1131838" y="1454116"/>
                  <a:pt x="1117072" y="1446436"/>
                </a:cubicBezTo>
                <a:cubicBezTo>
                  <a:pt x="1103743" y="1439499"/>
                  <a:pt x="1097054" y="1424931"/>
                  <a:pt x="1097747" y="1403971"/>
                </a:cubicBezTo>
                <a:cubicBezTo>
                  <a:pt x="1097054" y="1383358"/>
                  <a:pt x="1103743" y="1368790"/>
                  <a:pt x="1117072" y="1361853"/>
                </a:cubicBezTo>
                <a:cubicBezTo>
                  <a:pt x="1131888" y="1354172"/>
                  <a:pt x="1150321" y="1357938"/>
                  <a:pt x="1160132" y="1365321"/>
                </a:cubicBezTo>
                <a:cubicBezTo>
                  <a:pt x="1171082" y="1373646"/>
                  <a:pt x="1182925" y="1376074"/>
                  <a:pt x="1193479" y="1372258"/>
                </a:cubicBezTo>
                <a:cubicBezTo>
                  <a:pt x="1202944" y="1368790"/>
                  <a:pt x="1210277" y="1360317"/>
                  <a:pt x="1212606" y="1350109"/>
                </a:cubicBezTo>
                <a:cubicBezTo>
                  <a:pt x="1215975" y="1335393"/>
                  <a:pt x="1213746" y="1265873"/>
                  <a:pt x="1212953" y="1244665"/>
                </a:cubicBezTo>
                <a:cubicBezTo>
                  <a:pt x="1276229" y="1245557"/>
                  <a:pt x="1363785" y="1244616"/>
                  <a:pt x="1375727" y="1241890"/>
                </a:cubicBezTo>
                <a:cubicBezTo>
                  <a:pt x="1386083" y="1239512"/>
                  <a:pt x="1394755" y="1232079"/>
                  <a:pt x="1398273" y="1222417"/>
                </a:cubicBezTo>
                <a:cubicBezTo>
                  <a:pt x="1402138" y="1211714"/>
                  <a:pt x="1399660" y="1199624"/>
                  <a:pt x="1391187" y="1188425"/>
                </a:cubicBezTo>
                <a:cubicBezTo>
                  <a:pt x="1383606" y="1178366"/>
                  <a:pt x="1379790" y="1159487"/>
                  <a:pt x="1387669" y="1144325"/>
                </a:cubicBezTo>
                <a:cubicBezTo>
                  <a:pt x="1394755" y="1130649"/>
                  <a:pt x="1409669" y="1123811"/>
                  <a:pt x="1431125" y="1124505"/>
                </a:cubicBezTo>
                <a:cubicBezTo>
                  <a:pt x="1452233" y="1123761"/>
                  <a:pt x="1467148" y="1130649"/>
                  <a:pt x="1474234" y="1144325"/>
                </a:cubicBezTo>
                <a:cubicBezTo>
                  <a:pt x="1482112" y="1159487"/>
                  <a:pt x="1478297" y="1178366"/>
                  <a:pt x="1470716" y="1188425"/>
                </a:cubicBezTo>
                <a:cubicBezTo>
                  <a:pt x="1462243" y="1199624"/>
                  <a:pt x="1459716" y="1211714"/>
                  <a:pt x="1463630" y="1222417"/>
                </a:cubicBezTo>
                <a:cubicBezTo>
                  <a:pt x="1467148" y="1232079"/>
                  <a:pt x="1475770" y="1239512"/>
                  <a:pt x="1486176" y="1241890"/>
                </a:cubicBezTo>
                <a:cubicBezTo>
                  <a:pt x="1494599" y="1243823"/>
                  <a:pt x="1534785" y="1243872"/>
                  <a:pt x="1599895" y="1243724"/>
                </a:cubicBezTo>
                <a:lnTo>
                  <a:pt x="1619368" y="1243724"/>
                </a:lnTo>
                <a:cubicBezTo>
                  <a:pt x="1620458" y="1272463"/>
                  <a:pt x="1622143" y="1335541"/>
                  <a:pt x="1619318" y="1347929"/>
                </a:cubicBezTo>
                <a:cubicBezTo>
                  <a:pt x="1617733" y="1354866"/>
                  <a:pt x="1612778" y="1360614"/>
                  <a:pt x="1606435" y="1362943"/>
                </a:cubicBezTo>
                <a:cubicBezTo>
                  <a:pt x="1599201" y="1365569"/>
                  <a:pt x="1590678" y="1363636"/>
                  <a:pt x="1582453" y="1357443"/>
                </a:cubicBezTo>
                <a:cubicBezTo>
                  <a:pt x="1570214" y="1348177"/>
                  <a:pt x="1547272" y="1343519"/>
                  <a:pt x="1528839" y="1353082"/>
                </a:cubicBezTo>
                <a:cubicBezTo>
                  <a:pt x="1519176" y="1358087"/>
                  <a:pt x="1503122" y="1371416"/>
                  <a:pt x="1504212" y="1403971"/>
                </a:cubicBezTo>
                <a:close/>
                <a:moveTo>
                  <a:pt x="1132730" y="1617584"/>
                </a:moveTo>
                <a:cubicBezTo>
                  <a:pt x="1140361" y="1627643"/>
                  <a:pt x="1144176" y="1646522"/>
                  <a:pt x="1136298" y="1661684"/>
                </a:cubicBezTo>
                <a:cubicBezTo>
                  <a:pt x="1129212" y="1675360"/>
                  <a:pt x="1114297" y="1682099"/>
                  <a:pt x="1092842" y="1681504"/>
                </a:cubicBezTo>
                <a:cubicBezTo>
                  <a:pt x="1071684" y="1682149"/>
                  <a:pt x="1056769" y="1675360"/>
                  <a:pt x="1049683" y="1661684"/>
                </a:cubicBezTo>
                <a:cubicBezTo>
                  <a:pt x="1041805" y="1646522"/>
                  <a:pt x="1045669" y="1627643"/>
                  <a:pt x="1053251" y="1617584"/>
                </a:cubicBezTo>
                <a:cubicBezTo>
                  <a:pt x="1061724" y="1606386"/>
                  <a:pt x="1064202" y="1594295"/>
                  <a:pt x="1060287" y="1583592"/>
                </a:cubicBezTo>
                <a:cubicBezTo>
                  <a:pt x="1056769" y="1573930"/>
                  <a:pt x="1048147" y="1566497"/>
                  <a:pt x="1037791" y="1564119"/>
                </a:cubicBezTo>
                <a:cubicBezTo>
                  <a:pt x="1029367" y="1562186"/>
                  <a:pt x="989182" y="1562137"/>
                  <a:pt x="924022" y="1562285"/>
                </a:cubicBezTo>
                <a:cubicBezTo>
                  <a:pt x="906382" y="1562285"/>
                  <a:pt x="887850" y="1562335"/>
                  <a:pt x="871053" y="1562285"/>
                </a:cubicBezTo>
                <a:cubicBezTo>
                  <a:pt x="869963" y="1532604"/>
                  <a:pt x="868476" y="1472400"/>
                  <a:pt x="871201" y="1460359"/>
                </a:cubicBezTo>
                <a:cubicBezTo>
                  <a:pt x="872787" y="1453422"/>
                  <a:pt x="877742" y="1447675"/>
                  <a:pt x="884084" y="1445346"/>
                </a:cubicBezTo>
                <a:cubicBezTo>
                  <a:pt x="891319" y="1442670"/>
                  <a:pt x="899842" y="1444652"/>
                  <a:pt x="908067" y="1450846"/>
                </a:cubicBezTo>
                <a:cubicBezTo>
                  <a:pt x="920306" y="1460112"/>
                  <a:pt x="943248" y="1464769"/>
                  <a:pt x="961681" y="1455206"/>
                </a:cubicBezTo>
                <a:cubicBezTo>
                  <a:pt x="971343" y="1450202"/>
                  <a:pt x="987447" y="1436872"/>
                  <a:pt x="986308" y="1404318"/>
                </a:cubicBezTo>
                <a:cubicBezTo>
                  <a:pt x="987447" y="1371416"/>
                  <a:pt x="971343" y="1358087"/>
                  <a:pt x="961681" y="1353082"/>
                </a:cubicBezTo>
                <a:cubicBezTo>
                  <a:pt x="943248" y="1343519"/>
                  <a:pt x="920306" y="1348177"/>
                  <a:pt x="908067" y="1357443"/>
                </a:cubicBezTo>
                <a:cubicBezTo>
                  <a:pt x="899842" y="1363636"/>
                  <a:pt x="891319" y="1365569"/>
                  <a:pt x="884084" y="1362943"/>
                </a:cubicBezTo>
                <a:cubicBezTo>
                  <a:pt x="877742" y="1360614"/>
                  <a:pt x="872787" y="1354866"/>
                  <a:pt x="871201" y="1347929"/>
                </a:cubicBezTo>
                <a:cubicBezTo>
                  <a:pt x="868377" y="1335541"/>
                  <a:pt x="870062" y="1272513"/>
                  <a:pt x="871152" y="1243724"/>
                </a:cubicBezTo>
                <a:cubicBezTo>
                  <a:pt x="887949" y="1243674"/>
                  <a:pt x="906382" y="1243724"/>
                  <a:pt x="924022" y="1243724"/>
                </a:cubicBezTo>
                <a:cubicBezTo>
                  <a:pt x="989182" y="1243872"/>
                  <a:pt x="1029367" y="1243823"/>
                  <a:pt x="1037791" y="1241890"/>
                </a:cubicBezTo>
                <a:cubicBezTo>
                  <a:pt x="1048147" y="1239512"/>
                  <a:pt x="1056818" y="1232079"/>
                  <a:pt x="1060287" y="1222417"/>
                </a:cubicBezTo>
                <a:cubicBezTo>
                  <a:pt x="1064202" y="1211714"/>
                  <a:pt x="1061724" y="1199624"/>
                  <a:pt x="1053251" y="1188425"/>
                </a:cubicBezTo>
                <a:cubicBezTo>
                  <a:pt x="1045669" y="1178366"/>
                  <a:pt x="1041805" y="1159487"/>
                  <a:pt x="1049683" y="1144325"/>
                </a:cubicBezTo>
                <a:cubicBezTo>
                  <a:pt x="1056818" y="1130649"/>
                  <a:pt x="1071684" y="1123761"/>
                  <a:pt x="1093189" y="1124505"/>
                </a:cubicBezTo>
                <a:cubicBezTo>
                  <a:pt x="1114248" y="1123811"/>
                  <a:pt x="1129212" y="1130649"/>
                  <a:pt x="1136298" y="1144325"/>
                </a:cubicBezTo>
                <a:cubicBezTo>
                  <a:pt x="1144176" y="1159487"/>
                  <a:pt x="1140361" y="1178366"/>
                  <a:pt x="1132730" y="1188425"/>
                </a:cubicBezTo>
                <a:cubicBezTo>
                  <a:pt x="1124307" y="1199624"/>
                  <a:pt x="1121779" y="1211714"/>
                  <a:pt x="1125694" y="1222417"/>
                </a:cubicBezTo>
                <a:cubicBezTo>
                  <a:pt x="1129212" y="1232079"/>
                  <a:pt x="1137834" y="1239512"/>
                  <a:pt x="1148240" y="1241890"/>
                </a:cubicBezTo>
                <a:cubicBezTo>
                  <a:pt x="1153740" y="1243129"/>
                  <a:pt x="1175245" y="1244021"/>
                  <a:pt x="1203043" y="1244516"/>
                </a:cubicBezTo>
                <a:cubicBezTo>
                  <a:pt x="1204133" y="1273603"/>
                  <a:pt x="1205718" y="1335640"/>
                  <a:pt x="1202944" y="1347929"/>
                </a:cubicBezTo>
                <a:cubicBezTo>
                  <a:pt x="1201358" y="1354866"/>
                  <a:pt x="1196403" y="1360614"/>
                  <a:pt x="1190060" y="1362943"/>
                </a:cubicBezTo>
                <a:cubicBezTo>
                  <a:pt x="1182826" y="1365569"/>
                  <a:pt x="1174303" y="1363636"/>
                  <a:pt x="1166078" y="1357443"/>
                </a:cubicBezTo>
                <a:cubicBezTo>
                  <a:pt x="1153839" y="1348177"/>
                  <a:pt x="1130897" y="1343519"/>
                  <a:pt x="1112464" y="1353082"/>
                </a:cubicBezTo>
                <a:cubicBezTo>
                  <a:pt x="1102802" y="1358087"/>
                  <a:pt x="1086747" y="1371416"/>
                  <a:pt x="1087837" y="1403971"/>
                </a:cubicBezTo>
                <a:cubicBezTo>
                  <a:pt x="1086747" y="1436872"/>
                  <a:pt x="1102802" y="1450202"/>
                  <a:pt x="1112464" y="1455206"/>
                </a:cubicBezTo>
                <a:cubicBezTo>
                  <a:pt x="1130897" y="1464769"/>
                  <a:pt x="1153839" y="1460112"/>
                  <a:pt x="1166078" y="1450846"/>
                </a:cubicBezTo>
                <a:cubicBezTo>
                  <a:pt x="1174303" y="1444652"/>
                  <a:pt x="1182826" y="1442670"/>
                  <a:pt x="1190060" y="1445346"/>
                </a:cubicBezTo>
                <a:cubicBezTo>
                  <a:pt x="1196403" y="1447675"/>
                  <a:pt x="1201358" y="1453422"/>
                  <a:pt x="1202944" y="1460359"/>
                </a:cubicBezTo>
                <a:cubicBezTo>
                  <a:pt x="1205669" y="1472301"/>
                  <a:pt x="1204182" y="1531564"/>
                  <a:pt x="1203092" y="1561493"/>
                </a:cubicBezTo>
                <a:cubicBezTo>
                  <a:pt x="1175294" y="1561988"/>
                  <a:pt x="1153740" y="1562880"/>
                  <a:pt x="1148240" y="1564119"/>
                </a:cubicBezTo>
                <a:cubicBezTo>
                  <a:pt x="1137834" y="1566497"/>
                  <a:pt x="1129212" y="1573930"/>
                  <a:pt x="1125694" y="1583592"/>
                </a:cubicBezTo>
                <a:cubicBezTo>
                  <a:pt x="1121779" y="1594295"/>
                  <a:pt x="1124307" y="1606386"/>
                  <a:pt x="1132730" y="1617584"/>
                </a:cubicBezTo>
                <a:close/>
                <a:moveTo>
                  <a:pt x="986308" y="1075895"/>
                </a:moveTo>
                <a:cubicBezTo>
                  <a:pt x="987447" y="1042994"/>
                  <a:pt x="971343" y="1029664"/>
                  <a:pt x="961681" y="1024660"/>
                </a:cubicBezTo>
                <a:cubicBezTo>
                  <a:pt x="943248" y="1015096"/>
                  <a:pt x="920306" y="1019754"/>
                  <a:pt x="908067" y="1029020"/>
                </a:cubicBezTo>
                <a:cubicBezTo>
                  <a:pt x="899842" y="1035214"/>
                  <a:pt x="891319" y="1037147"/>
                  <a:pt x="884084" y="1034520"/>
                </a:cubicBezTo>
                <a:cubicBezTo>
                  <a:pt x="877742" y="1032191"/>
                  <a:pt x="872787" y="1026444"/>
                  <a:pt x="871201" y="1019507"/>
                </a:cubicBezTo>
                <a:cubicBezTo>
                  <a:pt x="868377" y="1007119"/>
                  <a:pt x="870062" y="944140"/>
                  <a:pt x="871152" y="915351"/>
                </a:cubicBezTo>
                <a:cubicBezTo>
                  <a:pt x="886265" y="915400"/>
                  <a:pt x="903954" y="915351"/>
                  <a:pt x="924072" y="915301"/>
                </a:cubicBezTo>
                <a:cubicBezTo>
                  <a:pt x="972632" y="915202"/>
                  <a:pt x="1027633" y="915103"/>
                  <a:pt x="1035561" y="916936"/>
                </a:cubicBezTo>
                <a:cubicBezTo>
                  <a:pt x="1042696" y="918572"/>
                  <a:pt x="1048643" y="923626"/>
                  <a:pt x="1051021" y="930167"/>
                </a:cubicBezTo>
                <a:cubicBezTo>
                  <a:pt x="1053697" y="937599"/>
                  <a:pt x="1051715" y="946320"/>
                  <a:pt x="1045372" y="954744"/>
                </a:cubicBezTo>
                <a:cubicBezTo>
                  <a:pt x="1035908" y="967230"/>
                  <a:pt x="1031151" y="990618"/>
                  <a:pt x="1040913" y="1009398"/>
                </a:cubicBezTo>
                <a:cubicBezTo>
                  <a:pt x="1046016" y="1019308"/>
                  <a:pt x="1059692" y="1035710"/>
                  <a:pt x="1092842" y="1034570"/>
                </a:cubicBezTo>
                <a:cubicBezTo>
                  <a:pt x="1126437" y="1035660"/>
                  <a:pt x="1139965" y="1019308"/>
                  <a:pt x="1145118" y="1009398"/>
                </a:cubicBezTo>
                <a:cubicBezTo>
                  <a:pt x="1154830" y="990618"/>
                  <a:pt x="1150073" y="967230"/>
                  <a:pt x="1140658" y="954744"/>
                </a:cubicBezTo>
                <a:cubicBezTo>
                  <a:pt x="1134316" y="946320"/>
                  <a:pt x="1132284" y="937599"/>
                  <a:pt x="1135009" y="930167"/>
                </a:cubicBezTo>
                <a:cubicBezTo>
                  <a:pt x="1137388" y="923626"/>
                  <a:pt x="1143284" y="918572"/>
                  <a:pt x="1150420" y="916936"/>
                </a:cubicBezTo>
                <a:cubicBezTo>
                  <a:pt x="1154978" y="915896"/>
                  <a:pt x="1175195" y="915499"/>
                  <a:pt x="1200714" y="915351"/>
                </a:cubicBezTo>
                <a:cubicBezTo>
                  <a:pt x="1199971" y="935468"/>
                  <a:pt x="1197592" y="1006772"/>
                  <a:pt x="1201011" y="1021687"/>
                </a:cubicBezTo>
                <a:cubicBezTo>
                  <a:pt x="1203340" y="1031894"/>
                  <a:pt x="1210674" y="1040367"/>
                  <a:pt x="1220187" y="1043836"/>
                </a:cubicBezTo>
                <a:cubicBezTo>
                  <a:pt x="1230692" y="1047651"/>
                  <a:pt x="1242535" y="1045223"/>
                  <a:pt x="1253485" y="1036899"/>
                </a:cubicBezTo>
                <a:cubicBezTo>
                  <a:pt x="1263296" y="1029466"/>
                  <a:pt x="1281729" y="1025750"/>
                  <a:pt x="1296595" y="1033430"/>
                </a:cubicBezTo>
                <a:cubicBezTo>
                  <a:pt x="1309924" y="1040367"/>
                  <a:pt x="1316564" y="1054935"/>
                  <a:pt x="1315870" y="1075895"/>
                </a:cubicBezTo>
                <a:cubicBezTo>
                  <a:pt x="1316564" y="1096508"/>
                  <a:pt x="1309924" y="1111076"/>
                  <a:pt x="1296595" y="1117964"/>
                </a:cubicBezTo>
                <a:cubicBezTo>
                  <a:pt x="1281729" y="1125694"/>
                  <a:pt x="1263296" y="1121928"/>
                  <a:pt x="1253485" y="1114545"/>
                </a:cubicBezTo>
                <a:cubicBezTo>
                  <a:pt x="1242535" y="1106220"/>
                  <a:pt x="1230692" y="1103792"/>
                  <a:pt x="1220138" y="1107608"/>
                </a:cubicBezTo>
                <a:cubicBezTo>
                  <a:pt x="1210674" y="1111076"/>
                  <a:pt x="1203340" y="1119549"/>
                  <a:pt x="1201011" y="1129707"/>
                </a:cubicBezTo>
                <a:cubicBezTo>
                  <a:pt x="1197691" y="1144325"/>
                  <a:pt x="1199871" y="1212705"/>
                  <a:pt x="1200664" y="1234606"/>
                </a:cubicBezTo>
                <a:cubicBezTo>
                  <a:pt x="1174947" y="1234111"/>
                  <a:pt x="1155276" y="1233368"/>
                  <a:pt x="1150420" y="1232228"/>
                </a:cubicBezTo>
                <a:cubicBezTo>
                  <a:pt x="1143284" y="1230593"/>
                  <a:pt x="1137388" y="1225539"/>
                  <a:pt x="1135009" y="1218998"/>
                </a:cubicBezTo>
                <a:cubicBezTo>
                  <a:pt x="1132284" y="1211565"/>
                  <a:pt x="1134316" y="1202844"/>
                  <a:pt x="1140658" y="1194421"/>
                </a:cubicBezTo>
                <a:cubicBezTo>
                  <a:pt x="1150073" y="1181934"/>
                  <a:pt x="1154830" y="1158546"/>
                  <a:pt x="1145118" y="1139766"/>
                </a:cubicBezTo>
                <a:cubicBezTo>
                  <a:pt x="1139965" y="1129856"/>
                  <a:pt x="1126338" y="1113554"/>
                  <a:pt x="1093189" y="1114594"/>
                </a:cubicBezTo>
                <a:cubicBezTo>
                  <a:pt x="1059593" y="1113554"/>
                  <a:pt x="1046016" y="1129856"/>
                  <a:pt x="1040913" y="1139766"/>
                </a:cubicBezTo>
                <a:cubicBezTo>
                  <a:pt x="1031151" y="1158546"/>
                  <a:pt x="1035908" y="1181934"/>
                  <a:pt x="1045372" y="1194421"/>
                </a:cubicBezTo>
                <a:cubicBezTo>
                  <a:pt x="1051715" y="1202844"/>
                  <a:pt x="1053697" y="1211565"/>
                  <a:pt x="1051021" y="1218998"/>
                </a:cubicBezTo>
                <a:cubicBezTo>
                  <a:pt x="1048643" y="1225539"/>
                  <a:pt x="1042696" y="1230593"/>
                  <a:pt x="1035561" y="1232228"/>
                </a:cubicBezTo>
                <a:cubicBezTo>
                  <a:pt x="1027633" y="1234061"/>
                  <a:pt x="972632" y="1233962"/>
                  <a:pt x="924072" y="1233813"/>
                </a:cubicBezTo>
                <a:cubicBezTo>
                  <a:pt x="903954" y="1233813"/>
                  <a:pt x="886215" y="1233764"/>
                  <a:pt x="871053" y="1233813"/>
                </a:cubicBezTo>
                <a:cubicBezTo>
                  <a:pt x="869963" y="1204133"/>
                  <a:pt x="868476" y="1143978"/>
                  <a:pt x="871201" y="1131937"/>
                </a:cubicBezTo>
                <a:cubicBezTo>
                  <a:pt x="872787" y="1125000"/>
                  <a:pt x="877742" y="1119252"/>
                  <a:pt x="884084" y="1116923"/>
                </a:cubicBezTo>
                <a:cubicBezTo>
                  <a:pt x="891319" y="1114248"/>
                  <a:pt x="899842" y="1116230"/>
                  <a:pt x="908067" y="1122423"/>
                </a:cubicBezTo>
                <a:cubicBezTo>
                  <a:pt x="920306" y="1131689"/>
                  <a:pt x="943248" y="1136347"/>
                  <a:pt x="961681" y="1126784"/>
                </a:cubicBezTo>
                <a:cubicBezTo>
                  <a:pt x="971343" y="1121779"/>
                  <a:pt x="987447" y="1108401"/>
                  <a:pt x="986308" y="1075895"/>
                </a:cubicBezTo>
                <a:close/>
                <a:moveTo>
                  <a:pt x="569834" y="1350109"/>
                </a:moveTo>
                <a:cubicBezTo>
                  <a:pt x="573253" y="1335194"/>
                  <a:pt x="570874" y="1263940"/>
                  <a:pt x="570131" y="1243773"/>
                </a:cubicBezTo>
                <a:cubicBezTo>
                  <a:pt x="579496" y="1243773"/>
                  <a:pt x="589654" y="1243773"/>
                  <a:pt x="600506" y="1243724"/>
                </a:cubicBezTo>
                <a:cubicBezTo>
                  <a:pt x="642326" y="1243625"/>
                  <a:pt x="689697" y="1243525"/>
                  <a:pt x="697625" y="1245359"/>
                </a:cubicBezTo>
                <a:cubicBezTo>
                  <a:pt x="704760" y="1246994"/>
                  <a:pt x="710657" y="1252048"/>
                  <a:pt x="713035" y="1258589"/>
                </a:cubicBezTo>
                <a:cubicBezTo>
                  <a:pt x="715761" y="1266021"/>
                  <a:pt x="713779" y="1274742"/>
                  <a:pt x="707386" y="1283166"/>
                </a:cubicBezTo>
                <a:cubicBezTo>
                  <a:pt x="697972" y="1295653"/>
                  <a:pt x="693215" y="1319041"/>
                  <a:pt x="702976" y="1337820"/>
                </a:cubicBezTo>
                <a:cubicBezTo>
                  <a:pt x="707932" y="1347384"/>
                  <a:pt x="720815" y="1363042"/>
                  <a:pt x="751685" y="1363042"/>
                </a:cubicBezTo>
                <a:cubicBezTo>
                  <a:pt x="752725" y="1363042"/>
                  <a:pt x="753816" y="1363042"/>
                  <a:pt x="754906" y="1363042"/>
                </a:cubicBezTo>
                <a:cubicBezTo>
                  <a:pt x="788452" y="1364181"/>
                  <a:pt x="802028" y="1347780"/>
                  <a:pt x="807132" y="1337870"/>
                </a:cubicBezTo>
                <a:cubicBezTo>
                  <a:pt x="816894" y="1319090"/>
                  <a:pt x="812137" y="1295702"/>
                  <a:pt x="802722" y="1283216"/>
                </a:cubicBezTo>
                <a:cubicBezTo>
                  <a:pt x="796330" y="1274792"/>
                  <a:pt x="794348" y="1266071"/>
                  <a:pt x="797073" y="1258638"/>
                </a:cubicBezTo>
                <a:cubicBezTo>
                  <a:pt x="799452" y="1252098"/>
                  <a:pt x="805348" y="1247044"/>
                  <a:pt x="812484" y="1245408"/>
                </a:cubicBezTo>
                <a:cubicBezTo>
                  <a:pt x="816993" y="1244368"/>
                  <a:pt x="836417" y="1243971"/>
                  <a:pt x="861242" y="1243823"/>
                </a:cubicBezTo>
                <a:cubicBezTo>
                  <a:pt x="860498" y="1263940"/>
                  <a:pt x="858120" y="1335244"/>
                  <a:pt x="861539" y="1350159"/>
                </a:cubicBezTo>
                <a:cubicBezTo>
                  <a:pt x="863868" y="1360366"/>
                  <a:pt x="871201" y="1368839"/>
                  <a:pt x="880715" y="1372308"/>
                </a:cubicBezTo>
                <a:cubicBezTo>
                  <a:pt x="891220" y="1376123"/>
                  <a:pt x="903062" y="1373695"/>
                  <a:pt x="914013" y="1365371"/>
                </a:cubicBezTo>
                <a:cubicBezTo>
                  <a:pt x="923874" y="1357938"/>
                  <a:pt x="942307" y="1354222"/>
                  <a:pt x="957122" y="1361902"/>
                </a:cubicBezTo>
                <a:cubicBezTo>
                  <a:pt x="970451" y="1368839"/>
                  <a:pt x="977091" y="1383407"/>
                  <a:pt x="976398" y="1404367"/>
                </a:cubicBezTo>
                <a:cubicBezTo>
                  <a:pt x="977091" y="1424980"/>
                  <a:pt x="970451" y="1439548"/>
                  <a:pt x="957073" y="1446485"/>
                </a:cubicBezTo>
                <a:cubicBezTo>
                  <a:pt x="942307" y="1454166"/>
                  <a:pt x="923874" y="1450400"/>
                  <a:pt x="914013" y="1443017"/>
                </a:cubicBezTo>
                <a:cubicBezTo>
                  <a:pt x="903062" y="1434692"/>
                  <a:pt x="891220" y="1432264"/>
                  <a:pt x="880665" y="1436080"/>
                </a:cubicBezTo>
                <a:cubicBezTo>
                  <a:pt x="871201" y="1439548"/>
                  <a:pt x="863868" y="1448021"/>
                  <a:pt x="861539" y="1458179"/>
                </a:cubicBezTo>
                <a:cubicBezTo>
                  <a:pt x="858269" y="1472648"/>
                  <a:pt x="860350" y="1539591"/>
                  <a:pt x="861142" y="1562285"/>
                </a:cubicBezTo>
                <a:cubicBezTo>
                  <a:pt x="836367" y="1562137"/>
                  <a:pt x="816943" y="1561740"/>
                  <a:pt x="812484" y="1560700"/>
                </a:cubicBezTo>
                <a:cubicBezTo>
                  <a:pt x="805348" y="1559065"/>
                  <a:pt x="799452" y="1554010"/>
                  <a:pt x="797073" y="1547470"/>
                </a:cubicBezTo>
                <a:cubicBezTo>
                  <a:pt x="794348" y="1540037"/>
                  <a:pt x="796330" y="1531316"/>
                  <a:pt x="802722" y="1522892"/>
                </a:cubicBezTo>
                <a:cubicBezTo>
                  <a:pt x="812137" y="1510406"/>
                  <a:pt x="816894" y="1487018"/>
                  <a:pt x="807132" y="1468238"/>
                </a:cubicBezTo>
                <a:cubicBezTo>
                  <a:pt x="802028" y="1458328"/>
                  <a:pt x="788402" y="1441877"/>
                  <a:pt x="755203" y="1443066"/>
                </a:cubicBezTo>
                <a:cubicBezTo>
                  <a:pt x="721707" y="1441927"/>
                  <a:pt x="708080" y="1458328"/>
                  <a:pt x="702976" y="1468238"/>
                </a:cubicBezTo>
                <a:cubicBezTo>
                  <a:pt x="693215" y="1487018"/>
                  <a:pt x="697972" y="1510406"/>
                  <a:pt x="707386" y="1522892"/>
                </a:cubicBezTo>
                <a:cubicBezTo>
                  <a:pt x="713779" y="1531316"/>
                  <a:pt x="715761" y="1540037"/>
                  <a:pt x="713035" y="1547470"/>
                </a:cubicBezTo>
                <a:cubicBezTo>
                  <a:pt x="710657" y="1554010"/>
                  <a:pt x="704760" y="1559065"/>
                  <a:pt x="697625" y="1560700"/>
                </a:cubicBezTo>
                <a:cubicBezTo>
                  <a:pt x="689697" y="1562533"/>
                  <a:pt x="642326" y="1562434"/>
                  <a:pt x="600555" y="1562335"/>
                </a:cubicBezTo>
                <a:cubicBezTo>
                  <a:pt x="589654" y="1562285"/>
                  <a:pt x="579546" y="1562285"/>
                  <a:pt x="570230" y="1562285"/>
                </a:cubicBezTo>
                <a:cubicBezTo>
                  <a:pt x="571023" y="1539542"/>
                  <a:pt x="573104" y="1472648"/>
                  <a:pt x="569834" y="1458179"/>
                </a:cubicBezTo>
                <a:cubicBezTo>
                  <a:pt x="567505" y="1448021"/>
                  <a:pt x="560171" y="1439548"/>
                  <a:pt x="550657" y="1436080"/>
                </a:cubicBezTo>
                <a:cubicBezTo>
                  <a:pt x="540153" y="1432264"/>
                  <a:pt x="528310" y="1434692"/>
                  <a:pt x="517310" y="1443017"/>
                </a:cubicBezTo>
                <a:cubicBezTo>
                  <a:pt x="507499" y="1450400"/>
                  <a:pt x="489066" y="1454166"/>
                  <a:pt x="474250" y="1446485"/>
                </a:cubicBezTo>
                <a:cubicBezTo>
                  <a:pt x="460921" y="1439548"/>
                  <a:pt x="454281" y="1424980"/>
                  <a:pt x="454975" y="1404020"/>
                </a:cubicBezTo>
                <a:cubicBezTo>
                  <a:pt x="454281" y="1383407"/>
                  <a:pt x="460921" y="1368839"/>
                  <a:pt x="474250" y="1361902"/>
                </a:cubicBezTo>
                <a:cubicBezTo>
                  <a:pt x="489066" y="1354222"/>
                  <a:pt x="507499" y="1357988"/>
                  <a:pt x="517310" y="1365371"/>
                </a:cubicBezTo>
                <a:cubicBezTo>
                  <a:pt x="528310" y="1373695"/>
                  <a:pt x="540153" y="1376123"/>
                  <a:pt x="550657" y="1372308"/>
                </a:cubicBezTo>
                <a:cubicBezTo>
                  <a:pt x="560171" y="1368839"/>
                  <a:pt x="567505" y="1360366"/>
                  <a:pt x="569834" y="1350159"/>
                </a:cubicBezTo>
                <a:close/>
                <a:moveTo>
                  <a:pt x="1920686" y="1458130"/>
                </a:moveTo>
                <a:cubicBezTo>
                  <a:pt x="1917317" y="1472846"/>
                  <a:pt x="1919547" y="1542118"/>
                  <a:pt x="1920339" y="1563475"/>
                </a:cubicBezTo>
                <a:cubicBezTo>
                  <a:pt x="1875100" y="1563276"/>
                  <a:pt x="1833725" y="1562335"/>
                  <a:pt x="1826292" y="1560650"/>
                </a:cubicBezTo>
                <a:cubicBezTo>
                  <a:pt x="1819157" y="1559015"/>
                  <a:pt x="1813260" y="1553961"/>
                  <a:pt x="1810882" y="1547420"/>
                </a:cubicBezTo>
                <a:cubicBezTo>
                  <a:pt x="1808156" y="1539988"/>
                  <a:pt x="1810188" y="1531267"/>
                  <a:pt x="1816531" y="1522843"/>
                </a:cubicBezTo>
                <a:cubicBezTo>
                  <a:pt x="1825995" y="1510356"/>
                  <a:pt x="1830752" y="1486968"/>
                  <a:pt x="1820990" y="1468188"/>
                </a:cubicBezTo>
                <a:cubicBezTo>
                  <a:pt x="1815837" y="1458278"/>
                  <a:pt x="1802458" y="1441877"/>
                  <a:pt x="1769061" y="1443017"/>
                </a:cubicBezTo>
                <a:cubicBezTo>
                  <a:pt x="1735465" y="1441927"/>
                  <a:pt x="1721938" y="1458328"/>
                  <a:pt x="1716785" y="1468188"/>
                </a:cubicBezTo>
                <a:cubicBezTo>
                  <a:pt x="1707023" y="1486968"/>
                  <a:pt x="1711830" y="1510356"/>
                  <a:pt x="1721244" y="1522843"/>
                </a:cubicBezTo>
                <a:cubicBezTo>
                  <a:pt x="1727587" y="1531267"/>
                  <a:pt x="1729618" y="1539988"/>
                  <a:pt x="1726893" y="1547420"/>
                </a:cubicBezTo>
                <a:cubicBezTo>
                  <a:pt x="1724515" y="1553961"/>
                  <a:pt x="1718618" y="1559015"/>
                  <a:pt x="1711483" y="1560650"/>
                </a:cubicBezTo>
                <a:cubicBezTo>
                  <a:pt x="1705091" y="1562137"/>
                  <a:pt x="1668572" y="1562335"/>
                  <a:pt x="1629377" y="1562285"/>
                </a:cubicBezTo>
                <a:cubicBezTo>
                  <a:pt x="1630170" y="1539641"/>
                  <a:pt x="1632251" y="1472599"/>
                  <a:pt x="1628981" y="1458130"/>
                </a:cubicBezTo>
                <a:cubicBezTo>
                  <a:pt x="1626652" y="1447972"/>
                  <a:pt x="1619318" y="1439499"/>
                  <a:pt x="1609854" y="1436030"/>
                </a:cubicBezTo>
                <a:cubicBezTo>
                  <a:pt x="1599300" y="1432215"/>
                  <a:pt x="1587457" y="1434643"/>
                  <a:pt x="1576507" y="1442967"/>
                </a:cubicBezTo>
                <a:cubicBezTo>
                  <a:pt x="1566696" y="1450350"/>
                  <a:pt x="1548263" y="1454116"/>
                  <a:pt x="1533447" y="1446436"/>
                </a:cubicBezTo>
                <a:cubicBezTo>
                  <a:pt x="1520118" y="1439499"/>
                  <a:pt x="1513429" y="1424931"/>
                  <a:pt x="1514122" y="1403971"/>
                </a:cubicBezTo>
                <a:cubicBezTo>
                  <a:pt x="1513429" y="1383358"/>
                  <a:pt x="1520118" y="1368790"/>
                  <a:pt x="1533447" y="1361853"/>
                </a:cubicBezTo>
                <a:cubicBezTo>
                  <a:pt x="1548263" y="1354172"/>
                  <a:pt x="1566696" y="1357938"/>
                  <a:pt x="1576507" y="1365321"/>
                </a:cubicBezTo>
                <a:cubicBezTo>
                  <a:pt x="1587457" y="1373596"/>
                  <a:pt x="1599300" y="1376074"/>
                  <a:pt x="1609854" y="1372258"/>
                </a:cubicBezTo>
                <a:cubicBezTo>
                  <a:pt x="1619318" y="1368790"/>
                  <a:pt x="1626652" y="1360317"/>
                  <a:pt x="1628981" y="1350109"/>
                </a:cubicBezTo>
                <a:cubicBezTo>
                  <a:pt x="1632400" y="1335145"/>
                  <a:pt x="1630021" y="1263742"/>
                  <a:pt x="1629278" y="1243724"/>
                </a:cubicBezTo>
                <a:cubicBezTo>
                  <a:pt x="1668522" y="1243674"/>
                  <a:pt x="1705091" y="1243872"/>
                  <a:pt x="1711483" y="1245359"/>
                </a:cubicBezTo>
                <a:cubicBezTo>
                  <a:pt x="1718618" y="1246994"/>
                  <a:pt x="1724515" y="1252048"/>
                  <a:pt x="1726893" y="1258589"/>
                </a:cubicBezTo>
                <a:cubicBezTo>
                  <a:pt x="1729618" y="1266021"/>
                  <a:pt x="1727587" y="1274742"/>
                  <a:pt x="1721244" y="1283166"/>
                </a:cubicBezTo>
                <a:cubicBezTo>
                  <a:pt x="1711830" y="1295653"/>
                  <a:pt x="1707023" y="1319041"/>
                  <a:pt x="1716785" y="1337820"/>
                </a:cubicBezTo>
                <a:cubicBezTo>
                  <a:pt x="1721938" y="1347731"/>
                  <a:pt x="1735267" y="1364132"/>
                  <a:pt x="1768714" y="1362992"/>
                </a:cubicBezTo>
                <a:cubicBezTo>
                  <a:pt x="1802062" y="1364132"/>
                  <a:pt x="1815837" y="1347731"/>
                  <a:pt x="1820990" y="1337820"/>
                </a:cubicBezTo>
                <a:cubicBezTo>
                  <a:pt x="1830752" y="1319041"/>
                  <a:pt x="1825995" y="1295653"/>
                  <a:pt x="1816531" y="1283166"/>
                </a:cubicBezTo>
                <a:cubicBezTo>
                  <a:pt x="1810188" y="1274742"/>
                  <a:pt x="1808156" y="1266021"/>
                  <a:pt x="1810882" y="1258589"/>
                </a:cubicBezTo>
                <a:cubicBezTo>
                  <a:pt x="1813260" y="1252048"/>
                  <a:pt x="1819206" y="1246994"/>
                  <a:pt x="1826292" y="1245359"/>
                </a:cubicBezTo>
                <a:cubicBezTo>
                  <a:pt x="1833328" y="1243773"/>
                  <a:pt x="1876883" y="1243625"/>
                  <a:pt x="1920389" y="1243724"/>
                </a:cubicBezTo>
                <a:cubicBezTo>
                  <a:pt x="1919646" y="1263742"/>
                  <a:pt x="1917267" y="1335145"/>
                  <a:pt x="1920686" y="1350109"/>
                </a:cubicBezTo>
                <a:cubicBezTo>
                  <a:pt x="1923015" y="1360317"/>
                  <a:pt x="1930349" y="1368790"/>
                  <a:pt x="1939813" y="1372258"/>
                </a:cubicBezTo>
                <a:cubicBezTo>
                  <a:pt x="1950367" y="1376074"/>
                  <a:pt x="1962210" y="1373646"/>
                  <a:pt x="1973160" y="1365321"/>
                </a:cubicBezTo>
                <a:cubicBezTo>
                  <a:pt x="1983021" y="1357889"/>
                  <a:pt x="2001454" y="1354172"/>
                  <a:pt x="2016270" y="1361853"/>
                </a:cubicBezTo>
                <a:cubicBezTo>
                  <a:pt x="2029599" y="1368790"/>
                  <a:pt x="2036239" y="1383358"/>
                  <a:pt x="2035545" y="1404318"/>
                </a:cubicBezTo>
                <a:cubicBezTo>
                  <a:pt x="2036239" y="1424931"/>
                  <a:pt x="2029599" y="1439499"/>
                  <a:pt x="2016220" y="1446436"/>
                </a:cubicBezTo>
                <a:cubicBezTo>
                  <a:pt x="2001454" y="1454116"/>
                  <a:pt x="1983021" y="1450350"/>
                  <a:pt x="1973160" y="1442967"/>
                </a:cubicBezTo>
                <a:cubicBezTo>
                  <a:pt x="1962210" y="1434643"/>
                  <a:pt x="1950367" y="1432215"/>
                  <a:pt x="1939813" y="1436030"/>
                </a:cubicBezTo>
                <a:cubicBezTo>
                  <a:pt x="1930349" y="1439499"/>
                  <a:pt x="1923015" y="1447972"/>
                  <a:pt x="1920686" y="1458130"/>
                </a:cubicBezTo>
                <a:close/>
                <a:moveTo>
                  <a:pt x="1920290" y="1233813"/>
                </a:moveTo>
                <a:cubicBezTo>
                  <a:pt x="1865536" y="1233714"/>
                  <a:pt x="1831743" y="1233962"/>
                  <a:pt x="1824112" y="1235696"/>
                </a:cubicBezTo>
                <a:cubicBezTo>
                  <a:pt x="1813706" y="1238075"/>
                  <a:pt x="1805084" y="1245507"/>
                  <a:pt x="1801566" y="1255170"/>
                </a:cubicBezTo>
                <a:cubicBezTo>
                  <a:pt x="1797652" y="1265873"/>
                  <a:pt x="1800179" y="1277963"/>
                  <a:pt x="1808652" y="1289162"/>
                </a:cubicBezTo>
                <a:cubicBezTo>
                  <a:pt x="1816233" y="1299221"/>
                  <a:pt x="1820049" y="1318099"/>
                  <a:pt x="1812170" y="1333262"/>
                </a:cubicBezTo>
                <a:cubicBezTo>
                  <a:pt x="1805084" y="1346938"/>
                  <a:pt x="1790169" y="1353726"/>
                  <a:pt x="1768714" y="1353082"/>
                </a:cubicBezTo>
                <a:cubicBezTo>
                  <a:pt x="1747605" y="1353776"/>
                  <a:pt x="1732691" y="1346938"/>
                  <a:pt x="1725605" y="1333262"/>
                </a:cubicBezTo>
                <a:cubicBezTo>
                  <a:pt x="1717726" y="1318099"/>
                  <a:pt x="1721542" y="1299221"/>
                  <a:pt x="1729123" y="1289162"/>
                </a:cubicBezTo>
                <a:cubicBezTo>
                  <a:pt x="1737596" y="1277963"/>
                  <a:pt x="1740123" y="1265873"/>
                  <a:pt x="1736209" y="1255170"/>
                </a:cubicBezTo>
                <a:cubicBezTo>
                  <a:pt x="1732691" y="1245507"/>
                  <a:pt x="1724069" y="1238075"/>
                  <a:pt x="1713663" y="1235696"/>
                </a:cubicBezTo>
                <a:cubicBezTo>
                  <a:pt x="1706577" y="1234061"/>
                  <a:pt x="1677144" y="1233764"/>
                  <a:pt x="1629377" y="1233813"/>
                </a:cubicBezTo>
                <a:cubicBezTo>
                  <a:pt x="1630170" y="1211070"/>
                  <a:pt x="1632251" y="1144176"/>
                  <a:pt x="1628981" y="1129707"/>
                </a:cubicBezTo>
                <a:cubicBezTo>
                  <a:pt x="1626652" y="1119549"/>
                  <a:pt x="1619318" y="1111076"/>
                  <a:pt x="1609854" y="1107608"/>
                </a:cubicBezTo>
                <a:cubicBezTo>
                  <a:pt x="1599300" y="1103743"/>
                  <a:pt x="1587457" y="1106220"/>
                  <a:pt x="1576507" y="1114545"/>
                </a:cubicBezTo>
                <a:cubicBezTo>
                  <a:pt x="1566696" y="1121928"/>
                  <a:pt x="1548263" y="1125694"/>
                  <a:pt x="1533447" y="1117964"/>
                </a:cubicBezTo>
                <a:cubicBezTo>
                  <a:pt x="1520118" y="1111076"/>
                  <a:pt x="1513429" y="1096508"/>
                  <a:pt x="1514122" y="1075548"/>
                </a:cubicBezTo>
                <a:cubicBezTo>
                  <a:pt x="1513429" y="1054935"/>
                  <a:pt x="1520118" y="1040367"/>
                  <a:pt x="1533447" y="1033430"/>
                </a:cubicBezTo>
                <a:cubicBezTo>
                  <a:pt x="1548263" y="1025750"/>
                  <a:pt x="1566696" y="1029466"/>
                  <a:pt x="1576507" y="1036899"/>
                </a:cubicBezTo>
                <a:cubicBezTo>
                  <a:pt x="1587457" y="1045223"/>
                  <a:pt x="1599300" y="1047651"/>
                  <a:pt x="1609854" y="1043836"/>
                </a:cubicBezTo>
                <a:cubicBezTo>
                  <a:pt x="1619318" y="1040367"/>
                  <a:pt x="1626652" y="1031894"/>
                  <a:pt x="1628981" y="1021687"/>
                </a:cubicBezTo>
                <a:cubicBezTo>
                  <a:pt x="1632301" y="1007020"/>
                  <a:pt x="1630121" y="937896"/>
                  <a:pt x="1629328" y="916441"/>
                </a:cubicBezTo>
                <a:cubicBezTo>
                  <a:pt x="1670554" y="916144"/>
                  <a:pt x="1706330" y="915153"/>
                  <a:pt x="1713663" y="913468"/>
                </a:cubicBezTo>
                <a:cubicBezTo>
                  <a:pt x="1724069" y="911089"/>
                  <a:pt x="1732691" y="903657"/>
                  <a:pt x="1736209" y="893994"/>
                </a:cubicBezTo>
                <a:cubicBezTo>
                  <a:pt x="1740123" y="883291"/>
                  <a:pt x="1737596" y="871201"/>
                  <a:pt x="1729123" y="860003"/>
                </a:cubicBezTo>
                <a:cubicBezTo>
                  <a:pt x="1721542" y="849944"/>
                  <a:pt x="1717726" y="831065"/>
                  <a:pt x="1725605" y="815903"/>
                </a:cubicBezTo>
                <a:cubicBezTo>
                  <a:pt x="1732691" y="802226"/>
                  <a:pt x="1747605" y="795339"/>
                  <a:pt x="1769061" y="796082"/>
                </a:cubicBezTo>
                <a:cubicBezTo>
                  <a:pt x="1790169" y="795339"/>
                  <a:pt x="1805084" y="802226"/>
                  <a:pt x="1812170" y="815903"/>
                </a:cubicBezTo>
                <a:cubicBezTo>
                  <a:pt x="1820049" y="831065"/>
                  <a:pt x="1816233" y="849944"/>
                  <a:pt x="1808652" y="860003"/>
                </a:cubicBezTo>
                <a:cubicBezTo>
                  <a:pt x="1800179" y="871201"/>
                  <a:pt x="1797652" y="883291"/>
                  <a:pt x="1801566" y="893994"/>
                </a:cubicBezTo>
                <a:cubicBezTo>
                  <a:pt x="1805084" y="903657"/>
                  <a:pt x="1813706" y="911089"/>
                  <a:pt x="1824112" y="913468"/>
                </a:cubicBezTo>
                <a:cubicBezTo>
                  <a:pt x="1831743" y="915202"/>
                  <a:pt x="1865586" y="915450"/>
                  <a:pt x="1920389" y="915351"/>
                </a:cubicBezTo>
                <a:cubicBezTo>
                  <a:pt x="1919646" y="935518"/>
                  <a:pt x="1917267" y="1006772"/>
                  <a:pt x="1920686" y="1021687"/>
                </a:cubicBezTo>
                <a:cubicBezTo>
                  <a:pt x="1923015" y="1031894"/>
                  <a:pt x="1930349" y="1040367"/>
                  <a:pt x="1939813" y="1043836"/>
                </a:cubicBezTo>
                <a:cubicBezTo>
                  <a:pt x="1950367" y="1047651"/>
                  <a:pt x="1962210" y="1045223"/>
                  <a:pt x="1973160" y="1036899"/>
                </a:cubicBezTo>
                <a:cubicBezTo>
                  <a:pt x="1983021" y="1029466"/>
                  <a:pt x="2001454" y="1025750"/>
                  <a:pt x="2016270" y="1033430"/>
                </a:cubicBezTo>
                <a:cubicBezTo>
                  <a:pt x="2029599" y="1040367"/>
                  <a:pt x="2036239" y="1054935"/>
                  <a:pt x="2035545" y="1075895"/>
                </a:cubicBezTo>
                <a:cubicBezTo>
                  <a:pt x="2036239" y="1096508"/>
                  <a:pt x="2029599" y="1111076"/>
                  <a:pt x="2016270" y="1117964"/>
                </a:cubicBezTo>
                <a:cubicBezTo>
                  <a:pt x="2001454" y="1125694"/>
                  <a:pt x="1983021" y="1121928"/>
                  <a:pt x="1973160" y="1114545"/>
                </a:cubicBezTo>
                <a:cubicBezTo>
                  <a:pt x="1962210" y="1106220"/>
                  <a:pt x="1950367" y="1103792"/>
                  <a:pt x="1939813" y="1107608"/>
                </a:cubicBezTo>
                <a:cubicBezTo>
                  <a:pt x="1930349" y="1111076"/>
                  <a:pt x="1923015" y="1119549"/>
                  <a:pt x="1920686" y="1129707"/>
                </a:cubicBezTo>
                <a:cubicBezTo>
                  <a:pt x="1917416" y="1144176"/>
                  <a:pt x="1919497" y="1211070"/>
                  <a:pt x="1920290" y="1233813"/>
                </a:cubicBezTo>
                <a:close/>
                <a:moveTo>
                  <a:pt x="1212606" y="364842"/>
                </a:moveTo>
                <a:cubicBezTo>
                  <a:pt x="1215975" y="350126"/>
                  <a:pt x="1213746" y="280606"/>
                  <a:pt x="1212953" y="259398"/>
                </a:cubicBezTo>
                <a:cubicBezTo>
                  <a:pt x="1276229" y="260290"/>
                  <a:pt x="1363785" y="259349"/>
                  <a:pt x="1375727" y="256623"/>
                </a:cubicBezTo>
                <a:cubicBezTo>
                  <a:pt x="1386083" y="254245"/>
                  <a:pt x="1394755" y="246763"/>
                  <a:pt x="1398273" y="237150"/>
                </a:cubicBezTo>
                <a:cubicBezTo>
                  <a:pt x="1402138" y="226397"/>
                  <a:pt x="1399660" y="214357"/>
                  <a:pt x="1391187" y="203158"/>
                </a:cubicBezTo>
                <a:cubicBezTo>
                  <a:pt x="1383606" y="193099"/>
                  <a:pt x="1379790" y="174220"/>
                  <a:pt x="1387669" y="159058"/>
                </a:cubicBezTo>
                <a:cubicBezTo>
                  <a:pt x="1394755" y="145382"/>
                  <a:pt x="1409669" y="138494"/>
                  <a:pt x="1431125" y="139238"/>
                </a:cubicBezTo>
                <a:cubicBezTo>
                  <a:pt x="1452283" y="138544"/>
                  <a:pt x="1467148" y="145382"/>
                  <a:pt x="1474234" y="159058"/>
                </a:cubicBezTo>
                <a:cubicBezTo>
                  <a:pt x="1482112" y="174220"/>
                  <a:pt x="1478297" y="193099"/>
                  <a:pt x="1470716" y="203158"/>
                </a:cubicBezTo>
                <a:cubicBezTo>
                  <a:pt x="1462243" y="214357"/>
                  <a:pt x="1459716" y="226397"/>
                  <a:pt x="1463630" y="237150"/>
                </a:cubicBezTo>
                <a:cubicBezTo>
                  <a:pt x="1467148" y="246763"/>
                  <a:pt x="1475770" y="254245"/>
                  <a:pt x="1486176" y="256623"/>
                </a:cubicBezTo>
                <a:cubicBezTo>
                  <a:pt x="1494599" y="258556"/>
                  <a:pt x="1534785" y="258605"/>
                  <a:pt x="1599895" y="258457"/>
                </a:cubicBezTo>
                <a:lnTo>
                  <a:pt x="1619368" y="258457"/>
                </a:lnTo>
                <a:cubicBezTo>
                  <a:pt x="1620458" y="287196"/>
                  <a:pt x="1622143" y="350274"/>
                  <a:pt x="1619318" y="362662"/>
                </a:cubicBezTo>
                <a:cubicBezTo>
                  <a:pt x="1617733" y="369599"/>
                  <a:pt x="1612778" y="375347"/>
                  <a:pt x="1606435" y="377676"/>
                </a:cubicBezTo>
                <a:cubicBezTo>
                  <a:pt x="1599201" y="380302"/>
                  <a:pt x="1590678" y="378369"/>
                  <a:pt x="1582453" y="372126"/>
                </a:cubicBezTo>
                <a:cubicBezTo>
                  <a:pt x="1570214" y="362910"/>
                  <a:pt x="1547272" y="358252"/>
                  <a:pt x="1528839" y="367815"/>
                </a:cubicBezTo>
                <a:cubicBezTo>
                  <a:pt x="1519176" y="372820"/>
                  <a:pt x="1503122" y="386149"/>
                  <a:pt x="1504212" y="418704"/>
                </a:cubicBezTo>
                <a:cubicBezTo>
                  <a:pt x="1503122" y="451556"/>
                  <a:pt x="1519176" y="464935"/>
                  <a:pt x="1528839" y="469939"/>
                </a:cubicBezTo>
                <a:cubicBezTo>
                  <a:pt x="1547272" y="479503"/>
                  <a:pt x="1570214" y="474845"/>
                  <a:pt x="1582453" y="465579"/>
                </a:cubicBezTo>
                <a:cubicBezTo>
                  <a:pt x="1590678" y="459385"/>
                  <a:pt x="1599201" y="457452"/>
                  <a:pt x="1606435" y="460079"/>
                </a:cubicBezTo>
                <a:cubicBezTo>
                  <a:pt x="1612778" y="462358"/>
                  <a:pt x="1617733" y="468155"/>
                  <a:pt x="1619318" y="475092"/>
                </a:cubicBezTo>
                <a:cubicBezTo>
                  <a:pt x="1622044" y="487133"/>
                  <a:pt x="1620557" y="547338"/>
                  <a:pt x="1619467" y="577018"/>
                </a:cubicBezTo>
                <a:cubicBezTo>
                  <a:pt x="1612927" y="577018"/>
                  <a:pt x="1606336" y="577018"/>
                  <a:pt x="1599895" y="576969"/>
                </a:cubicBezTo>
                <a:cubicBezTo>
                  <a:pt x="1534785" y="576820"/>
                  <a:pt x="1494599" y="576919"/>
                  <a:pt x="1486176" y="578852"/>
                </a:cubicBezTo>
                <a:cubicBezTo>
                  <a:pt x="1475770" y="581230"/>
                  <a:pt x="1467148" y="588663"/>
                  <a:pt x="1463630" y="598325"/>
                </a:cubicBezTo>
                <a:cubicBezTo>
                  <a:pt x="1459716" y="609028"/>
                  <a:pt x="1462243" y="621119"/>
                  <a:pt x="1470716" y="632317"/>
                </a:cubicBezTo>
                <a:cubicBezTo>
                  <a:pt x="1478297" y="642376"/>
                  <a:pt x="1482112" y="661255"/>
                  <a:pt x="1474234" y="676417"/>
                </a:cubicBezTo>
                <a:cubicBezTo>
                  <a:pt x="1467148" y="690093"/>
                  <a:pt x="1452233" y="696931"/>
                  <a:pt x="1430778" y="696237"/>
                </a:cubicBezTo>
                <a:cubicBezTo>
                  <a:pt x="1409620" y="696882"/>
                  <a:pt x="1394755" y="690093"/>
                  <a:pt x="1387669" y="676417"/>
                </a:cubicBezTo>
                <a:cubicBezTo>
                  <a:pt x="1379790" y="661255"/>
                  <a:pt x="1383606" y="642376"/>
                  <a:pt x="1391187" y="632317"/>
                </a:cubicBezTo>
                <a:cubicBezTo>
                  <a:pt x="1399660" y="621119"/>
                  <a:pt x="1402138" y="609028"/>
                  <a:pt x="1398273" y="598325"/>
                </a:cubicBezTo>
                <a:cubicBezTo>
                  <a:pt x="1394755" y="588663"/>
                  <a:pt x="1386083" y="581230"/>
                  <a:pt x="1375727" y="578852"/>
                </a:cubicBezTo>
                <a:cubicBezTo>
                  <a:pt x="1363785" y="576126"/>
                  <a:pt x="1276279" y="575185"/>
                  <a:pt x="1213052" y="576077"/>
                </a:cubicBezTo>
                <a:cubicBezTo>
                  <a:pt x="1213845" y="552540"/>
                  <a:pt x="1215876" y="487133"/>
                  <a:pt x="1212606" y="472863"/>
                </a:cubicBezTo>
                <a:cubicBezTo>
                  <a:pt x="1210277" y="462705"/>
                  <a:pt x="1202944" y="454232"/>
                  <a:pt x="1193479" y="450763"/>
                </a:cubicBezTo>
                <a:cubicBezTo>
                  <a:pt x="1182925" y="446898"/>
                  <a:pt x="1171082" y="449376"/>
                  <a:pt x="1160132" y="457651"/>
                </a:cubicBezTo>
                <a:cubicBezTo>
                  <a:pt x="1150321" y="465083"/>
                  <a:pt x="1131838" y="468800"/>
                  <a:pt x="1117072" y="461119"/>
                </a:cubicBezTo>
                <a:cubicBezTo>
                  <a:pt x="1103743" y="454232"/>
                  <a:pt x="1097054" y="439664"/>
                  <a:pt x="1097747" y="418704"/>
                </a:cubicBezTo>
                <a:cubicBezTo>
                  <a:pt x="1097054" y="398091"/>
                  <a:pt x="1103743" y="383523"/>
                  <a:pt x="1117072" y="376586"/>
                </a:cubicBezTo>
                <a:cubicBezTo>
                  <a:pt x="1131888" y="368905"/>
                  <a:pt x="1150321" y="372622"/>
                  <a:pt x="1160132" y="380054"/>
                </a:cubicBezTo>
                <a:cubicBezTo>
                  <a:pt x="1171082" y="388379"/>
                  <a:pt x="1182925" y="390807"/>
                  <a:pt x="1193479" y="386991"/>
                </a:cubicBezTo>
                <a:cubicBezTo>
                  <a:pt x="1202944" y="383523"/>
                  <a:pt x="1210277" y="375050"/>
                  <a:pt x="1212606" y="364842"/>
                </a:cubicBezTo>
                <a:close/>
                <a:moveTo>
                  <a:pt x="871152" y="258457"/>
                </a:moveTo>
                <a:cubicBezTo>
                  <a:pt x="887949" y="258407"/>
                  <a:pt x="906382" y="258457"/>
                  <a:pt x="924022" y="258457"/>
                </a:cubicBezTo>
                <a:cubicBezTo>
                  <a:pt x="989182" y="258605"/>
                  <a:pt x="1029367" y="258556"/>
                  <a:pt x="1037791" y="256623"/>
                </a:cubicBezTo>
                <a:cubicBezTo>
                  <a:pt x="1048147" y="254245"/>
                  <a:pt x="1056818" y="246763"/>
                  <a:pt x="1060287" y="237150"/>
                </a:cubicBezTo>
                <a:cubicBezTo>
                  <a:pt x="1064202" y="226397"/>
                  <a:pt x="1061724" y="214357"/>
                  <a:pt x="1053251" y="203158"/>
                </a:cubicBezTo>
                <a:cubicBezTo>
                  <a:pt x="1045669" y="193099"/>
                  <a:pt x="1041805" y="174220"/>
                  <a:pt x="1049683" y="159058"/>
                </a:cubicBezTo>
                <a:cubicBezTo>
                  <a:pt x="1056818" y="145382"/>
                  <a:pt x="1071684" y="138494"/>
                  <a:pt x="1093189" y="139238"/>
                </a:cubicBezTo>
                <a:cubicBezTo>
                  <a:pt x="1114248" y="138494"/>
                  <a:pt x="1129212" y="145382"/>
                  <a:pt x="1136298" y="159058"/>
                </a:cubicBezTo>
                <a:cubicBezTo>
                  <a:pt x="1144176" y="174220"/>
                  <a:pt x="1140361" y="193099"/>
                  <a:pt x="1132730" y="203158"/>
                </a:cubicBezTo>
                <a:cubicBezTo>
                  <a:pt x="1124307" y="214357"/>
                  <a:pt x="1121779" y="226397"/>
                  <a:pt x="1125694" y="237150"/>
                </a:cubicBezTo>
                <a:cubicBezTo>
                  <a:pt x="1129212" y="246763"/>
                  <a:pt x="1137834" y="254245"/>
                  <a:pt x="1148240" y="256623"/>
                </a:cubicBezTo>
                <a:cubicBezTo>
                  <a:pt x="1153740" y="257862"/>
                  <a:pt x="1175245" y="258754"/>
                  <a:pt x="1203043" y="259249"/>
                </a:cubicBezTo>
                <a:cubicBezTo>
                  <a:pt x="1204133" y="288336"/>
                  <a:pt x="1205718" y="350373"/>
                  <a:pt x="1202944" y="362662"/>
                </a:cubicBezTo>
                <a:cubicBezTo>
                  <a:pt x="1201358" y="369599"/>
                  <a:pt x="1196403" y="375347"/>
                  <a:pt x="1190060" y="377676"/>
                </a:cubicBezTo>
                <a:cubicBezTo>
                  <a:pt x="1182826" y="380302"/>
                  <a:pt x="1174303" y="378369"/>
                  <a:pt x="1166078" y="372126"/>
                </a:cubicBezTo>
                <a:cubicBezTo>
                  <a:pt x="1153839" y="362910"/>
                  <a:pt x="1130897" y="358252"/>
                  <a:pt x="1112464" y="367815"/>
                </a:cubicBezTo>
                <a:cubicBezTo>
                  <a:pt x="1102802" y="372820"/>
                  <a:pt x="1086747" y="386149"/>
                  <a:pt x="1087837" y="418704"/>
                </a:cubicBezTo>
                <a:cubicBezTo>
                  <a:pt x="1086747" y="451556"/>
                  <a:pt x="1102802" y="464935"/>
                  <a:pt x="1112464" y="469939"/>
                </a:cubicBezTo>
                <a:cubicBezTo>
                  <a:pt x="1130897" y="479503"/>
                  <a:pt x="1153839" y="474845"/>
                  <a:pt x="1166078" y="465579"/>
                </a:cubicBezTo>
                <a:cubicBezTo>
                  <a:pt x="1174303" y="459385"/>
                  <a:pt x="1182826" y="457403"/>
                  <a:pt x="1190060" y="460079"/>
                </a:cubicBezTo>
                <a:cubicBezTo>
                  <a:pt x="1196403" y="462358"/>
                  <a:pt x="1201358" y="468155"/>
                  <a:pt x="1202944" y="475092"/>
                </a:cubicBezTo>
                <a:cubicBezTo>
                  <a:pt x="1205669" y="487034"/>
                  <a:pt x="1204182" y="546297"/>
                  <a:pt x="1203092" y="576226"/>
                </a:cubicBezTo>
                <a:cubicBezTo>
                  <a:pt x="1175294" y="576721"/>
                  <a:pt x="1153740" y="577563"/>
                  <a:pt x="1148240" y="578852"/>
                </a:cubicBezTo>
                <a:cubicBezTo>
                  <a:pt x="1137834" y="581230"/>
                  <a:pt x="1129212" y="588663"/>
                  <a:pt x="1125694" y="598325"/>
                </a:cubicBezTo>
                <a:cubicBezTo>
                  <a:pt x="1121779" y="609028"/>
                  <a:pt x="1124307" y="621119"/>
                  <a:pt x="1132730" y="632317"/>
                </a:cubicBezTo>
                <a:cubicBezTo>
                  <a:pt x="1140361" y="642376"/>
                  <a:pt x="1144176" y="661255"/>
                  <a:pt x="1136298" y="676417"/>
                </a:cubicBezTo>
                <a:cubicBezTo>
                  <a:pt x="1129212" y="690093"/>
                  <a:pt x="1114297" y="696981"/>
                  <a:pt x="1092842" y="696237"/>
                </a:cubicBezTo>
                <a:cubicBezTo>
                  <a:pt x="1071684" y="696882"/>
                  <a:pt x="1056769" y="690093"/>
                  <a:pt x="1049683" y="676417"/>
                </a:cubicBezTo>
                <a:cubicBezTo>
                  <a:pt x="1041805" y="661255"/>
                  <a:pt x="1045669" y="642376"/>
                  <a:pt x="1053251" y="632317"/>
                </a:cubicBezTo>
                <a:cubicBezTo>
                  <a:pt x="1061724" y="621119"/>
                  <a:pt x="1064202" y="609028"/>
                  <a:pt x="1060287" y="598325"/>
                </a:cubicBezTo>
                <a:cubicBezTo>
                  <a:pt x="1056818" y="588663"/>
                  <a:pt x="1048147" y="581230"/>
                  <a:pt x="1037791" y="578852"/>
                </a:cubicBezTo>
                <a:cubicBezTo>
                  <a:pt x="1029367" y="576919"/>
                  <a:pt x="989182" y="576870"/>
                  <a:pt x="924022" y="576969"/>
                </a:cubicBezTo>
                <a:cubicBezTo>
                  <a:pt x="906382" y="577018"/>
                  <a:pt x="887850" y="577068"/>
                  <a:pt x="871053" y="577018"/>
                </a:cubicBezTo>
                <a:cubicBezTo>
                  <a:pt x="869963" y="547338"/>
                  <a:pt x="868476" y="487133"/>
                  <a:pt x="871201" y="475092"/>
                </a:cubicBezTo>
                <a:cubicBezTo>
                  <a:pt x="872787" y="468155"/>
                  <a:pt x="877742" y="462358"/>
                  <a:pt x="884084" y="460079"/>
                </a:cubicBezTo>
                <a:cubicBezTo>
                  <a:pt x="891319" y="457452"/>
                  <a:pt x="899842" y="459385"/>
                  <a:pt x="908067" y="465579"/>
                </a:cubicBezTo>
                <a:cubicBezTo>
                  <a:pt x="920306" y="474845"/>
                  <a:pt x="943248" y="479503"/>
                  <a:pt x="961681" y="469939"/>
                </a:cubicBezTo>
                <a:cubicBezTo>
                  <a:pt x="971343" y="464935"/>
                  <a:pt x="987447" y="451556"/>
                  <a:pt x="986308" y="419051"/>
                </a:cubicBezTo>
                <a:cubicBezTo>
                  <a:pt x="987447" y="386149"/>
                  <a:pt x="971343" y="372820"/>
                  <a:pt x="961681" y="367815"/>
                </a:cubicBezTo>
                <a:cubicBezTo>
                  <a:pt x="943248" y="358252"/>
                  <a:pt x="920306" y="362910"/>
                  <a:pt x="908067" y="372126"/>
                </a:cubicBezTo>
                <a:cubicBezTo>
                  <a:pt x="899842" y="378369"/>
                  <a:pt x="891319" y="380302"/>
                  <a:pt x="884084" y="377676"/>
                </a:cubicBezTo>
                <a:cubicBezTo>
                  <a:pt x="877742" y="375347"/>
                  <a:pt x="872787" y="369599"/>
                  <a:pt x="871201" y="362662"/>
                </a:cubicBezTo>
                <a:cubicBezTo>
                  <a:pt x="868377" y="350274"/>
                  <a:pt x="870062" y="287196"/>
                  <a:pt x="871152" y="258457"/>
                </a:cubicBezTo>
                <a:close/>
                <a:moveTo>
                  <a:pt x="569834" y="364842"/>
                </a:moveTo>
                <a:cubicBezTo>
                  <a:pt x="573253" y="349927"/>
                  <a:pt x="570874" y="278673"/>
                  <a:pt x="570131" y="258506"/>
                </a:cubicBezTo>
                <a:cubicBezTo>
                  <a:pt x="579496" y="258506"/>
                  <a:pt x="589654" y="258506"/>
                  <a:pt x="600506" y="258457"/>
                </a:cubicBezTo>
                <a:cubicBezTo>
                  <a:pt x="642326" y="258358"/>
                  <a:pt x="689697" y="258258"/>
                  <a:pt x="697625" y="260092"/>
                </a:cubicBezTo>
                <a:cubicBezTo>
                  <a:pt x="704760" y="261727"/>
                  <a:pt x="710657" y="266781"/>
                  <a:pt x="713035" y="273272"/>
                </a:cubicBezTo>
                <a:cubicBezTo>
                  <a:pt x="715761" y="280755"/>
                  <a:pt x="713779" y="289475"/>
                  <a:pt x="707386" y="297899"/>
                </a:cubicBezTo>
                <a:cubicBezTo>
                  <a:pt x="697972" y="310386"/>
                  <a:pt x="693215" y="333774"/>
                  <a:pt x="702976" y="352554"/>
                </a:cubicBezTo>
                <a:cubicBezTo>
                  <a:pt x="707932" y="362117"/>
                  <a:pt x="720815" y="377775"/>
                  <a:pt x="751685" y="377775"/>
                </a:cubicBezTo>
                <a:cubicBezTo>
                  <a:pt x="752725" y="377775"/>
                  <a:pt x="753816" y="377725"/>
                  <a:pt x="754906" y="377725"/>
                </a:cubicBezTo>
                <a:cubicBezTo>
                  <a:pt x="788452" y="378766"/>
                  <a:pt x="802028" y="362414"/>
                  <a:pt x="807132" y="352554"/>
                </a:cubicBezTo>
                <a:cubicBezTo>
                  <a:pt x="816894" y="333774"/>
                  <a:pt x="812137" y="310386"/>
                  <a:pt x="802722" y="297899"/>
                </a:cubicBezTo>
                <a:cubicBezTo>
                  <a:pt x="796330" y="289475"/>
                  <a:pt x="794348" y="280755"/>
                  <a:pt x="797073" y="273272"/>
                </a:cubicBezTo>
                <a:cubicBezTo>
                  <a:pt x="799452" y="266781"/>
                  <a:pt x="805348" y="261727"/>
                  <a:pt x="812484" y="260092"/>
                </a:cubicBezTo>
                <a:cubicBezTo>
                  <a:pt x="816993" y="259051"/>
                  <a:pt x="836417" y="258655"/>
                  <a:pt x="861242" y="258506"/>
                </a:cubicBezTo>
                <a:cubicBezTo>
                  <a:pt x="860498" y="278624"/>
                  <a:pt x="858120" y="349927"/>
                  <a:pt x="861539" y="364842"/>
                </a:cubicBezTo>
                <a:cubicBezTo>
                  <a:pt x="863868" y="375050"/>
                  <a:pt x="871201" y="383523"/>
                  <a:pt x="880665" y="386991"/>
                </a:cubicBezTo>
                <a:cubicBezTo>
                  <a:pt x="891220" y="390807"/>
                  <a:pt x="903062" y="388329"/>
                  <a:pt x="914013" y="380054"/>
                </a:cubicBezTo>
                <a:cubicBezTo>
                  <a:pt x="923874" y="372622"/>
                  <a:pt x="942307" y="368905"/>
                  <a:pt x="957122" y="376586"/>
                </a:cubicBezTo>
                <a:cubicBezTo>
                  <a:pt x="970451" y="383523"/>
                  <a:pt x="977091" y="398091"/>
                  <a:pt x="976398" y="419051"/>
                </a:cubicBezTo>
                <a:cubicBezTo>
                  <a:pt x="977091" y="439664"/>
                  <a:pt x="970451" y="454232"/>
                  <a:pt x="957122" y="461119"/>
                </a:cubicBezTo>
                <a:cubicBezTo>
                  <a:pt x="942307" y="468849"/>
                  <a:pt x="923874" y="465083"/>
                  <a:pt x="914013" y="457651"/>
                </a:cubicBezTo>
                <a:cubicBezTo>
                  <a:pt x="903062" y="449376"/>
                  <a:pt x="891220" y="446948"/>
                  <a:pt x="880665" y="450763"/>
                </a:cubicBezTo>
                <a:cubicBezTo>
                  <a:pt x="871201" y="454232"/>
                  <a:pt x="863868" y="462705"/>
                  <a:pt x="861539" y="472863"/>
                </a:cubicBezTo>
                <a:cubicBezTo>
                  <a:pt x="858269" y="487332"/>
                  <a:pt x="860350" y="554275"/>
                  <a:pt x="861142" y="576969"/>
                </a:cubicBezTo>
                <a:cubicBezTo>
                  <a:pt x="836367" y="576820"/>
                  <a:pt x="816943" y="576424"/>
                  <a:pt x="812484" y="575383"/>
                </a:cubicBezTo>
                <a:cubicBezTo>
                  <a:pt x="805348" y="573748"/>
                  <a:pt x="799452" y="568694"/>
                  <a:pt x="797073" y="562153"/>
                </a:cubicBezTo>
                <a:cubicBezTo>
                  <a:pt x="794348" y="554721"/>
                  <a:pt x="796330" y="546000"/>
                  <a:pt x="802722" y="537576"/>
                </a:cubicBezTo>
                <a:cubicBezTo>
                  <a:pt x="812137" y="525089"/>
                  <a:pt x="816894" y="501701"/>
                  <a:pt x="807132" y="482922"/>
                </a:cubicBezTo>
                <a:cubicBezTo>
                  <a:pt x="802028" y="473011"/>
                  <a:pt x="788402" y="456660"/>
                  <a:pt x="755203" y="457750"/>
                </a:cubicBezTo>
                <a:cubicBezTo>
                  <a:pt x="721707" y="456660"/>
                  <a:pt x="708080" y="473011"/>
                  <a:pt x="702976" y="482922"/>
                </a:cubicBezTo>
                <a:cubicBezTo>
                  <a:pt x="693215" y="501701"/>
                  <a:pt x="697972" y="525089"/>
                  <a:pt x="707386" y="537576"/>
                </a:cubicBezTo>
                <a:cubicBezTo>
                  <a:pt x="713779" y="546000"/>
                  <a:pt x="715761" y="554721"/>
                  <a:pt x="713035" y="562153"/>
                </a:cubicBezTo>
                <a:cubicBezTo>
                  <a:pt x="710657" y="568694"/>
                  <a:pt x="704760" y="573748"/>
                  <a:pt x="697625" y="575383"/>
                </a:cubicBezTo>
                <a:cubicBezTo>
                  <a:pt x="689697" y="577217"/>
                  <a:pt x="642326" y="577068"/>
                  <a:pt x="600506" y="576969"/>
                </a:cubicBezTo>
                <a:lnTo>
                  <a:pt x="570230" y="576969"/>
                </a:lnTo>
                <a:cubicBezTo>
                  <a:pt x="571023" y="554225"/>
                  <a:pt x="573104" y="487282"/>
                  <a:pt x="569834" y="472863"/>
                </a:cubicBezTo>
                <a:cubicBezTo>
                  <a:pt x="567505" y="462705"/>
                  <a:pt x="560171" y="454182"/>
                  <a:pt x="550657" y="450763"/>
                </a:cubicBezTo>
                <a:cubicBezTo>
                  <a:pt x="540153" y="446898"/>
                  <a:pt x="528310" y="449376"/>
                  <a:pt x="517310" y="457651"/>
                </a:cubicBezTo>
                <a:cubicBezTo>
                  <a:pt x="507499" y="465083"/>
                  <a:pt x="489066" y="468849"/>
                  <a:pt x="474250" y="461119"/>
                </a:cubicBezTo>
                <a:cubicBezTo>
                  <a:pt x="460921" y="454232"/>
                  <a:pt x="454281" y="439664"/>
                  <a:pt x="454975" y="418704"/>
                </a:cubicBezTo>
                <a:cubicBezTo>
                  <a:pt x="454281" y="398091"/>
                  <a:pt x="460921" y="383523"/>
                  <a:pt x="474250" y="376586"/>
                </a:cubicBezTo>
                <a:cubicBezTo>
                  <a:pt x="489066" y="368905"/>
                  <a:pt x="507499" y="372622"/>
                  <a:pt x="517310" y="380054"/>
                </a:cubicBezTo>
                <a:cubicBezTo>
                  <a:pt x="528310" y="388329"/>
                  <a:pt x="540153" y="390807"/>
                  <a:pt x="550657" y="386991"/>
                </a:cubicBezTo>
                <a:cubicBezTo>
                  <a:pt x="560171" y="383523"/>
                  <a:pt x="567505" y="375050"/>
                  <a:pt x="569834" y="364842"/>
                </a:cubicBezTo>
                <a:close/>
                <a:moveTo>
                  <a:pt x="264601" y="475092"/>
                </a:moveTo>
                <a:cubicBezTo>
                  <a:pt x="266187" y="468155"/>
                  <a:pt x="271092" y="462358"/>
                  <a:pt x="277484" y="460079"/>
                </a:cubicBezTo>
                <a:cubicBezTo>
                  <a:pt x="284719" y="457452"/>
                  <a:pt x="293241" y="459385"/>
                  <a:pt x="301417" y="465579"/>
                </a:cubicBezTo>
                <a:cubicBezTo>
                  <a:pt x="313656" y="474845"/>
                  <a:pt x="336648" y="479503"/>
                  <a:pt x="355031" y="469939"/>
                </a:cubicBezTo>
                <a:cubicBezTo>
                  <a:pt x="364743" y="464935"/>
                  <a:pt x="380798" y="451556"/>
                  <a:pt x="379707" y="419051"/>
                </a:cubicBezTo>
                <a:cubicBezTo>
                  <a:pt x="380798" y="386149"/>
                  <a:pt x="364743" y="372820"/>
                  <a:pt x="355031" y="367815"/>
                </a:cubicBezTo>
                <a:cubicBezTo>
                  <a:pt x="336648" y="358252"/>
                  <a:pt x="313656" y="362910"/>
                  <a:pt x="301417" y="372126"/>
                </a:cubicBezTo>
                <a:cubicBezTo>
                  <a:pt x="293241" y="378320"/>
                  <a:pt x="284719" y="380302"/>
                  <a:pt x="277484" y="377676"/>
                </a:cubicBezTo>
                <a:cubicBezTo>
                  <a:pt x="271092" y="375347"/>
                  <a:pt x="266187" y="369599"/>
                  <a:pt x="264601" y="362662"/>
                </a:cubicBezTo>
                <a:cubicBezTo>
                  <a:pt x="261777" y="350274"/>
                  <a:pt x="263461" y="287147"/>
                  <a:pt x="264601" y="258407"/>
                </a:cubicBezTo>
                <a:cubicBezTo>
                  <a:pt x="273520" y="258407"/>
                  <a:pt x="282687" y="258457"/>
                  <a:pt x="291557" y="258457"/>
                </a:cubicBezTo>
                <a:cubicBezTo>
                  <a:pt x="346062" y="258605"/>
                  <a:pt x="382433" y="258556"/>
                  <a:pt x="390856" y="256623"/>
                </a:cubicBezTo>
                <a:cubicBezTo>
                  <a:pt x="401212" y="254245"/>
                  <a:pt x="409834" y="246763"/>
                  <a:pt x="413352" y="237150"/>
                </a:cubicBezTo>
                <a:cubicBezTo>
                  <a:pt x="417267" y="226397"/>
                  <a:pt x="414789" y="214357"/>
                  <a:pt x="406316" y="203158"/>
                </a:cubicBezTo>
                <a:cubicBezTo>
                  <a:pt x="398735" y="193099"/>
                  <a:pt x="394870" y="174220"/>
                  <a:pt x="402748" y="159058"/>
                </a:cubicBezTo>
                <a:cubicBezTo>
                  <a:pt x="409834" y="145382"/>
                  <a:pt x="424749" y="138494"/>
                  <a:pt x="446254" y="139238"/>
                </a:cubicBezTo>
                <a:cubicBezTo>
                  <a:pt x="467363" y="138494"/>
                  <a:pt x="482277" y="145382"/>
                  <a:pt x="489363" y="159058"/>
                </a:cubicBezTo>
                <a:cubicBezTo>
                  <a:pt x="497242" y="174220"/>
                  <a:pt x="493426" y="193099"/>
                  <a:pt x="485796" y="203158"/>
                </a:cubicBezTo>
                <a:cubicBezTo>
                  <a:pt x="477372" y="214357"/>
                  <a:pt x="474845" y="226397"/>
                  <a:pt x="478759" y="237150"/>
                </a:cubicBezTo>
                <a:cubicBezTo>
                  <a:pt x="482277" y="246763"/>
                  <a:pt x="490899" y="254245"/>
                  <a:pt x="501305" y="256623"/>
                </a:cubicBezTo>
                <a:cubicBezTo>
                  <a:pt x="507400" y="258011"/>
                  <a:pt x="528360" y="258457"/>
                  <a:pt x="560270" y="258506"/>
                </a:cubicBezTo>
                <a:cubicBezTo>
                  <a:pt x="561360" y="287295"/>
                  <a:pt x="563045" y="350274"/>
                  <a:pt x="560221" y="362662"/>
                </a:cubicBezTo>
                <a:cubicBezTo>
                  <a:pt x="558635" y="369599"/>
                  <a:pt x="553680" y="375347"/>
                  <a:pt x="547338" y="377676"/>
                </a:cubicBezTo>
                <a:cubicBezTo>
                  <a:pt x="540054" y="380302"/>
                  <a:pt x="531580" y="378369"/>
                  <a:pt x="523355" y="372126"/>
                </a:cubicBezTo>
                <a:cubicBezTo>
                  <a:pt x="511116" y="362910"/>
                  <a:pt x="488174" y="358252"/>
                  <a:pt x="469741" y="367815"/>
                </a:cubicBezTo>
                <a:cubicBezTo>
                  <a:pt x="460079" y="372820"/>
                  <a:pt x="443975" y="386149"/>
                  <a:pt x="445114" y="418704"/>
                </a:cubicBezTo>
                <a:cubicBezTo>
                  <a:pt x="443975" y="451556"/>
                  <a:pt x="460079" y="464935"/>
                  <a:pt x="469741" y="469939"/>
                </a:cubicBezTo>
                <a:cubicBezTo>
                  <a:pt x="488174" y="479503"/>
                  <a:pt x="511116" y="474845"/>
                  <a:pt x="523355" y="465579"/>
                </a:cubicBezTo>
                <a:cubicBezTo>
                  <a:pt x="531580" y="459385"/>
                  <a:pt x="540054" y="457452"/>
                  <a:pt x="547338" y="460079"/>
                </a:cubicBezTo>
                <a:cubicBezTo>
                  <a:pt x="553680" y="462358"/>
                  <a:pt x="558635" y="468155"/>
                  <a:pt x="560221" y="475092"/>
                </a:cubicBezTo>
                <a:cubicBezTo>
                  <a:pt x="562946" y="487133"/>
                  <a:pt x="561410" y="547288"/>
                  <a:pt x="560369" y="576969"/>
                </a:cubicBezTo>
                <a:cubicBezTo>
                  <a:pt x="528409" y="577018"/>
                  <a:pt x="507400" y="577415"/>
                  <a:pt x="501305" y="578852"/>
                </a:cubicBezTo>
                <a:cubicBezTo>
                  <a:pt x="490899" y="581230"/>
                  <a:pt x="482277" y="588663"/>
                  <a:pt x="478759" y="598325"/>
                </a:cubicBezTo>
                <a:cubicBezTo>
                  <a:pt x="474845" y="609028"/>
                  <a:pt x="477372" y="621119"/>
                  <a:pt x="485796" y="632317"/>
                </a:cubicBezTo>
                <a:cubicBezTo>
                  <a:pt x="493426" y="642376"/>
                  <a:pt x="497242" y="661255"/>
                  <a:pt x="489363" y="676417"/>
                </a:cubicBezTo>
                <a:cubicBezTo>
                  <a:pt x="482277" y="690093"/>
                  <a:pt x="467313" y="696931"/>
                  <a:pt x="445907" y="696237"/>
                </a:cubicBezTo>
                <a:cubicBezTo>
                  <a:pt x="424799" y="696882"/>
                  <a:pt x="409834" y="690093"/>
                  <a:pt x="402748" y="676417"/>
                </a:cubicBezTo>
                <a:cubicBezTo>
                  <a:pt x="394870" y="661255"/>
                  <a:pt x="398735" y="642376"/>
                  <a:pt x="406316" y="632317"/>
                </a:cubicBezTo>
                <a:cubicBezTo>
                  <a:pt x="414789" y="621119"/>
                  <a:pt x="417267" y="609028"/>
                  <a:pt x="413352" y="598325"/>
                </a:cubicBezTo>
                <a:cubicBezTo>
                  <a:pt x="409834" y="588663"/>
                  <a:pt x="401212" y="581230"/>
                  <a:pt x="390856" y="578852"/>
                </a:cubicBezTo>
                <a:cubicBezTo>
                  <a:pt x="382433" y="576919"/>
                  <a:pt x="346062" y="576870"/>
                  <a:pt x="291557" y="576969"/>
                </a:cubicBezTo>
                <a:cubicBezTo>
                  <a:pt x="282637" y="577018"/>
                  <a:pt x="273471" y="577018"/>
                  <a:pt x="264502" y="577018"/>
                </a:cubicBezTo>
                <a:cubicBezTo>
                  <a:pt x="263412" y="547387"/>
                  <a:pt x="261876" y="487133"/>
                  <a:pt x="264651" y="475092"/>
                </a:cubicBezTo>
                <a:close/>
                <a:moveTo>
                  <a:pt x="264601" y="803515"/>
                </a:moveTo>
                <a:cubicBezTo>
                  <a:pt x="266187" y="796578"/>
                  <a:pt x="271092" y="790830"/>
                  <a:pt x="277484" y="788501"/>
                </a:cubicBezTo>
                <a:cubicBezTo>
                  <a:pt x="284719" y="785825"/>
                  <a:pt x="293241" y="787807"/>
                  <a:pt x="301417" y="794001"/>
                </a:cubicBezTo>
                <a:cubicBezTo>
                  <a:pt x="313656" y="803267"/>
                  <a:pt x="336648" y="807925"/>
                  <a:pt x="355031" y="798362"/>
                </a:cubicBezTo>
                <a:cubicBezTo>
                  <a:pt x="364743" y="793357"/>
                  <a:pt x="380798" y="779978"/>
                  <a:pt x="379707" y="747473"/>
                </a:cubicBezTo>
                <a:cubicBezTo>
                  <a:pt x="380798" y="714571"/>
                  <a:pt x="364743" y="701242"/>
                  <a:pt x="355031" y="696237"/>
                </a:cubicBezTo>
                <a:cubicBezTo>
                  <a:pt x="336648" y="686674"/>
                  <a:pt x="313656" y="691332"/>
                  <a:pt x="301417" y="700598"/>
                </a:cubicBezTo>
                <a:cubicBezTo>
                  <a:pt x="293241" y="706792"/>
                  <a:pt x="284719" y="708724"/>
                  <a:pt x="277484" y="706098"/>
                </a:cubicBezTo>
                <a:cubicBezTo>
                  <a:pt x="271092" y="703769"/>
                  <a:pt x="266187" y="698021"/>
                  <a:pt x="264601" y="691084"/>
                </a:cubicBezTo>
                <a:cubicBezTo>
                  <a:pt x="261777" y="678697"/>
                  <a:pt x="263461" y="615718"/>
                  <a:pt x="264601" y="586929"/>
                </a:cubicBezTo>
                <a:cubicBezTo>
                  <a:pt x="272975" y="586929"/>
                  <a:pt x="281993" y="586929"/>
                  <a:pt x="291557" y="586879"/>
                </a:cubicBezTo>
                <a:cubicBezTo>
                  <a:pt x="333328" y="586780"/>
                  <a:pt x="380698" y="586681"/>
                  <a:pt x="388627" y="588514"/>
                </a:cubicBezTo>
                <a:cubicBezTo>
                  <a:pt x="395762" y="590149"/>
                  <a:pt x="401708" y="595204"/>
                  <a:pt x="404086" y="601744"/>
                </a:cubicBezTo>
                <a:cubicBezTo>
                  <a:pt x="406762" y="609177"/>
                  <a:pt x="404780" y="617898"/>
                  <a:pt x="398438" y="626321"/>
                </a:cubicBezTo>
                <a:cubicBezTo>
                  <a:pt x="388973" y="638808"/>
                  <a:pt x="384217" y="662196"/>
                  <a:pt x="393978" y="680976"/>
                </a:cubicBezTo>
                <a:cubicBezTo>
                  <a:pt x="399082" y="690886"/>
                  <a:pt x="412758" y="707287"/>
                  <a:pt x="445907" y="706148"/>
                </a:cubicBezTo>
                <a:cubicBezTo>
                  <a:pt x="479503" y="707188"/>
                  <a:pt x="493030" y="690886"/>
                  <a:pt x="498183" y="680976"/>
                </a:cubicBezTo>
                <a:cubicBezTo>
                  <a:pt x="507895" y="662196"/>
                  <a:pt x="503138" y="638808"/>
                  <a:pt x="493724" y="626321"/>
                </a:cubicBezTo>
                <a:cubicBezTo>
                  <a:pt x="487381" y="617898"/>
                  <a:pt x="485350" y="609177"/>
                  <a:pt x="488075" y="601744"/>
                </a:cubicBezTo>
                <a:cubicBezTo>
                  <a:pt x="490453" y="595204"/>
                  <a:pt x="496350" y="590149"/>
                  <a:pt x="503485" y="588514"/>
                </a:cubicBezTo>
                <a:cubicBezTo>
                  <a:pt x="508738" y="587325"/>
                  <a:pt x="531283" y="586929"/>
                  <a:pt x="557991" y="586879"/>
                </a:cubicBezTo>
                <a:cubicBezTo>
                  <a:pt x="557248" y="606947"/>
                  <a:pt x="554869" y="678300"/>
                  <a:pt x="558288" y="693264"/>
                </a:cubicBezTo>
                <a:cubicBezTo>
                  <a:pt x="560617" y="703472"/>
                  <a:pt x="567951" y="711945"/>
                  <a:pt x="577415" y="715414"/>
                </a:cubicBezTo>
                <a:cubicBezTo>
                  <a:pt x="587969" y="719229"/>
                  <a:pt x="599812" y="716801"/>
                  <a:pt x="610763" y="708476"/>
                </a:cubicBezTo>
                <a:cubicBezTo>
                  <a:pt x="620574" y="701044"/>
                  <a:pt x="639007" y="697328"/>
                  <a:pt x="653822" y="705008"/>
                </a:cubicBezTo>
                <a:cubicBezTo>
                  <a:pt x="667151" y="711945"/>
                  <a:pt x="673841" y="726513"/>
                  <a:pt x="673147" y="747473"/>
                </a:cubicBezTo>
                <a:cubicBezTo>
                  <a:pt x="673841" y="768086"/>
                  <a:pt x="667151" y="782654"/>
                  <a:pt x="653822" y="789542"/>
                </a:cubicBezTo>
                <a:cubicBezTo>
                  <a:pt x="639007" y="797271"/>
                  <a:pt x="620574" y="793506"/>
                  <a:pt x="610763" y="786073"/>
                </a:cubicBezTo>
                <a:cubicBezTo>
                  <a:pt x="599812" y="777798"/>
                  <a:pt x="587969" y="775370"/>
                  <a:pt x="577415" y="779185"/>
                </a:cubicBezTo>
                <a:cubicBezTo>
                  <a:pt x="567951" y="782654"/>
                  <a:pt x="560617" y="791127"/>
                  <a:pt x="558288" y="801285"/>
                </a:cubicBezTo>
                <a:cubicBezTo>
                  <a:pt x="554968" y="815952"/>
                  <a:pt x="557149" y="884580"/>
                  <a:pt x="557941" y="906283"/>
                </a:cubicBezTo>
                <a:cubicBezTo>
                  <a:pt x="530788" y="905887"/>
                  <a:pt x="508985" y="905044"/>
                  <a:pt x="503485" y="903805"/>
                </a:cubicBezTo>
                <a:cubicBezTo>
                  <a:pt x="496350" y="902170"/>
                  <a:pt x="490453" y="897116"/>
                  <a:pt x="488075" y="890575"/>
                </a:cubicBezTo>
                <a:cubicBezTo>
                  <a:pt x="485350" y="883143"/>
                  <a:pt x="487381" y="874422"/>
                  <a:pt x="493724" y="865998"/>
                </a:cubicBezTo>
                <a:cubicBezTo>
                  <a:pt x="503138" y="853512"/>
                  <a:pt x="507895" y="830124"/>
                  <a:pt x="498183" y="811344"/>
                </a:cubicBezTo>
                <a:cubicBezTo>
                  <a:pt x="493030" y="801434"/>
                  <a:pt x="479404" y="785082"/>
                  <a:pt x="446254" y="786172"/>
                </a:cubicBezTo>
                <a:cubicBezTo>
                  <a:pt x="412659" y="785131"/>
                  <a:pt x="399082" y="801434"/>
                  <a:pt x="393978" y="811344"/>
                </a:cubicBezTo>
                <a:cubicBezTo>
                  <a:pt x="384217" y="830124"/>
                  <a:pt x="388973" y="853512"/>
                  <a:pt x="398438" y="865998"/>
                </a:cubicBezTo>
                <a:cubicBezTo>
                  <a:pt x="404780" y="874422"/>
                  <a:pt x="406762" y="883143"/>
                  <a:pt x="404037" y="890575"/>
                </a:cubicBezTo>
                <a:cubicBezTo>
                  <a:pt x="401708" y="897116"/>
                  <a:pt x="395762" y="902170"/>
                  <a:pt x="388627" y="903805"/>
                </a:cubicBezTo>
                <a:cubicBezTo>
                  <a:pt x="380698" y="905639"/>
                  <a:pt x="333328" y="905540"/>
                  <a:pt x="291557" y="905391"/>
                </a:cubicBezTo>
                <a:lnTo>
                  <a:pt x="264502" y="905391"/>
                </a:lnTo>
                <a:cubicBezTo>
                  <a:pt x="263412" y="875661"/>
                  <a:pt x="261876" y="815556"/>
                  <a:pt x="264651" y="803515"/>
                </a:cubicBezTo>
                <a:close/>
                <a:moveTo>
                  <a:pt x="264601" y="1131937"/>
                </a:moveTo>
                <a:cubicBezTo>
                  <a:pt x="266187" y="1125000"/>
                  <a:pt x="271092" y="1119252"/>
                  <a:pt x="277484" y="1116923"/>
                </a:cubicBezTo>
                <a:cubicBezTo>
                  <a:pt x="284719" y="1114248"/>
                  <a:pt x="293241" y="1116230"/>
                  <a:pt x="301417" y="1122423"/>
                </a:cubicBezTo>
                <a:cubicBezTo>
                  <a:pt x="313656" y="1131689"/>
                  <a:pt x="336648" y="1136347"/>
                  <a:pt x="355031" y="1126784"/>
                </a:cubicBezTo>
                <a:cubicBezTo>
                  <a:pt x="364743" y="1121779"/>
                  <a:pt x="380798" y="1108401"/>
                  <a:pt x="379707" y="1075895"/>
                </a:cubicBezTo>
                <a:cubicBezTo>
                  <a:pt x="380798" y="1042994"/>
                  <a:pt x="364743" y="1029664"/>
                  <a:pt x="355031" y="1024660"/>
                </a:cubicBezTo>
                <a:cubicBezTo>
                  <a:pt x="336648" y="1015096"/>
                  <a:pt x="313656" y="1019754"/>
                  <a:pt x="301417" y="1029020"/>
                </a:cubicBezTo>
                <a:cubicBezTo>
                  <a:pt x="293241" y="1035214"/>
                  <a:pt x="284719" y="1037147"/>
                  <a:pt x="277484" y="1034520"/>
                </a:cubicBezTo>
                <a:cubicBezTo>
                  <a:pt x="271092" y="1032191"/>
                  <a:pt x="266187" y="1026444"/>
                  <a:pt x="264601" y="1019507"/>
                </a:cubicBezTo>
                <a:cubicBezTo>
                  <a:pt x="261777" y="1007119"/>
                  <a:pt x="263461" y="944041"/>
                  <a:pt x="264601" y="915301"/>
                </a:cubicBezTo>
                <a:lnTo>
                  <a:pt x="291507" y="915301"/>
                </a:lnTo>
                <a:cubicBezTo>
                  <a:pt x="346062" y="915450"/>
                  <a:pt x="382433" y="915400"/>
                  <a:pt x="390856" y="913468"/>
                </a:cubicBezTo>
                <a:cubicBezTo>
                  <a:pt x="401212" y="911089"/>
                  <a:pt x="409834" y="903657"/>
                  <a:pt x="413352" y="893994"/>
                </a:cubicBezTo>
                <a:cubicBezTo>
                  <a:pt x="417267" y="883291"/>
                  <a:pt x="414789" y="871201"/>
                  <a:pt x="406316" y="860003"/>
                </a:cubicBezTo>
                <a:cubicBezTo>
                  <a:pt x="398735" y="849944"/>
                  <a:pt x="394870" y="831065"/>
                  <a:pt x="402748" y="815903"/>
                </a:cubicBezTo>
                <a:cubicBezTo>
                  <a:pt x="409834" y="802226"/>
                  <a:pt x="424749" y="795339"/>
                  <a:pt x="446254" y="796082"/>
                </a:cubicBezTo>
                <a:cubicBezTo>
                  <a:pt x="467363" y="795339"/>
                  <a:pt x="482277" y="802226"/>
                  <a:pt x="489363" y="815903"/>
                </a:cubicBezTo>
                <a:cubicBezTo>
                  <a:pt x="497242" y="831065"/>
                  <a:pt x="493426" y="849944"/>
                  <a:pt x="485796" y="860003"/>
                </a:cubicBezTo>
                <a:cubicBezTo>
                  <a:pt x="477372" y="871201"/>
                  <a:pt x="474845" y="883291"/>
                  <a:pt x="478759" y="893994"/>
                </a:cubicBezTo>
                <a:cubicBezTo>
                  <a:pt x="482277" y="903657"/>
                  <a:pt x="490899" y="911089"/>
                  <a:pt x="501305" y="913468"/>
                </a:cubicBezTo>
                <a:cubicBezTo>
                  <a:pt x="507251" y="914855"/>
                  <a:pt x="529896" y="915747"/>
                  <a:pt x="557941" y="916193"/>
                </a:cubicBezTo>
                <a:cubicBezTo>
                  <a:pt x="557149" y="937302"/>
                  <a:pt x="554919" y="1006921"/>
                  <a:pt x="558288" y="1021687"/>
                </a:cubicBezTo>
                <a:cubicBezTo>
                  <a:pt x="560617" y="1031894"/>
                  <a:pt x="567951" y="1040367"/>
                  <a:pt x="577415" y="1043836"/>
                </a:cubicBezTo>
                <a:cubicBezTo>
                  <a:pt x="587969" y="1047651"/>
                  <a:pt x="599812" y="1045223"/>
                  <a:pt x="610763" y="1036899"/>
                </a:cubicBezTo>
                <a:cubicBezTo>
                  <a:pt x="620574" y="1029466"/>
                  <a:pt x="639007" y="1025750"/>
                  <a:pt x="653822" y="1033430"/>
                </a:cubicBezTo>
                <a:cubicBezTo>
                  <a:pt x="667151" y="1040367"/>
                  <a:pt x="673841" y="1054935"/>
                  <a:pt x="673147" y="1075895"/>
                </a:cubicBezTo>
                <a:cubicBezTo>
                  <a:pt x="673841" y="1096508"/>
                  <a:pt x="667151" y="1111076"/>
                  <a:pt x="653822" y="1117964"/>
                </a:cubicBezTo>
                <a:cubicBezTo>
                  <a:pt x="639007" y="1125694"/>
                  <a:pt x="620574" y="1121928"/>
                  <a:pt x="610763" y="1114545"/>
                </a:cubicBezTo>
                <a:cubicBezTo>
                  <a:pt x="599812" y="1106220"/>
                  <a:pt x="587969" y="1103792"/>
                  <a:pt x="577415" y="1107608"/>
                </a:cubicBezTo>
                <a:cubicBezTo>
                  <a:pt x="567951" y="1111076"/>
                  <a:pt x="560617" y="1119549"/>
                  <a:pt x="558288" y="1129707"/>
                </a:cubicBezTo>
                <a:cubicBezTo>
                  <a:pt x="554968" y="1144176"/>
                  <a:pt x="557099" y="1211218"/>
                  <a:pt x="557892" y="1233863"/>
                </a:cubicBezTo>
                <a:cubicBezTo>
                  <a:pt x="531234" y="1233813"/>
                  <a:pt x="508738" y="1233417"/>
                  <a:pt x="503485" y="1232228"/>
                </a:cubicBezTo>
                <a:cubicBezTo>
                  <a:pt x="496350" y="1230593"/>
                  <a:pt x="490453" y="1225539"/>
                  <a:pt x="488075" y="1218998"/>
                </a:cubicBezTo>
                <a:cubicBezTo>
                  <a:pt x="485350" y="1211565"/>
                  <a:pt x="487381" y="1202844"/>
                  <a:pt x="493724" y="1194421"/>
                </a:cubicBezTo>
                <a:cubicBezTo>
                  <a:pt x="503138" y="1181934"/>
                  <a:pt x="507895" y="1158546"/>
                  <a:pt x="498183" y="1139766"/>
                </a:cubicBezTo>
                <a:cubicBezTo>
                  <a:pt x="493030" y="1129856"/>
                  <a:pt x="479404" y="1113554"/>
                  <a:pt x="446254" y="1114594"/>
                </a:cubicBezTo>
                <a:cubicBezTo>
                  <a:pt x="412659" y="1113554"/>
                  <a:pt x="399082" y="1129856"/>
                  <a:pt x="393978" y="1139766"/>
                </a:cubicBezTo>
                <a:cubicBezTo>
                  <a:pt x="384217" y="1158546"/>
                  <a:pt x="388973" y="1181934"/>
                  <a:pt x="398438" y="1194421"/>
                </a:cubicBezTo>
                <a:cubicBezTo>
                  <a:pt x="404780" y="1202844"/>
                  <a:pt x="406762" y="1211565"/>
                  <a:pt x="404086" y="1218998"/>
                </a:cubicBezTo>
                <a:cubicBezTo>
                  <a:pt x="401708" y="1225539"/>
                  <a:pt x="395762" y="1230593"/>
                  <a:pt x="388627" y="1232228"/>
                </a:cubicBezTo>
                <a:cubicBezTo>
                  <a:pt x="380698" y="1234061"/>
                  <a:pt x="333377" y="1233962"/>
                  <a:pt x="291557" y="1233813"/>
                </a:cubicBezTo>
                <a:lnTo>
                  <a:pt x="264502" y="1233813"/>
                </a:lnTo>
                <a:cubicBezTo>
                  <a:pt x="263412" y="1204083"/>
                  <a:pt x="261876" y="1143978"/>
                  <a:pt x="264651" y="1131937"/>
                </a:cubicBezTo>
                <a:close/>
                <a:moveTo>
                  <a:pt x="264601" y="1460359"/>
                </a:moveTo>
                <a:cubicBezTo>
                  <a:pt x="266187" y="1453422"/>
                  <a:pt x="271092" y="1447675"/>
                  <a:pt x="277484" y="1445346"/>
                </a:cubicBezTo>
                <a:cubicBezTo>
                  <a:pt x="284719" y="1442670"/>
                  <a:pt x="293241" y="1444652"/>
                  <a:pt x="301417" y="1450846"/>
                </a:cubicBezTo>
                <a:cubicBezTo>
                  <a:pt x="313656" y="1460112"/>
                  <a:pt x="336598" y="1464769"/>
                  <a:pt x="355031" y="1455206"/>
                </a:cubicBezTo>
                <a:cubicBezTo>
                  <a:pt x="364743" y="1450202"/>
                  <a:pt x="380798" y="1436872"/>
                  <a:pt x="379707" y="1404318"/>
                </a:cubicBezTo>
                <a:cubicBezTo>
                  <a:pt x="380798" y="1371416"/>
                  <a:pt x="364743" y="1358087"/>
                  <a:pt x="355031" y="1353082"/>
                </a:cubicBezTo>
                <a:cubicBezTo>
                  <a:pt x="336648" y="1343519"/>
                  <a:pt x="313706" y="1348177"/>
                  <a:pt x="301417" y="1357443"/>
                </a:cubicBezTo>
                <a:cubicBezTo>
                  <a:pt x="293241" y="1363636"/>
                  <a:pt x="284719" y="1365569"/>
                  <a:pt x="277484" y="1362943"/>
                </a:cubicBezTo>
                <a:cubicBezTo>
                  <a:pt x="271092" y="1360614"/>
                  <a:pt x="266187" y="1354866"/>
                  <a:pt x="264601" y="1347929"/>
                </a:cubicBezTo>
                <a:cubicBezTo>
                  <a:pt x="261777" y="1335541"/>
                  <a:pt x="263461" y="1272463"/>
                  <a:pt x="264601" y="1243724"/>
                </a:cubicBezTo>
                <a:lnTo>
                  <a:pt x="291557" y="1243724"/>
                </a:lnTo>
                <a:cubicBezTo>
                  <a:pt x="346062" y="1243872"/>
                  <a:pt x="382433" y="1243823"/>
                  <a:pt x="390856" y="1241890"/>
                </a:cubicBezTo>
                <a:cubicBezTo>
                  <a:pt x="401212" y="1239512"/>
                  <a:pt x="409834" y="1232079"/>
                  <a:pt x="413352" y="1222417"/>
                </a:cubicBezTo>
                <a:cubicBezTo>
                  <a:pt x="417267" y="1211714"/>
                  <a:pt x="414789" y="1199624"/>
                  <a:pt x="406316" y="1188425"/>
                </a:cubicBezTo>
                <a:cubicBezTo>
                  <a:pt x="398735" y="1178366"/>
                  <a:pt x="394870" y="1159487"/>
                  <a:pt x="402748" y="1144325"/>
                </a:cubicBezTo>
                <a:cubicBezTo>
                  <a:pt x="409834" y="1130649"/>
                  <a:pt x="424749" y="1123761"/>
                  <a:pt x="446254" y="1124505"/>
                </a:cubicBezTo>
                <a:cubicBezTo>
                  <a:pt x="467363" y="1123811"/>
                  <a:pt x="482277" y="1130649"/>
                  <a:pt x="489363" y="1144325"/>
                </a:cubicBezTo>
                <a:cubicBezTo>
                  <a:pt x="497242" y="1159487"/>
                  <a:pt x="493426" y="1178366"/>
                  <a:pt x="485796" y="1188425"/>
                </a:cubicBezTo>
                <a:cubicBezTo>
                  <a:pt x="477372" y="1199624"/>
                  <a:pt x="474845" y="1211714"/>
                  <a:pt x="478759" y="1222417"/>
                </a:cubicBezTo>
                <a:cubicBezTo>
                  <a:pt x="482277" y="1232079"/>
                  <a:pt x="490899" y="1239512"/>
                  <a:pt x="501305" y="1241890"/>
                </a:cubicBezTo>
                <a:cubicBezTo>
                  <a:pt x="507400" y="1243278"/>
                  <a:pt x="528360" y="1243724"/>
                  <a:pt x="560270" y="1243773"/>
                </a:cubicBezTo>
                <a:cubicBezTo>
                  <a:pt x="561360" y="1272562"/>
                  <a:pt x="563045" y="1335541"/>
                  <a:pt x="560221" y="1347929"/>
                </a:cubicBezTo>
                <a:cubicBezTo>
                  <a:pt x="558635" y="1354866"/>
                  <a:pt x="553680" y="1360614"/>
                  <a:pt x="547338" y="1362943"/>
                </a:cubicBezTo>
                <a:cubicBezTo>
                  <a:pt x="540054" y="1365569"/>
                  <a:pt x="531580" y="1363636"/>
                  <a:pt x="523355" y="1357443"/>
                </a:cubicBezTo>
                <a:cubicBezTo>
                  <a:pt x="511116" y="1348177"/>
                  <a:pt x="488174" y="1343519"/>
                  <a:pt x="469741" y="1353082"/>
                </a:cubicBezTo>
                <a:cubicBezTo>
                  <a:pt x="460079" y="1358087"/>
                  <a:pt x="443975" y="1371416"/>
                  <a:pt x="445114" y="1403971"/>
                </a:cubicBezTo>
                <a:cubicBezTo>
                  <a:pt x="443975" y="1436872"/>
                  <a:pt x="460079" y="1450202"/>
                  <a:pt x="469741" y="1455206"/>
                </a:cubicBezTo>
                <a:cubicBezTo>
                  <a:pt x="488174" y="1464769"/>
                  <a:pt x="511116" y="1460112"/>
                  <a:pt x="523355" y="1450846"/>
                </a:cubicBezTo>
                <a:cubicBezTo>
                  <a:pt x="531580" y="1444652"/>
                  <a:pt x="540054" y="1442670"/>
                  <a:pt x="547338" y="1445346"/>
                </a:cubicBezTo>
                <a:cubicBezTo>
                  <a:pt x="553680" y="1447675"/>
                  <a:pt x="558635" y="1453422"/>
                  <a:pt x="560221" y="1460359"/>
                </a:cubicBezTo>
                <a:cubicBezTo>
                  <a:pt x="562946" y="1472400"/>
                  <a:pt x="561410" y="1532555"/>
                  <a:pt x="560369" y="1562236"/>
                </a:cubicBezTo>
                <a:cubicBezTo>
                  <a:pt x="528409" y="1562285"/>
                  <a:pt x="507400" y="1562731"/>
                  <a:pt x="501305" y="1564119"/>
                </a:cubicBezTo>
                <a:cubicBezTo>
                  <a:pt x="490899" y="1566497"/>
                  <a:pt x="482277" y="1573930"/>
                  <a:pt x="478759" y="1583592"/>
                </a:cubicBezTo>
                <a:cubicBezTo>
                  <a:pt x="474845" y="1594295"/>
                  <a:pt x="477372" y="1606386"/>
                  <a:pt x="485796" y="1617584"/>
                </a:cubicBezTo>
                <a:cubicBezTo>
                  <a:pt x="493426" y="1627643"/>
                  <a:pt x="497242" y="1646522"/>
                  <a:pt x="489363" y="1661684"/>
                </a:cubicBezTo>
                <a:cubicBezTo>
                  <a:pt x="482277" y="1675360"/>
                  <a:pt x="467313" y="1682099"/>
                  <a:pt x="445907" y="1681504"/>
                </a:cubicBezTo>
                <a:cubicBezTo>
                  <a:pt x="424749" y="1682149"/>
                  <a:pt x="409834" y="1675360"/>
                  <a:pt x="402748" y="1661684"/>
                </a:cubicBezTo>
                <a:cubicBezTo>
                  <a:pt x="394870" y="1646522"/>
                  <a:pt x="398735" y="1627643"/>
                  <a:pt x="406316" y="1617584"/>
                </a:cubicBezTo>
                <a:cubicBezTo>
                  <a:pt x="414789" y="1606386"/>
                  <a:pt x="417267" y="1594295"/>
                  <a:pt x="413352" y="1583592"/>
                </a:cubicBezTo>
                <a:cubicBezTo>
                  <a:pt x="409834" y="1573930"/>
                  <a:pt x="401212" y="1566497"/>
                  <a:pt x="390856" y="1564119"/>
                </a:cubicBezTo>
                <a:cubicBezTo>
                  <a:pt x="382433" y="1562186"/>
                  <a:pt x="346062" y="1562137"/>
                  <a:pt x="291557" y="1562285"/>
                </a:cubicBezTo>
                <a:lnTo>
                  <a:pt x="264502" y="1562285"/>
                </a:lnTo>
                <a:cubicBezTo>
                  <a:pt x="263412" y="1532654"/>
                  <a:pt x="261876" y="1472450"/>
                  <a:pt x="264651" y="1460359"/>
                </a:cubicBezTo>
                <a:close/>
                <a:moveTo>
                  <a:pt x="264601" y="1788782"/>
                </a:moveTo>
                <a:cubicBezTo>
                  <a:pt x="266187" y="1781845"/>
                  <a:pt x="271092" y="1776097"/>
                  <a:pt x="277484" y="1773768"/>
                </a:cubicBezTo>
                <a:cubicBezTo>
                  <a:pt x="284719" y="1771142"/>
                  <a:pt x="293241" y="1773074"/>
                  <a:pt x="301417" y="1779268"/>
                </a:cubicBezTo>
                <a:cubicBezTo>
                  <a:pt x="313656" y="1788534"/>
                  <a:pt x="336648" y="1793192"/>
                  <a:pt x="355031" y="1783628"/>
                </a:cubicBezTo>
                <a:cubicBezTo>
                  <a:pt x="364743" y="1778624"/>
                  <a:pt x="380798" y="1765295"/>
                  <a:pt x="379707" y="1732740"/>
                </a:cubicBezTo>
                <a:cubicBezTo>
                  <a:pt x="380798" y="1699838"/>
                  <a:pt x="364743" y="1686509"/>
                  <a:pt x="355031" y="1681504"/>
                </a:cubicBezTo>
                <a:cubicBezTo>
                  <a:pt x="336598" y="1671941"/>
                  <a:pt x="313656" y="1676599"/>
                  <a:pt x="301417" y="1685865"/>
                </a:cubicBezTo>
                <a:cubicBezTo>
                  <a:pt x="293241" y="1692059"/>
                  <a:pt x="284719" y="1693991"/>
                  <a:pt x="277484" y="1691365"/>
                </a:cubicBezTo>
                <a:cubicBezTo>
                  <a:pt x="271092" y="1689036"/>
                  <a:pt x="266187" y="1683288"/>
                  <a:pt x="264601" y="1676351"/>
                </a:cubicBezTo>
                <a:cubicBezTo>
                  <a:pt x="261777" y="1663963"/>
                  <a:pt x="263461" y="1600985"/>
                  <a:pt x="264601" y="1572196"/>
                </a:cubicBezTo>
                <a:lnTo>
                  <a:pt x="291557" y="1572196"/>
                </a:lnTo>
                <a:cubicBezTo>
                  <a:pt x="333328" y="1572096"/>
                  <a:pt x="380698" y="1571948"/>
                  <a:pt x="388627" y="1573781"/>
                </a:cubicBezTo>
                <a:cubicBezTo>
                  <a:pt x="395762" y="1575416"/>
                  <a:pt x="401658" y="1580470"/>
                  <a:pt x="404037" y="1587011"/>
                </a:cubicBezTo>
                <a:cubicBezTo>
                  <a:pt x="406762" y="1594444"/>
                  <a:pt x="404780" y="1603165"/>
                  <a:pt x="398438" y="1611588"/>
                </a:cubicBezTo>
                <a:cubicBezTo>
                  <a:pt x="388973" y="1624075"/>
                  <a:pt x="384217" y="1647463"/>
                  <a:pt x="393978" y="1666243"/>
                </a:cubicBezTo>
                <a:cubicBezTo>
                  <a:pt x="399082" y="1676153"/>
                  <a:pt x="412807" y="1692604"/>
                  <a:pt x="445907" y="1691415"/>
                </a:cubicBezTo>
                <a:cubicBezTo>
                  <a:pt x="479503" y="1692604"/>
                  <a:pt x="493030" y="1676153"/>
                  <a:pt x="498183" y="1666243"/>
                </a:cubicBezTo>
                <a:cubicBezTo>
                  <a:pt x="507895" y="1647463"/>
                  <a:pt x="503138" y="1624075"/>
                  <a:pt x="493724" y="1611588"/>
                </a:cubicBezTo>
                <a:cubicBezTo>
                  <a:pt x="487381" y="1603165"/>
                  <a:pt x="485350" y="1594444"/>
                  <a:pt x="488075" y="1587011"/>
                </a:cubicBezTo>
                <a:cubicBezTo>
                  <a:pt x="490453" y="1580470"/>
                  <a:pt x="496350" y="1575416"/>
                  <a:pt x="503485" y="1573781"/>
                </a:cubicBezTo>
                <a:cubicBezTo>
                  <a:pt x="508738" y="1572592"/>
                  <a:pt x="531283" y="1572196"/>
                  <a:pt x="557991" y="1572146"/>
                </a:cubicBezTo>
                <a:cubicBezTo>
                  <a:pt x="557248" y="1592214"/>
                  <a:pt x="554869" y="1663567"/>
                  <a:pt x="558288" y="1678531"/>
                </a:cubicBezTo>
                <a:cubicBezTo>
                  <a:pt x="560617" y="1688739"/>
                  <a:pt x="567951" y="1697212"/>
                  <a:pt x="577415" y="1700681"/>
                </a:cubicBezTo>
                <a:cubicBezTo>
                  <a:pt x="587969" y="1704496"/>
                  <a:pt x="599812" y="1702068"/>
                  <a:pt x="610763" y="1693743"/>
                </a:cubicBezTo>
                <a:cubicBezTo>
                  <a:pt x="620574" y="1686360"/>
                  <a:pt x="639007" y="1682595"/>
                  <a:pt x="653822" y="1690275"/>
                </a:cubicBezTo>
                <a:cubicBezTo>
                  <a:pt x="667151" y="1697212"/>
                  <a:pt x="673841" y="1711780"/>
                  <a:pt x="673147" y="1732740"/>
                </a:cubicBezTo>
                <a:cubicBezTo>
                  <a:pt x="673841" y="1753353"/>
                  <a:pt x="667151" y="1767921"/>
                  <a:pt x="653822" y="1774858"/>
                </a:cubicBezTo>
                <a:cubicBezTo>
                  <a:pt x="639007" y="1782538"/>
                  <a:pt x="620574" y="1778773"/>
                  <a:pt x="610763" y="1771389"/>
                </a:cubicBezTo>
                <a:cubicBezTo>
                  <a:pt x="599812" y="1763065"/>
                  <a:pt x="587969" y="1760637"/>
                  <a:pt x="577415" y="1764452"/>
                </a:cubicBezTo>
                <a:cubicBezTo>
                  <a:pt x="567951" y="1767921"/>
                  <a:pt x="560617" y="1776394"/>
                  <a:pt x="558288" y="1786602"/>
                </a:cubicBezTo>
                <a:cubicBezTo>
                  <a:pt x="554968" y="1801219"/>
                  <a:pt x="557149" y="1869847"/>
                  <a:pt x="557941" y="1891600"/>
                </a:cubicBezTo>
                <a:cubicBezTo>
                  <a:pt x="530788" y="1891154"/>
                  <a:pt x="508985" y="1890361"/>
                  <a:pt x="503485" y="1889072"/>
                </a:cubicBezTo>
                <a:cubicBezTo>
                  <a:pt x="496350" y="1887437"/>
                  <a:pt x="490453" y="1882383"/>
                  <a:pt x="488075" y="1875892"/>
                </a:cubicBezTo>
                <a:cubicBezTo>
                  <a:pt x="485350" y="1868410"/>
                  <a:pt x="487381" y="1859689"/>
                  <a:pt x="493724" y="1851265"/>
                </a:cubicBezTo>
                <a:cubicBezTo>
                  <a:pt x="503138" y="1838778"/>
                  <a:pt x="507895" y="1815390"/>
                  <a:pt x="498183" y="1796611"/>
                </a:cubicBezTo>
                <a:cubicBezTo>
                  <a:pt x="493030" y="1786750"/>
                  <a:pt x="479304" y="1770299"/>
                  <a:pt x="446254" y="1771439"/>
                </a:cubicBezTo>
                <a:cubicBezTo>
                  <a:pt x="412659" y="1770349"/>
                  <a:pt x="399082" y="1786750"/>
                  <a:pt x="393978" y="1796611"/>
                </a:cubicBezTo>
                <a:cubicBezTo>
                  <a:pt x="384217" y="1815390"/>
                  <a:pt x="388973" y="1838778"/>
                  <a:pt x="398438" y="1851265"/>
                </a:cubicBezTo>
                <a:cubicBezTo>
                  <a:pt x="404780" y="1859689"/>
                  <a:pt x="406762" y="1868410"/>
                  <a:pt x="404037" y="1875892"/>
                </a:cubicBezTo>
                <a:cubicBezTo>
                  <a:pt x="401658" y="1882383"/>
                  <a:pt x="395762" y="1887437"/>
                  <a:pt x="388627" y="1889072"/>
                </a:cubicBezTo>
                <a:cubicBezTo>
                  <a:pt x="380698" y="1890906"/>
                  <a:pt x="333328" y="1890807"/>
                  <a:pt x="291557" y="1890708"/>
                </a:cubicBezTo>
                <a:cubicBezTo>
                  <a:pt x="281944" y="1890658"/>
                  <a:pt x="272926" y="1890658"/>
                  <a:pt x="264502" y="1890658"/>
                </a:cubicBezTo>
                <a:cubicBezTo>
                  <a:pt x="263412" y="1860928"/>
                  <a:pt x="261876" y="1800823"/>
                  <a:pt x="264651" y="1788782"/>
                </a:cubicBezTo>
                <a:close/>
                <a:moveTo>
                  <a:pt x="558239" y="2115024"/>
                </a:moveTo>
                <a:cubicBezTo>
                  <a:pt x="554919" y="2129443"/>
                  <a:pt x="557050" y="2196485"/>
                  <a:pt x="557842" y="2219130"/>
                </a:cubicBezTo>
                <a:cubicBezTo>
                  <a:pt x="531184" y="2219080"/>
                  <a:pt x="508688" y="2218734"/>
                  <a:pt x="503436" y="2217495"/>
                </a:cubicBezTo>
                <a:cubicBezTo>
                  <a:pt x="496300" y="2215860"/>
                  <a:pt x="490404" y="2210806"/>
                  <a:pt x="488025" y="2204314"/>
                </a:cubicBezTo>
                <a:cubicBezTo>
                  <a:pt x="485300" y="2196832"/>
                  <a:pt x="487332" y="2188111"/>
                  <a:pt x="493674" y="2179688"/>
                </a:cubicBezTo>
                <a:cubicBezTo>
                  <a:pt x="503089" y="2167201"/>
                  <a:pt x="507846" y="2143813"/>
                  <a:pt x="498134" y="2125033"/>
                </a:cubicBezTo>
                <a:cubicBezTo>
                  <a:pt x="492980" y="2115173"/>
                  <a:pt x="479354" y="2098722"/>
                  <a:pt x="446205" y="2099911"/>
                </a:cubicBezTo>
                <a:cubicBezTo>
                  <a:pt x="412510" y="2098722"/>
                  <a:pt x="399032" y="2115173"/>
                  <a:pt x="393928" y="2125033"/>
                </a:cubicBezTo>
                <a:cubicBezTo>
                  <a:pt x="384167" y="2143813"/>
                  <a:pt x="388924" y="2167201"/>
                  <a:pt x="398388" y="2179688"/>
                </a:cubicBezTo>
                <a:cubicBezTo>
                  <a:pt x="404731" y="2188111"/>
                  <a:pt x="406713" y="2196832"/>
                  <a:pt x="403987" y="2204314"/>
                </a:cubicBezTo>
                <a:cubicBezTo>
                  <a:pt x="401658" y="2210806"/>
                  <a:pt x="395712" y="2215860"/>
                  <a:pt x="388577" y="2217495"/>
                </a:cubicBezTo>
                <a:cubicBezTo>
                  <a:pt x="380649" y="2219328"/>
                  <a:pt x="333328" y="2219229"/>
                  <a:pt x="291557" y="2219130"/>
                </a:cubicBezTo>
                <a:cubicBezTo>
                  <a:pt x="281944" y="2219080"/>
                  <a:pt x="272876" y="2219080"/>
                  <a:pt x="264452" y="2219080"/>
                </a:cubicBezTo>
                <a:cubicBezTo>
                  <a:pt x="263362" y="2189400"/>
                  <a:pt x="261826" y="2129245"/>
                  <a:pt x="264601" y="2117204"/>
                </a:cubicBezTo>
                <a:cubicBezTo>
                  <a:pt x="266187" y="2110267"/>
                  <a:pt x="271092" y="2104519"/>
                  <a:pt x="277484" y="2102190"/>
                </a:cubicBezTo>
                <a:cubicBezTo>
                  <a:pt x="284719" y="2099564"/>
                  <a:pt x="293241" y="2101496"/>
                  <a:pt x="301417" y="2107690"/>
                </a:cubicBezTo>
                <a:cubicBezTo>
                  <a:pt x="313656" y="2116956"/>
                  <a:pt x="336648" y="2121614"/>
                  <a:pt x="355031" y="2112051"/>
                </a:cubicBezTo>
                <a:cubicBezTo>
                  <a:pt x="364743" y="2107046"/>
                  <a:pt x="380798" y="2093717"/>
                  <a:pt x="379707" y="2061162"/>
                </a:cubicBezTo>
                <a:cubicBezTo>
                  <a:pt x="380798" y="2028260"/>
                  <a:pt x="364743" y="2014931"/>
                  <a:pt x="355031" y="2009927"/>
                </a:cubicBezTo>
                <a:cubicBezTo>
                  <a:pt x="336598" y="2000363"/>
                  <a:pt x="313656" y="2005021"/>
                  <a:pt x="301417" y="2014287"/>
                </a:cubicBezTo>
                <a:cubicBezTo>
                  <a:pt x="293241" y="2020481"/>
                  <a:pt x="284719" y="2022413"/>
                  <a:pt x="277484" y="2019787"/>
                </a:cubicBezTo>
                <a:cubicBezTo>
                  <a:pt x="271092" y="2017458"/>
                  <a:pt x="266187" y="2011711"/>
                  <a:pt x="264601" y="2004773"/>
                </a:cubicBezTo>
                <a:cubicBezTo>
                  <a:pt x="261777" y="1992386"/>
                  <a:pt x="263461" y="1929308"/>
                  <a:pt x="264601" y="1900568"/>
                </a:cubicBezTo>
                <a:cubicBezTo>
                  <a:pt x="273520" y="1900568"/>
                  <a:pt x="282637" y="1900568"/>
                  <a:pt x="291557" y="1900618"/>
                </a:cubicBezTo>
                <a:cubicBezTo>
                  <a:pt x="346062" y="1900717"/>
                  <a:pt x="382433" y="1900618"/>
                  <a:pt x="390856" y="1898735"/>
                </a:cubicBezTo>
                <a:cubicBezTo>
                  <a:pt x="401212" y="1896356"/>
                  <a:pt x="409834" y="1888924"/>
                  <a:pt x="413352" y="1879261"/>
                </a:cubicBezTo>
                <a:cubicBezTo>
                  <a:pt x="417267" y="1868558"/>
                  <a:pt x="414789" y="1856468"/>
                  <a:pt x="406316" y="1845270"/>
                </a:cubicBezTo>
                <a:cubicBezTo>
                  <a:pt x="398735" y="1835211"/>
                  <a:pt x="394870" y="1816332"/>
                  <a:pt x="402748" y="1801169"/>
                </a:cubicBezTo>
                <a:cubicBezTo>
                  <a:pt x="409834" y="1787493"/>
                  <a:pt x="424749" y="1780755"/>
                  <a:pt x="446254" y="1781349"/>
                </a:cubicBezTo>
                <a:cubicBezTo>
                  <a:pt x="467412" y="1780804"/>
                  <a:pt x="482277" y="1787493"/>
                  <a:pt x="489363" y="1801169"/>
                </a:cubicBezTo>
                <a:cubicBezTo>
                  <a:pt x="497242" y="1816332"/>
                  <a:pt x="493426" y="1835211"/>
                  <a:pt x="485796" y="1845270"/>
                </a:cubicBezTo>
                <a:cubicBezTo>
                  <a:pt x="477372" y="1856468"/>
                  <a:pt x="474845" y="1868558"/>
                  <a:pt x="478759" y="1879261"/>
                </a:cubicBezTo>
                <a:cubicBezTo>
                  <a:pt x="482277" y="1888924"/>
                  <a:pt x="490899" y="1896356"/>
                  <a:pt x="501305" y="1898735"/>
                </a:cubicBezTo>
                <a:cubicBezTo>
                  <a:pt x="507251" y="1900122"/>
                  <a:pt x="529896" y="1901014"/>
                  <a:pt x="557941" y="1901460"/>
                </a:cubicBezTo>
                <a:cubicBezTo>
                  <a:pt x="557149" y="1922618"/>
                  <a:pt x="554919" y="1992237"/>
                  <a:pt x="558288" y="2006954"/>
                </a:cubicBezTo>
                <a:cubicBezTo>
                  <a:pt x="560617" y="2017161"/>
                  <a:pt x="567951" y="2025634"/>
                  <a:pt x="577415" y="2029103"/>
                </a:cubicBezTo>
                <a:cubicBezTo>
                  <a:pt x="587969" y="2032918"/>
                  <a:pt x="599812" y="2030490"/>
                  <a:pt x="610763" y="2022166"/>
                </a:cubicBezTo>
                <a:cubicBezTo>
                  <a:pt x="620574" y="2014783"/>
                  <a:pt x="639007" y="2011017"/>
                  <a:pt x="653822" y="2018697"/>
                </a:cubicBezTo>
                <a:cubicBezTo>
                  <a:pt x="667151" y="2025634"/>
                  <a:pt x="673841" y="2040202"/>
                  <a:pt x="673147" y="2061162"/>
                </a:cubicBezTo>
                <a:cubicBezTo>
                  <a:pt x="673841" y="2081775"/>
                  <a:pt x="667151" y="2096343"/>
                  <a:pt x="653822" y="2103280"/>
                </a:cubicBezTo>
                <a:cubicBezTo>
                  <a:pt x="639007" y="2110961"/>
                  <a:pt x="620574" y="2107195"/>
                  <a:pt x="610763" y="2099812"/>
                </a:cubicBezTo>
                <a:cubicBezTo>
                  <a:pt x="599812" y="2091487"/>
                  <a:pt x="587969" y="2089059"/>
                  <a:pt x="577415" y="2092875"/>
                </a:cubicBezTo>
                <a:cubicBezTo>
                  <a:pt x="567951" y="2096343"/>
                  <a:pt x="560617" y="2104816"/>
                  <a:pt x="558288" y="2115024"/>
                </a:cubicBezTo>
                <a:close/>
                <a:moveTo>
                  <a:pt x="861539" y="2115024"/>
                </a:moveTo>
                <a:cubicBezTo>
                  <a:pt x="858269" y="2129443"/>
                  <a:pt x="860350" y="2196436"/>
                  <a:pt x="861142" y="2219130"/>
                </a:cubicBezTo>
                <a:cubicBezTo>
                  <a:pt x="833047" y="2219279"/>
                  <a:pt x="815506" y="2219774"/>
                  <a:pt x="810254" y="2220963"/>
                </a:cubicBezTo>
                <a:cubicBezTo>
                  <a:pt x="799898" y="2223342"/>
                  <a:pt x="791276" y="2230824"/>
                  <a:pt x="787758" y="2240437"/>
                </a:cubicBezTo>
                <a:cubicBezTo>
                  <a:pt x="783843" y="2251189"/>
                  <a:pt x="786370" y="2263230"/>
                  <a:pt x="794794" y="2274429"/>
                </a:cubicBezTo>
                <a:cubicBezTo>
                  <a:pt x="802425" y="2284487"/>
                  <a:pt x="806240" y="2303366"/>
                  <a:pt x="798362" y="2318529"/>
                </a:cubicBezTo>
                <a:cubicBezTo>
                  <a:pt x="791276" y="2332205"/>
                  <a:pt x="776411" y="2338944"/>
                  <a:pt x="754906" y="2338349"/>
                </a:cubicBezTo>
                <a:cubicBezTo>
                  <a:pt x="733797" y="2339043"/>
                  <a:pt x="718833" y="2332205"/>
                  <a:pt x="711747" y="2318529"/>
                </a:cubicBezTo>
                <a:cubicBezTo>
                  <a:pt x="703868" y="2303366"/>
                  <a:pt x="707733" y="2284487"/>
                  <a:pt x="715315" y="2274429"/>
                </a:cubicBezTo>
                <a:cubicBezTo>
                  <a:pt x="723788" y="2263230"/>
                  <a:pt x="726265" y="2251189"/>
                  <a:pt x="722351" y="2240437"/>
                </a:cubicBezTo>
                <a:cubicBezTo>
                  <a:pt x="718833" y="2230824"/>
                  <a:pt x="710211" y="2223342"/>
                  <a:pt x="699855" y="2220963"/>
                </a:cubicBezTo>
                <a:cubicBezTo>
                  <a:pt x="691431" y="2219031"/>
                  <a:pt x="655011" y="2218981"/>
                  <a:pt x="600506" y="2219130"/>
                </a:cubicBezTo>
                <a:cubicBezTo>
                  <a:pt x="589703" y="2219130"/>
                  <a:pt x="578505" y="2219179"/>
                  <a:pt x="567753" y="2219179"/>
                </a:cubicBezTo>
                <a:cubicBezTo>
                  <a:pt x="566662" y="2189499"/>
                  <a:pt x="565126" y="2129295"/>
                  <a:pt x="567901" y="2117204"/>
                </a:cubicBezTo>
                <a:cubicBezTo>
                  <a:pt x="569487" y="2110267"/>
                  <a:pt x="574442" y="2104519"/>
                  <a:pt x="580784" y="2102190"/>
                </a:cubicBezTo>
                <a:cubicBezTo>
                  <a:pt x="588019" y="2099564"/>
                  <a:pt x="596541" y="2101496"/>
                  <a:pt x="604767" y="2107690"/>
                </a:cubicBezTo>
                <a:cubicBezTo>
                  <a:pt x="617006" y="2116956"/>
                  <a:pt x="639948" y="2121614"/>
                  <a:pt x="658331" y="2112051"/>
                </a:cubicBezTo>
                <a:cubicBezTo>
                  <a:pt x="668043" y="2107046"/>
                  <a:pt x="684098" y="2093717"/>
                  <a:pt x="683008" y="2061162"/>
                </a:cubicBezTo>
                <a:cubicBezTo>
                  <a:pt x="684098" y="2028260"/>
                  <a:pt x="668043" y="2014931"/>
                  <a:pt x="658331" y="2009927"/>
                </a:cubicBezTo>
                <a:cubicBezTo>
                  <a:pt x="639948" y="2000363"/>
                  <a:pt x="617006" y="2005021"/>
                  <a:pt x="604767" y="2014287"/>
                </a:cubicBezTo>
                <a:cubicBezTo>
                  <a:pt x="596541" y="2020481"/>
                  <a:pt x="588019" y="2022413"/>
                  <a:pt x="580784" y="2019787"/>
                </a:cubicBezTo>
                <a:cubicBezTo>
                  <a:pt x="574442" y="2017458"/>
                  <a:pt x="569487" y="2011711"/>
                  <a:pt x="567901" y="2004773"/>
                </a:cubicBezTo>
                <a:cubicBezTo>
                  <a:pt x="565126" y="1992534"/>
                  <a:pt x="566712" y="1930794"/>
                  <a:pt x="567802" y="1901609"/>
                </a:cubicBezTo>
                <a:cubicBezTo>
                  <a:pt x="621416" y="1902203"/>
                  <a:pt x="688855" y="1901262"/>
                  <a:pt x="699855" y="1898735"/>
                </a:cubicBezTo>
                <a:cubicBezTo>
                  <a:pt x="710211" y="1896356"/>
                  <a:pt x="718833" y="1888924"/>
                  <a:pt x="722351" y="1879261"/>
                </a:cubicBezTo>
                <a:cubicBezTo>
                  <a:pt x="726265" y="1868558"/>
                  <a:pt x="723788" y="1856468"/>
                  <a:pt x="715315" y="1845270"/>
                </a:cubicBezTo>
                <a:cubicBezTo>
                  <a:pt x="707733" y="1835211"/>
                  <a:pt x="703868" y="1816332"/>
                  <a:pt x="711747" y="1801169"/>
                </a:cubicBezTo>
                <a:cubicBezTo>
                  <a:pt x="718833" y="1787493"/>
                  <a:pt x="733797" y="1780755"/>
                  <a:pt x="755203" y="1781349"/>
                </a:cubicBezTo>
                <a:cubicBezTo>
                  <a:pt x="776411" y="1780804"/>
                  <a:pt x="791276" y="1787493"/>
                  <a:pt x="798362" y="1801169"/>
                </a:cubicBezTo>
                <a:cubicBezTo>
                  <a:pt x="806240" y="1816332"/>
                  <a:pt x="802425" y="1835211"/>
                  <a:pt x="794794" y="1845270"/>
                </a:cubicBezTo>
                <a:cubicBezTo>
                  <a:pt x="786370" y="1856468"/>
                  <a:pt x="783843" y="1868558"/>
                  <a:pt x="787758" y="1879261"/>
                </a:cubicBezTo>
                <a:cubicBezTo>
                  <a:pt x="791276" y="1888924"/>
                  <a:pt x="799898" y="1896356"/>
                  <a:pt x="810254" y="1898735"/>
                </a:cubicBezTo>
                <a:cubicBezTo>
                  <a:pt x="815506" y="1899924"/>
                  <a:pt x="833047" y="1900420"/>
                  <a:pt x="861242" y="1900568"/>
                </a:cubicBezTo>
                <a:cubicBezTo>
                  <a:pt x="860498" y="1920636"/>
                  <a:pt x="858120" y="1992039"/>
                  <a:pt x="861539" y="2006954"/>
                </a:cubicBezTo>
                <a:cubicBezTo>
                  <a:pt x="863868" y="2017161"/>
                  <a:pt x="871201" y="2025634"/>
                  <a:pt x="880665" y="2029103"/>
                </a:cubicBezTo>
                <a:cubicBezTo>
                  <a:pt x="891220" y="2032918"/>
                  <a:pt x="903062" y="2030490"/>
                  <a:pt x="914013" y="2022166"/>
                </a:cubicBezTo>
                <a:cubicBezTo>
                  <a:pt x="923874" y="2014783"/>
                  <a:pt x="942307" y="2011017"/>
                  <a:pt x="957073" y="2018697"/>
                </a:cubicBezTo>
                <a:cubicBezTo>
                  <a:pt x="970451" y="2025634"/>
                  <a:pt x="977091" y="2040202"/>
                  <a:pt x="976398" y="2061162"/>
                </a:cubicBezTo>
                <a:cubicBezTo>
                  <a:pt x="977091" y="2081775"/>
                  <a:pt x="970451" y="2096343"/>
                  <a:pt x="957122" y="2103280"/>
                </a:cubicBezTo>
                <a:cubicBezTo>
                  <a:pt x="942307" y="2110961"/>
                  <a:pt x="923874" y="2107195"/>
                  <a:pt x="914013" y="2099812"/>
                </a:cubicBezTo>
                <a:cubicBezTo>
                  <a:pt x="903062" y="2091487"/>
                  <a:pt x="891220" y="2089059"/>
                  <a:pt x="880715" y="2092875"/>
                </a:cubicBezTo>
                <a:cubicBezTo>
                  <a:pt x="871201" y="2096343"/>
                  <a:pt x="863868" y="2104816"/>
                  <a:pt x="861539" y="2115024"/>
                </a:cubicBezTo>
                <a:close/>
                <a:moveTo>
                  <a:pt x="1201011" y="2115024"/>
                </a:moveTo>
                <a:cubicBezTo>
                  <a:pt x="1197691" y="2129592"/>
                  <a:pt x="1199871" y="2197972"/>
                  <a:pt x="1200664" y="2219873"/>
                </a:cubicBezTo>
                <a:cubicBezTo>
                  <a:pt x="1174947" y="2219427"/>
                  <a:pt x="1155276" y="2218635"/>
                  <a:pt x="1150420" y="2217495"/>
                </a:cubicBezTo>
                <a:cubicBezTo>
                  <a:pt x="1143284" y="2215860"/>
                  <a:pt x="1137388" y="2210806"/>
                  <a:pt x="1135009" y="2204314"/>
                </a:cubicBezTo>
                <a:cubicBezTo>
                  <a:pt x="1132284" y="2196832"/>
                  <a:pt x="1134316" y="2188111"/>
                  <a:pt x="1140658" y="2179688"/>
                </a:cubicBezTo>
                <a:cubicBezTo>
                  <a:pt x="1150073" y="2167201"/>
                  <a:pt x="1154830" y="2143813"/>
                  <a:pt x="1145118" y="2125033"/>
                </a:cubicBezTo>
                <a:cubicBezTo>
                  <a:pt x="1139965" y="2115173"/>
                  <a:pt x="1126338" y="2098722"/>
                  <a:pt x="1093189" y="2099911"/>
                </a:cubicBezTo>
                <a:cubicBezTo>
                  <a:pt x="1059494" y="2098722"/>
                  <a:pt x="1046016" y="2115173"/>
                  <a:pt x="1040913" y="2125033"/>
                </a:cubicBezTo>
                <a:cubicBezTo>
                  <a:pt x="1031151" y="2143813"/>
                  <a:pt x="1035908" y="2167201"/>
                  <a:pt x="1045372" y="2179688"/>
                </a:cubicBezTo>
                <a:cubicBezTo>
                  <a:pt x="1051715" y="2188111"/>
                  <a:pt x="1053697" y="2196832"/>
                  <a:pt x="1051021" y="2204314"/>
                </a:cubicBezTo>
                <a:cubicBezTo>
                  <a:pt x="1048643" y="2210806"/>
                  <a:pt x="1042696" y="2215860"/>
                  <a:pt x="1035561" y="2217495"/>
                </a:cubicBezTo>
                <a:cubicBezTo>
                  <a:pt x="1027633" y="2219328"/>
                  <a:pt x="972632" y="2219229"/>
                  <a:pt x="924072" y="2219130"/>
                </a:cubicBezTo>
                <a:cubicBezTo>
                  <a:pt x="903954" y="2219080"/>
                  <a:pt x="886215" y="2219031"/>
                  <a:pt x="871053" y="2219080"/>
                </a:cubicBezTo>
                <a:cubicBezTo>
                  <a:pt x="869963" y="2189400"/>
                  <a:pt x="868476" y="2129245"/>
                  <a:pt x="871201" y="2117204"/>
                </a:cubicBezTo>
                <a:cubicBezTo>
                  <a:pt x="872787" y="2110267"/>
                  <a:pt x="877742" y="2104519"/>
                  <a:pt x="884084" y="2102190"/>
                </a:cubicBezTo>
                <a:cubicBezTo>
                  <a:pt x="891319" y="2099564"/>
                  <a:pt x="899842" y="2101496"/>
                  <a:pt x="908067" y="2107690"/>
                </a:cubicBezTo>
                <a:cubicBezTo>
                  <a:pt x="920306" y="2116956"/>
                  <a:pt x="943248" y="2121614"/>
                  <a:pt x="961681" y="2112051"/>
                </a:cubicBezTo>
                <a:cubicBezTo>
                  <a:pt x="971343" y="2107046"/>
                  <a:pt x="987447" y="2093717"/>
                  <a:pt x="986308" y="2061162"/>
                </a:cubicBezTo>
                <a:cubicBezTo>
                  <a:pt x="987447" y="2028260"/>
                  <a:pt x="971343" y="2014931"/>
                  <a:pt x="961681" y="2009927"/>
                </a:cubicBezTo>
                <a:cubicBezTo>
                  <a:pt x="943248" y="2000363"/>
                  <a:pt x="920306" y="2005021"/>
                  <a:pt x="908067" y="2014287"/>
                </a:cubicBezTo>
                <a:cubicBezTo>
                  <a:pt x="899842" y="2020481"/>
                  <a:pt x="891319" y="2022413"/>
                  <a:pt x="884084" y="2019787"/>
                </a:cubicBezTo>
                <a:cubicBezTo>
                  <a:pt x="877742" y="2017458"/>
                  <a:pt x="872787" y="2011711"/>
                  <a:pt x="871201" y="2004773"/>
                </a:cubicBezTo>
                <a:cubicBezTo>
                  <a:pt x="868377" y="1992386"/>
                  <a:pt x="870062" y="1929407"/>
                  <a:pt x="871152" y="1900618"/>
                </a:cubicBezTo>
                <a:cubicBezTo>
                  <a:pt x="886265" y="1900618"/>
                  <a:pt x="903954" y="1900618"/>
                  <a:pt x="924022" y="1900618"/>
                </a:cubicBezTo>
                <a:cubicBezTo>
                  <a:pt x="972582" y="1900469"/>
                  <a:pt x="1027633" y="1900370"/>
                  <a:pt x="1035561" y="1902203"/>
                </a:cubicBezTo>
                <a:cubicBezTo>
                  <a:pt x="1042696" y="1903839"/>
                  <a:pt x="1048643" y="1908893"/>
                  <a:pt x="1051021" y="1915433"/>
                </a:cubicBezTo>
                <a:cubicBezTo>
                  <a:pt x="1053697" y="1922866"/>
                  <a:pt x="1051715" y="1931587"/>
                  <a:pt x="1045372" y="1940011"/>
                </a:cubicBezTo>
                <a:cubicBezTo>
                  <a:pt x="1035908" y="1952497"/>
                  <a:pt x="1031151" y="1975885"/>
                  <a:pt x="1040913" y="1994715"/>
                </a:cubicBezTo>
                <a:cubicBezTo>
                  <a:pt x="1046016" y="2004575"/>
                  <a:pt x="1059742" y="2021026"/>
                  <a:pt x="1092842" y="2019837"/>
                </a:cubicBezTo>
                <a:cubicBezTo>
                  <a:pt x="1126289" y="2020976"/>
                  <a:pt x="1139965" y="2004575"/>
                  <a:pt x="1145118" y="1994715"/>
                </a:cubicBezTo>
                <a:cubicBezTo>
                  <a:pt x="1154830" y="1975885"/>
                  <a:pt x="1150073" y="1952497"/>
                  <a:pt x="1140658" y="1940011"/>
                </a:cubicBezTo>
                <a:cubicBezTo>
                  <a:pt x="1134316" y="1931587"/>
                  <a:pt x="1132284" y="1922866"/>
                  <a:pt x="1135009" y="1915433"/>
                </a:cubicBezTo>
                <a:cubicBezTo>
                  <a:pt x="1137388" y="1908893"/>
                  <a:pt x="1143284" y="1903839"/>
                  <a:pt x="1150420" y="1902203"/>
                </a:cubicBezTo>
                <a:cubicBezTo>
                  <a:pt x="1154978" y="1901163"/>
                  <a:pt x="1175195" y="1900766"/>
                  <a:pt x="1200714" y="1900618"/>
                </a:cubicBezTo>
                <a:cubicBezTo>
                  <a:pt x="1199971" y="1920735"/>
                  <a:pt x="1197592" y="1992039"/>
                  <a:pt x="1201011" y="2006954"/>
                </a:cubicBezTo>
                <a:cubicBezTo>
                  <a:pt x="1203340" y="2017161"/>
                  <a:pt x="1210674" y="2025634"/>
                  <a:pt x="1220187" y="2029103"/>
                </a:cubicBezTo>
                <a:cubicBezTo>
                  <a:pt x="1230692" y="2032918"/>
                  <a:pt x="1242535" y="2030490"/>
                  <a:pt x="1253485" y="2022166"/>
                </a:cubicBezTo>
                <a:cubicBezTo>
                  <a:pt x="1263296" y="2014733"/>
                  <a:pt x="1281729" y="2011017"/>
                  <a:pt x="1296595" y="2018697"/>
                </a:cubicBezTo>
                <a:cubicBezTo>
                  <a:pt x="1309924" y="2025634"/>
                  <a:pt x="1316564" y="2040202"/>
                  <a:pt x="1315870" y="2061162"/>
                </a:cubicBezTo>
                <a:cubicBezTo>
                  <a:pt x="1316564" y="2081775"/>
                  <a:pt x="1309924" y="2096343"/>
                  <a:pt x="1296595" y="2103280"/>
                </a:cubicBezTo>
                <a:cubicBezTo>
                  <a:pt x="1281779" y="2110961"/>
                  <a:pt x="1263346" y="2107244"/>
                  <a:pt x="1253485" y="2099812"/>
                </a:cubicBezTo>
                <a:cubicBezTo>
                  <a:pt x="1242535" y="2091487"/>
                  <a:pt x="1230692" y="2089059"/>
                  <a:pt x="1220187" y="2092875"/>
                </a:cubicBezTo>
                <a:cubicBezTo>
                  <a:pt x="1210674" y="2096343"/>
                  <a:pt x="1203340" y="2104816"/>
                  <a:pt x="1201011" y="2115024"/>
                </a:cubicBezTo>
                <a:close/>
                <a:moveTo>
                  <a:pt x="1619467" y="2219080"/>
                </a:moveTo>
                <a:cubicBezTo>
                  <a:pt x="1613174" y="2219080"/>
                  <a:pt x="1606683" y="2219080"/>
                  <a:pt x="1599845" y="2219130"/>
                </a:cubicBezTo>
                <a:cubicBezTo>
                  <a:pt x="1551335" y="2219229"/>
                  <a:pt x="1496334" y="2219328"/>
                  <a:pt x="1488356" y="2217495"/>
                </a:cubicBezTo>
                <a:cubicBezTo>
                  <a:pt x="1481221" y="2215860"/>
                  <a:pt x="1475324" y="2210806"/>
                  <a:pt x="1472946" y="2204314"/>
                </a:cubicBezTo>
                <a:cubicBezTo>
                  <a:pt x="1470220" y="2196832"/>
                  <a:pt x="1472252" y="2188111"/>
                  <a:pt x="1478594" y="2179688"/>
                </a:cubicBezTo>
                <a:cubicBezTo>
                  <a:pt x="1488009" y="2167201"/>
                  <a:pt x="1492815" y="2143813"/>
                  <a:pt x="1483054" y="2125033"/>
                </a:cubicBezTo>
                <a:cubicBezTo>
                  <a:pt x="1477901" y="2115173"/>
                  <a:pt x="1464472" y="2098672"/>
                  <a:pt x="1431125" y="2099911"/>
                </a:cubicBezTo>
                <a:cubicBezTo>
                  <a:pt x="1397728" y="2098672"/>
                  <a:pt x="1383952" y="2115123"/>
                  <a:pt x="1378849" y="2125033"/>
                </a:cubicBezTo>
                <a:cubicBezTo>
                  <a:pt x="1369087" y="2143813"/>
                  <a:pt x="1373844" y="2167201"/>
                  <a:pt x="1383308" y="2179688"/>
                </a:cubicBezTo>
                <a:cubicBezTo>
                  <a:pt x="1389651" y="2188111"/>
                  <a:pt x="1391682" y="2196832"/>
                  <a:pt x="1388957" y="2204314"/>
                </a:cubicBezTo>
                <a:cubicBezTo>
                  <a:pt x="1386579" y="2210806"/>
                  <a:pt x="1380633" y="2215860"/>
                  <a:pt x="1373497" y="2217495"/>
                </a:cubicBezTo>
                <a:cubicBezTo>
                  <a:pt x="1362299" y="2220072"/>
                  <a:pt x="1273058" y="2220914"/>
                  <a:pt x="1210574" y="2220022"/>
                </a:cubicBezTo>
                <a:cubicBezTo>
                  <a:pt x="1209484" y="2190688"/>
                  <a:pt x="1207899" y="2129394"/>
                  <a:pt x="1210674" y="2117204"/>
                </a:cubicBezTo>
                <a:cubicBezTo>
                  <a:pt x="1212259" y="2110267"/>
                  <a:pt x="1217214" y="2104519"/>
                  <a:pt x="1223557" y="2102190"/>
                </a:cubicBezTo>
                <a:cubicBezTo>
                  <a:pt x="1230791" y="2099564"/>
                  <a:pt x="1239314" y="2101496"/>
                  <a:pt x="1247539" y="2107690"/>
                </a:cubicBezTo>
                <a:cubicBezTo>
                  <a:pt x="1259778" y="2116956"/>
                  <a:pt x="1282720" y="2121614"/>
                  <a:pt x="1301153" y="2112051"/>
                </a:cubicBezTo>
                <a:cubicBezTo>
                  <a:pt x="1310816" y="2107046"/>
                  <a:pt x="1326920" y="2093717"/>
                  <a:pt x="1325780" y="2061162"/>
                </a:cubicBezTo>
                <a:cubicBezTo>
                  <a:pt x="1326920" y="2028260"/>
                  <a:pt x="1310816" y="2014931"/>
                  <a:pt x="1301153" y="2009927"/>
                </a:cubicBezTo>
                <a:cubicBezTo>
                  <a:pt x="1282720" y="2000363"/>
                  <a:pt x="1259778" y="2005021"/>
                  <a:pt x="1247539" y="2014287"/>
                </a:cubicBezTo>
                <a:cubicBezTo>
                  <a:pt x="1239314" y="2020481"/>
                  <a:pt x="1230791" y="2022413"/>
                  <a:pt x="1223557" y="2019787"/>
                </a:cubicBezTo>
                <a:cubicBezTo>
                  <a:pt x="1217214" y="2017458"/>
                  <a:pt x="1212259" y="2011711"/>
                  <a:pt x="1210674" y="2004773"/>
                </a:cubicBezTo>
                <a:cubicBezTo>
                  <a:pt x="1207849" y="1992386"/>
                  <a:pt x="1209534" y="1929308"/>
                  <a:pt x="1210674" y="1900568"/>
                </a:cubicBezTo>
                <a:cubicBezTo>
                  <a:pt x="1227025" y="1900519"/>
                  <a:pt x="1244913" y="1900568"/>
                  <a:pt x="1262008" y="1900618"/>
                </a:cubicBezTo>
                <a:cubicBezTo>
                  <a:pt x="1327167" y="1900717"/>
                  <a:pt x="1367353" y="1900618"/>
                  <a:pt x="1375777" y="1898735"/>
                </a:cubicBezTo>
                <a:cubicBezTo>
                  <a:pt x="1386133" y="1896356"/>
                  <a:pt x="1394804" y="1888924"/>
                  <a:pt x="1398322" y="1879261"/>
                </a:cubicBezTo>
                <a:cubicBezTo>
                  <a:pt x="1402187" y="1868558"/>
                  <a:pt x="1399710" y="1856468"/>
                  <a:pt x="1391236" y="1845270"/>
                </a:cubicBezTo>
                <a:cubicBezTo>
                  <a:pt x="1383655" y="1835211"/>
                  <a:pt x="1379840" y="1816332"/>
                  <a:pt x="1387718" y="1801169"/>
                </a:cubicBezTo>
                <a:cubicBezTo>
                  <a:pt x="1394804" y="1787493"/>
                  <a:pt x="1409818" y="1780755"/>
                  <a:pt x="1431174" y="1781349"/>
                </a:cubicBezTo>
                <a:cubicBezTo>
                  <a:pt x="1452333" y="1780804"/>
                  <a:pt x="1467198" y="1787493"/>
                  <a:pt x="1474283" y="1801169"/>
                </a:cubicBezTo>
                <a:cubicBezTo>
                  <a:pt x="1482162" y="1816332"/>
                  <a:pt x="1478347" y="1835211"/>
                  <a:pt x="1470765" y="1845270"/>
                </a:cubicBezTo>
                <a:cubicBezTo>
                  <a:pt x="1462292" y="1856468"/>
                  <a:pt x="1459765" y="1868558"/>
                  <a:pt x="1463680" y="1879261"/>
                </a:cubicBezTo>
                <a:cubicBezTo>
                  <a:pt x="1467198" y="1888924"/>
                  <a:pt x="1475820" y="1896356"/>
                  <a:pt x="1486225" y="1898735"/>
                </a:cubicBezTo>
                <a:cubicBezTo>
                  <a:pt x="1496383" y="1901064"/>
                  <a:pt x="1561344" y="1902104"/>
                  <a:pt x="1619467" y="1901807"/>
                </a:cubicBezTo>
                <a:cubicBezTo>
                  <a:pt x="1620557" y="1931092"/>
                  <a:pt x="1622143" y="1992584"/>
                  <a:pt x="1619368" y="2004773"/>
                </a:cubicBezTo>
                <a:cubicBezTo>
                  <a:pt x="1617782" y="2011711"/>
                  <a:pt x="1612827" y="2017458"/>
                  <a:pt x="1606485" y="2019787"/>
                </a:cubicBezTo>
                <a:cubicBezTo>
                  <a:pt x="1599250" y="2022413"/>
                  <a:pt x="1590728" y="2020481"/>
                  <a:pt x="1582502" y="2014287"/>
                </a:cubicBezTo>
                <a:cubicBezTo>
                  <a:pt x="1570263" y="2005021"/>
                  <a:pt x="1547321" y="2000363"/>
                  <a:pt x="1528888" y="2009927"/>
                </a:cubicBezTo>
                <a:cubicBezTo>
                  <a:pt x="1519226" y="2014931"/>
                  <a:pt x="1503171" y="2028260"/>
                  <a:pt x="1504262" y="2060815"/>
                </a:cubicBezTo>
                <a:cubicBezTo>
                  <a:pt x="1503171" y="2093717"/>
                  <a:pt x="1519226" y="2107046"/>
                  <a:pt x="1528888" y="2112051"/>
                </a:cubicBezTo>
                <a:cubicBezTo>
                  <a:pt x="1547321" y="2121614"/>
                  <a:pt x="1570263" y="2116956"/>
                  <a:pt x="1582502" y="2107690"/>
                </a:cubicBezTo>
                <a:cubicBezTo>
                  <a:pt x="1590728" y="2101496"/>
                  <a:pt x="1599250" y="2099564"/>
                  <a:pt x="1606485" y="2102190"/>
                </a:cubicBezTo>
                <a:cubicBezTo>
                  <a:pt x="1612827" y="2104519"/>
                  <a:pt x="1617782" y="2110267"/>
                  <a:pt x="1619368" y="2117204"/>
                </a:cubicBezTo>
                <a:cubicBezTo>
                  <a:pt x="1622093" y="2129245"/>
                  <a:pt x="1620607" y="2189400"/>
                  <a:pt x="1619517" y="2219080"/>
                </a:cubicBezTo>
                <a:close/>
                <a:moveTo>
                  <a:pt x="1922965" y="2219080"/>
                </a:moveTo>
                <a:cubicBezTo>
                  <a:pt x="1866626" y="2218981"/>
                  <a:pt x="1831891" y="2219179"/>
                  <a:pt x="1824112" y="2220963"/>
                </a:cubicBezTo>
                <a:cubicBezTo>
                  <a:pt x="1813706" y="2223342"/>
                  <a:pt x="1805084" y="2230824"/>
                  <a:pt x="1801566" y="2240437"/>
                </a:cubicBezTo>
                <a:cubicBezTo>
                  <a:pt x="1797652" y="2251189"/>
                  <a:pt x="1800179" y="2263230"/>
                  <a:pt x="1808652" y="2274429"/>
                </a:cubicBezTo>
                <a:cubicBezTo>
                  <a:pt x="1816233" y="2284487"/>
                  <a:pt x="1820049" y="2303366"/>
                  <a:pt x="1812170" y="2318529"/>
                </a:cubicBezTo>
                <a:cubicBezTo>
                  <a:pt x="1805084" y="2332205"/>
                  <a:pt x="1790070" y="2338944"/>
                  <a:pt x="1768714" y="2338349"/>
                </a:cubicBezTo>
                <a:cubicBezTo>
                  <a:pt x="1747605" y="2338993"/>
                  <a:pt x="1732691" y="2332205"/>
                  <a:pt x="1725605" y="2318529"/>
                </a:cubicBezTo>
                <a:cubicBezTo>
                  <a:pt x="1717726" y="2303366"/>
                  <a:pt x="1721542" y="2284487"/>
                  <a:pt x="1729123" y="2274429"/>
                </a:cubicBezTo>
                <a:cubicBezTo>
                  <a:pt x="1737596" y="2263230"/>
                  <a:pt x="1740123" y="2251189"/>
                  <a:pt x="1736209" y="2240437"/>
                </a:cubicBezTo>
                <a:cubicBezTo>
                  <a:pt x="1732691" y="2230824"/>
                  <a:pt x="1724069" y="2223342"/>
                  <a:pt x="1713663" y="2220963"/>
                </a:cubicBezTo>
                <a:cubicBezTo>
                  <a:pt x="1706577" y="2219328"/>
                  <a:pt x="1677144" y="2219031"/>
                  <a:pt x="1629377" y="2219080"/>
                </a:cubicBezTo>
                <a:cubicBezTo>
                  <a:pt x="1630170" y="2196337"/>
                  <a:pt x="1632251" y="2129443"/>
                  <a:pt x="1628981" y="2115024"/>
                </a:cubicBezTo>
                <a:cubicBezTo>
                  <a:pt x="1626652" y="2104816"/>
                  <a:pt x="1619318" y="2096343"/>
                  <a:pt x="1609854" y="2092875"/>
                </a:cubicBezTo>
                <a:cubicBezTo>
                  <a:pt x="1599300" y="2089059"/>
                  <a:pt x="1587457" y="2091487"/>
                  <a:pt x="1576507" y="2099812"/>
                </a:cubicBezTo>
                <a:cubicBezTo>
                  <a:pt x="1566696" y="2107244"/>
                  <a:pt x="1548263" y="2110961"/>
                  <a:pt x="1533447" y="2103280"/>
                </a:cubicBezTo>
                <a:cubicBezTo>
                  <a:pt x="1520118" y="2096343"/>
                  <a:pt x="1513429" y="2081775"/>
                  <a:pt x="1514122" y="2060815"/>
                </a:cubicBezTo>
                <a:cubicBezTo>
                  <a:pt x="1513429" y="2040202"/>
                  <a:pt x="1520118" y="2025634"/>
                  <a:pt x="1533447" y="2018697"/>
                </a:cubicBezTo>
                <a:cubicBezTo>
                  <a:pt x="1548213" y="2011017"/>
                  <a:pt x="1566696" y="2014783"/>
                  <a:pt x="1576507" y="2022166"/>
                </a:cubicBezTo>
                <a:cubicBezTo>
                  <a:pt x="1587457" y="2030490"/>
                  <a:pt x="1599300" y="2032918"/>
                  <a:pt x="1609854" y="2029103"/>
                </a:cubicBezTo>
                <a:cubicBezTo>
                  <a:pt x="1619318" y="2025634"/>
                  <a:pt x="1626652" y="2017161"/>
                  <a:pt x="1628981" y="2006954"/>
                </a:cubicBezTo>
                <a:cubicBezTo>
                  <a:pt x="1632301" y="1992287"/>
                  <a:pt x="1630121" y="1923213"/>
                  <a:pt x="1629328" y="1901757"/>
                </a:cubicBezTo>
                <a:cubicBezTo>
                  <a:pt x="1670554" y="1901411"/>
                  <a:pt x="1706330" y="1900420"/>
                  <a:pt x="1713663" y="1898735"/>
                </a:cubicBezTo>
                <a:cubicBezTo>
                  <a:pt x="1724069" y="1896356"/>
                  <a:pt x="1732691" y="1888924"/>
                  <a:pt x="1736209" y="1879261"/>
                </a:cubicBezTo>
                <a:cubicBezTo>
                  <a:pt x="1740123" y="1868558"/>
                  <a:pt x="1737596" y="1856468"/>
                  <a:pt x="1729123" y="1845270"/>
                </a:cubicBezTo>
                <a:cubicBezTo>
                  <a:pt x="1721542" y="1835211"/>
                  <a:pt x="1717726" y="1816332"/>
                  <a:pt x="1725605" y="1801169"/>
                </a:cubicBezTo>
                <a:cubicBezTo>
                  <a:pt x="1732691" y="1787493"/>
                  <a:pt x="1747704" y="1780755"/>
                  <a:pt x="1769061" y="1781349"/>
                </a:cubicBezTo>
                <a:cubicBezTo>
                  <a:pt x="1790219" y="1780804"/>
                  <a:pt x="1805084" y="1787493"/>
                  <a:pt x="1812170" y="1801169"/>
                </a:cubicBezTo>
                <a:cubicBezTo>
                  <a:pt x="1820049" y="1816332"/>
                  <a:pt x="1816233" y="1835211"/>
                  <a:pt x="1808652" y="1845270"/>
                </a:cubicBezTo>
                <a:cubicBezTo>
                  <a:pt x="1800179" y="1856468"/>
                  <a:pt x="1797652" y="1868558"/>
                  <a:pt x="1801566" y="1879261"/>
                </a:cubicBezTo>
                <a:cubicBezTo>
                  <a:pt x="1805084" y="1888924"/>
                  <a:pt x="1813756" y="1896356"/>
                  <a:pt x="1824112" y="1898735"/>
                </a:cubicBezTo>
                <a:cubicBezTo>
                  <a:pt x="1831891" y="1900519"/>
                  <a:pt x="1866577" y="1900717"/>
                  <a:pt x="1922866" y="1900618"/>
                </a:cubicBezTo>
                <a:cubicBezTo>
                  <a:pt x="1923957" y="1929407"/>
                  <a:pt x="1925641" y="1992386"/>
                  <a:pt x="1922817" y="2004773"/>
                </a:cubicBezTo>
                <a:cubicBezTo>
                  <a:pt x="1921231" y="2011711"/>
                  <a:pt x="1916276" y="2017458"/>
                  <a:pt x="1909934" y="2019787"/>
                </a:cubicBezTo>
                <a:cubicBezTo>
                  <a:pt x="1902699" y="2022413"/>
                  <a:pt x="1894176" y="2020481"/>
                  <a:pt x="1885951" y="2014287"/>
                </a:cubicBezTo>
                <a:cubicBezTo>
                  <a:pt x="1873762" y="2005021"/>
                  <a:pt x="1850770" y="2000363"/>
                  <a:pt x="1832387" y="2009927"/>
                </a:cubicBezTo>
                <a:cubicBezTo>
                  <a:pt x="1822675" y="2014931"/>
                  <a:pt x="1806620" y="2028260"/>
                  <a:pt x="1807710" y="2060815"/>
                </a:cubicBezTo>
                <a:cubicBezTo>
                  <a:pt x="1806620" y="2093717"/>
                  <a:pt x="1822675" y="2107046"/>
                  <a:pt x="1832387" y="2112051"/>
                </a:cubicBezTo>
                <a:cubicBezTo>
                  <a:pt x="1850820" y="2121614"/>
                  <a:pt x="1873762" y="2116956"/>
                  <a:pt x="1885951" y="2107690"/>
                </a:cubicBezTo>
                <a:cubicBezTo>
                  <a:pt x="1894176" y="2101496"/>
                  <a:pt x="1902650" y="2099564"/>
                  <a:pt x="1909934" y="2102190"/>
                </a:cubicBezTo>
                <a:cubicBezTo>
                  <a:pt x="1916276" y="2104519"/>
                  <a:pt x="1921231" y="2110267"/>
                  <a:pt x="1922817" y="2117204"/>
                </a:cubicBezTo>
                <a:cubicBezTo>
                  <a:pt x="1925592" y="2129245"/>
                  <a:pt x="1924056" y="2189400"/>
                  <a:pt x="1922965" y="2219080"/>
                </a:cubicBezTo>
                <a:close/>
                <a:moveTo>
                  <a:pt x="2296330" y="2029103"/>
                </a:moveTo>
                <a:cubicBezTo>
                  <a:pt x="2306835" y="2032918"/>
                  <a:pt x="2318678" y="2030490"/>
                  <a:pt x="2329678" y="2022166"/>
                </a:cubicBezTo>
                <a:cubicBezTo>
                  <a:pt x="2339489" y="2014733"/>
                  <a:pt x="2357922" y="2011017"/>
                  <a:pt x="2372738" y="2018697"/>
                </a:cubicBezTo>
                <a:cubicBezTo>
                  <a:pt x="2386067" y="2025634"/>
                  <a:pt x="2392756" y="2040202"/>
                  <a:pt x="2392062" y="2061162"/>
                </a:cubicBezTo>
                <a:cubicBezTo>
                  <a:pt x="2392756" y="2081775"/>
                  <a:pt x="2386067" y="2096343"/>
                  <a:pt x="2372738" y="2103280"/>
                </a:cubicBezTo>
                <a:cubicBezTo>
                  <a:pt x="2357922" y="2110961"/>
                  <a:pt x="2339489" y="2107244"/>
                  <a:pt x="2329678" y="2099812"/>
                </a:cubicBezTo>
                <a:cubicBezTo>
                  <a:pt x="2318678" y="2091487"/>
                  <a:pt x="2306835" y="2089059"/>
                  <a:pt x="2296330" y="2092875"/>
                </a:cubicBezTo>
                <a:cubicBezTo>
                  <a:pt x="2286866" y="2096343"/>
                  <a:pt x="2279533" y="2104816"/>
                  <a:pt x="2277204" y="2115024"/>
                </a:cubicBezTo>
                <a:cubicBezTo>
                  <a:pt x="2273884" y="2129443"/>
                  <a:pt x="2275965" y="2196386"/>
                  <a:pt x="2276758" y="2219130"/>
                </a:cubicBezTo>
                <a:lnTo>
                  <a:pt x="2275767" y="2219130"/>
                </a:lnTo>
                <a:cubicBezTo>
                  <a:pt x="2227207" y="2219229"/>
                  <a:pt x="2172206" y="2219328"/>
                  <a:pt x="2164278" y="2217495"/>
                </a:cubicBezTo>
                <a:cubicBezTo>
                  <a:pt x="2157142" y="2215860"/>
                  <a:pt x="2151196" y="2210806"/>
                  <a:pt x="2148818" y="2204314"/>
                </a:cubicBezTo>
                <a:cubicBezTo>
                  <a:pt x="2146142" y="2196832"/>
                  <a:pt x="2148124" y="2188111"/>
                  <a:pt x="2154467" y="2179688"/>
                </a:cubicBezTo>
                <a:cubicBezTo>
                  <a:pt x="2163931" y="2167201"/>
                  <a:pt x="2168688" y="2143813"/>
                  <a:pt x="2158926" y="2125033"/>
                </a:cubicBezTo>
                <a:cubicBezTo>
                  <a:pt x="2153823" y="2115173"/>
                  <a:pt x="2140345" y="2098672"/>
                  <a:pt x="2106997" y="2099911"/>
                </a:cubicBezTo>
                <a:cubicBezTo>
                  <a:pt x="2073550" y="2098672"/>
                  <a:pt x="2059874" y="2115123"/>
                  <a:pt x="2054721" y="2125033"/>
                </a:cubicBezTo>
                <a:cubicBezTo>
                  <a:pt x="2045009" y="2143813"/>
                  <a:pt x="2049766" y="2167201"/>
                  <a:pt x="2059181" y="2179688"/>
                </a:cubicBezTo>
                <a:cubicBezTo>
                  <a:pt x="2065523" y="2188111"/>
                  <a:pt x="2067555" y="2196832"/>
                  <a:pt x="2064829" y="2204314"/>
                </a:cubicBezTo>
                <a:cubicBezTo>
                  <a:pt x="2062451" y="2210806"/>
                  <a:pt x="2056554" y="2215860"/>
                  <a:pt x="2049419" y="2217495"/>
                </a:cubicBezTo>
                <a:cubicBezTo>
                  <a:pt x="2041441" y="2219328"/>
                  <a:pt x="1986440" y="2219229"/>
                  <a:pt x="1937930" y="2219130"/>
                </a:cubicBezTo>
                <a:cubicBezTo>
                  <a:pt x="1936196" y="2219130"/>
                  <a:pt x="1934560" y="2219080"/>
                  <a:pt x="1932876" y="2219080"/>
                </a:cubicBezTo>
                <a:cubicBezTo>
                  <a:pt x="1933668" y="2196386"/>
                  <a:pt x="1935750" y="2129443"/>
                  <a:pt x="1932479" y="2115024"/>
                </a:cubicBezTo>
                <a:cubicBezTo>
                  <a:pt x="1930150" y="2104816"/>
                  <a:pt x="1922817" y="2096343"/>
                  <a:pt x="1913353" y="2092875"/>
                </a:cubicBezTo>
                <a:cubicBezTo>
                  <a:pt x="1902798" y="2089059"/>
                  <a:pt x="1890956" y="2091487"/>
                  <a:pt x="1880005" y="2099812"/>
                </a:cubicBezTo>
                <a:cubicBezTo>
                  <a:pt x="1870194" y="2107195"/>
                  <a:pt x="1851761" y="2110961"/>
                  <a:pt x="1836945" y="2103280"/>
                </a:cubicBezTo>
                <a:cubicBezTo>
                  <a:pt x="1823616" y="2096343"/>
                  <a:pt x="1816927" y="2081775"/>
                  <a:pt x="1817621" y="2060815"/>
                </a:cubicBezTo>
                <a:cubicBezTo>
                  <a:pt x="1816927" y="2040202"/>
                  <a:pt x="1823616" y="2025634"/>
                  <a:pt x="1836945" y="2018697"/>
                </a:cubicBezTo>
                <a:cubicBezTo>
                  <a:pt x="1851761" y="2011017"/>
                  <a:pt x="1870194" y="2014783"/>
                  <a:pt x="1880005" y="2022166"/>
                </a:cubicBezTo>
                <a:cubicBezTo>
                  <a:pt x="1890956" y="2030490"/>
                  <a:pt x="1902798" y="2032918"/>
                  <a:pt x="1913353" y="2029103"/>
                </a:cubicBezTo>
                <a:cubicBezTo>
                  <a:pt x="1922817" y="2025634"/>
                  <a:pt x="1930150" y="2017161"/>
                  <a:pt x="1932479" y="2006954"/>
                </a:cubicBezTo>
                <a:cubicBezTo>
                  <a:pt x="1935898" y="1992039"/>
                  <a:pt x="1933520" y="1920735"/>
                  <a:pt x="1932777" y="1900618"/>
                </a:cubicBezTo>
                <a:lnTo>
                  <a:pt x="1937880" y="1900618"/>
                </a:lnTo>
                <a:cubicBezTo>
                  <a:pt x="1986440" y="1900469"/>
                  <a:pt x="2041441" y="1900370"/>
                  <a:pt x="2049419" y="1902203"/>
                </a:cubicBezTo>
                <a:cubicBezTo>
                  <a:pt x="2056554" y="1903839"/>
                  <a:pt x="2062451" y="1908893"/>
                  <a:pt x="2064829" y="1915433"/>
                </a:cubicBezTo>
                <a:cubicBezTo>
                  <a:pt x="2067555" y="1922866"/>
                  <a:pt x="2065523" y="1931587"/>
                  <a:pt x="2059181" y="1940011"/>
                </a:cubicBezTo>
                <a:cubicBezTo>
                  <a:pt x="2049766" y="1952497"/>
                  <a:pt x="2045009" y="1975885"/>
                  <a:pt x="2054721" y="1994715"/>
                </a:cubicBezTo>
                <a:cubicBezTo>
                  <a:pt x="2059874" y="2004575"/>
                  <a:pt x="2073253" y="2020976"/>
                  <a:pt x="2106650" y="2019837"/>
                </a:cubicBezTo>
                <a:cubicBezTo>
                  <a:pt x="2107790" y="2019837"/>
                  <a:pt x="2108830" y="2019837"/>
                  <a:pt x="2109921" y="2019837"/>
                </a:cubicBezTo>
                <a:cubicBezTo>
                  <a:pt x="2141088" y="2019837"/>
                  <a:pt x="2153971" y="2004179"/>
                  <a:pt x="2158926" y="1994665"/>
                </a:cubicBezTo>
                <a:cubicBezTo>
                  <a:pt x="2168688" y="1975836"/>
                  <a:pt x="2163931" y="1952448"/>
                  <a:pt x="2154467" y="1939961"/>
                </a:cubicBezTo>
                <a:cubicBezTo>
                  <a:pt x="2148124" y="1931537"/>
                  <a:pt x="2146142" y="1922816"/>
                  <a:pt x="2148818" y="1915384"/>
                </a:cubicBezTo>
                <a:cubicBezTo>
                  <a:pt x="2151196" y="1908843"/>
                  <a:pt x="2157142" y="1903789"/>
                  <a:pt x="2164278" y="1902154"/>
                </a:cubicBezTo>
                <a:cubicBezTo>
                  <a:pt x="2172206" y="1900321"/>
                  <a:pt x="2227257" y="1900420"/>
                  <a:pt x="2275816" y="1900568"/>
                </a:cubicBezTo>
                <a:lnTo>
                  <a:pt x="2276857" y="1900568"/>
                </a:lnTo>
                <a:cubicBezTo>
                  <a:pt x="2276114" y="1920636"/>
                  <a:pt x="2273785" y="1991989"/>
                  <a:pt x="2277204" y="2006904"/>
                </a:cubicBezTo>
                <a:cubicBezTo>
                  <a:pt x="2279533" y="2017112"/>
                  <a:pt x="2286866" y="2025585"/>
                  <a:pt x="2296330" y="2029053"/>
                </a:cubicBezTo>
                <a:close/>
                <a:moveTo>
                  <a:pt x="2296330" y="1700681"/>
                </a:moveTo>
                <a:cubicBezTo>
                  <a:pt x="2306835" y="1704496"/>
                  <a:pt x="2318678" y="1702068"/>
                  <a:pt x="2329678" y="1693743"/>
                </a:cubicBezTo>
                <a:cubicBezTo>
                  <a:pt x="2339489" y="1686360"/>
                  <a:pt x="2357922" y="1682595"/>
                  <a:pt x="2372738" y="1690275"/>
                </a:cubicBezTo>
                <a:cubicBezTo>
                  <a:pt x="2386067" y="1697212"/>
                  <a:pt x="2392756" y="1711780"/>
                  <a:pt x="2392062" y="1732740"/>
                </a:cubicBezTo>
                <a:cubicBezTo>
                  <a:pt x="2392756" y="1753353"/>
                  <a:pt x="2386067" y="1767921"/>
                  <a:pt x="2372738" y="1774858"/>
                </a:cubicBezTo>
                <a:cubicBezTo>
                  <a:pt x="2357922" y="1782538"/>
                  <a:pt x="2339489" y="1778773"/>
                  <a:pt x="2329678" y="1771389"/>
                </a:cubicBezTo>
                <a:cubicBezTo>
                  <a:pt x="2318678" y="1763065"/>
                  <a:pt x="2306835" y="1760637"/>
                  <a:pt x="2296330" y="1764452"/>
                </a:cubicBezTo>
                <a:cubicBezTo>
                  <a:pt x="2286866" y="1767921"/>
                  <a:pt x="2279533" y="1776394"/>
                  <a:pt x="2277204" y="1786602"/>
                </a:cubicBezTo>
                <a:cubicBezTo>
                  <a:pt x="2273884" y="1801021"/>
                  <a:pt x="2275965" y="1868013"/>
                  <a:pt x="2276758" y="1890708"/>
                </a:cubicBezTo>
                <a:lnTo>
                  <a:pt x="2275816" y="1890708"/>
                </a:lnTo>
                <a:cubicBezTo>
                  <a:pt x="2210608" y="1890559"/>
                  <a:pt x="2170472" y="1890608"/>
                  <a:pt x="2162048" y="1892541"/>
                </a:cubicBezTo>
                <a:cubicBezTo>
                  <a:pt x="2151692" y="1894920"/>
                  <a:pt x="2143020" y="1902402"/>
                  <a:pt x="2139502" y="1912014"/>
                </a:cubicBezTo>
                <a:cubicBezTo>
                  <a:pt x="2135637" y="1922767"/>
                  <a:pt x="2138115" y="1934808"/>
                  <a:pt x="2146588" y="1946006"/>
                </a:cubicBezTo>
                <a:cubicBezTo>
                  <a:pt x="2154169" y="1956065"/>
                  <a:pt x="2158034" y="1974944"/>
                  <a:pt x="2150106" y="1990106"/>
                </a:cubicBezTo>
                <a:cubicBezTo>
                  <a:pt x="2143020" y="2003783"/>
                  <a:pt x="2128007" y="2010521"/>
                  <a:pt x="2106650" y="2009927"/>
                </a:cubicBezTo>
                <a:cubicBezTo>
                  <a:pt x="2085492" y="2010521"/>
                  <a:pt x="2070627" y="2003783"/>
                  <a:pt x="2063541" y="1990106"/>
                </a:cubicBezTo>
                <a:cubicBezTo>
                  <a:pt x="2055662" y="1974944"/>
                  <a:pt x="2059478" y="1956065"/>
                  <a:pt x="2067109" y="1946006"/>
                </a:cubicBezTo>
                <a:cubicBezTo>
                  <a:pt x="2075532" y="1934808"/>
                  <a:pt x="2078059" y="1922767"/>
                  <a:pt x="2074145" y="1912014"/>
                </a:cubicBezTo>
                <a:cubicBezTo>
                  <a:pt x="2070627" y="1902402"/>
                  <a:pt x="2062005" y="1894920"/>
                  <a:pt x="2051599" y="1892541"/>
                </a:cubicBezTo>
                <a:cubicBezTo>
                  <a:pt x="2043176" y="1890608"/>
                  <a:pt x="2003039" y="1890559"/>
                  <a:pt x="1937831" y="1890708"/>
                </a:cubicBezTo>
                <a:lnTo>
                  <a:pt x="1932876" y="1890708"/>
                </a:lnTo>
                <a:cubicBezTo>
                  <a:pt x="1933668" y="1868013"/>
                  <a:pt x="1935799" y="1801021"/>
                  <a:pt x="1932479" y="1786602"/>
                </a:cubicBezTo>
                <a:cubicBezTo>
                  <a:pt x="1930150" y="1776394"/>
                  <a:pt x="1922817" y="1767921"/>
                  <a:pt x="1913353" y="1764452"/>
                </a:cubicBezTo>
                <a:cubicBezTo>
                  <a:pt x="1902798" y="1760637"/>
                  <a:pt x="1890956" y="1763065"/>
                  <a:pt x="1880005" y="1771389"/>
                </a:cubicBezTo>
                <a:cubicBezTo>
                  <a:pt x="1870194" y="1778773"/>
                  <a:pt x="1851761" y="1782538"/>
                  <a:pt x="1836945" y="1774858"/>
                </a:cubicBezTo>
                <a:cubicBezTo>
                  <a:pt x="1823616" y="1767921"/>
                  <a:pt x="1816927" y="1753353"/>
                  <a:pt x="1817621" y="1732393"/>
                </a:cubicBezTo>
                <a:cubicBezTo>
                  <a:pt x="1816927" y="1711780"/>
                  <a:pt x="1823616" y="1697212"/>
                  <a:pt x="1836945" y="1690275"/>
                </a:cubicBezTo>
                <a:cubicBezTo>
                  <a:pt x="1851761" y="1682595"/>
                  <a:pt x="1870194" y="1686360"/>
                  <a:pt x="1880005" y="1693743"/>
                </a:cubicBezTo>
                <a:cubicBezTo>
                  <a:pt x="1890956" y="1702068"/>
                  <a:pt x="1902798" y="1704496"/>
                  <a:pt x="1913353" y="1700681"/>
                </a:cubicBezTo>
                <a:cubicBezTo>
                  <a:pt x="1922817" y="1697212"/>
                  <a:pt x="1930150" y="1688739"/>
                  <a:pt x="1932479" y="1678531"/>
                </a:cubicBezTo>
                <a:cubicBezTo>
                  <a:pt x="1935849" y="1663864"/>
                  <a:pt x="1933619" y="1594989"/>
                  <a:pt x="1932826" y="1573434"/>
                </a:cubicBezTo>
                <a:cubicBezTo>
                  <a:pt x="1986836" y="1573484"/>
                  <a:pt x="2042284" y="1572443"/>
                  <a:pt x="2051599" y="1570313"/>
                </a:cubicBezTo>
                <a:cubicBezTo>
                  <a:pt x="2062005" y="1567934"/>
                  <a:pt x="2070627" y="1560501"/>
                  <a:pt x="2074145" y="1550839"/>
                </a:cubicBezTo>
                <a:cubicBezTo>
                  <a:pt x="2078059" y="1540136"/>
                  <a:pt x="2075532" y="1528046"/>
                  <a:pt x="2067109" y="1516847"/>
                </a:cubicBezTo>
                <a:cubicBezTo>
                  <a:pt x="2059478" y="1506788"/>
                  <a:pt x="2055662" y="1487910"/>
                  <a:pt x="2063541" y="1472747"/>
                </a:cubicBezTo>
                <a:cubicBezTo>
                  <a:pt x="2070627" y="1459071"/>
                  <a:pt x="2085641" y="1452332"/>
                  <a:pt x="2106997" y="1452927"/>
                </a:cubicBezTo>
                <a:cubicBezTo>
                  <a:pt x="2128155" y="1452184"/>
                  <a:pt x="2143020" y="1459071"/>
                  <a:pt x="2150106" y="1472747"/>
                </a:cubicBezTo>
                <a:cubicBezTo>
                  <a:pt x="2158034" y="1487910"/>
                  <a:pt x="2154169" y="1506788"/>
                  <a:pt x="2146588" y="1516847"/>
                </a:cubicBezTo>
                <a:cubicBezTo>
                  <a:pt x="2138115" y="1528046"/>
                  <a:pt x="2135637" y="1540136"/>
                  <a:pt x="2139502" y="1550839"/>
                </a:cubicBezTo>
                <a:cubicBezTo>
                  <a:pt x="2143020" y="1560501"/>
                  <a:pt x="2151692" y="1567934"/>
                  <a:pt x="2162048" y="1570313"/>
                </a:cubicBezTo>
                <a:cubicBezTo>
                  <a:pt x="2171165" y="1572394"/>
                  <a:pt x="2224135" y="1573434"/>
                  <a:pt x="2276807" y="1573434"/>
                </a:cubicBezTo>
                <a:cubicBezTo>
                  <a:pt x="2276015" y="1594989"/>
                  <a:pt x="2273834" y="1663864"/>
                  <a:pt x="2277204" y="1678531"/>
                </a:cubicBezTo>
                <a:cubicBezTo>
                  <a:pt x="2279533" y="1688739"/>
                  <a:pt x="2286866" y="1697212"/>
                  <a:pt x="2296330" y="1700681"/>
                </a:cubicBezTo>
                <a:close/>
                <a:moveTo>
                  <a:pt x="2278988" y="1347929"/>
                </a:moveTo>
                <a:cubicBezTo>
                  <a:pt x="2277402" y="1354866"/>
                  <a:pt x="2272447" y="1360614"/>
                  <a:pt x="2266104" y="1362943"/>
                </a:cubicBezTo>
                <a:cubicBezTo>
                  <a:pt x="2258870" y="1365569"/>
                  <a:pt x="2250347" y="1363636"/>
                  <a:pt x="2242122" y="1357443"/>
                </a:cubicBezTo>
                <a:cubicBezTo>
                  <a:pt x="2229932" y="1348177"/>
                  <a:pt x="2206990" y="1343519"/>
                  <a:pt x="2188558" y="1353082"/>
                </a:cubicBezTo>
                <a:cubicBezTo>
                  <a:pt x="2178846" y="1358087"/>
                  <a:pt x="2162791" y="1371416"/>
                  <a:pt x="2163881" y="1403971"/>
                </a:cubicBezTo>
                <a:cubicBezTo>
                  <a:pt x="2162791" y="1436872"/>
                  <a:pt x="2178846" y="1450202"/>
                  <a:pt x="2188558" y="1455206"/>
                </a:cubicBezTo>
                <a:cubicBezTo>
                  <a:pt x="2206990" y="1464769"/>
                  <a:pt x="2229932" y="1460112"/>
                  <a:pt x="2242122" y="1450846"/>
                </a:cubicBezTo>
                <a:cubicBezTo>
                  <a:pt x="2250347" y="1444652"/>
                  <a:pt x="2258870" y="1442719"/>
                  <a:pt x="2266104" y="1445346"/>
                </a:cubicBezTo>
                <a:cubicBezTo>
                  <a:pt x="2272447" y="1447675"/>
                  <a:pt x="2277402" y="1453422"/>
                  <a:pt x="2278988" y="1460359"/>
                </a:cubicBezTo>
                <a:cubicBezTo>
                  <a:pt x="2281812" y="1472599"/>
                  <a:pt x="2280177" y="1534339"/>
                  <a:pt x="2279087" y="1563524"/>
                </a:cubicBezTo>
                <a:cubicBezTo>
                  <a:pt x="2226414" y="1563574"/>
                  <a:pt x="2172800" y="1562632"/>
                  <a:pt x="2164278" y="1560650"/>
                </a:cubicBezTo>
                <a:cubicBezTo>
                  <a:pt x="2157142" y="1559015"/>
                  <a:pt x="2151196" y="1553961"/>
                  <a:pt x="2148818" y="1547420"/>
                </a:cubicBezTo>
                <a:cubicBezTo>
                  <a:pt x="2146142" y="1539988"/>
                  <a:pt x="2148124" y="1531267"/>
                  <a:pt x="2154467" y="1522843"/>
                </a:cubicBezTo>
                <a:cubicBezTo>
                  <a:pt x="2163931" y="1510356"/>
                  <a:pt x="2168688" y="1486968"/>
                  <a:pt x="2158926" y="1468188"/>
                </a:cubicBezTo>
                <a:cubicBezTo>
                  <a:pt x="2153823" y="1458278"/>
                  <a:pt x="2140444" y="1441877"/>
                  <a:pt x="2106997" y="1443017"/>
                </a:cubicBezTo>
                <a:cubicBezTo>
                  <a:pt x="2073451" y="1441927"/>
                  <a:pt x="2059874" y="1458328"/>
                  <a:pt x="2054721" y="1468188"/>
                </a:cubicBezTo>
                <a:cubicBezTo>
                  <a:pt x="2045009" y="1486968"/>
                  <a:pt x="2049766" y="1510356"/>
                  <a:pt x="2059181" y="1522843"/>
                </a:cubicBezTo>
                <a:cubicBezTo>
                  <a:pt x="2065523" y="1531267"/>
                  <a:pt x="2067555" y="1539988"/>
                  <a:pt x="2064829" y="1547420"/>
                </a:cubicBezTo>
                <a:cubicBezTo>
                  <a:pt x="2062451" y="1553961"/>
                  <a:pt x="2056554" y="1559015"/>
                  <a:pt x="2049419" y="1560650"/>
                </a:cubicBezTo>
                <a:cubicBezTo>
                  <a:pt x="2040648" y="1562682"/>
                  <a:pt x="1984309" y="1563623"/>
                  <a:pt x="1930249" y="1563524"/>
                </a:cubicBezTo>
                <a:cubicBezTo>
                  <a:pt x="1929159" y="1534289"/>
                  <a:pt x="1927574" y="1472599"/>
                  <a:pt x="1930349" y="1460359"/>
                </a:cubicBezTo>
                <a:cubicBezTo>
                  <a:pt x="1931934" y="1453422"/>
                  <a:pt x="1936889" y="1447675"/>
                  <a:pt x="1943232" y="1445346"/>
                </a:cubicBezTo>
                <a:cubicBezTo>
                  <a:pt x="1950466" y="1442719"/>
                  <a:pt x="1958989" y="1444652"/>
                  <a:pt x="1967214" y="1450846"/>
                </a:cubicBezTo>
                <a:cubicBezTo>
                  <a:pt x="1979453" y="1460112"/>
                  <a:pt x="2002395" y="1464769"/>
                  <a:pt x="2020828" y="1455206"/>
                </a:cubicBezTo>
                <a:cubicBezTo>
                  <a:pt x="2030491" y="1450202"/>
                  <a:pt x="2046595" y="1436872"/>
                  <a:pt x="2045455" y="1404318"/>
                </a:cubicBezTo>
                <a:cubicBezTo>
                  <a:pt x="2046595" y="1371416"/>
                  <a:pt x="2030491" y="1358087"/>
                  <a:pt x="2020828" y="1353082"/>
                </a:cubicBezTo>
                <a:cubicBezTo>
                  <a:pt x="2002395" y="1343519"/>
                  <a:pt x="1979453" y="1348177"/>
                  <a:pt x="1967214" y="1357443"/>
                </a:cubicBezTo>
                <a:cubicBezTo>
                  <a:pt x="1958989" y="1363636"/>
                  <a:pt x="1950516" y="1365569"/>
                  <a:pt x="1943232" y="1362943"/>
                </a:cubicBezTo>
                <a:cubicBezTo>
                  <a:pt x="1936889" y="1360614"/>
                  <a:pt x="1931934" y="1354866"/>
                  <a:pt x="1930349" y="1347929"/>
                </a:cubicBezTo>
                <a:cubicBezTo>
                  <a:pt x="1927524" y="1335541"/>
                  <a:pt x="1929209" y="1272513"/>
                  <a:pt x="1930299" y="1243724"/>
                </a:cubicBezTo>
                <a:lnTo>
                  <a:pt x="1937880" y="1243724"/>
                </a:lnTo>
                <a:cubicBezTo>
                  <a:pt x="2002990" y="1243872"/>
                  <a:pt x="2043176" y="1243823"/>
                  <a:pt x="2051599" y="1241890"/>
                </a:cubicBezTo>
                <a:cubicBezTo>
                  <a:pt x="2062005" y="1239512"/>
                  <a:pt x="2070627" y="1232079"/>
                  <a:pt x="2074145" y="1222417"/>
                </a:cubicBezTo>
                <a:cubicBezTo>
                  <a:pt x="2078059" y="1211714"/>
                  <a:pt x="2075532" y="1199624"/>
                  <a:pt x="2067109" y="1188425"/>
                </a:cubicBezTo>
                <a:cubicBezTo>
                  <a:pt x="2059478" y="1178366"/>
                  <a:pt x="2055662" y="1159487"/>
                  <a:pt x="2063541" y="1144325"/>
                </a:cubicBezTo>
                <a:cubicBezTo>
                  <a:pt x="2070627" y="1130649"/>
                  <a:pt x="2085542" y="1123761"/>
                  <a:pt x="2106997" y="1124505"/>
                </a:cubicBezTo>
                <a:cubicBezTo>
                  <a:pt x="2128155" y="1123761"/>
                  <a:pt x="2143020" y="1130649"/>
                  <a:pt x="2150106" y="1144325"/>
                </a:cubicBezTo>
                <a:cubicBezTo>
                  <a:pt x="2158034" y="1159487"/>
                  <a:pt x="2154169" y="1178366"/>
                  <a:pt x="2146588" y="1188425"/>
                </a:cubicBezTo>
                <a:cubicBezTo>
                  <a:pt x="2138115" y="1199624"/>
                  <a:pt x="2135637" y="1211714"/>
                  <a:pt x="2139502" y="1222417"/>
                </a:cubicBezTo>
                <a:cubicBezTo>
                  <a:pt x="2143020" y="1232079"/>
                  <a:pt x="2151692" y="1239512"/>
                  <a:pt x="2162048" y="1241890"/>
                </a:cubicBezTo>
                <a:cubicBezTo>
                  <a:pt x="2170472" y="1243823"/>
                  <a:pt x="2210657" y="1243872"/>
                  <a:pt x="2275816" y="1243724"/>
                </a:cubicBezTo>
                <a:lnTo>
                  <a:pt x="2279037" y="1243724"/>
                </a:lnTo>
                <a:cubicBezTo>
                  <a:pt x="2280127" y="1272513"/>
                  <a:pt x="2281812" y="1335541"/>
                  <a:pt x="2278988" y="1347929"/>
                </a:cubicBezTo>
                <a:close/>
                <a:moveTo>
                  <a:pt x="2296330" y="1043836"/>
                </a:moveTo>
                <a:cubicBezTo>
                  <a:pt x="2306835" y="1047651"/>
                  <a:pt x="2318678" y="1045223"/>
                  <a:pt x="2329678" y="1036899"/>
                </a:cubicBezTo>
                <a:cubicBezTo>
                  <a:pt x="2339489" y="1029466"/>
                  <a:pt x="2357922" y="1025750"/>
                  <a:pt x="2372738" y="1033430"/>
                </a:cubicBezTo>
                <a:cubicBezTo>
                  <a:pt x="2386067" y="1040367"/>
                  <a:pt x="2392756" y="1054935"/>
                  <a:pt x="2392062" y="1075895"/>
                </a:cubicBezTo>
                <a:cubicBezTo>
                  <a:pt x="2392756" y="1096508"/>
                  <a:pt x="2386067" y="1111076"/>
                  <a:pt x="2372738" y="1117964"/>
                </a:cubicBezTo>
                <a:cubicBezTo>
                  <a:pt x="2357922" y="1125694"/>
                  <a:pt x="2339489" y="1121928"/>
                  <a:pt x="2329678" y="1114545"/>
                </a:cubicBezTo>
                <a:cubicBezTo>
                  <a:pt x="2318678" y="1106220"/>
                  <a:pt x="2306835" y="1103792"/>
                  <a:pt x="2296330" y="1107608"/>
                </a:cubicBezTo>
                <a:cubicBezTo>
                  <a:pt x="2286817" y="1111076"/>
                  <a:pt x="2279533" y="1119549"/>
                  <a:pt x="2277204" y="1129707"/>
                </a:cubicBezTo>
                <a:cubicBezTo>
                  <a:pt x="2273884" y="1144176"/>
                  <a:pt x="2275965" y="1211119"/>
                  <a:pt x="2276758" y="1233813"/>
                </a:cubicBezTo>
                <a:lnTo>
                  <a:pt x="2275767" y="1233813"/>
                </a:lnTo>
                <a:cubicBezTo>
                  <a:pt x="2227257" y="1233913"/>
                  <a:pt x="2172206" y="1234061"/>
                  <a:pt x="2164278" y="1232228"/>
                </a:cubicBezTo>
                <a:cubicBezTo>
                  <a:pt x="2157142" y="1230593"/>
                  <a:pt x="2151196" y="1225539"/>
                  <a:pt x="2148818" y="1218998"/>
                </a:cubicBezTo>
                <a:cubicBezTo>
                  <a:pt x="2146142" y="1211565"/>
                  <a:pt x="2148124" y="1202844"/>
                  <a:pt x="2154467" y="1194421"/>
                </a:cubicBezTo>
                <a:cubicBezTo>
                  <a:pt x="2163931" y="1181934"/>
                  <a:pt x="2168688" y="1158546"/>
                  <a:pt x="2158926" y="1139766"/>
                </a:cubicBezTo>
                <a:cubicBezTo>
                  <a:pt x="2153823" y="1129856"/>
                  <a:pt x="2140196" y="1113504"/>
                  <a:pt x="2106997" y="1114594"/>
                </a:cubicBezTo>
                <a:cubicBezTo>
                  <a:pt x="2073550" y="1113554"/>
                  <a:pt x="2059874" y="1129856"/>
                  <a:pt x="2054721" y="1139766"/>
                </a:cubicBezTo>
                <a:cubicBezTo>
                  <a:pt x="2045009" y="1158546"/>
                  <a:pt x="2049766" y="1181934"/>
                  <a:pt x="2059181" y="1194421"/>
                </a:cubicBezTo>
                <a:cubicBezTo>
                  <a:pt x="2065523" y="1202844"/>
                  <a:pt x="2067555" y="1211565"/>
                  <a:pt x="2064829" y="1218998"/>
                </a:cubicBezTo>
                <a:cubicBezTo>
                  <a:pt x="2062451" y="1225539"/>
                  <a:pt x="2056554" y="1230593"/>
                  <a:pt x="2049419" y="1232228"/>
                </a:cubicBezTo>
                <a:cubicBezTo>
                  <a:pt x="2041441" y="1234061"/>
                  <a:pt x="1986440" y="1233962"/>
                  <a:pt x="1937880" y="1233813"/>
                </a:cubicBezTo>
                <a:lnTo>
                  <a:pt x="1930200" y="1233813"/>
                </a:lnTo>
                <a:cubicBezTo>
                  <a:pt x="1929110" y="1204133"/>
                  <a:pt x="1927623" y="1143978"/>
                  <a:pt x="1930349" y="1131937"/>
                </a:cubicBezTo>
                <a:cubicBezTo>
                  <a:pt x="1931934" y="1125000"/>
                  <a:pt x="1936889" y="1119252"/>
                  <a:pt x="1943232" y="1116923"/>
                </a:cubicBezTo>
                <a:cubicBezTo>
                  <a:pt x="1950516" y="1114248"/>
                  <a:pt x="1958989" y="1116230"/>
                  <a:pt x="1967214" y="1122423"/>
                </a:cubicBezTo>
                <a:cubicBezTo>
                  <a:pt x="1979453" y="1131689"/>
                  <a:pt x="2002395" y="1136347"/>
                  <a:pt x="2020828" y="1126784"/>
                </a:cubicBezTo>
                <a:cubicBezTo>
                  <a:pt x="2030491" y="1121779"/>
                  <a:pt x="2046595" y="1108401"/>
                  <a:pt x="2045455" y="1075895"/>
                </a:cubicBezTo>
                <a:cubicBezTo>
                  <a:pt x="2046595" y="1042994"/>
                  <a:pt x="2030491" y="1029664"/>
                  <a:pt x="2020828" y="1024660"/>
                </a:cubicBezTo>
                <a:cubicBezTo>
                  <a:pt x="2002395" y="1015096"/>
                  <a:pt x="1979453" y="1019754"/>
                  <a:pt x="1967214" y="1029020"/>
                </a:cubicBezTo>
                <a:cubicBezTo>
                  <a:pt x="1958989" y="1035214"/>
                  <a:pt x="1950516" y="1037147"/>
                  <a:pt x="1943232" y="1034520"/>
                </a:cubicBezTo>
                <a:cubicBezTo>
                  <a:pt x="1936889" y="1032191"/>
                  <a:pt x="1931934" y="1026444"/>
                  <a:pt x="1930349" y="1019507"/>
                </a:cubicBezTo>
                <a:cubicBezTo>
                  <a:pt x="1927524" y="1007119"/>
                  <a:pt x="1929209" y="944090"/>
                  <a:pt x="1930299" y="915351"/>
                </a:cubicBezTo>
                <a:cubicBezTo>
                  <a:pt x="1932826" y="915351"/>
                  <a:pt x="1935304" y="915351"/>
                  <a:pt x="1937880" y="915301"/>
                </a:cubicBezTo>
                <a:cubicBezTo>
                  <a:pt x="1986440" y="915202"/>
                  <a:pt x="2041441" y="915103"/>
                  <a:pt x="2049419" y="916936"/>
                </a:cubicBezTo>
                <a:cubicBezTo>
                  <a:pt x="2056554" y="918572"/>
                  <a:pt x="2062451" y="923626"/>
                  <a:pt x="2064829" y="930167"/>
                </a:cubicBezTo>
                <a:cubicBezTo>
                  <a:pt x="2067555" y="937599"/>
                  <a:pt x="2065523" y="946320"/>
                  <a:pt x="2059181" y="954744"/>
                </a:cubicBezTo>
                <a:cubicBezTo>
                  <a:pt x="2049766" y="967230"/>
                  <a:pt x="2045009" y="990618"/>
                  <a:pt x="2054721" y="1009398"/>
                </a:cubicBezTo>
                <a:cubicBezTo>
                  <a:pt x="2059874" y="1019308"/>
                  <a:pt x="2073451" y="1035710"/>
                  <a:pt x="2106650" y="1034570"/>
                </a:cubicBezTo>
                <a:cubicBezTo>
                  <a:pt x="2107790" y="1034570"/>
                  <a:pt x="2108830" y="1034619"/>
                  <a:pt x="2109921" y="1034619"/>
                </a:cubicBezTo>
                <a:cubicBezTo>
                  <a:pt x="2141088" y="1034619"/>
                  <a:pt x="2153971" y="1018961"/>
                  <a:pt x="2158926" y="1009398"/>
                </a:cubicBezTo>
                <a:cubicBezTo>
                  <a:pt x="2168688" y="990618"/>
                  <a:pt x="2163931" y="967230"/>
                  <a:pt x="2154467" y="954744"/>
                </a:cubicBezTo>
                <a:cubicBezTo>
                  <a:pt x="2148124" y="946320"/>
                  <a:pt x="2146142" y="937599"/>
                  <a:pt x="2148818" y="930167"/>
                </a:cubicBezTo>
                <a:cubicBezTo>
                  <a:pt x="2151196" y="923626"/>
                  <a:pt x="2157142" y="918572"/>
                  <a:pt x="2164278" y="916936"/>
                </a:cubicBezTo>
                <a:cubicBezTo>
                  <a:pt x="2172206" y="915103"/>
                  <a:pt x="2227257" y="915202"/>
                  <a:pt x="2275767" y="915301"/>
                </a:cubicBezTo>
                <a:lnTo>
                  <a:pt x="2276857" y="915301"/>
                </a:lnTo>
                <a:cubicBezTo>
                  <a:pt x="2276114" y="935419"/>
                  <a:pt x="2273785" y="1006772"/>
                  <a:pt x="2277204" y="1021687"/>
                </a:cubicBezTo>
                <a:cubicBezTo>
                  <a:pt x="2279533" y="1031894"/>
                  <a:pt x="2286866" y="1040367"/>
                  <a:pt x="2296330" y="1043836"/>
                </a:cubicBezTo>
                <a:close/>
                <a:moveTo>
                  <a:pt x="2296330" y="715414"/>
                </a:moveTo>
                <a:cubicBezTo>
                  <a:pt x="2306835" y="719229"/>
                  <a:pt x="2318678" y="716801"/>
                  <a:pt x="2329678" y="708476"/>
                </a:cubicBezTo>
                <a:cubicBezTo>
                  <a:pt x="2339489" y="701044"/>
                  <a:pt x="2357922" y="697328"/>
                  <a:pt x="2372738" y="705008"/>
                </a:cubicBezTo>
                <a:cubicBezTo>
                  <a:pt x="2386067" y="711945"/>
                  <a:pt x="2392756" y="726513"/>
                  <a:pt x="2392062" y="747473"/>
                </a:cubicBezTo>
                <a:cubicBezTo>
                  <a:pt x="2392756" y="768086"/>
                  <a:pt x="2386067" y="782654"/>
                  <a:pt x="2372738" y="789542"/>
                </a:cubicBezTo>
                <a:cubicBezTo>
                  <a:pt x="2357922" y="797271"/>
                  <a:pt x="2339489" y="793506"/>
                  <a:pt x="2329678" y="786073"/>
                </a:cubicBezTo>
                <a:cubicBezTo>
                  <a:pt x="2318678" y="777798"/>
                  <a:pt x="2306835" y="775320"/>
                  <a:pt x="2296330" y="779185"/>
                </a:cubicBezTo>
                <a:cubicBezTo>
                  <a:pt x="2286866" y="782654"/>
                  <a:pt x="2279533" y="791127"/>
                  <a:pt x="2277204" y="801285"/>
                </a:cubicBezTo>
                <a:cubicBezTo>
                  <a:pt x="2273884" y="815754"/>
                  <a:pt x="2275965" y="882746"/>
                  <a:pt x="2276807" y="905391"/>
                </a:cubicBezTo>
                <a:lnTo>
                  <a:pt x="2275816" y="905391"/>
                </a:lnTo>
                <a:cubicBezTo>
                  <a:pt x="2210657" y="905292"/>
                  <a:pt x="2170472" y="905342"/>
                  <a:pt x="2162048" y="907274"/>
                </a:cubicBezTo>
                <a:cubicBezTo>
                  <a:pt x="2151692" y="909653"/>
                  <a:pt x="2143020" y="917085"/>
                  <a:pt x="2139502" y="926748"/>
                </a:cubicBezTo>
                <a:cubicBezTo>
                  <a:pt x="2135637" y="937450"/>
                  <a:pt x="2138115" y="949541"/>
                  <a:pt x="2146588" y="960739"/>
                </a:cubicBezTo>
                <a:cubicBezTo>
                  <a:pt x="2154169" y="970798"/>
                  <a:pt x="2158034" y="989677"/>
                  <a:pt x="2150106" y="1004839"/>
                </a:cubicBezTo>
                <a:cubicBezTo>
                  <a:pt x="2143020" y="1018516"/>
                  <a:pt x="2128106" y="1025353"/>
                  <a:pt x="2106650" y="1024660"/>
                </a:cubicBezTo>
                <a:cubicBezTo>
                  <a:pt x="2085492" y="1025403"/>
                  <a:pt x="2070627" y="1018516"/>
                  <a:pt x="2063541" y="1004839"/>
                </a:cubicBezTo>
                <a:cubicBezTo>
                  <a:pt x="2055662" y="989677"/>
                  <a:pt x="2059478" y="970798"/>
                  <a:pt x="2067109" y="960739"/>
                </a:cubicBezTo>
                <a:cubicBezTo>
                  <a:pt x="2075532" y="949541"/>
                  <a:pt x="2078059" y="937450"/>
                  <a:pt x="2074145" y="926748"/>
                </a:cubicBezTo>
                <a:cubicBezTo>
                  <a:pt x="2070627" y="917085"/>
                  <a:pt x="2062005" y="909653"/>
                  <a:pt x="2051599" y="907274"/>
                </a:cubicBezTo>
                <a:cubicBezTo>
                  <a:pt x="2043176" y="905342"/>
                  <a:pt x="2002990" y="905292"/>
                  <a:pt x="1937880" y="905391"/>
                </a:cubicBezTo>
                <a:cubicBezTo>
                  <a:pt x="1936196" y="905441"/>
                  <a:pt x="1934560" y="905441"/>
                  <a:pt x="1932876" y="905441"/>
                </a:cubicBezTo>
                <a:cubicBezTo>
                  <a:pt x="1933668" y="882746"/>
                  <a:pt x="1935799" y="815754"/>
                  <a:pt x="1932479" y="801285"/>
                </a:cubicBezTo>
                <a:cubicBezTo>
                  <a:pt x="1930150" y="791127"/>
                  <a:pt x="1922817" y="782654"/>
                  <a:pt x="1913353" y="779185"/>
                </a:cubicBezTo>
                <a:cubicBezTo>
                  <a:pt x="1902798" y="775320"/>
                  <a:pt x="1890956" y="777798"/>
                  <a:pt x="1880005" y="786073"/>
                </a:cubicBezTo>
                <a:cubicBezTo>
                  <a:pt x="1870194" y="793506"/>
                  <a:pt x="1851761" y="797271"/>
                  <a:pt x="1836945" y="789542"/>
                </a:cubicBezTo>
                <a:cubicBezTo>
                  <a:pt x="1823616" y="782654"/>
                  <a:pt x="1816927" y="768086"/>
                  <a:pt x="1817621" y="747126"/>
                </a:cubicBezTo>
                <a:cubicBezTo>
                  <a:pt x="1816927" y="726513"/>
                  <a:pt x="1823616" y="711945"/>
                  <a:pt x="1836945" y="705008"/>
                </a:cubicBezTo>
                <a:cubicBezTo>
                  <a:pt x="1851761" y="697328"/>
                  <a:pt x="1870194" y="701044"/>
                  <a:pt x="1880005" y="708476"/>
                </a:cubicBezTo>
                <a:cubicBezTo>
                  <a:pt x="1890956" y="716801"/>
                  <a:pt x="1902798" y="719229"/>
                  <a:pt x="1913353" y="715414"/>
                </a:cubicBezTo>
                <a:cubicBezTo>
                  <a:pt x="1922817" y="711945"/>
                  <a:pt x="1930150" y="703472"/>
                  <a:pt x="1932479" y="693264"/>
                </a:cubicBezTo>
                <a:cubicBezTo>
                  <a:pt x="1935849" y="678597"/>
                  <a:pt x="1933619" y="609722"/>
                  <a:pt x="1932826" y="588118"/>
                </a:cubicBezTo>
                <a:cubicBezTo>
                  <a:pt x="1986836" y="588217"/>
                  <a:pt x="2042284" y="587176"/>
                  <a:pt x="2051599" y="585046"/>
                </a:cubicBezTo>
                <a:cubicBezTo>
                  <a:pt x="2062005" y="582667"/>
                  <a:pt x="2070627" y="575185"/>
                  <a:pt x="2074145" y="565572"/>
                </a:cubicBezTo>
                <a:cubicBezTo>
                  <a:pt x="2078059" y="554820"/>
                  <a:pt x="2075532" y="542779"/>
                  <a:pt x="2067109" y="531580"/>
                </a:cubicBezTo>
                <a:cubicBezTo>
                  <a:pt x="2059478" y="521522"/>
                  <a:pt x="2055662" y="502643"/>
                  <a:pt x="2063541" y="487480"/>
                </a:cubicBezTo>
                <a:cubicBezTo>
                  <a:pt x="2070627" y="473804"/>
                  <a:pt x="2085542" y="466966"/>
                  <a:pt x="2106997" y="467660"/>
                </a:cubicBezTo>
                <a:cubicBezTo>
                  <a:pt x="2128155" y="466966"/>
                  <a:pt x="2143020" y="473804"/>
                  <a:pt x="2150106" y="487480"/>
                </a:cubicBezTo>
                <a:cubicBezTo>
                  <a:pt x="2158034" y="502643"/>
                  <a:pt x="2154169" y="521522"/>
                  <a:pt x="2146588" y="531580"/>
                </a:cubicBezTo>
                <a:cubicBezTo>
                  <a:pt x="2138115" y="542779"/>
                  <a:pt x="2135637" y="554820"/>
                  <a:pt x="2139502" y="565572"/>
                </a:cubicBezTo>
                <a:cubicBezTo>
                  <a:pt x="2143020" y="575185"/>
                  <a:pt x="2151692" y="582667"/>
                  <a:pt x="2162048" y="585046"/>
                </a:cubicBezTo>
                <a:cubicBezTo>
                  <a:pt x="2171165" y="587127"/>
                  <a:pt x="2224135" y="588167"/>
                  <a:pt x="2276807" y="588167"/>
                </a:cubicBezTo>
                <a:cubicBezTo>
                  <a:pt x="2276015" y="609722"/>
                  <a:pt x="2273834" y="678597"/>
                  <a:pt x="2277204" y="693264"/>
                </a:cubicBezTo>
                <a:cubicBezTo>
                  <a:pt x="2279533" y="703472"/>
                  <a:pt x="2286866" y="711945"/>
                  <a:pt x="2296330" y="715414"/>
                </a:cubicBezTo>
                <a:close/>
                <a:moveTo>
                  <a:pt x="2278988" y="362662"/>
                </a:moveTo>
                <a:cubicBezTo>
                  <a:pt x="2277402" y="369599"/>
                  <a:pt x="2272447" y="375347"/>
                  <a:pt x="2266104" y="377676"/>
                </a:cubicBezTo>
                <a:cubicBezTo>
                  <a:pt x="2258870" y="380302"/>
                  <a:pt x="2250347" y="378369"/>
                  <a:pt x="2242122" y="372126"/>
                </a:cubicBezTo>
                <a:cubicBezTo>
                  <a:pt x="2229932" y="362910"/>
                  <a:pt x="2206990" y="358252"/>
                  <a:pt x="2188558" y="367815"/>
                </a:cubicBezTo>
                <a:cubicBezTo>
                  <a:pt x="2178846" y="372820"/>
                  <a:pt x="2162791" y="386149"/>
                  <a:pt x="2163881" y="418704"/>
                </a:cubicBezTo>
                <a:cubicBezTo>
                  <a:pt x="2162791" y="451556"/>
                  <a:pt x="2178846" y="464935"/>
                  <a:pt x="2188558" y="469939"/>
                </a:cubicBezTo>
                <a:cubicBezTo>
                  <a:pt x="2206990" y="479503"/>
                  <a:pt x="2229932" y="474845"/>
                  <a:pt x="2242122" y="465579"/>
                </a:cubicBezTo>
                <a:cubicBezTo>
                  <a:pt x="2250347" y="459385"/>
                  <a:pt x="2258870" y="457452"/>
                  <a:pt x="2266104" y="460079"/>
                </a:cubicBezTo>
                <a:cubicBezTo>
                  <a:pt x="2272447" y="462358"/>
                  <a:pt x="2277402" y="468155"/>
                  <a:pt x="2278988" y="475092"/>
                </a:cubicBezTo>
                <a:cubicBezTo>
                  <a:pt x="2281812" y="487332"/>
                  <a:pt x="2280177" y="549022"/>
                  <a:pt x="2279087" y="578257"/>
                </a:cubicBezTo>
                <a:cubicBezTo>
                  <a:pt x="2226414" y="578257"/>
                  <a:pt x="2172800" y="577316"/>
                  <a:pt x="2164278" y="575383"/>
                </a:cubicBezTo>
                <a:cubicBezTo>
                  <a:pt x="2157142" y="573748"/>
                  <a:pt x="2151196" y="568694"/>
                  <a:pt x="2148818" y="562153"/>
                </a:cubicBezTo>
                <a:cubicBezTo>
                  <a:pt x="2146142" y="554721"/>
                  <a:pt x="2148124" y="546000"/>
                  <a:pt x="2154467" y="537576"/>
                </a:cubicBezTo>
                <a:cubicBezTo>
                  <a:pt x="2163931" y="525089"/>
                  <a:pt x="2168688" y="501701"/>
                  <a:pt x="2158926" y="482872"/>
                </a:cubicBezTo>
                <a:cubicBezTo>
                  <a:pt x="2153823" y="473011"/>
                  <a:pt x="2140196" y="456610"/>
                  <a:pt x="2106997" y="457750"/>
                </a:cubicBezTo>
                <a:cubicBezTo>
                  <a:pt x="2073550" y="456610"/>
                  <a:pt x="2059874" y="473011"/>
                  <a:pt x="2054721" y="482922"/>
                </a:cubicBezTo>
                <a:cubicBezTo>
                  <a:pt x="2045009" y="501701"/>
                  <a:pt x="2049766" y="525089"/>
                  <a:pt x="2059181" y="537576"/>
                </a:cubicBezTo>
                <a:cubicBezTo>
                  <a:pt x="2065523" y="546000"/>
                  <a:pt x="2067555" y="554721"/>
                  <a:pt x="2064829" y="562153"/>
                </a:cubicBezTo>
                <a:cubicBezTo>
                  <a:pt x="2062451" y="568694"/>
                  <a:pt x="2056554" y="573748"/>
                  <a:pt x="2049419" y="575383"/>
                </a:cubicBezTo>
                <a:cubicBezTo>
                  <a:pt x="2040648" y="577415"/>
                  <a:pt x="1984309" y="578356"/>
                  <a:pt x="1930249" y="578257"/>
                </a:cubicBezTo>
                <a:cubicBezTo>
                  <a:pt x="1929159" y="549022"/>
                  <a:pt x="1927574" y="487332"/>
                  <a:pt x="1930349" y="475092"/>
                </a:cubicBezTo>
                <a:cubicBezTo>
                  <a:pt x="1931934" y="468155"/>
                  <a:pt x="1936889" y="462358"/>
                  <a:pt x="1943232" y="460079"/>
                </a:cubicBezTo>
                <a:cubicBezTo>
                  <a:pt x="1950466" y="457452"/>
                  <a:pt x="1958989" y="459385"/>
                  <a:pt x="1967214" y="465579"/>
                </a:cubicBezTo>
                <a:cubicBezTo>
                  <a:pt x="1979453" y="474845"/>
                  <a:pt x="2002395" y="479503"/>
                  <a:pt x="2020828" y="469939"/>
                </a:cubicBezTo>
                <a:cubicBezTo>
                  <a:pt x="2030491" y="464885"/>
                  <a:pt x="2046595" y="451556"/>
                  <a:pt x="2045455" y="419051"/>
                </a:cubicBezTo>
                <a:cubicBezTo>
                  <a:pt x="2046595" y="386149"/>
                  <a:pt x="2030491" y="372820"/>
                  <a:pt x="2020828" y="367815"/>
                </a:cubicBezTo>
                <a:cubicBezTo>
                  <a:pt x="2002395" y="358252"/>
                  <a:pt x="1979453" y="362910"/>
                  <a:pt x="1967214" y="372126"/>
                </a:cubicBezTo>
                <a:cubicBezTo>
                  <a:pt x="1958989" y="378369"/>
                  <a:pt x="1950516" y="380302"/>
                  <a:pt x="1943232" y="377676"/>
                </a:cubicBezTo>
                <a:cubicBezTo>
                  <a:pt x="1936889" y="375347"/>
                  <a:pt x="1931934" y="369599"/>
                  <a:pt x="1930349" y="362662"/>
                </a:cubicBezTo>
                <a:cubicBezTo>
                  <a:pt x="1927524" y="350274"/>
                  <a:pt x="1929209" y="287196"/>
                  <a:pt x="1930299" y="258457"/>
                </a:cubicBezTo>
                <a:lnTo>
                  <a:pt x="1937880" y="258457"/>
                </a:lnTo>
                <a:cubicBezTo>
                  <a:pt x="2003039" y="258605"/>
                  <a:pt x="2043176" y="258556"/>
                  <a:pt x="2051599" y="256623"/>
                </a:cubicBezTo>
                <a:cubicBezTo>
                  <a:pt x="2062005" y="254245"/>
                  <a:pt x="2070627" y="246763"/>
                  <a:pt x="2074145" y="237150"/>
                </a:cubicBezTo>
                <a:cubicBezTo>
                  <a:pt x="2078059" y="226397"/>
                  <a:pt x="2075532" y="214357"/>
                  <a:pt x="2067109" y="203158"/>
                </a:cubicBezTo>
                <a:cubicBezTo>
                  <a:pt x="2059478" y="193099"/>
                  <a:pt x="2055662" y="174220"/>
                  <a:pt x="2063541" y="159058"/>
                </a:cubicBezTo>
                <a:cubicBezTo>
                  <a:pt x="2070627" y="145382"/>
                  <a:pt x="2085542" y="138494"/>
                  <a:pt x="2106997" y="139238"/>
                </a:cubicBezTo>
                <a:cubicBezTo>
                  <a:pt x="2128155" y="138544"/>
                  <a:pt x="2143020" y="145382"/>
                  <a:pt x="2150106" y="159058"/>
                </a:cubicBezTo>
                <a:cubicBezTo>
                  <a:pt x="2158034" y="174220"/>
                  <a:pt x="2154169" y="193099"/>
                  <a:pt x="2146588" y="203158"/>
                </a:cubicBezTo>
                <a:cubicBezTo>
                  <a:pt x="2138115" y="214357"/>
                  <a:pt x="2135637" y="226397"/>
                  <a:pt x="2139502" y="237150"/>
                </a:cubicBezTo>
                <a:cubicBezTo>
                  <a:pt x="2143020" y="246763"/>
                  <a:pt x="2151692" y="254245"/>
                  <a:pt x="2162048" y="256623"/>
                </a:cubicBezTo>
                <a:cubicBezTo>
                  <a:pt x="2170472" y="258556"/>
                  <a:pt x="2210657" y="258605"/>
                  <a:pt x="2275816" y="258457"/>
                </a:cubicBezTo>
                <a:lnTo>
                  <a:pt x="2279037" y="258457"/>
                </a:lnTo>
                <a:cubicBezTo>
                  <a:pt x="2280127" y="287246"/>
                  <a:pt x="2281812" y="350274"/>
                  <a:pt x="2278988" y="362662"/>
                </a:cubicBezTo>
                <a:close/>
                <a:moveTo>
                  <a:pt x="2106997" y="2428333"/>
                </a:moveTo>
                <a:cubicBezTo>
                  <a:pt x="2073451" y="2427095"/>
                  <a:pt x="2059874" y="2443595"/>
                  <a:pt x="2054721" y="2453456"/>
                </a:cubicBezTo>
                <a:cubicBezTo>
                  <a:pt x="2050806" y="2461086"/>
                  <a:pt x="2049221" y="2469460"/>
                  <a:pt x="2049419" y="2477537"/>
                </a:cubicBezTo>
                <a:lnTo>
                  <a:pt x="2059230" y="2477537"/>
                </a:lnTo>
                <a:cubicBezTo>
                  <a:pt x="2059081" y="2470996"/>
                  <a:pt x="2060320" y="2464208"/>
                  <a:pt x="2063541" y="2458014"/>
                </a:cubicBezTo>
                <a:cubicBezTo>
                  <a:pt x="2070627" y="2444338"/>
                  <a:pt x="2085641" y="2437599"/>
                  <a:pt x="2106997" y="2438194"/>
                </a:cubicBezTo>
                <a:cubicBezTo>
                  <a:pt x="2128155" y="2437451"/>
                  <a:pt x="2143020" y="2444338"/>
                  <a:pt x="2150106" y="2458014"/>
                </a:cubicBezTo>
                <a:cubicBezTo>
                  <a:pt x="2153327" y="2464208"/>
                  <a:pt x="2154615" y="2470996"/>
                  <a:pt x="2154417" y="2477537"/>
                </a:cubicBezTo>
                <a:lnTo>
                  <a:pt x="2164278" y="2477537"/>
                </a:lnTo>
                <a:cubicBezTo>
                  <a:pt x="2164476" y="2469460"/>
                  <a:pt x="2162890" y="2461086"/>
                  <a:pt x="2158926" y="2453456"/>
                </a:cubicBezTo>
                <a:cubicBezTo>
                  <a:pt x="2153823" y="2443595"/>
                  <a:pt x="2140444" y="2427095"/>
                  <a:pt x="2106997" y="2428333"/>
                </a:cubicBezTo>
                <a:close/>
                <a:moveTo>
                  <a:pt x="807132" y="2453456"/>
                </a:moveTo>
                <a:cubicBezTo>
                  <a:pt x="802028" y="2443595"/>
                  <a:pt x="788402" y="2427095"/>
                  <a:pt x="755203" y="2428333"/>
                </a:cubicBezTo>
                <a:cubicBezTo>
                  <a:pt x="721707" y="2427144"/>
                  <a:pt x="708080" y="2443595"/>
                  <a:pt x="702976" y="2453456"/>
                </a:cubicBezTo>
                <a:cubicBezTo>
                  <a:pt x="699012" y="2461086"/>
                  <a:pt x="697427" y="2469460"/>
                  <a:pt x="697625" y="2477537"/>
                </a:cubicBezTo>
                <a:lnTo>
                  <a:pt x="707436" y="2477537"/>
                </a:lnTo>
                <a:cubicBezTo>
                  <a:pt x="707287" y="2470947"/>
                  <a:pt x="708526" y="2464208"/>
                  <a:pt x="711747" y="2458014"/>
                </a:cubicBezTo>
                <a:cubicBezTo>
                  <a:pt x="718833" y="2444338"/>
                  <a:pt x="733748" y="2437599"/>
                  <a:pt x="755203" y="2438194"/>
                </a:cubicBezTo>
                <a:cubicBezTo>
                  <a:pt x="776411" y="2437599"/>
                  <a:pt x="791276" y="2444338"/>
                  <a:pt x="798362" y="2458014"/>
                </a:cubicBezTo>
                <a:cubicBezTo>
                  <a:pt x="801583" y="2464208"/>
                  <a:pt x="802821" y="2470996"/>
                  <a:pt x="802673" y="2477537"/>
                </a:cubicBezTo>
                <a:lnTo>
                  <a:pt x="812484" y="2477537"/>
                </a:lnTo>
                <a:cubicBezTo>
                  <a:pt x="812682" y="2469460"/>
                  <a:pt x="811096" y="2461086"/>
                  <a:pt x="807132" y="2453456"/>
                </a:cubicBezTo>
                <a:close/>
                <a:moveTo>
                  <a:pt x="51731" y="1681504"/>
                </a:moveTo>
                <a:cubicBezTo>
                  <a:pt x="34190" y="1672437"/>
                  <a:pt x="12586" y="1676153"/>
                  <a:pt x="0" y="1684577"/>
                </a:cubicBezTo>
                <a:lnTo>
                  <a:pt x="0" y="1696518"/>
                </a:lnTo>
                <a:cubicBezTo>
                  <a:pt x="1387" y="1695676"/>
                  <a:pt x="2775" y="1694784"/>
                  <a:pt x="4113" y="1693743"/>
                </a:cubicBezTo>
                <a:cubicBezTo>
                  <a:pt x="13924" y="1686311"/>
                  <a:pt x="32357" y="1682595"/>
                  <a:pt x="47172" y="1690275"/>
                </a:cubicBezTo>
                <a:cubicBezTo>
                  <a:pt x="60501" y="1697212"/>
                  <a:pt x="67191" y="1711780"/>
                  <a:pt x="66497" y="1732740"/>
                </a:cubicBezTo>
                <a:cubicBezTo>
                  <a:pt x="67191" y="1753353"/>
                  <a:pt x="60501" y="1767921"/>
                  <a:pt x="47172" y="1774858"/>
                </a:cubicBezTo>
                <a:cubicBezTo>
                  <a:pt x="32357" y="1782538"/>
                  <a:pt x="13924" y="1778773"/>
                  <a:pt x="4113" y="1771389"/>
                </a:cubicBezTo>
                <a:cubicBezTo>
                  <a:pt x="2775" y="1770349"/>
                  <a:pt x="1387" y="1769457"/>
                  <a:pt x="0" y="1768615"/>
                </a:cubicBezTo>
                <a:lnTo>
                  <a:pt x="0" y="1780556"/>
                </a:lnTo>
                <a:cubicBezTo>
                  <a:pt x="12586" y="1788980"/>
                  <a:pt x="34190" y="1792696"/>
                  <a:pt x="51731" y="1783628"/>
                </a:cubicBezTo>
                <a:cubicBezTo>
                  <a:pt x="61393" y="1778624"/>
                  <a:pt x="77497" y="1765295"/>
                  <a:pt x="76407" y="1732740"/>
                </a:cubicBezTo>
                <a:cubicBezTo>
                  <a:pt x="77497" y="1699838"/>
                  <a:pt x="61393" y="1686509"/>
                  <a:pt x="51731" y="1681504"/>
                </a:cubicBezTo>
                <a:close/>
                <a:moveTo>
                  <a:pt x="51731" y="2009927"/>
                </a:moveTo>
                <a:cubicBezTo>
                  <a:pt x="34190" y="2000859"/>
                  <a:pt x="12586" y="2004575"/>
                  <a:pt x="0" y="2012999"/>
                </a:cubicBezTo>
                <a:lnTo>
                  <a:pt x="0" y="2024941"/>
                </a:lnTo>
                <a:cubicBezTo>
                  <a:pt x="1387" y="2024098"/>
                  <a:pt x="2775" y="2023206"/>
                  <a:pt x="4113" y="2022166"/>
                </a:cubicBezTo>
                <a:cubicBezTo>
                  <a:pt x="13924" y="2014733"/>
                  <a:pt x="32357" y="2011017"/>
                  <a:pt x="47172" y="2018697"/>
                </a:cubicBezTo>
                <a:cubicBezTo>
                  <a:pt x="60501" y="2025634"/>
                  <a:pt x="67191" y="2040202"/>
                  <a:pt x="66497" y="2061162"/>
                </a:cubicBezTo>
                <a:cubicBezTo>
                  <a:pt x="67191" y="2081775"/>
                  <a:pt x="60501" y="2096343"/>
                  <a:pt x="47172" y="2103280"/>
                </a:cubicBezTo>
                <a:cubicBezTo>
                  <a:pt x="32357" y="2110961"/>
                  <a:pt x="13924" y="2107195"/>
                  <a:pt x="4113" y="2099812"/>
                </a:cubicBezTo>
                <a:cubicBezTo>
                  <a:pt x="2775" y="2098771"/>
                  <a:pt x="1387" y="2097879"/>
                  <a:pt x="0" y="2097037"/>
                </a:cubicBezTo>
                <a:lnTo>
                  <a:pt x="0" y="2108979"/>
                </a:lnTo>
                <a:cubicBezTo>
                  <a:pt x="12586" y="2117402"/>
                  <a:pt x="34190" y="2121119"/>
                  <a:pt x="51731" y="2112051"/>
                </a:cubicBezTo>
                <a:cubicBezTo>
                  <a:pt x="61393" y="2107046"/>
                  <a:pt x="77497" y="2093717"/>
                  <a:pt x="76407" y="2061162"/>
                </a:cubicBezTo>
                <a:cubicBezTo>
                  <a:pt x="77497" y="2028260"/>
                  <a:pt x="61393" y="2014931"/>
                  <a:pt x="51731" y="2009927"/>
                </a:cubicBezTo>
                <a:close/>
                <a:moveTo>
                  <a:pt x="51731" y="696237"/>
                </a:moveTo>
                <a:cubicBezTo>
                  <a:pt x="34190" y="687170"/>
                  <a:pt x="12586" y="690886"/>
                  <a:pt x="0" y="699310"/>
                </a:cubicBezTo>
                <a:lnTo>
                  <a:pt x="0" y="711251"/>
                </a:lnTo>
                <a:cubicBezTo>
                  <a:pt x="1387" y="710409"/>
                  <a:pt x="2775" y="709517"/>
                  <a:pt x="4113" y="708476"/>
                </a:cubicBezTo>
                <a:cubicBezTo>
                  <a:pt x="13924" y="701044"/>
                  <a:pt x="32357" y="697328"/>
                  <a:pt x="47172" y="705008"/>
                </a:cubicBezTo>
                <a:cubicBezTo>
                  <a:pt x="60501" y="711945"/>
                  <a:pt x="67191" y="726513"/>
                  <a:pt x="66497" y="747473"/>
                </a:cubicBezTo>
                <a:cubicBezTo>
                  <a:pt x="67191" y="768086"/>
                  <a:pt x="60501" y="782654"/>
                  <a:pt x="47172" y="789542"/>
                </a:cubicBezTo>
                <a:cubicBezTo>
                  <a:pt x="32357" y="797271"/>
                  <a:pt x="13924" y="793506"/>
                  <a:pt x="4113" y="786073"/>
                </a:cubicBezTo>
                <a:cubicBezTo>
                  <a:pt x="2775" y="785032"/>
                  <a:pt x="1387" y="784140"/>
                  <a:pt x="0" y="783298"/>
                </a:cubicBezTo>
                <a:lnTo>
                  <a:pt x="0" y="795289"/>
                </a:lnTo>
                <a:cubicBezTo>
                  <a:pt x="12586" y="803713"/>
                  <a:pt x="34190" y="807429"/>
                  <a:pt x="51731" y="798362"/>
                </a:cubicBezTo>
                <a:cubicBezTo>
                  <a:pt x="61393" y="793357"/>
                  <a:pt x="77497" y="779978"/>
                  <a:pt x="76407" y="747473"/>
                </a:cubicBezTo>
                <a:cubicBezTo>
                  <a:pt x="77497" y="714571"/>
                  <a:pt x="61393" y="701242"/>
                  <a:pt x="51731" y="696237"/>
                </a:cubicBezTo>
                <a:close/>
                <a:moveTo>
                  <a:pt x="51731" y="1024660"/>
                </a:moveTo>
                <a:cubicBezTo>
                  <a:pt x="34190" y="1015592"/>
                  <a:pt x="12586" y="1019308"/>
                  <a:pt x="0" y="1027732"/>
                </a:cubicBezTo>
                <a:lnTo>
                  <a:pt x="0" y="1039674"/>
                </a:lnTo>
                <a:cubicBezTo>
                  <a:pt x="1387" y="1038831"/>
                  <a:pt x="2775" y="1037939"/>
                  <a:pt x="4113" y="1036899"/>
                </a:cubicBezTo>
                <a:cubicBezTo>
                  <a:pt x="13924" y="1029466"/>
                  <a:pt x="32357" y="1025750"/>
                  <a:pt x="47172" y="1033430"/>
                </a:cubicBezTo>
                <a:cubicBezTo>
                  <a:pt x="60501" y="1040367"/>
                  <a:pt x="67191" y="1054935"/>
                  <a:pt x="66497" y="1075895"/>
                </a:cubicBezTo>
                <a:cubicBezTo>
                  <a:pt x="67191" y="1096508"/>
                  <a:pt x="60501" y="1111076"/>
                  <a:pt x="47172" y="1117964"/>
                </a:cubicBezTo>
                <a:cubicBezTo>
                  <a:pt x="32357" y="1125694"/>
                  <a:pt x="13924" y="1121928"/>
                  <a:pt x="4113" y="1114545"/>
                </a:cubicBezTo>
                <a:cubicBezTo>
                  <a:pt x="2775" y="1113504"/>
                  <a:pt x="1387" y="1112612"/>
                  <a:pt x="0" y="1111770"/>
                </a:cubicBezTo>
                <a:lnTo>
                  <a:pt x="0" y="1123712"/>
                </a:lnTo>
                <a:cubicBezTo>
                  <a:pt x="12586" y="1132135"/>
                  <a:pt x="34190" y="1135852"/>
                  <a:pt x="51731" y="1126784"/>
                </a:cubicBezTo>
                <a:cubicBezTo>
                  <a:pt x="61393" y="1121779"/>
                  <a:pt x="77497" y="1108401"/>
                  <a:pt x="76407" y="1075895"/>
                </a:cubicBezTo>
                <a:cubicBezTo>
                  <a:pt x="77497" y="1042994"/>
                  <a:pt x="61393" y="1029664"/>
                  <a:pt x="51731" y="1024660"/>
                </a:cubicBezTo>
                <a:close/>
                <a:moveTo>
                  <a:pt x="51731" y="39393"/>
                </a:moveTo>
                <a:cubicBezTo>
                  <a:pt x="34190" y="30325"/>
                  <a:pt x="12586" y="34041"/>
                  <a:pt x="0" y="42415"/>
                </a:cubicBezTo>
                <a:lnTo>
                  <a:pt x="0" y="54407"/>
                </a:lnTo>
                <a:cubicBezTo>
                  <a:pt x="1387" y="53564"/>
                  <a:pt x="2775" y="52672"/>
                  <a:pt x="4113" y="51632"/>
                </a:cubicBezTo>
                <a:cubicBezTo>
                  <a:pt x="13924" y="44199"/>
                  <a:pt x="32357" y="40483"/>
                  <a:pt x="47172" y="48163"/>
                </a:cubicBezTo>
                <a:cubicBezTo>
                  <a:pt x="60501" y="55100"/>
                  <a:pt x="67191" y="69619"/>
                  <a:pt x="66497" y="90628"/>
                </a:cubicBezTo>
                <a:cubicBezTo>
                  <a:pt x="67191" y="111241"/>
                  <a:pt x="60501" y="125809"/>
                  <a:pt x="47172" y="132697"/>
                </a:cubicBezTo>
                <a:cubicBezTo>
                  <a:pt x="32357" y="140427"/>
                  <a:pt x="13924" y="136661"/>
                  <a:pt x="4113" y="129228"/>
                </a:cubicBezTo>
                <a:cubicBezTo>
                  <a:pt x="2775" y="128188"/>
                  <a:pt x="1387" y="127296"/>
                  <a:pt x="0" y="126453"/>
                </a:cubicBezTo>
                <a:lnTo>
                  <a:pt x="0" y="138445"/>
                </a:lnTo>
                <a:cubicBezTo>
                  <a:pt x="12586" y="146868"/>
                  <a:pt x="34190" y="150585"/>
                  <a:pt x="51731" y="141517"/>
                </a:cubicBezTo>
                <a:cubicBezTo>
                  <a:pt x="61393" y="136463"/>
                  <a:pt x="77497" y="123134"/>
                  <a:pt x="76407" y="90628"/>
                </a:cubicBezTo>
                <a:cubicBezTo>
                  <a:pt x="77497" y="57727"/>
                  <a:pt x="61393" y="44397"/>
                  <a:pt x="51731" y="39393"/>
                </a:cubicBezTo>
                <a:close/>
                <a:moveTo>
                  <a:pt x="2154417" y="0"/>
                </a:moveTo>
                <a:cubicBezTo>
                  <a:pt x="2154615" y="6590"/>
                  <a:pt x="2153327" y="13379"/>
                  <a:pt x="2150106" y="19573"/>
                </a:cubicBezTo>
                <a:cubicBezTo>
                  <a:pt x="2143020" y="33249"/>
                  <a:pt x="2128106" y="40087"/>
                  <a:pt x="2106650" y="39393"/>
                </a:cubicBezTo>
                <a:cubicBezTo>
                  <a:pt x="2085492" y="40136"/>
                  <a:pt x="2070627" y="33249"/>
                  <a:pt x="2063541" y="19573"/>
                </a:cubicBezTo>
                <a:cubicBezTo>
                  <a:pt x="2060320" y="13379"/>
                  <a:pt x="2059081" y="6590"/>
                  <a:pt x="2059230" y="0"/>
                </a:cubicBezTo>
                <a:lnTo>
                  <a:pt x="2049419" y="0"/>
                </a:lnTo>
                <a:cubicBezTo>
                  <a:pt x="2049221" y="8126"/>
                  <a:pt x="2050757" y="16500"/>
                  <a:pt x="2054721" y="24131"/>
                </a:cubicBezTo>
                <a:cubicBezTo>
                  <a:pt x="2059874" y="33992"/>
                  <a:pt x="2073451" y="50344"/>
                  <a:pt x="2106650" y="49253"/>
                </a:cubicBezTo>
                <a:cubicBezTo>
                  <a:pt x="2107790" y="49303"/>
                  <a:pt x="2108830" y="49353"/>
                  <a:pt x="2109921" y="49353"/>
                </a:cubicBezTo>
                <a:cubicBezTo>
                  <a:pt x="2141088" y="49353"/>
                  <a:pt x="2153971" y="33695"/>
                  <a:pt x="2158926" y="24131"/>
                </a:cubicBezTo>
                <a:cubicBezTo>
                  <a:pt x="2162890" y="16500"/>
                  <a:pt x="2164476" y="8077"/>
                  <a:pt x="2164278" y="0"/>
                </a:cubicBezTo>
                <a:lnTo>
                  <a:pt x="2154417" y="0"/>
                </a:lnTo>
                <a:close/>
                <a:moveTo>
                  <a:pt x="1140609" y="0"/>
                </a:moveTo>
                <a:cubicBezTo>
                  <a:pt x="1140757" y="6590"/>
                  <a:pt x="1139519" y="13379"/>
                  <a:pt x="1136298" y="19573"/>
                </a:cubicBezTo>
                <a:cubicBezTo>
                  <a:pt x="1129212" y="33249"/>
                  <a:pt x="1114297" y="40087"/>
                  <a:pt x="1092842" y="39393"/>
                </a:cubicBezTo>
                <a:cubicBezTo>
                  <a:pt x="1071733" y="40087"/>
                  <a:pt x="1056769" y="33249"/>
                  <a:pt x="1049683" y="19573"/>
                </a:cubicBezTo>
                <a:cubicBezTo>
                  <a:pt x="1046462" y="13379"/>
                  <a:pt x="1045224" y="6590"/>
                  <a:pt x="1045372" y="0"/>
                </a:cubicBezTo>
                <a:lnTo>
                  <a:pt x="1035561" y="0"/>
                </a:lnTo>
                <a:cubicBezTo>
                  <a:pt x="1035363" y="8077"/>
                  <a:pt x="1036949" y="16500"/>
                  <a:pt x="1040913" y="24131"/>
                </a:cubicBezTo>
                <a:cubicBezTo>
                  <a:pt x="1046016" y="33992"/>
                  <a:pt x="1059692" y="50344"/>
                  <a:pt x="1092842" y="49253"/>
                </a:cubicBezTo>
                <a:cubicBezTo>
                  <a:pt x="1126437" y="50393"/>
                  <a:pt x="1139965" y="33992"/>
                  <a:pt x="1145118" y="24131"/>
                </a:cubicBezTo>
                <a:cubicBezTo>
                  <a:pt x="1149082" y="16500"/>
                  <a:pt x="1150618" y="8126"/>
                  <a:pt x="1150420" y="0"/>
                </a:cubicBezTo>
                <a:lnTo>
                  <a:pt x="1140609" y="0"/>
                </a:lnTo>
                <a:close/>
                <a:moveTo>
                  <a:pt x="2477488" y="1550839"/>
                </a:moveTo>
                <a:cubicBezTo>
                  <a:pt x="2477488" y="1550839"/>
                  <a:pt x="2477538" y="1550938"/>
                  <a:pt x="2477538" y="1550988"/>
                </a:cubicBezTo>
                <a:lnTo>
                  <a:pt x="2477538" y="1529780"/>
                </a:lnTo>
                <a:cubicBezTo>
                  <a:pt x="2475110" y="1536965"/>
                  <a:pt x="2475060" y="1544150"/>
                  <a:pt x="2477488" y="1550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" name="Google Shape;61;p7"/>
          <p:cNvGrpSpPr/>
          <p:nvPr/>
        </p:nvGrpSpPr>
        <p:grpSpPr>
          <a:xfrm rot="3144627">
            <a:off x="8506185" y="4315659"/>
            <a:ext cx="468763" cy="657387"/>
            <a:chOff x="61237" y="339463"/>
            <a:chExt cx="468763" cy="657387"/>
          </a:xfrm>
        </p:grpSpPr>
        <p:sp>
          <p:nvSpPr>
            <p:cNvPr id="62" name="Google Shape;62;p7"/>
            <p:cNvSpPr/>
            <p:nvPr/>
          </p:nvSpPr>
          <p:spPr>
            <a:xfrm>
              <a:off x="241075" y="339463"/>
              <a:ext cx="288925" cy="400050"/>
            </a:xfrm>
            <a:custGeom>
              <a:avLst/>
              <a:gdLst/>
              <a:ahLst/>
              <a:cxnLst/>
              <a:rect l="l" t="t" r="r" b="b"/>
              <a:pathLst>
                <a:path w="178" h="248" extrusionOk="0">
                  <a:moveTo>
                    <a:pt x="0" y="76"/>
                  </a:moveTo>
                  <a:cubicBezTo>
                    <a:pt x="15" y="44"/>
                    <a:pt x="40" y="21"/>
                    <a:pt x="72" y="12"/>
                  </a:cubicBezTo>
                  <a:cubicBezTo>
                    <a:pt x="114" y="0"/>
                    <a:pt x="154" y="12"/>
                    <a:pt x="166" y="56"/>
                  </a:cubicBezTo>
                  <a:cubicBezTo>
                    <a:pt x="178" y="97"/>
                    <a:pt x="130" y="122"/>
                    <a:pt x="136" y="141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65" y="121"/>
                    <a:pt x="112" y="90"/>
                    <a:pt x="107" y="72"/>
                  </a:cubicBezTo>
                  <a:cubicBezTo>
                    <a:pt x="103" y="60"/>
                    <a:pt x="90" y="60"/>
                    <a:pt x="79" y="64"/>
                  </a:cubicBezTo>
                  <a:cubicBezTo>
                    <a:pt x="65" y="67"/>
                    <a:pt x="52" y="86"/>
                    <a:pt x="44" y="102"/>
                  </a:cubicBezTo>
                  <a:lnTo>
                    <a:pt x="0" y="76"/>
                  </a:lnTo>
                  <a:close/>
                  <a:moveTo>
                    <a:pt x="111" y="176"/>
                  </a:moveTo>
                  <a:cubicBezTo>
                    <a:pt x="134" y="169"/>
                    <a:pt x="154" y="181"/>
                    <a:pt x="159" y="199"/>
                  </a:cubicBezTo>
                  <a:cubicBezTo>
                    <a:pt x="164" y="217"/>
                    <a:pt x="154" y="236"/>
                    <a:pt x="130" y="243"/>
                  </a:cubicBezTo>
                  <a:cubicBezTo>
                    <a:pt x="110" y="248"/>
                    <a:pt x="89" y="237"/>
                    <a:pt x="84" y="220"/>
                  </a:cubicBezTo>
                  <a:cubicBezTo>
                    <a:pt x="80" y="204"/>
                    <a:pt x="88" y="182"/>
                    <a:pt x="111" y="1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7"/>
            <p:cNvSpPr/>
            <p:nvPr/>
          </p:nvSpPr>
          <p:spPr>
            <a:xfrm rot="9234796">
              <a:off x="134477" y="553652"/>
              <a:ext cx="288925" cy="400050"/>
            </a:xfrm>
            <a:custGeom>
              <a:avLst/>
              <a:gdLst/>
              <a:ahLst/>
              <a:cxnLst/>
              <a:rect l="l" t="t" r="r" b="b"/>
              <a:pathLst>
                <a:path w="178" h="248" extrusionOk="0">
                  <a:moveTo>
                    <a:pt x="0" y="76"/>
                  </a:moveTo>
                  <a:cubicBezTo>
                    <a:pt x="15" y="44"/>
                    <a:pt x="40" y="21"/>
                    <a:pt x="72" y="12"/>
                  </a:cubicBezTo>
                  <a:cubicBezTo>
                    <a:pt x="114" y="0"/>
                    <a:pt x="154" y="12"/>
                    <a:pt x="166" y="56"/>
                  </a:cubicBezTo>
                  <a:cubicBezTo>
                    <a:pt x="178" y="97"/>
                    <a:pt x="130" y="122"/>
                    <a:pt x="136" y="141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65" y="121"/>
                    <a:pt x="112" y="90"/>
                    <a:pt x="107" y="72"/>
                  </a:cubicBezTo>
                  <a:cubicBezTo>
                    <a:pt x="103" y="60"/>
                    <a:pt x="90" y="60"/>
                    <a:pt x="79" y="64"/>
                  </a:cubicBezTo>
                  <a:cubicBezTo>
                    <a:pt x="65" y="67"/>
                    <a:pt x="52" y="86"/>
                    <a:pt x="44" y="102"/>
                  </a:cubicBezTo>
                  <a:lnTo>
                    <a:pt x="0" y="76"/>
                  </a:lnTo>
                  <a:close/>
                  <a:moveTo>
                    <a:pt x="111" y="176"/>
                  </a:moveTo>
                  <a:cubicBezTo>
                    <a:pt x="134" y="169"/>
                    <a:pt x="154" y="181"/>
                    <a:pt x="159" y="199"/>
                  </a:cubicBezTo>
                  <a:cubicBezTo>
                    <a:pt x="164" y="217"/>
                    <a:pt x="154" y="236"/>
                    <a:pt x="130" y="243"/>
                  </a:cubicBezTo>
                  <a:cubicBezTo>
                    <a:pt x="110" y="248"/>
                    <a:pt x="89" y="237"/>
                    <a:pt x="84" y="220"/>
                  </a:cubicBezTo>
                  <a:cubicBezTo>
                    <a:pt x="80" y="204"/>
                    <a:pt x="88" y="182"/>
                    <a:pt x="111" y="1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64;p7"/>
          <p:cNvSpPr/>
          <p:nvPr/>
        </p:nvSpPr>
        <p:spPr>
          <a:xfrm rot="-3027039">
            <a:off x="-1139443" y="822699"/>
            <a:ext cx="1585855" cy="1439157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713225" y="954750"/>
            <a:ext cx="4075500" cy="323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7" name="Google Shape;67;p8"/>
          <p:cNvSpPr/>
          <p:nvPr/>
        </p:nvSpPr>
        <p:spPr>
          <a:xfrm rot="7464629">
            <a:off x="-683424" y="-730379"/>
            <a:ext cx="1903844" cy="1727727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8"/>
          <p:cNvSpPr/>
          <p:nvPr/>
        </p:nvSpPr>
        <p:spPr>
          <a:xfrm rot="2872866">
            <a:off x="3101528" y="4520969"/>
            <a:ext cx="1903843" cy="1727727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subTitle" idx="1"/>
          </p:nvPr>
        </p:nvSpPr>
        <p:spPr>
          <a:xfrm>
            <a:off x="808665" y="1537025"/>
            <a:ext cx="3514200" cy="26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2"/>
          </p:nvPr>
        </p:nvSpPr>
        <p:spPr>
          <a:xfrm>
            <a:off x="4821136" y="1537025"/>
            <a:ext cx="3514200" cy="26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/>
          <p:nvPr/>
        </p:nvSpPr>
        <p:spPr>
          <a:xfrm>
            <a:off x="-1764361" y="-1063254"/>
            <a:ext cx="2477587" cy="2477537"/>
          </a:xfrm>
          <a:custGeom>
            <a:avLst/>
            <a:gdLst/>
            <a:ahLst/>
            <a:cxnLst/>
            <a:rect l="l" t="t" r="r" b="b"/>
            <a:pathLst>
              <a:path w="2477587" h="2477537" extrusionOk="0">
                <a:moveTo>
                  <a:pt x="184577" y="0"/>
                </a:moveTo>
                <a:cubicBezTo>
                  <a:pt x="184725" y="6590"/>
                  <a:pt x="183486" y="13379"/>
                  <a:pt x="180266" y="19573"/>
                </a:cubicBezTo>
                <a:cubicBezTo>
                  <a:pt x="173180" y="33249"/>
                  <a:pt x="158265" y="40087"/>
                  <a:pt x="136810" y="39393"/>
                </a:cubicBezTo>
                <a:cubicBezTo>
                  <a:pt x="115651" y="40037"/>
                  <a:pt x="100786" y="33249"/>
                  <a:pt x="93700" y="19573"/>
                </a:cubicBezTo>
                <a:cubicBezTo>
                  <a:pt x="90480" y="13379"/>
                  <a:pt x="89191" y="6541"/>
                  <a:pt x="89390" y="0"/>
                </a:cubicBezTo>
                <a:lnTo>
                  <a:pt x="79529" y="0"/>
                </a:lnTo>
                <a:cubicBezTo>
                  <a:pt x="79331" y="8077"/>
                  <a:pt x="80916" y="16500"/>
                  <a:pt x="84880" y="24131"/>
                </a:cubicBezTo>
                <a:cubicBezTo>
                  <a:pt x="89984" y="33992"/>
                  <a:pt x="103660" y="50344"/>
                  <a:pt x="136810" y="49253"/>
                </a:cubicBezTo>
                <a:cubicBezTo>
                  <a:pt x="170405" y="50393"/>
                  <a:pt x="183932" y="33992"/>
                  <a:pt x="189086" y="24131"/>
                </a:cubicBezTo>
                <a:cubicBezTo>
                  <a:pt x="193050" y="16500"/>
                  <a:pt x="194586" y="8126"/>
                  <a:pt x="194388" y="0"/>
                </a:cubicBezTo>
                <a:lnTo>
                  <a:pt x="184577" y="0"/>
                </a:lnTo>
                <a:close/>
                <a:moveTo>
                  <a:pt x="189086" y="2453456"/>
                </a:moveTo>
                <a:cubicBezTo>
                  <a:pt x="183932" y="2443595"/>
                  <a:pt x="170256" y="2427095"/>
                  <a:pt x="137156" y="2428333"/>
                </a:cubicBezTo>
                <a:cubicBezTo>
                  <a:pt x="103611" y="2427144"/>
                  <a:pt x="89984" y="2443595"/>
                  <a:pt x="84880" y="2453456"/>
                </a:cubicBezTo>
                <a:cubicBezTo>
                  <a:pt x="80916" y="2461086"/>
                  <a:pt x="79331" y="2469460"/>
                  <a:pt x="79529" y="2477537"/>
                </a:cubicBezTo>
                <a:lnTo>
                  <a:pt x="89390" y="2477537"/>
                </a:lnTo>
                <a:cubicBezTo>
                  <a:pt x="89241" y="2470996"/>
                  <a:pt x="90480" y="2464208"/>
                  <a:pt x="93700" y="2458014"/>
                </a:cubicBezTo>
                <a:cubicBezTo>
                  <a:pt x="100786" y="2444338"/>
                  <a:pt x="115651" y="2437599"/>
                  <a:pt x="137156" y="2438194"/>
                </a:cubicBezTo>
                <a:cubicBezTo>
                  <a:pt x="158216" y="2437500"/>
                  <a:pt x="173180" y="2444338"/>
                  <a:pt x="180266" y="2458014"/>
                </a:cubicBezTo>
                <a:cubicBezTo>
                  <a:pt x="183486" y="2464208"/>
                  <a:pt x="184725" y="2470996"/>
                  <a:pt x="184577" y="2477537"/>
                </a:cubicBezTo>
                <a:lnTo>
                  <a:pt x="194388" y="2477537"/>
                </a:lnTo>
                <a:cubicBezTo>
                  <a:pt x="194586" y="2469460"/>
                  <a:pt x="193000" y="2461086"/>
                  <a:pt x="189086" y="2453456"/>
                </a:cubicBezTo>
                <a:close/>
                <a:moveTo>
                  <a:pt x="1820990" y="2453456"/>
                </a:moveTo>
                <a:cubicBezTo>
                  <a:pt x="1815837" y="2443595"/>
                  <a:pt x="1802458" y="2427095"/>
                  <a:pt x="1769061" y="2428333"/>
                </a:cubicBezTo>
                <a:cubicBezTo>
                  <a:pt x="1735465" y="2427095"/>
                  <a:pt x="1721938" y="2443595"/>
                  <a:pt x="1716785" y="2453456"/>
                </a:cubicBezTo>
                <a:cubicBezTo>
                  <a:pt x="1712821" y="2461086"/>
                  <a:pt x="1711285" y="2469460"/>
                  <a:pt x="1711483" y="2477537"/>
                </a:cubicBezTo>
                <a:lnTo>
                  <a:pt x="1721294" y="2477537"/>
                </a:lnTo>
                <a:cubicBezTo>
                  <a:pt x="1721145" y="2470996"/>
                  <a:pt x="1722384" y="2464208"/>
                  <a:pt x="1725605" y="2458014"/>
                </a:cubicBezTo>
                <a:cubicBezTo>
                  <a:pt x="1732691" y="2444338"/>
                  <a:pt x="1747704" y="2437599"/>
                  <a:pt x="1769061" y="2438194"/>
                </a:cubicBezTo>
                <a:cubicBezTo>
                  <a:pt x="1790169" y="2437451"/>
                  <a:pt x="1805084" y="2444338"/>
                  <a:pt x="1812170" y="2458014"/>
                </a:cubicBezTo>
                <a:cubicBezTo>
                  <a:pt x="1815391" y="2464208"/>
                  <a:pt x="1816630" y="2470996"/>
                  <a:pt x="1816481" y="2477537"/>
                </a:cubicBezTo>
                <a:lnTo>
                  <a:pt x="1826341" y="2477537"/>
                </a:lnTo>
                <a:cubicBezTo>
                  <a:pt x="1826540" y="2469460"/>
                  <a:pt x="1824954" y="2461086"/>
                  <a:pt x="1820990" y="2453456"/>
                </a:cubicBezTo>
                <a:close/>
                <a:moveTo>
                  <a:pt x="2444933" y="2428333"/>
                </a:moveTo>
                <a:cubicBezTo>
                  <a:pt x="2411387" y="2427144"/>
                  <a:pt x="2397810" y="2443595"/>
                  <a:pt x="2392707" y="2453456"/>
                </a:cubicBezTo>
                <a:cubicBezTo>
                  <a:pt x="2388743" y="2461086"/>
                  <a:pt x="2387157" y="2469460"/>
                  <a:pt x="2387355" y="2477537"/>
                </a:cubicBezTo>
                <a:lnTo>
                  <a:pt x="2397166" y="2477537"/>
                </a:lnTo>
                <a:cubicBezTo>
                  <a:pt x="2397018" y="2470996"/>
                  <a:pt x="2398256" y="2464208"/>
                  <a:pt x="2401477" y="2458014"/>
                </a:cubicBezTo>
                <a:cubicBezTo>
                  <a:pt x="2408563" y="2444338"/>
                  <a:pt x="2423577" y="2437550"/>
                  <a:pt x="2444933" y="2438194"/>
                </a:cubicBezTo>
                <a:cubicBezTo>
                  <a:pt x="2458560" y="2437797"/>
                  <a:pt x="2469560" y="2440473"/>
                  <a:pt x="2477538" y="2446023"/>
                </a:cubicBezTo>
                <a:lnTo>
                  <a:pt x="2477538" y="2434478"/>
                </a:lnTo>
                <a:cubicBezTo>
                  <a:pt x="2469659" y="2430464"/>
                  <a:pt x="2459105" y="2427788"/>
                  <a:pt x="2444933" y="2428333"/>
                </a:cubicBezTo>
                <a:close/>
                <a:moveTo>
                  <a:pt x="2392707" y="352554"/>
                </a:moveTo>
                <a:cubicBezTo>
                  <a:pt x="2397810" y="362414"/>
                  <a:pt x="2411239" y="378815"/>
                  <a:pt x="2444636" y="377725"/>
                </a:cubicBezTo>
                <a:cubicBezTo>
                  <a:pt x="2458956" y="378171"/>
                  <a:pt x="2469609" y="375496"/>
                  <a:pt x="2477538" y="371432"/>
                </a:cubicBezTo>
                <a:lnTo>
                  <a:pt x="2477538" y="359986"/>
                </a:lnTo>
                <a:cubicBezTo>
                  <a:pt x="2469510" y="365635"/>
                  <a:pt x="2458361" y="368311"/>
                  <a:pt x="2444636" y="367815"/>
                </a:cubicBezTo>
                <a:cubicBezTo>
                  <a:pt x="2423478" y="368509"/>
                  <a:pt x="2408563" y="361671"/>
                  <a:pt x="2401477" y="347995"/>
                </a:cubicBezTo>
                <a:cubicBezTo>
                  <a:pt x="2393599" y="332832"/>
                  <a:pt x="2397414" y="313954"/>
                  <a:pt x="2405045" y="303895"/>
                </a:cubicBezTo>
                <a:cubicBezTo>
                  <a:pt x="2413468" y="292696"/>
                  <a:pt x="2415995" y="280606"/>
                  <a:pt x="2412081" y="269903"/>
                </a:cubicBezTo>
                <a:cubicBezTo>
                  <a:pt x="2408563" y="260240"/>
                  <a:pt x="2399941" y="252808"/>
                  <a:pt x="2389535" y="250429"/>
                </a:cubicBezTo>
                <a:cubicBezTo>
                  <a:pt x="2381607" y="248596"/>
                  <a:pt x="2345435" y="248447"/>
                  <a:pt x="2286718" y="248547"/>
                </a:cubicBezTo>
                <a:cubicBezTo>
                  <a:pt x="2285627" y="218866"/>
                  <a:pt x="2284091" y="158711"/>
                  <a:pt x="2286866" y="146670"/>
                </a:cubicBezTo>
                <a:cubicBezTo>
                  <a:pt x="2288452" y="139733"/>
                  <a:pt x="2293357" y="133936"/>
                  <a:pt x="2299700" y="131656"/>
                </a:cubicBezTo>
                <a:cubicBezTo>
                  <a:pt x="2306984" y="128981"/>
                  <a:pt x="2315507" y="130963"/>
                  <a:pt x="2323683" y="137156"/>
                </a:cubicBezTo>
                <a:cubicBezTo>
                  <a:pt x="2335922" y="146373"/>
                  <a:pt x="2358863" y="151080"/>
                  <a:pt x="2377296" y="141517"/>
                </a:cubicBezTo>
                <a:cubicBezTo>
                  <a:pt x="2386959" y="136463"/>
                  <a:pt x="2403063" y="123134"/>
                  <a:pt x="2401923" y="90628"/>
                </a:cubicBezTo>
                <a:cubicBezTo>
                  <a:pt x="2403063" y="57727"/>
                  <a:pt x="2386959" y="44397"/>
                  <a:pt x="2377296" y="39343"/>
                </a:cubicBezTo>
                <a:cubicBezTo>
                  <a:pt x="2358863" y="29830"/>
                  <a:pt x="2335922" y="34487"/>
                  <a:pt x="2323683" y="43704"/>
                </a:cubicBezTo>
                <a:cubicBezTo>
                  <a:pt x="2315507" y="49947"/>
                  <a:pt x="2306934" y="51880"/>
                  <a:pt x="2299700" y="49253"/>
                </a:cubicBezTo>
                <a:cubicBezTo>
                  <a:pt x="2293357" y="46925"/>
                  <a:pt x="2288452" y="41177"/>
                  <a:pt x="2286866" y="34240"/>
                </a:cubicBezTo>
                <a:cubicBezTo>
                  <a:pt x="2285677" y="29235"/>
                  <a:pt x="2285281" y="15955"/>
                  <a:pt x="2285281" y="0"/>
                </a:cubicBezTo>
                <a:lnTo>
                  <a:pt x="2275371" y="0"/>
                </a:lnTo>
                <a:cubicBezTo>
                  <a:pt x="2275371" y="16451"/>
                  <a:pt x="2275866" y="30672"/>
                  <a:pt x="2277204" y="36420"/>
                </a:cubicBezTo>
                <a:cubicBezTo>
                  <a:pt x="2279533" y="46627"/>
                  <a:pt x="2286866" y="55100"/>
                  <a:pt x="2296330" y="58569"/>
                </a:cubicBezTo>
                <a:cubicBezTo>
                  <a:pt x="2306835" y="62384"/>
                  <a:pt x="2318678" y="59907"/>
                  <a:pt x="2329678" y="51632"/>
                </a:cubicBezTo>
                <a:cubicBezTo>
                  <a:pt x="2339489" y="44199"/>
                  <a:pt x="2357922" y="40483"/>
                  <a:pt x="2372738" y="48163"/>
                </a:cubicBezTo>
                <a:cubicBezTo>
                  <a:pt x="2386067" y="55100"/>
                  <a:pt x="2392756" y="69619"/>
                  <a:pt x="2392062" y="90628"/>
                </a:cubicBezTo>
                <a:cubicBezTo>
                  <a:pt x="2392756" y="111241"/>
                  <a:pt x="2386067" y="125809"/>
                  <a:pt x="2372738" y="132697"/>
                </a:cubicBezTo>
                <a:cubicBezTo>
                  <a:pt x="2357922" y="140377"/>
                  <a:pt x="2339489" y="136661"/>
                  <a:pt x="2329678" y="129228"/>
                </a:cubicBezTo>
                <a:cubicBezTo>
                  <a:pt x="2318678" y="120953"/>
                  <a:pt x="2306835" y="118476"/>
                  <a:pt x="2296330" y="122341"/>
                </a:cubicBezTo>
                <a:cubicBezTo>
                  <a:pt x="2286866" y="125809"/>
                  <a:pt x="2279533" y="134283"/>
                  <a:pt x="2277204" y="144440"/>
                </a:cubicBezTo>
                <a:cubicBezTo>
                  <a:pt x="2273884" y="158909"/>
                  <a:pt x="2275965" y="225852"/>
                  <a:pt x="2276758" y="248547"/>
                </a:cubicBezTo>
                <a:lnTo>
                  <a:pt x="2275767" y="248547"/>
                </a:lnTo>
                <a:cubicBezTo>
                  <a:pt x="2227257" y="248646"/>
                  <a:pt x="2172206" y="248794"/>
                  <a:pt x="2164278" y="246961"/>
                </a:cubicBezTo>
                <a:cubicBezTo>
                  <a:pt x="2157142" y="245326"/>
                  <a:pt x="2151196" y="240272"/>
                  <a:pt x="2148818" y="233731"/>
                </a:cubicBezTo>
                <a:cubicBezTo>
                  <a:pt x="2146142" y="226298"/>
                  <a:pt x="2148124" y="217577"/>
                  <a:pt x="2154467" y="209154"/>
                </a:cubicBezTo>
                <a:cubicBezTo>
                  <a:pt x="2163931" y="196667"/>
                  <a:pt x="2168688" y="173279"/>
                  <a:pt x="2158926" y="154450"/>
                </a:cubicBezTo>
                <a:cubicBezTo>
                  <a:pt x="2153823" y="144589"/>
                  <a:pt x="2140295" y="128287"/>
                  <a:pt x="2106997" y="129327"/>
                </a:cubicBezTo>
                <a:cubicBezTo>
                  <a:pt x="2073550" y="128237"/>
                  <a:pt x="2059874" y="144589"/>
                  <a:pt x="2054721" y="154499"/>
                </a:cubicBezTo>
                <a:cubicBezTo>
                  <a:pt x="2045009" y="173279"/>
                  <a:pt x="2049766" y="196667"/>
                  <a:pt x="2059181" y="209154"/>
                </a:cubicBezTo>
                <a:cubicBezTo>
                  <a:pt x="2065523" y="217577"/>
                  <a:pt x="2067555" y="226298"/>
                  <a:pt x="2064829" y="233731"/>
                </a:cubicBezTo>
                <a:cubicBezTo>
                  <a:pt x="2062451" y="240272"/>
                  <a:pt x="2056554" y="245326"/>
                  <a:pt x="2049419" y="246961"/>
                </a:cubicBezTo>
                <a:cubicBezTo>
                  <a:pt x="2041441" y="248794"/>
                  <a:pt x="1986440" y="248646"/>
                  <a:pt x="1937880" y="248547"/>
                </a:cubicBezTo>
                <a:lnTo>
                  <a:pt x="1932876" y="248547"/>
                </a:lnTo>
                <a:cubicBezTo>
                  <a:pt x="1933668" y="225852"/>
                  <a:pt x="1935750" y="158909"/>
                  <a:pt x="1932479" y="144440"/>
                </a:cubicBezTo>
                <a:cubicBezTo>
                  <a:pt x="1930150" y="134283"/>
                  <a:pt x="1922817" y="125809"/>
                  <a:pt x="1913353" y="122341"/>
                </a:cubicBezTo>
                <a:cubicBezTo>
                  <a:pt x="1902798" y="118476"/>
                  <a:pt x="1890956" y="120953"/>
                  <a:pt x="1880005" y="129228"/>
                </a:cubicBezTo>
                <a:cubicBezTo>
                  <a:pt x="1870194" y="136661"/>
                  <a:pt x="1851761" y="140377"/>
                  <a:pt x="1836945" y="132697"/>
                </a:cubicBezTo>
                <a:cubicBezTo>
                  <a:pt x="1823616" y="125809"/>
                  <a:pt x="1816927" y="111241"/>
                  <a:pt x="1817621" y="90281"/>
                </a:cubicBezTo>
                <a:cubicBezTo>
                  <a:pt x="1816927" y="69668"/>
                  <a:pt x="1823616" y="55100"/>
                  <a:pt x="1836945" y="48163"/>
                </a:cubicBezTo>
                <a:cubicBezTo>
                  <a:pt x="1851761" y="40483"/>
                  <a:pt x="1870194" y="44199"/>
                  <a:pt x="1880005" y="51632"/>
                </a:cubicBezTo>
                <a:cubicBezTo>
                  <a:pt x="1890956" y="59907"/>
                  <a:pt x="1902798" y="62384"/>
                  <a:pt x="1913353" y="58569"/>
                </a:cubicBezTo>
                <a:cubicBezTo>
                  <a:pt x="1922817" y="55100"/>
                  <a:pt x="1930150" y="46627"/>
                  <a:pt x="1932479" y="36420"/>
                </a:cubicBezTo>
                <a:cubicBezTo>
                  <a:pt x="1933768" y="30622"/>
                  <a:pt x="1934263" y="16401"/>
                  <a:pt x="1934263" y="0"/>
                </a:cubicBezTo>
                <a:lnTo>
                  <a:pt x="1924353" y="0"/>
                </a:lnTo>
                <a:cubicBezTo>
                  <a:pt x="1924353" y="15955"/>
                  <a:pt x="1923957" y="29235"/>
                  <a:pt x="1922817" y="34240"/>
                </a:cubicBezTo>
                <a:cubicBezTo>
                  <a:pt x="1921231" y="41177"/>
                  <a:pt x="1916276" y="46925"/>
                  <a:pt x="1909934" y="49253"/>
                </a:cubicBezTo>
                <a:cubicBezTo>
                  <a:pt x="1902699" y="51880"/>
                  <a:pt x="1894176" y="49947"/>
                  <a:pt x="1885951" y="43704"/>
                </a:cubicBezTo>
                <a:cubicBezTo>
                  <a:pt x="1873762" y="34487"/>
                  <a:pt x="1850770" y="29830"/>
                  <a:pt x="1832387" y="39393"/>
                </a:cubicBezTo>
                <a:cubicBezTo>
                  <a:pt x="1822675" y="44397"/>
                  <a:pt x="1806620" y="57727"/>
                  <a:pt x="1807710" y="90281"/>
                </a:cubicBezTo>
                <a:cubicBezTo>
                  <a:pt x="1806620" y="123134"/>
                  <a:pt x="1822675" y="136463"/>
                  <a:pt x="1832387" y="141517"/>
                </a:cubicBezTo>
                <a:cubicBezTo>
                  <a:pt x="1850820" y="151080"/>
                  <a:pt x="1873762" y="146373"/>
                  <a:pt x="1885951" y="137156"/>
                </a:cubicBezTo>
                <a:cubicBezTo>
                  <a:pt x="1894176" y="130963"/>
                  <a:pt x="1902650" y="128981"/>
                  <a:pt x="1909934" y="131656"/>
                </a:cubicBezTo>
                <a:cubicBezTo>
                  <a:pt x="1916276" y="133936"/>
                  <a:pt x="1921231" y="139733"/>
                  <a:pt x="1922817" y="146670"/>
                </a:cubicBezTo>
                <a:cubicBezTo>
                  <a:pt x="1925592" y="158711"/>
                  <a:pt x="1924056" y="218866"/>
                  <a:pt x="1922965" y="248547"/>
                </a:cubicBezTo>
                <a:cubicBezTo>
                  <a:pt x="1866626" y="248447"/>
                  <a:pt x="1831891" y="248646"/>
                  <a:pt x="1824112" y="250429"/>
                </a:cubicBezTo>
                <a:cubicBezTo>
                  <a:pt x="1813706" y="252808"/>
                  <a:pt x="1805084" y="260240"/>
                  <a:pt x="1801566" y="269903"/>
                </a:cubicBezTo>
                <a:cubicBezTo>
                  <a:pt x="1797652" y="280606"/>
                  <a:pt x="1800179" y="292696"/>
                  <a:pt x="1808652" y="303895"/>
                </a:cubicBezTo>
                <a:cubicBezTo>
                  <a:pt x="1816233" y="313954"/>
                  <a:pt x="1820049" y="332832"/>
                  <a:pt x="1812170" y="347995"/>
                </a:cubicBezTo>
                <a:cubicBezTo>
                  <a:pt x="1805084" y="361671"/>
                  <a:pt x="1790070" y="368509"/>
                  <a:pt x="1768714" y="367815"/>
                </a:cubicBezTo>
                <a:cubicBezTo>
                  <a:pt x="1747605" y="368509"/>
                  <a:pt x="1732691" y="361671"/>
                  <a:pt x="1725605" y="347995"/>
                </a:cubicBezTo>
                <a:cubicBezTo>
                  <a:pt x="1717726" y="332832"/>
                  <a:pt x="1721542" y="313954"/>
                  <a:pt x="1729123" y="303895"/>
                </a:cubicBezTo>
                <a:cubicBezTo>
                  <a:pt x="1737596" y="292696"/>
                  <a:pt x="1740123" y="280606"/>
                  <a:pt x="1736209" y="269903"/>
                </a:cubicBezTo>
                <a:cubicBezTo>
                  <a:pt x="1732691" y="260240"/>
                  <a:pt x="1724069" y="252808"/>
                  <a:pt x="1713663" y="250429"/>
                </a:cubicBezTo>
                <a:cubicBezTo>
                  <a:pt x="1706577" y="248794"/>
                  <a:pt x="1677095" y="248497"/>
                  <a:pt x="1629377" y="248497"/>
                </a:cubicBezTo>
                <a:cubicBezTo>
                  <a:pt x="1630170" y="225803"/>
                  <a:pt x="1632251" y="158860"/>
                  <a:pt x="1628981" y="144440"/>
                </a:cubicBezTo>
                <a:cubicBezTo>
                  <a:pt x="1626652" y="134283"/>
                  <a:pt x="1619318" y="125760"/>
                  <a:pt x="1609854" y="122341"/>
                </a:cubicBezTo>
                <a:cubicBezTo>
                  <a:pt x="1599300" y="118476"/>
                  <a:pt x="1587457" y="120953"/>
                  <a:pt x="1576507" y="129228"/>
                </a:cubicBezTo>
                <a:cubicBezTo>
                  <a:pt x="1566696" y="136661"/>
                  <a:pt x="1548263" y="140377"/>
                  <a:pt x="1533447" y="132697"/>
                </a:cubicBezTo>
                <a:cubicBezTo>
                  <a:pt x="1520118" y="125809"/>
                  <a:pt x="1513429" y="111241"/>
                  <a:pt x="1514122" y="90281"/>
                </a:cubicBezTo>
                <a:cubicBezTo>
                  <a:pt x="1513429" y="69619"/>
                  <a:pt x="1520118" y="55100"/>
                  <a:pt x="1533447" y="48163"/>
                </a:cubicBezTo>
                <a:cubicBezTo>
                  <a:pt x="1548263" y="40483"/>
                  <a:pt x="1566696" y="44199"/>
                  <a:pt x="1576507" y="51632"/>
                </a:cubicBezTo>
                <a:cubicBezTo>
                  <a:pt x="1587457" y="59907"/>
                  <a:pt x="1599300" y="62384"/>
                  <a:pt x="1609854" y="58569"/>
                </a:cubicBezTo>
                <a:cubicBezTo>
                  <a:pt x="1619318" y="55100"/>
                  <a:pt x="1626652" y="46627"/>
                  <a:pt x="1628981" y="36420"/>
                </a:cubicBezTo>
                <a:cubicBezTo>
                  <a:pt x="1630269" y="30622"/>
                  <a:pt x="1630765" y="16401"/>
                  <a:pt x="1630765" y="0"/>
                </a:cubicBezTo>
                <a:lnTo>
                  <a:pt x="1620855" y="0"/>
                </a:lnTo>
                <a:cubicBezTo>
                  <a:pt x="1620855" y="15955"/>
                  <a:pt x="1620458" y="29235"/>
                  <a:pt x="1619318" y="34240"/>
                </a:cubicBezTo>
                <a:cubicBezTo>
                  <a:pt x="1617733" y="41177"/>
                  <a:pt x="1612778" y="46925"/>
                  <a:pt x="1606435" y="49253"/>
                </a:cubicBezTo>
                <a:cubicBezTo>
                  <a:pt x="1599201" y="51880"/>
                  <a:pt x="1590678" y="49947"/>
                  <a:pt x="1582453" y="43704"/>
                </a:cubicBezTo>
                <a:cubicBezTo>
                  <a:pt x="1570214" y="34487"/>
                  <a:pt x="1547272" y="29830"/>
                  <a:pt x="1528839" y="39393"/>
                </a:cubicBezTo>
                <a:cubicBezTo>
                  <a:pt x="1519176" y="44397"/>
                  <a:pt x="1503122" y="57727"/>
                  <a:pt x="1504212" y="90281"/>
                </a:cubicBezTo>
                <a:cubicBezTo>
                  <a:pt x="1503122" y="123134"/>
                  <a:pt x="1519176" y="136463"/>
                  <a:pt x="1528839" y="141517"/>
                </a:cubicBezTo>
                <a:cubicBezTo>
                  <a:pt x="1547272" y="151080"/>
                  <a:pt x="1570214" y="146422"/>
                  <a:pt x="1582453" y="137156"/>
                </a:cubicBezTo>
                <a:cubicBezTo>
                  <a:pt x="1590678" y="130963"/>
                  <a:pt x="1599201" y="128981"/>
                  <a:pt x="1606435" y="131656"/>
                </a:cubicBezTo>
                <a:cubicBezTo>
                  <a:pt x="1612778" y="133936"/>
                  <a:pt x="1617733" y="139733"/>
                  <a:pt x="1619318" y="146670"/>
                </a:cubicBezTo>
                <a:cubicBezTo>
                  <a:pt x="1622044" y="158711"/>
                  <a:pt x="1620557" y="218816"/>
                  <a:pt x="1619467" y="248547"/>
                </a:cubicBezTo>
                <a:lnTo>
                  <a:pt x="1599895" y="248547"/>
                </a:lnTo>
                <a:cubicBezTo>
                  <a:pt x="1551335" y="248646"/>
                  <a:pt x="1496334" y="248794"/>
                  <a:pt x="1488356" y="246961"/>
                </a:cubicBezTo>
                <a:cubicBezTo>
                  <a:pt x="1481221" y="245326"/>
                  <a:pt x="1475324" y="240272"/>
                  <a:pt x="1472946" y="233731"/>
                </a:cubicBezTo>
                <a:cubicBezTo>
                  <a:pt x="1470220" y="226298"/>
                  <a:pt x="1472252" y="217577"/>
                  <a:pt x="1478594" y="209154"/>
                </a:cubicBezTo>
                <a:cubicBezTo>
                  <a:pt x="1488009" y="196667"/>
                  <a:pt x="1492815" y="173279"/>
                  <a:pt x="1483054" y="154499"/>
                </a:cubicBezTo>
                <a:cubicBezTo>
                  <a:pt x="1477901" y="144589"/>
                  <a:pt x="1464373" y="128287"/>
                  <a:pt x="1431125" y="129327"/>
                </a:cubicBezTo>
                <a:cubicBezTo>
                  <a:pt x="1397678" y="128237"/>
                  <a:pt x="1383952" y="144589"/>
                  <a:pt x="1378849" y="154450"/>
                </a:cubicBezTo>
                <a:cubicBezTo>
                  <a:pt x="1369087" y="173279"/>
                  <a:pt x="1373844" y="196667"/>
                  <a:pt x="1383308" y="209154"/>
                </a:cubicBezTo>
                <a:cubicBezTo>
                  <a:pt x="1389651" y="217577"/>
                  <a:pt x="1391682" y="226298"/>
                  <a:pt x="1388957" y="233731"/>
                </a:cubicBezTo>
                <a:cubicBezTo>
                  <a:pt x="1386579" y="240272"/>
                  <a:pt x="1380633" y="245326"/>
                  <a:pt x="1373497" y="246961"/>
                </a:cubicBezTo>
                <a:cubicBezTo>
                  <a:pt x="1362299" y="249538"/>
                  <a:pt x="1273058" y="250380"/>
                  <a:pt x="1210574" y="249488"/>
                </a:cubicBezTo>
                <a:cubicBezTo>
                  <a:pt x="1209484" y="220154"/>
                  <a:pt x="1207899" y="158860"/>
                  <a:pt x="1210674" y="146670"/>
                </a:cubicBezTo>
                <a:cubicBezTo>
                  <a:pt x="1212259" y="139733"/>
                  <a:pt x="1217214" y="133936"/>
                  <a:pt x="1223557" y="131656"/>
                </a:cubicBezTo>
                <a:cubicBezTo>
                  <a:pt x="1230791" y="128981"/>
                  <a:pt x="1239314" y="130963"/>
                  <a:pt x="1247539" y="137156"/>
                </a:cubicBezTo>
                <a:cubicBezTo>
                  <a:pt x="1259778" y="146422"/>
                  <a:pt x="1282720" y="151080"/>
                  <a:pt x="1301153" y="141517"/>
                </a:cubicBezTo>
                <a:cubicBezTo>
                  <a:pt x="1310816" y="136463"/>
                  <a:pt x="1326920" y="123134"/>
                  <a:pt x="1325780" y="90628"/>
                </a:cubicBezTo>
                <a:cubicBezTo>
                  <a:pt x="1326920" y="57727"/>
                  <a:pt x="1310816" y="44397"/>
                  <a:pt x="1301153" y="39393"/>
                </a:cubicBezTo>
                <a:cubicBezTo>
                  <a:pt x="1282720" y="29830"/>
                  <a:pt x="1259778" y="34487"/>
                  <a:pt x="1247539" y="43704"/>
                </a:cubicBezTo>
                <a:cubicBezTo>
                  <a:pt x="1239314" y="49947"/>
                  <a:pt x="1230841" y="51880"/>
                  <a:pt x="1223557" y="49253"/>
                </a:cubicBezTo>
                <a:cubicBezTo>
                  <a:pt x="1217214" y="46925"/>
                  <a:pt x="1212259" y="41177"/>
                  <a:pt x="1210674" y="34240"/>
                </a:cubicBezTo>
                <a:cubicBezTo>
                  <a:pt x="1209534" y="29235"/>
                  <a:pt x="1209137" y="15955"/>
                  <a:pt x="1209137" y="0"/>
                </a:cubicBezTo>
                <a:lnTo>
                  <a:pt x="1199227" y="0"/>
                </a:lnTo>
                <a:cubicBezTo>
                  <a:pt x="1199227" y="16401"/>
                  <a:pt x="1199723" y="30622"/>
                  <a:pt x="1201011" y="36420"/>
                </a:cubicBezTo>
                <a:cubicBezTo>
                  <a:pt x="1203340" y="46627"/>
                  <a:pt x="1210674" y="55100"/>
                  <a:pt x="1220187" y="58569"/>
                </a:cubicBezTo>
                <a:cubicBezTo>
                  <a:pt x="1230692" y="62384"/>
                  <a:pt x="1242535" y="59907"/>
                  <a:pt x="1253485" y="51632"/>
                </a:cubicBezTo>
                <a:cubicBezTo>
                  <a:pt x="1263296" y="44199"/>
                  <a:pt x="1281729" y="40483"/>
                  <a:pt x="1296595" y="48163"/>
                </a:cubicBezTo>
                <a:cubicBezTo>
                  <a:pt x="1309924" y="55100"/>
                  <a:pt x="1316564" y="69619"/>
                  <a:pt x="1315870" y="90628"/>
                </a:cubicBezTo>
                <a:cubicBezTo>
                  <a:pt x="1316564" y="111241"/>
                  <a:pt x="1309924" y="125809"/>
                  <a:pt x="1296595" y="132697"/>
                </a:cubicBezTo>
                <a:cubicBezTo>
                  <a:pt x="1281729" y="140377"/>
                  <a:pt x="1263296" y="136661"/>
                  <a:pt x="1253485" y="129228"/>
                </a:cubicBezTo>
                <a:cubicBezTo>
                  <a:pt x="1242535" y="120953"/>
                  <a:pt x="1230692" y="118476"/>
                  <a:pt x="1220187" y="122341"/>
                </a:cubicBezTo>
                <a:cubicBezTo>
                  <a:pt x="1210674" y="125760"/>
                  <a:pt x="1203340" y="134283"/>
                  <a:pt x="1201011" y="144440"/>
                </a:cubicBezTo>
                <a:cubicBezTo>
                  <a:pt x="1197691" y="159058"/>
                  <a:pt x="1199871" y="227438"/>
                  <a:pt x="1200664" y="249339"/>
                </a:cubicBezTo>
                <a:cubicBezTo>
                  <a:pt x="1174947" y="248844"/>
                  <a:pt x="1155276" y="248051"/>
                  <a:pt x="1150420" y="246961"/>
                </a:cubicBezTo>
                <a:cubicBezTo>
                  <a:pt x="1143284" y="245326"/>
                  <a:pt x="1137388" y="240272"/>
                  <a:pt x="1135009" y="233731"/>
                </a:cubicBezTo>
                <a:cubicBezTo>
                  <a:pt x="1132284" y="226298"/>
                  <a:pt x="1134316" y="217577"/>
                  <a:pt x="1140658" y="209154"/>
                </a:cubicBezTo>
                <a:cubicBezTo>
                  <a:pt x="1150073" y="196667"/>
                  <a:pt x="1154830" y="173279"/>
                  <a:pt x="1145118" y="154450"/>
                </a:cubicBezTo>
                <a:cubicBezTo>
                  <a:pt x="1139965" y="144589"/>
                  <a:pt x="1126338" y="128287"/>
                  <a:pt x="1093189" y="129327"/>
                </a:cubicBezTo>
                <a:cubicBezTo>
                  <a:pt x="1059593" y="128237"/>
                  <a:pt x="1046016" y="144589"/>
                  <a:pt x="1040913" y="154450"/>
                </a:cubicBezTo>
                <a:cubicBezTo>
                  <a:pt x="1031151" y="173279"/>
                  <a:pt x="1035908" y="196667"/>
                  <a:pt x="1045372" y="209154"/>
                </a:cubicBezTo>
                <a:cubicBezTo>
                  <a:pt x="1051715" y="217577"/>
                  <a:pt x="1053697" y="226298"/>
                  <a:pt x="1051021" y="233731"/>
                </a:cubicBezTo>
                <a:cubicBezTo>
                  <a:pt x="1048643" y="240272"/>
                  <a:pt x="1042696" y="245326"/>
                  <a:pt x="1035561" y="246961"/>
                </a:cubicBezTo>
                <a:cubicBezTo>
                  <a:pt x="1027633" y="248794"/>
                  <a:pt x="972632" y="248646"/>
                  <a:pt x="924072" y="248547"/>
                </a:cubicBezTo>
                <a:cubicBezTo>
                  <a:pt x="903954" y="248547"/>
                  <a:pt x="886215" y="248497"/>
                  <a:pt x="871053" y="248547"/>
                </a:cubicBezTo>
                <a:cubicBezTo>
                  <a:pt x="869963" y="218866"/>
                  <a:pt x="868476" y="158711"/>
                  <a:pt x="871201" y="146670"/>
                </a:cubicBezTo>
                <a:cubicBezTo>
                  <a:pt x="872787" y="139733"/>
                  <a:pt x="877742" y="133936"/>
                  <a:pt x="884084" y="131656"/>
                </a:cubicBezTo>
                <a:cubicBezTo>
                  <a:pt x="891368" y="128981"/>
                  <a:pt x="899842" y="130963"/>
                  <a:pt x="908067" y="137156"/>
                </a:cubicBezTo>
                <a:cubicBezTo>
                  <a:pt x="920306" y="146373"/>
                  <a:pt x="943248" y="151080"/>
                  <a:pt x="961681" y="141517"/>
                </a:cubicBezTo>
                <a:cubicBezTo>
                  <a:pt x="971343" y="136463"/>
                  <a:pt x="987447" y="123134"/>
                  <a:pt x="986308" y="90628"/>
                </a:cubicBezTo>
                <a:cubicBezTo>
                  <a:pt x="987447" y="57727"/>
                  <a:pt x="971343" y="44397"/>
                  <a:pt x="961681" y="39393"/>
                </a:cubicBezTo>
                <a:cubicBezTo>
                  <a:pt x="943248" y="29830"/>
                  <a:pt x="920306" y="34487"/>
                  <a:pt x="908067" y="43704"/>
                </a:cubicBezTo>
                <a:cubicBezTo>
                  <a:pt x="899842" y="49947"/>
                  <a:pt x="891319" y="51880"/>
                  <a:pt x="884084" y="49253"/>
                </a:cubicBezTo>
                <a:cubicBezTo>
                  <a:pt x="877742" y="46925"/>
                  <a:pt x="872787" y="41177"/>
                  <a:pt x="871201" y="34240"/>
                </a:cubicBezTo>
                <a:cubicBezTo>
                  <a:pt x="870062" y="29235"/>
                  <a:pt x="869665" y="15906"/>
                  <a:pt x="869665" y="0"/>
                </a:cubicBezTo>
                <a:lnTo>
                  <a:pt x="859755" y="0"/>
                </a:lnTo>
                <a:cubicBezTo>
                  <a:pt x="859755" y="16401"/>
                  <a:pt x="860251" y="30622"/>
                  <a:pt x="861539" y="36420"/>
                </a:cubicBezTo>
                <a:cubicBezTo>
                  <a:pt x="863868" y="46627"/>
                  <a:pt x="871201" y="55100"/>
                  <a:pt x="880665" y="58569"/>
                </a:cubicBezTo>
                <a:cubicBezTo>
                  <a:pt x="891220" y="62384"/>
                  <a:pt x="903062" y="59907"/>
                  <a:pt x="914013" y="51632"/>
                </a:cubicBezTo>
                <a:cubicBezTo>
                  <a:pt x="923874" y="44199"/>
                  <a:pt x="942257" y="40483"/>
                  <a:pt x="957122" y="48163"/>
                </a:cubicBezTo>
                <a:cubicBezTo>
                  <a:pt x="970451" y="55100"/>
                  <a:pt x="977091" y="69619"/>
                  <a:pt x="976398" y="90628"/>
                </a:cubicBezTo>
                <a:cubicBezTo>
                  <a:pt x="977091" y="111241"/>
                  <a:pt x="970451" y="125809"/>
                  <a:pt x="957122" y="132697"/>
                </a:cubicBezTo>
                <a:cubicBezTo>
                  <a:pt x="942257" y="140377"/>
                  <a:pt x="923874" y="136661"/>
                  <a:pt x="914013" y="129228"/>
                </a:cubicBezTo>
                <a:cubicBezTo>
                  <a:pt x="903062" y="120953"/>
                  <a:pt x="891220" y="118476"/>
                  <a:pt x="880665" y="122341"/>
                </a:cubicBezTo>
                <a:cubicBezTo>
                  <a:pt x="871201" y="125760"/>
                  <a:pt x="863868" y="134283"/>
                  <a:pt x="861539" y="144440"/>
                </a:cubicBezTo>
                <a:cubicBezTo>
                  <a:pt x="858269" y="158909"/>
                  <a:pt x="860350" y="225902"/>
                  <a:pt x="861142" y="248596"/>
                </a:cubicBezTo>
                <a:cubicBezTo>
                  <a:pt x="833047" y="248745"/>
                  <a:pt x="815506" y="249240"/>
                  <a:pt x="810303" y="250429"/>
                </a:cubicBezTo>
                <a:cubicBezTo>
                  <a:pt x="799898" y="252808"/>
                  <a:pt x="791276" y="260240"/>
                  <a:pt x="787758" y="269903"/>
                </a:cubicBezTo>
                <a:cubicBezTo>
                  <a:pt x="783843" y="280606"/>
                  <a:pt x="786370" y="292696"/>
                  <a:pt x="794794" y="303895"/>
                </a:cubicBezTo>
                <a:cubicBezTo>
                  <a:pt x="802425" y="313954"/>
                  <a:pt x="806240" y="332832"/>
                  <a:pt x="798362" y="347995"/>
                </a:cubicBezTo>
                <a:cubicBezTo>
                  <a:pt x="791276" y="361671"/>
                  <a:pt x="776312" y="368509"/>
                  <a:pt x="754906" y="367815"/>
                </a:cubicBezTo>
                <a:cubicBezTo>
                  <a:pt x="733748" y="368558"/>
                  <a:pt x="718833" y="361671"/>
                  <a:pt x="711747" y="347995"/>
                </a:cubicBezTo>
                <a:cubicBezTo>
                  <a:pt x="703868" y="332832"/>
                  <a:pt x="707733" y="313954"/>
                  <a:pt x="715315" y="303895"/>
                </a:cubicBezTo>
                <a:cubicBezTo>
                  <a:pt x="723788" y="292696"/>
                  <a:pt x="726265" y="280606"/>
                  <a:pt x="722351" y="269903"/>
                </a:cubicBezTo>
                <a:cubicBezTo>
                  <a:pt x="718833" y="260240"/>
                  <a:pt x="710211" y="252808"/>
                  <a:pt x="699855" y="250429"/>
                </a:cubicBezTo>
                <a:cubicBezTo>
                  <a:pt x="691431" y="248497"/>
                  <a:pt x="655061" y="248447"/>
                  <a:pt x="600506" y="248547"/>
                </a:cubicBezTo>
                <a:cubicBezTo>
                  <a:pt x="589703" y="248596"/>
                  <a:pt x="578505" y="248596"/>
                  <a:pt x="567753" y="248596"/>
                </a:cubicBezTo>
                <a:cubicBezTo>
                  <a:pt x="566662" y="218965"/>
                  <a:pt x="565126" y="158711"/>
                  <a:pt x="567901" y="146670"/>
                </a:cubicBezTo>
                <a:cubicBezTo>
                  <a:pt x="569487" y="139733"/>
                  <a:pt x="574442" y="133936"/>
                  <a:pt x="580784" y="131656"/>
                </a:cubicBezTo>
                <a:cubicBezTo>
                  <a:pt x="588019" y="128981"/>
                  <a:pt x="596541" y="130963"/>
                  <a:pt x="604767" y="137156"/>
                </a:cubicBezTo>
                <a:cubicBezTo>
                  <a:pt x="617006" y="146373"/>
                  <a:pt x="639948" y="151080"/>
                  <a:pt x="658331" y="141517"/>
                </a:cubicBezTo>
                <a:cubicBezTo>
                  <a:pt x="668043" y="136463"/>
                  <a:pt x="684098" y="123134"/>
                  <a:pt x="683008" y="90628"/>
                </a:cubicBezTo>
                <a:cubicBezTo>
                  <a:pt x="684098" y="57727"/>
                  <a:pt x="668043" y="44397"/>
                  <a:pt x="658331" y="39393"/>
                </a:cubicBezTo>
                <a:cubicBezTo>
                  <a:pt x="639948" y="29830"/>
                  <a:pt x="617006" y="34487"/>
                  <a:pt x="604767" y="43704"/>
                </a:cubicBezTo>
                <a:cubicBezTo>
                  <a:pt x="596541" y="49947"/>
                  <a:pt x="588019" y="51880"/>
                  <a:pt x="580784" y="49253"/>
                </a:cubicBezTo>
                <a:cubicBezTo>
                  <a:pt x="574442" y="46925"/>
                  <a:pt x="569487" y="41177"/>
                  <a:pt x="567901" y="34240"/>
                </a:cubicBezTo>
                <a:cubicBezTo>
                  <a:pt x="566761" y="29235"/>
                  <a:pt x="566365" y="15955"/>
                  <a:pt x="566365" y="0"/>
                </a:cubicBezTo>
                <a:lnTo>
                  <a:pt x="556455" y="0"/>
                </a:lnTo>
                <a:cubicBezTo>
                  <a:pt x="556504" y="16401"/>
                  <a:pt x="556950" y="30622"/>
                  <a:pt x="558239" y="36420"/>
                </a:cubicBezTo>
                <a:cubicBezTo>
                  <a:pt x="560568" y="46627"/>
                  <a:pt x="567901" y="55100"/>
                  <a:pt x="577365" y="58569"/>
                </a:cubicBezTo>
                <a:cubicBezTo>
                  <a:pt x="587920" y="62384"/>
                  <a:pt x="599762" y="59907"/>
                  <a:pt x="610713" y="51632"/>
                </a:cubicBezTo>
                <a:cubicBezTo>
                  <a:pt x="620524" y="44199"/>
                  <a:pt x="638957" y="40483"/>
                  <a:pt x="653773" y="48163"/>
                </a:cubicBezTo>
                <a:cubicBezTo>
                  <a:pt x="667102" y="55100"/>
                  <a:pt x="673791" y="69619"/>
                  <a:pt x="673097" y="90628"/>
                </a:cubicBezTo>
                <a:cubicBezTo>
                  <a:pt x="673791" y="111241"/>
                  <a:pt x="667102" y="125809"/>
                  <a:pt x="653773" y="132697"/>
                </a:cubicBezTo>
                <a:cubicBezTo>
                  <a:pt x="638957" y="140377"/>
                  <a:pt x="620524" y="136661"/>
                  <a:pt x="610713" y="129228"/>
                </a:cubicBezTo>
                <a:cubicBezTo>
                  <a:pt x="599762" y="120953"/>
                  <a:pt x="587920" y="118476"/>
                  <a:pt x="577365" y="122341"/>
                </a:cubicBezTo>
                <a:cubicBezTo>
                  <a:pt x="567901" y="125760"/>
                  <a:pt x="560568" y="134283"/>
                  <a:pt x="558239" y="144440"/>
                </a:cubicBezTo>
                <a:cubicBezTo>
                  <a:pt x="554919" y="158909"/>
                  <a:pt x="557050" y="225951"/>
                  <a:pt x="557842" y="248596"/>
                </a:cubicBezTo>
                <a:cubicBezTo>
                  <a:pt x="531184" y="248497"/>
                  <a:pt x="508688" y="248150"/>
                  <a:pt x="503436" y="246961"/>
                </a:cubicBezTo>
                <a:cubicBezTo>
                  <a:pt x="496300" y="245326"/>
                  <a:pt x="490404" y="240272"/>
                  <a:pt x="488025" y="233731"/>
                </a:cubicBezTo>
                <a:cubicBezTo>
                  <a:pt x="485300" y="226298"/>
                  <a:pt x="487332" y="217577"/>
                  <a:pt x="493674" y="209154"/>
                </a:cubicBezTo>
                <a:cubicBezTo>
                  <a:pt x="503089" y="196667"/>
                  <a:pt x="507846" y="173279"/>
                  <a:pt x="498134" y="154450"/>
                </a:cubicBezTo>
                <a:cubicBezTo>
                  <a:pt x="492980" y="144589"/>
                  <a:pt x="479354" y="128287"/>
                  <a:pt x="446205" y="129327"/>
                </a:cubicBezTo>
                <a:cubicBezTo>
                  <a:pt x="412609" y="128237"/>
                  <a:pt x="399032" y="144589"/>
                  <a:pt x="393928" y="154450"/>
                </a:cubicBezTo>
                <a:cubicBezTo>
                  <a:pt x="384167" y="173279"/>
                  <a:pt x="388924" y="196667"/>
                  <a:pt x="398388" y="209154"/>
                </a:cubicBezTo>
                <a:cubicBezTo>
                  <a:pt x="404731" y="217577"/>
                  <a:pt x="406713" y="226298"/>
                  <a:pt x="404037" y="233731"/>
                </a:cubicBezTo>
                <a:cubicBezTo>
                  <a:pt x="401658" y="240272"/>
                  <a:pt x="395712" y="245326"/>
                  <a:pt x="388577" y="246961"/>
                </a:cubicBezTo>
                <a:cubicBezTo>
                  <a:pt x="380649" y="248794"/>
                  <a:pt x="333278" y="248646"/>
                  <a:pt x="291507" y="248547"/>
                </a:cubicBezTo>
                <a:lnTo>
                  <a:pt x="264452" y="248547"/>
                </a:lnTo>
                <a:cubicBezTo>
                  <a:pt x="263362" y="218816"/>
                  <a:pt x="261826" y="158711"/>
                  <a:pt x="264601" y="146670"/>
                </a:cubicBezTo>
                <a:cubicBezTo>
                  <a:pt x="266187" y="139733"/>
                  <a:pt x="271092" y="133936"/>
                  <a:pt x="277484" y="131656"/>
                </a:cubicBezTo>
                <a:cubicBezTo>
                  <a:pt x="284719" y="128981"/>
                  <a:pt x="293241" y="130963"/>
                  <a:pt x="301417" y="137156"/>
                </a:cubicBezTo>
                <a:cubicBezTo>
                  <a:pt x="313656" y="146422"/>
                  <a:pt x="336648" y="151080"/>
                  <a:pt x="355031" y="141517"/>
                </a:cubicBezTo>
                <a:cubicBezTo>
                  <a:pt x="364743" y="136463"/>
                  <a:pt x="380798" y="123134"/>
                  <a:pt x="379707" y="90628"/>
                </a:cubicBezTo>
                <a:cubicBezTo>
                  <a:pt x="380798" y="57727"/>
                  <a:pt x="364743" y="44397"/>
                  <a:pt x="355031" y="39393"/>
                </a:cubicBezTo>
                <a:cubicBezTo>
                  <a:pt x="336648" y="29830"/>
                  <a:pt x="313656" y="34487"/>
                  <a:pt x="301417" y="43704"/>
                </a:cubicBezTo>
                <a:cubicBezTo>
                  <a:pt x="293241" y="49947"/>
                  <a:pt x="284719" y="51880"/>
                  <a:pt x="277484" y="49253"/>
                </a:cubicBezTo>
                <a:cubicBezTo>
                  <a:pt x="271092" y="46925"/>
                  <a:pt x="266187" y="41177"/>
                  <a:pt x="264601" y="34240"/>
                </a:cubicBezTo>
                <a:cubicBezTo>
                  <a:pt x="263461" y="29235"/>
                  <a:pt x="263065" y="15955"/>
                  <a:pt x="263065" y="0"/>
                </a:cubicBezTo>
                <a:lnTo>
                  <a:pt x="253155" y="0"/>
                </a:lnTo>
                <a:cubicBezTo>
                  <a:pt x="253155" y="16401"/>
                  <a:pt x="253650" y="30622"/>
                  <a:pt x="254939" y="36420"/>
                </a:cubicBezTo>
                <a:cubicBezTo>
                  <a:pt x="257267" y="46627"/>
                  <a:pt x="264601" y="55100"/>
                  <a:pt x="274065" y="58569"/>
                </a:cubicBezTo>
                <a:cubicBezTo>
                  <a:pt x="284570" y="62384"/>
                  <a:pt x="296413" y="59907"/>
                  <a:pt x="307413" y="51632"/>
                </a:cubicBezTo>
                <a:cubicBezTo>
                  <a:pt x="317224" y="44199"/>
                  <a:pt x="335657" y="40483"/>
                  <a:pt x="350472" y="48163"/>
                </a:cubicBezTo>
                <a:cubicBezTo>
                  <a:pt x="363802" y="55100"/>
                  <a:pt x="370491" y="69619"/>
                  <a:pt x="369797" y="90628"/>
                </a:cubicBezTo>
                <a:cubicBezTo>
                  <a:pt x="370491" y="111241"/>
                  <a:pt x="363802" y="125809"/>
                  <a:pt x="350472" y="132697"/>
                </a:cubicBezTo>
                <a:cubicBezTo>
                  <a:pt x="335657" y="140427"/>
                  <a:pt x="317224" y="136661"/>
                  <a:pt x="307413" y="129228"/>
                </a:cubicBezTo>
                <a:cubicBezTo>
                  <a:pt x="296413" y="120953"/>
                  <a:pt x="284570" y="118476"/>
                  <a:pt x="274065" y="122341"/>
                </a:cubicBezTo>
                <a:cubicBezTo>
                  <a:pt x="264601" y="125760"/>
                  <a:pt x="257267" y="134283"/>
                  <a:pt x="254939" y="144440"/>
                </a:cubicBezTo>
                <a:cubicBezTo>
                  <a:pt x="251619" y="158860"/>
                  <a:pt x="253700" y="225803"/>
                  <a:pt x="254542" y="248547"/>
                </a:cubicBezTo>
                <a:cubicBezTo>
                  <a:pt x="220699" y="248596"/>
                  <a:pt x="198550" y="248943"/>
                  <a:pt x="192207" y="250429"/>
                </a:cubicBezTo>
                <a:cubicBezTo>
                  <a:pt x="181802" y="252808"/>
                  <a:pt x="173180" y="260240"/>
                  <a:pt x="169662" y="269903"/>
                </a:cubicBezTo>
                <a:cubicBezTo>
                  <a:pt x="165747" y="280606"/>
                  <a:pt x="168274" y="292696"/>
                  <a:pt x="176698" y="303895"/>
                </a:cubicBezTo>
                <a:cubicBezTo>
                  <a:pt x="184329" y="313954"/>
                  <a:pt x="188144" y="332832"/>
                  <a:pt x="180266" y="347995"/>
                </a:cubicBezTo>
                <a:cubicBezTo>
                  <a:pt x="173180" y="361671"/>
                  <a:pt x="158265" y="368509"/>
                  <a:pt x="136810" y="367815"/>
                </a:cubicBezTo>
                <a:cubicBezTo>
                  <a:pt x="115701" y="368558"/>
                  <a:pt x="100786" y="361671"/>
                  <a:pt x="93700" y="347995"/>
                </a:cubicBezTo>
                <a:cubicBezTo>
                  <a:pt x="85822" y="332832"/>
                  <a:pt x="89637" y="313954"/>
                  <a:pt x="97219" y="303895"/>
                </a:cubicBezTo>
                <a:cubicBezTo>
                  <a:pt x="105692" y="292696"/>
                  <a:pt x="108169" y="280606"/>
                  <a:pt x="104304" y="269903"/>
                </a:cubicBezTo>
                <a:cubicBezTo>
                  <a:pt x="100786" y="260240"/>
                  <a:pt x="92115" y="252808"/>
                  <a:pt x="81759" y="250429"/>
                </a:cubicBezTo>
                <a:cubicBezTo>
                  <a:pt x="74277" y="248695"/>
                  <a:pt x="44744" y="248497"/>
                  <a:pt x="0" y="248497"/>
                </a:cubicBezTo>
                <a:lnTo>
                  <a:pt x="0" y="258407"/>
                </a:lnTo>
                <a:cubicBezTo>
                  <a:pt x="36568" y="258358"/>
                  <a:pt x="72691" y="258506"/>
                  <a:pt x="79529" y="260092"/>
                </a:cubicBezTo>
                <a:cubicBezTo>
                  <a:pt x="86664" y="261727"/>
                  <a:pt x="92610" y="266781"/>
                  <a:pt x="94989" y="273272"/>
                </a:cubicBezTo>
                <a:cubicBezTo>
                  <a:pt x="97665" y="280755"/>
                  <a:pt x="95682" y="289475"/>
                  <a:pt x="89340" y="297899"/>
                </a:cubicBezTo>
                <a:cubicBezTo>
                  <a:pt x="79876" y="310386"/>
                  <a:pt x="75119" y="333774"/>
                  <a:pt x="84880" y="352554"/>
                </a:cubicBezTo>
                <a:cubicBezTo>
                  <a:pt x="89984" y="362414"/>
                  <a:pt x="103611" y="378766"/>
                  <a:pt x="136810" y="377725"/>
                </a:cubicBezTo>
                <a:cubicBezTo>
                  <a:pt x="170355" y="378766"/>
                  <a:pt x="183932" y="362414"/>
                  <a:pt x="189086" y="352554"/>
                </a:cubicBezTo>
                <a:cubicBezTo>
                  <a:pt x="198798" y="333774"/>
                  <a:pt x="194041" y="310386"/>
                  <a:pt x="184626" y="297899"/>
                </a:cubicBezTo>
                <a:cubicBezTo>
                  <a:pt x="178284" y="289475"/>
                  <a:pt x="176252" y="280755"/>
                  <a:pt x="178977" y="273272"/>
                </a:cubicBezTo>
                <a:cubicBezTo>
                  <a:pt x="181356" y="266781"/>
                  <a:pt x="187252" y="261727"/>
                  <a:pt x="194388" y="260092"/>
                </a:cubicBezTo>
                <a:cubicBezTo>
                  <a:pt x="200036" y="258804"/>
                  <a:pt x="225456" y="258457"/>
                  <a:pt x="254641" y="258407"/>
                </a:cubicBezTo>
                <a:cubicBezTo>
                  <a:pt x="253898" y="278475"/>
                  <a:pt x="251520" y="349878"/>
                  <a:pt x="254939" y="364842"/>
                </a:cubicBezTo>
                <a:cubicBezTo>
                  <a:pt x="257267" y="375050"/>
                  <a:pt x="264601" y="383523"/>
                  <a:pt x="274065" y="386991"/>
                </a:cubicBezTo>
                <a:cubicBezTo>
                  <a:pt x="284570" y="390807"/>
                  <a:pt x="296413" y="388379"/>
                  <a:pt x="307413" y="380054"/>
                </a:cubicBezTo>
                <a:cubicBezTo>
                  <a:pt x="317224" y="372622"/>
                  <a:pt x="335657" y="368905"/>
                  <a:pt x="350472" y="376586"/>
                </a:cubicBezTo>
                <a:cubicBezTo>
                  <a:pt x="363802" y="383523"/>
                  <a:pt x="370491" y="398091"/>
                  <a:pt x="369797" y="419051"/>
                </a:cubicBezTo>
                <a:cubicBezTo>
                  <a:pt x="370491" y="439664"/>
                  <a:pt x="363802" y="454232"/>
                  <a:pt x="350472" y="461119"/>
                </a:cubicBezTo>
                <a:cubicBezTo>
                  <a:pt x="335657" y="468849"/>
                  <a:pt x="317224" y="465083"/>
                  <a:pt x="307413" y="457651"/>
                </a:cubicBezTo>
                <a:cubicBezTo>
                  <a:pt x="296413" y="449376"/>
                  <a:pt x="284570" y="446898"/>
                  <a:pt x="274065" y="450763"/>
                </a:cubicBezTo>
                <a:cubicBezTo>
                  <a:pt x="264601" y="454232"/>
                  <a:pt x="257267" y="462705"/>
                  <a:pt x="254939" y="472863"/>
                </a:cubicBezTo>
                <a:cubicBezTo>
                  <a:pt x="251619" y="487332"/>
                  <a:pt x="253700" y="554374"/>
                  <a:pt x="254542" y="577018"/>
                </a:cubicBezTo>
                <a:cubicBezTo>
                  <a:pt x="225406" y="576969"/>
                  <a:pt x="200036" y="576672"/>
                  <a:pt x="194388" y="575383"/>
                </a:cubicBezTo>
                <a:cubicBezTo>
                  <a:pt x="187252" y="573748"/>
                  <a:pt x="181356" y="568694"/>
                  <a:pt x="178977" y="562153"/>
                </a:cubicBezTo>
                <a:cubicBezTo>
                  <a:pt x="176252" y="554721"/>
                  <a:pt x="178284" y="546000"/>
                  <a:pt x="184626" y="537576"/>
                </a:cubicBezTo>
                <a:cubicBezTo>
                  <a:pt x="194041" y="525089"/>
                  <a:pt x="198798" y="501701"/>
                  <a:pt x="189086" y="482922"/>
                </a:cubicBezTo>
                <a:cubicBezTo>
                  <a:pt x="183932" y="473011"/>
                  <a:pt x="170355" y="456660"/>
                  <a:pt x="137156" y="457750"/>
                </a:cubicBezTo>
                <a:cubicBezTo>
                  <a:pt x="103561" y="456610"/>
                  <a:pt x="89984" y="473011"/>
                  <a:pt x="84880" y="482922"/>
                </a:cubicBezTo>
                <a:cubicBezTo>
                  <a:pt x="75119" y="501701"/>
                  <a:pt x="79876" y="525089"/>
                  <a:pt x="89340" y="537576"/>
                </a:cubicBezTo>
                <a:cubicBezTo>
                  <a:pt x="95682" y="546000"/>
                  <a:pt x="97665" y="554721"/>
                  <a:pt x="94989" y="562153"/>
                </a:cubicBezTo>
                <a:cubicBezTo>
                  <a:pt x="92610" y="568694"/>
                  <a:pt x="86664" y="573748"/>
                  <a:pt x="79529" y="575383"/>
                </a:cubicBezTo>
                <a:cubicBezTo>
                  <a:pt x="72691" y="576969"/>
                  <a:pt x="36568" y="577068"/>
                  <a:pt x="0" y="577018"/>
                </a:cubicBezTo>
                <a:lnTo>
                  <a:pt x="0" y="586929"/>
                </a:lnTo>
                <a:cubicBezTo>
                  <a:pt x="44744" y="586929"/>
                  <a:pt x="74277" y="586780"/>
                  <a:pt x="81759" y="585046"/>
                </a:cubicBezTo>
                <a:cubicBezTo>
                  <a:pt x="92115" y="582667"/>
                  <a:pt x="100786" y="575185"/>
                  <a:pt x="104304" y="565572"/>
                </a:cubicBezTo>
                <a:cubicBezTo>
                  <a:pt x="108169" y="554820"/>
                  <a:pt x="105692" y="542779"/>
                  <a:pt x="97219" y="531580"/>
                </a:cubicBezTo>
                <a:cubicBezTo>
                  <a:pt x="89637" y="521522"/>
                  <a:pt x="85822" y="502643"/>
                  <a:pt x="93700" y="487480"/>
                </a:cubicBezTo>
                <a:cubicBezTo>
                  <a:pt x="100786" y="473804"/>
                  <a:pt x="115701" y="466917"/>
                  <a:pt x="137156" y="467660"/>
                </a:cubicBezTo>
                <a:cubicBezTo>
                  <a:pt x="158216" y="466917"/>
                  <a:pt x="173180" y="473804"/>
                  <a:pt x="180266" y="487480"/>
                </a:cubicBezTo>
                <a:cubicBezTo>
                  <a:pt x="188144" y="502643"/>
                  <a:pt x="184329" y="521522"/>
                  <a:pt x="176698" y="531580"/>
                </a:cubicBezTo>
                <a:cubicBezTo>
                  <a:pt x="168274" y="542779"/>
                  <a:pt x="165747" y="554820"/>
                  <a:pt x="169662" y="565572"/>
                </a:cubicBezTo>
                <a:cubicBezTo>
                  <a:pt x="173180" y="575185"/>
                  <a:pt x="181802" y="582667"/>
                  <a:pt x="192207" y="585046"/>
                </a:cubicBezTo>
                <a:cubicBezTo>
                  <a:pt x="198550" y="586483"/>
                  <a:pt x="220749" y="586879"/>
                  <a:pt x="254592" y="586929"/>
                </a:cubicBezTo>
                <a:cubicBezTo>
                  <a:pt x="253848" y="607096"/>
                  <a:pt x="251520" y="678350"/>
                  <a:pt x="254939" y="693264"/>
                </a:cubicBezTo>
                <a:cubicBezTo>
                  <a:pt x="257267" y="703472"/>
                  <a:pt x="264601" y="711945"/>
                  <a:pt x="274065" y="715414"/>
                </a:cubicBezTo>
                <a:cubicBezTo>
                  <a:pt x="284570" y="719229"/>
                  <a:pt x="296413" y="716801"/>
                  <a:pt x="307413" y="708476"/>
                </a:cubicBezTo>
                <a:cubicBezTo>
                  <a:pt x="317224" y="701044"/>
                  <a:pt x="335657" y="697328"/>
                  <a:pt x="350472" y="705008"/>
                </a:cubicBezTo>
                <a:cubicBezTo>
                  <a:pt x="363802" y="711945"/>
                  <a:pt x="370491" y="726513"/>
                  <a:pt x="369797" y="747473"/>
                </a:cubicBezTo>
                <a:cubicBezTo>
                  <a:pt x="370491" y="768086"/>
                  <a:pt x="363802" y="782654"/>
                  <a:pt x="350472" y="789542"/>
                </a:cubicBezTo>
                <a:cubicBezTo>
                  <a:pt x="335657" y="797271"/>
                  <a:pt x="317224" y="793506"/>
                  <a:pt x="307413" y="786073"/>
                </a:cubicBezTo>
                <a:cubicBezTo>
                  <a:pt x="296413" y="777798"/>
                  <a:pt x="284570" y="775370"/>
                  <a:pt x="274065" y="779185"/>
                </a:cubicBezTo>
                <a:cubicBezTo>
                  <a:pt x="264601" y="782654"/>
                  <a:pt x="257267" y="791127"/>
                  <a:pt x="254939" y="801285"/>
                </a:cubicBezTo>
                <a:cubicBezTo>
                  <a:pt x="251619" y="815754"/>
                  <a:pt x="253700" y="882647"/>
                  <a:pt x="254542" y="905391"/>
                </a:cubicBezTo>
                <a:cubicBezTo>
                  <a:pt x="220699" y="905441"/>
                  <a:pt x="198550" y="905837"/>
                  <a:pt x="192207" y="907274"/>
                </a:cubicBezTo>
                <a:cubicBezTo>
                  <a:pt x="181802" y="909653"/>
                  <a:pt x="173180" y="917085"/>
                  <a:pt x="169662" y="926748"/>
                </a:cubicBezTo>
                <a:cubicBezTo>
                  <a:pt x="165747" y="937450"/>
                  <a:pt x="168274" y="949541"/>
                  <a:pt x="176698" y="960739"/>
                </a:cubicBezTo>
                <a:cubicBezTo>
                  <a:pt x="184329" y="970798"/>
                  <a:pt x="188144" y="989677"/>
                  <a:pt x="180266" y="1004839"/>
                </a:cubicBezTo>
                <a:cubicBezTo>
                  <a:pt x="173180" y="1018516"/>
                  <a:pt x="158265" y="1025403"/>
                  <a:pt x="136810" y="1024660"/>
                </a:cubicBezTo>
                <a:cubicBezTo>
                  <a:pt x="115701" y="1025403"/>
                  <a:pt x="100786" y="1018516"/>
                  <a:pt x="93700" y="1004839"/>
                </a:cubicBezTo>
                <a:cubicBezTo>
                  <a:pt x="85822" y="989677"/>
                  <a:pt x="89637" y="970798"/>
                  <a:pt x="97219" y="960739"/>
                </a:cubicBezTo>
                <a:cubicBezTo>
                  <a:pt x="105692" y="949541"/>
                  <a:pt x="108169" y="937450"/>
                  <a:pt x="104304" y="926748"/>
                </a:cubicBezTo>
                <a:cubicBezTo>
                  <a:pt x="100786" y="917085"/>
                  <a:pt x="92115" y="909653"/>
                  <a:pt x="81759" y="907274"/>
                </a:cubicBezTo>
                <a:cubicBezTo>
                  <a:pt x="74277" y="905540"/>
                  <a:pt x="44744" y="905342"/>
                  <a:pt x="0" y="905342"/>
                </a:cubicBezTo>
                <a:lnTo>
                  <a:pt x="0" y="915252"/>
                </a:lnTo>
                <a:cubicBezTo>
                  <a:pt x="36618" y="915252"/>
                  <a:pt x="72691" y="915351"/>
                  <a:pt x="79529" y="916936"/>
                </a:cubicBezTo>
                <a:cubicBezTo>
                  <a:pt x="86664" y="918572"/>
                  <a:pt x="92610" y="923626"/>
                  <a:pt x="94989" y="930167"/>
                </a:cubicBezTo>
                <a:cubicBezTo>
                  <a:pt x="97665" y="937599"/>
                  <a:pt x="95682" y="946320"/>
                  <a:pt x="89340" y="954744"/>
                </a:cubicBezTo>
                <a:cubicBezTo>
                  <a:pt x="79876" y="967230"/>
                  <a:pt x="75119" y="990618"/>
                  <a:pt x="84880" y="1009398"/>
                </a:cubicBezTo>
                <a:cubicBezTo>
                  <a:pt x="89984" y="1019308"/>
                  <a:pt x="103660" y="1035660"/>
                  <a:pt x="136810" y="1034570"/>
                </a:cubicBezTo>
                <a:cubicBezTo>
                  <a:pt x="170405" y="1035660"/>
                  <a:pt x="183932" y="1019308"/>
                  <a:pt x="189086" y="1009398"/>
                </a:cubicBezTo>
                <a:cubicBezTo>
                  <a:pt x="198798" y="990618"/>
                  <a:pt x="194041" y="967230"/>
                  <a:pt x="184626" y="954744"/>
                </a:cubicBezTo>
                <a:cubicBezTo>
                  <a:pt x="178284" y="946320"/>
                  <a:pt x="176252" y="937599"/>
                  <a:pt x="178977" y="930167"/>
                </a:cubicBezTo>
                <a:cubicBezTo>
                  <a:pt x="181356" y="923626"/>
                  <a:pt x="187252" y="918572"/>
                  <a:pt x="194388" y="916936"/>
                </a:cubicBezTo>
                <a:cubicBezTo>
                  <a:pt x="200036" y="915648"/>
                  <a:pt x="225456" y="915301"/>
                  <a:pt x="254641" y="915301"/>
                </a:cubicBezTo>
                <a:cubicBezTo>
                  <a:pt x="253898" y="935320"/>
                  <a:pt x="251520" y="1006722"/>
                  <a:pt x="254939" y="1021687"/>
                </a:cubicBezTo>
                <a:cubicBezTo>
                  <a:pt x="257267" y="1031894"/>
                  <a:pt x="264601" y="1040367"/>
                  <a:pt x="274065" y="1043836"/>
                </a:cubicBezTo>
                <a:cubicBezTo>
                  <a:pt x="284570" y="1047651"/>
                  <a:pt x="296413" y="1045223"/>
                  <a:pt x="307413" y="1036899"/>
                </a:cubicBezTo>
                <a:cubicBezTo>
                  <a:pt x="317224" y="1029466"/>
                  <a:pt x="335657" y="1025750"/>
                  <a:pt x="350472" y="1033430"/>
                </a:cubicBezTo>
                <a:cubicBezTo>
                  <a:pt x="363802" y="1040367"/>
                  <a:pt x="370491" y="1054935"/>
                  <a:pt x="369797" y="1075895"/>
                </a:cubicBezTo>
                <a:cubicBezTo>
                  <a:pt x="370491" y="1096508"/>
                  <a:pt x="363802" y="1111076"/>
                  <a:pt x="350472" y="1117964"/>
                </a:cubicBezTo>
                <a:cubicBezTo>
                  <a:pt x="335657" y="1125694"/>
                  <a:pt x="317224" y="1121928"/>
                  <a:pt x="307413" y="1114545"/>
                </a:cubicBezTo>
                <a:cubicBezTo>
                  <a:pt x="296413" y="1106220"/>
                  <a:pt x="284570" y="1103792"/>
                  <a:pt x="274065" y="1107608"/>
                </a:cubicBezTo>
                <a:cubicBezTo>
                  <a:pt x="264601" y="1111076"/>
                  <a:pt x="257267" y="1119549"/>
                  <a:pt x="254939" y="1129707"/>
                </a:cubicBezTo>
                <a:cubicBezTo>
                  <a:pt x="251619" y="1144176"/>
                  <a:pt x="253700" y="1211070"/>
                  <a:pt x="254542" y="1233813"/>
                </a:cubicBezTo>
                <a:cubicBezTo>
                  <a:pt x="220699" y="1233863"/>
                  <a:pt x="198550" y="1234259"/>
                  <a:pt x="192207" y="1235696"/>
                </a:cubicBezTo>
                <a:cubicBezTo>
                  <a:pt x="181802" y="1238075"/>
                  <a:pt x="173180" y="1245507"/>
                  <a:pt x="169662" y="1255170"/>
                </a:cubicBezTo>
                <a:cubicBezTo>
                  <a:pt x="165747" y="1265873"/>
                  <a:pt x="168274" y="1277963"/>
                  <a:pt x="176698" y="1289162"/>
                </a:cubicBezTo>
                <a:cubicBezTo>
                  <a:pt x="184329" y="1299221"/>
                  <a:pt x="188144" y="1318099"/>
                  <a:pt x="180266" y="1333262"/>
                </a:cubicBezTo>
                <a:cubicBezTo>
                  <a:pt x="173180" y="1346938"/>
                  <a:pt x="158265" y="1353825"/>
                  <a:pt x="136810" y="1353082"/>
                </a:cubicBezTo>
                <a:cubicBezTo>
                  <a:pt x="115651" y="1353776"/>
                  <a:pt x="100786" y="1346938"/>
                  <a:pt x="93700" y="1333262"/>
                </a:cubicBezTo>
                <a:cubicBezTo>
                  <a:pt x="85822" y="1318099"/>
                  <a:pt x="89637" y="1299221"/>
                  <a:pt x="97219" y="1289162"/>
                </a:cubicBezTo>
                <a:cubicBezTo>
                  <a:pt x="105692" y="1277963"/>
                  <a:pt x="108169" y="1265873"/>
                  <a:pt x="104304" y="1255170"/>
                </a:cubicBezTo>
                <a:cubicBezTo>
                  <a:pt x="100786" y="1245507"/>
                  <a:pt x="92115" y="1238075"/>
                  <a:pt x="81759" y="1235696"/>
                </a:cubicBezTo>
                <a:cubicBezTo>
                  <a:pt x="74277" y="1233962"/>
                  <a:pt x="44744" y="1233764"/>
                  <a:pt x="0" y="1233764"/>
                </a:cubicBezTo>
                <a:lnTo>
                  <a:pt x="0" y="1243674"/>
                </a:lnTo>
                <a:cubicBezTo>
                  <a:pt x="36568" y="1243625"/>
                  <a:pt x="72691" y="1243773"/>
                  <a:pt x="79529" y="1245359"/>
                </a:cubicBezTo>
                <a:cubicBezTo>
                  <a:pt x="86664" y="1246994"/>
                  <a:pt x="92610" y="1252048"/>
                  <a:pt x="94989" y="1258589"/>
                </a:cubicBezTo>
                <a:cubicBezTo>
                  <a:pt x="97665" y="1266021"/>
                  <a:pt x="95682" y="1274742"/>
                  <a:pt x="89340" y="1283166"/>
                </a:cubicBezTo>
                <a:cubicBezTo>
                  <a:pt x="79876" y="1295653"/>
                  <a:pt x="75119" y="1319041"/>
                  <a:pt x="84880" y="1337820"/>
                </a:cubicBezTo>
                <a:cubicBezTo>
                  <a:pt x="89984" y="1347731"/>
                  <a:pt x="103660" y="1364181"/>
                  <a:pt x="136810" y="1362992"/>
                </a:cubicBezTo>
                <a:cubicBezTo>
                  <a:pt x="170455" y="1364132"/>
                  <a:pt x="183932" y="1347731"/>
                  <a:pt x="189086" y="1337820"/>
                </a:cubicBezTo>
                <a:cubicBezTo>
                  <a:pt x="198798" y="1319041"/>
                  <a:pt x="194041" y="1295653"/>
                  <a:pt x="184626" y="1283166"/>
                </a:cubicBezTo>
                <a:cubicBezTo>
                  <a:pt x="178284" y="1274742"/>
                  <a:pt x="176252" y="1266021"/>
                  <a:pt x="178977" y="1258589"/>
                </a:cubicBezTo>
                <a:cubicBezTo>
                  <a:pt x="181356" y="1252048"/>
                  <a:pt x="187252" y="1246994"/>
                  <a:pt x="194388" y="1245359"/>
                </a:cubicBezTo>
                <a:cubicBezTo>
                  <a:pt x="200036" y="1244071"/>
                  <a:pt x="225456" y="1243724"/>
                  <a:pt x="254641" y="1243724"/>
                </a:cubicBezTo>
                <a:cubicBezTo>
                  <a:pt x="253898" y="1263742"/>
                  <a:pt x="251520" y="1335145"/>
                  <a:pt x="254939" y="1350109"/>
                </a:cubicBezTo>
                <a:cubicBezTo>
                  <a:pt x="257267" y="1360317"/>
                  <a:pt x="264601" y="1368790"/>
                  <a:pt x="274065" y="1372258"/>
                </a:cubicBezTo>
                <a:cubicBezTo>
                  <a:pt x="284570" y="1376074"/>
                  <a:pt x="296413" y="1373646"/>
                  <a:pt x="307413" y="1365321"/>
                </a:cubicBezTo>
                <a:cubicBezTo>
                  <a:pt x="317224" y="1357889"/>
                  <a:pt x="335657" y="1354172"/>
                  <a:pt x="350472" y="1361853"/>
                </a:cubicBezTo>
                <a:cubicBezTo>
                  <a:pt x="363802" y="1368790"/>
                  <a:pt x="370491" y="1383358"/>
                  <a:pt x="369797" y="1404318"/>
                </a:cubicBezTo>
                <a:cubicBezTo>
                  <a:pt x="370491" y="1424931"/>
                  <a:pt x="363802" y="1439499"/>
                  <a:pt x="350472" y="1446436"/>
                </a:cubicBezTo>
                <a:cubicBezTo>
                  <a:pt x="335657" y="1454116"/>
                  <a:pt x="317224" y="1450350"/>
                  <a:pt x="307413" y="1442967"/>
                </a:cubicBezTo>
                <a:cubicBezTo>
                  <a:pt x="296413" y="1434643"/>
                  <a:pt x="284570" y="1432215"/>
                  <a:pt x="274065" y="1436030"/>
                </a:cubicBezTo>
                <a:cubicBezTo>
                  <a:pt x="264601" y="1439499"/>
                  <a:pt x="257267" y="1447972"/>
                  <a:pt x="254939" y="1458130"/>
                </a:cubicBezTo>
                <a:cubicBezTo>
                  <a:pt x="251619" y="1472599"/>
                  <a:pt x="253700" y="1539641"/>
                  <a:pt x="254542" y="1562285"/>
                </a:cubicBezTo>
                <a:cubicBezTo>
                  <a:pt x="225406" y="1562285"/>
                  <a:pt x="200036" y="1561938"/>
                  <a:pt x="194388" y="1560650"/>
                </a:cubicBezTo>
                <a:cubicBezTo>
                  <a:pt x="187252" y="1559015"/>
                  <a:pt x="181356" y="1553961"/>
                  <a:pt x="178977" y="1547420"/>
                </a:cubicBezTo>
                <a:cubicBezTo>
                  <a:pt x="176252" y="1539988"/>
                  <a:pt x="178284" y="1531267"/>
                  <a:pt x="184626" y="1522843"/>
                </a:cubicBezTo>
                <a:cubicBezTo>
                  <a:pt x="194041" y="1510356"/>
                  <a:pt x="198798" y="1486968"/>
                  <a:pt x="189086" y="1468188"/>
                </a:cubicBezTo>
                <a:cubicBezTo>
                  <a:pt x="183932" y="1458278"/>
                  <a:pt x="170256" y="1441828"/>
                  <a:pt x="137156" y="1443017"/>
                </a:cubicBezTo>
                <a:cubicBezTo>
                  <a:pt x="103611" y="1441828"/>
                  <a:pt x="89984" y="1458278"/>
                  <a:pt x="84880" y="1468188"/>
                </a:cubicBezTo>
                <a:cubicBezTo>
                  <a:pt x="75119" y="1486968"/>
                  <a:pt x="79876" y="1510356"/>
                  <a:pt x="89340" y="1522843"/>
                </a:cubicBezTo>
                <a:cubicBezTo>
                  <a:pt x="95682" y="1531267"/>
                  <a:pt x="97665" y="1539988"/>
                  <a:pt x="94989" y="1547420"/>
                </a:cubicBezTo>
                <a:cubicBezTo>
                  <a:pt x="92610" y="1553961"/>
                  <a:pt x="86664" y="1559015"/>
                  <a:pt x="79529" y="1560650"/>
                </a:cubicBezTo>
                <a:cubicBezTo>
                  <a:pt x="72691" y="1562236"/>
                  <a:pt x="36568" y="1562384"/>
                  <a:pt x="0" y="1562335"/>
                </a:cubicBezTo>
                <a:lnTo>
                  <a:pt x="0" y="1572245"/>
                </a:lnTo>
                <a:cubicBezTo>
                  <a:pt x="44744" y="1572245"/>
                  <a:pt x="74277" y="1572047"/>
                  <a:pt x="81759" y="1570313"/>
                </a:cubicBezTo>
                <a:cubicBezTo>
                  <a:pt x="92115" y="1567934"/>
                  <a:pt x="100786" y="1560501"/>
                  <a:pt x="104304" y="1550839"/>
                </a:cubicBezTo>
                <a:cubicBezTo>
                  <a:pt x="108169" y="1540136"/>
                  <a:pt x="105692" y="1528046"/>
                  <a:pt x="97219" y="1516847"/>
                </a:cubicBezTo>
                <a:cubicBezTo>
                  <a:pt x="89637" y="1506788"/>
                  <a:pt x="85822" y="1487910"/>
                  <a:pt x="93700" y="1472747"/>
                </a:cubicBezTo>
                <a:cubicBezTo>
                  <a:pt x="100786" y="1459071"/>
                  <a:pt x="115651" y="1452332"/>
                  <a:pt x="137156" y="1452927"/>
                </a:cubicBezTo>
                <a:cubicBezTo>
                  <a:pt x="158216" y="1452233"/>
                  <a:pt x="173180" y="1459071"/>
                  <a:pt x="180266" y="1472747"/>
                </a:cubicBezTo>
                <a:cubicBezTo>
                  <a:pt x="188144" y="1487910"/>
                  <a:pt x="184329" y="1506788"/>
                  <a:pt x="176698" y="1516847"/>
                </a:cubicBezTo>
                <a:cubicBezTo>
                  <a:pt x="168274" y="1528046"/>
                  <a:pt x="165747" y="1540136"/>
                  <a:pt x="169662" y="1550839"/>
                </a:cubicBezTo>
                <a:cubicBezTo>
                  <a:pt x="173180" y="1560501"/>
                  <a:pt x="181802" y="1567934"/>
                  <a:pt x="192207" y="1570313"/>
                </a:cubicBezTo>
                <a:cubicBezTo>
                  <a:pt x="198550" y="1571750"/>
                  <a:pt x="220749" y="1572146"/>
                  <a:pt x="254592" y="1572196"/>
                </a:cubicBezTo>
                <a:cubicBezTo>
                  <a:pt x="253848" y="1592363"/>
                  <a:pt x="251520" y="1663617"/>
                  <a:pt x="254939" y="1678531"/>
                </a:cubicBezTo>
                <a:cubicBezTo>
                  <a:pt x="257267" y="1688739"/>
                  <a:pt x="264601" y="1697212"/>
                  <a:pt x="274065" y="1700681"/>
                </a:cubicBezTo>
                <a:cubicBezTo>
                  <a:pt x="284570" y="1704496"/>
                  <a:pt x="296413" y="1702068"/>
                  <a:pt x="307413" y="1693743"/>
                </a:cubicBezTo>
                <a:cubicBezTo>
                  <a:pt x="317224" y="1686311"/>
                  <a:pt x="335657" y="1682595"/>
                  <a:pt x="350472" y="1690275"/>
                </a:cubicBezTo>
                <a:cubicBezTo>
                  <a:pt x="363802" y="1697212"/>
                  <a:pt x="370491" y="1711780"/>
                  <a:pt x="369797" y="1732740"/>
                </a:cubicBezTo>
                <a:cubicBezTo>
                  <a:pt x="370491" y="1753353"/>
                  <a:pt x="363802" y="1767921"/>
                  <a:pt x="350472" y="1774858"/>
                </a:cubicBezTo>
                <a:cubicBezTo>
                  <a:pt x="335657" y="1782538"/>
                  <a:pt x="317224" y="1778773"/>
                  <a:pt x="307413" y="1771389"/>
                </a:cubicBezTo>
                <a:cubicBezTo>
                  <a:pt x="296413" y="1763065"/>
                  <a:pt x="284570" y="1760637"/>
                  <a:pt x="274065" y="1764452"/>
                </a:cubicBezTo>
                <a:cubicBezTo>
                  <a:pt x="264601" y="1767921"/>
                  <a:pt x="257267" y="1776394"/>
                  <a:pt x="254939" y="1786602"/>
                </a:cubicBezTo>
                <a:cubicBezTo>
                  <a:pt x="251619" y="1801021"/>
                  <a:pt x="253700" y="1867914"/>
                  <a:pt x="254542" y="1890658"/>
                </a:cubicBezTo>
                <a:cubicBezTo>
                  <a:pt x="220699" y="1890708"/>
                  <a:pt x="198550" y="1891104"/>
                  <a:pt x="192207" y="1892541"/>
                </a:cubicBezTo>
                <a:cubicBezTo>
                  <a:pt x="181802" y="1894920"/>
                  <a:pt x="173180" y="1902402"/>
                  <a:pt x="169662" y="1912014"/>
                </a:cubicBezTo>
                <a:cubicBezTo>
                  <a:pt x="165747" y="1922767"/>
                  <a:pt x="168274" y="1934808"/>
                  <a:pt x="176698" y="1946006"/>
                </a:cubicBezTo>
                <a:cubicBezTo>
                  <a:pt x="184329" y="1956065"/>
                  <a:pt x="188144" y="1974944"/>
                  <a:pt x="180266" y="1990106"/>
                </a:cubicBezTo>
                <a:cubicBezTo>
                  <a:pt x="173180" y="2003783"/>
                  <a:pt x="158315" y="2010521"/>
                  <a:pt x="136810" y="2009927"/>
                </a:cubicBezTo>
                <a:cubicBezTo>
                  <a:pt x="115701" y="2010620"/>
                  <a:pt x="100786" y="2003783"/>
                  <a:pt x="93700" y="1990106"/>
                </a:cubicBezTo>
                <a:cubicBezTo>
                  <a:pt x="85822" y="1974944"/>
                  <a:pt x="89637" y="1956065"/>
                  <a:pt x="97219" y="1946006"/>
                </a:cubicBezTo>
                <a:cubicBezTo>
                  <a:pt x="105692" y="1934808"/>
                  <a:pt x="108169" y="1922767"/>
                  <a:pt x="104304" y="1912014"/>
                </a:cubicBezTo>
                <a:cubicBezTo>
                  <a:pt x="100786" y="1902402"/>
                  <a:pt x="92115" y="1894920"/>
                  <a:pt x="81759" y="1892541"/>
                </a:cubicBezTo>
                <a:cubicBezTo>
                  <a:pt x="74277" y="1890807"/>
                  <a:pt x="44744" y="1890608"/>
                  <a:pt x="0" y="1890658"/>
                </a:cubicBezTo>
                <a:lnTo>
                  <a:pt x="0" y="1900568"/>
                </a:lnTo>
                <a:cubicBezTo>
                  <a:pt x="36568" y="1900469"/>
                  <a:pt x="72691" y="1900618"/>
                  <a:pt x="79529" y="1902203"/>
                </a:cubicBezTo>
                <a:cubicBezTo>
                  <a:pt x="86664" y="1903839"/>
                  <a:pt x="92610" y="1908893"/>
                  <a:pt x="94989" y="1915433"/>
                </a:cubicBezTo>
                <a:cubicBezTo>
                  <a:pt x="97665" y="1922866"/>
                  <a:pt x="95682" y="1931587"/>
                  <a:pt x="89340" y="1940011"/>
                </a:cubicBezTo>
                <a:cubicBezTo>
                  <a:pt x="79876" y="1952497"/>
                  <a:pt x="75119" y="1975885"/>
                  <a:pt x="84880" y="1994715"/>
                </a:cubicBezTo>
                <a:cubicBezTo>
                  <a:pt x="89984" y="2004575"/>
                  <a:pt x="103611" y="2020927"/>
                  <a:pt x="136810" y="2019837"/>
                </a:cubicBezTo>
                <a:cubicBezTo>
                  <a:pt x="170355" y="2021026"/>
                  <a:pt x="183932" y="2004575"/>
                  <a:pt x="189086" y="1994715"/>
                </a:cubicBezTo>
                <a:cubicBezTo>
                  <a:pt x="198798" y="1975885"/>
                  <a:pt x="194041" y="1952497"/>
                  <a:pt x="184626" y="1940011"/>
                </a:cubicBezTo>
                <a:cubicBezTo>
                  <a:pt x="178284" y="1931587"/>
                  <a:pt x="176252" y="1922866"/>
                  <a:pt x="178977" y="1915433"/>
                </a:cubicBezTo>
                <a:cubicBezTo>
                  <a:pt x="181356" y="1908893"/>
                  <a:pt x="187252" y="1903839"/>
                  <a:pt x="194388" y="1902203"/>
                </a:cubicBezTo>
                <a:cubicBezTo>
                  <a:pt x="200036" y="1900915"/>
                  <a:pt x="225456" y="1900618"/>
                  <a:pt x="254641" y="1900568"/>
                </a:cubicBezTo>
                <a:cubicBezTo>
                  <a:pt x="253898" y="1920587"/>
                  <a:pt x="251520" y="1991989"/>
                  <a:pt x="254939" y="2006954"/>
                </a:cubicBezTo>
                <a:cubicBezTo>
                  <a:pt x="257267" y="2017161"/>
                  <a:pt x="264601" y="2025634"/>
                  <a:pt x="274065" y="2029103"/>
                </a:cubicBezTo>
                <a:cubicBezTo>
                  <a:pt x="284570" y="2032918"/>
                  <a:pt x="296413" y="2030490"/>
                  <a:pt x="307413" y="2022166"/>
                </a:cubicBezTo>
                <a:cubicBezTo>
                  <a:pt x="317224" y="2014733"/>
                  <a:pt x="335657" y="2011017"/>
                  <a:pt x="350472" y="2018697"/>
                </a:cubicBezTo>
                <a:cubicBezTo>
                  <a:pt x="363802" y="2025634"/>
                  <a:pt x="370491" y="2040202"/>
                  <a:pt x="369797" y="2061162"/>
                </a:cubicBezTo>
                <a:cubicBezTo>
                  <a:pt x="370491" y="2081775"/>
                  <a:pt x="363802" y="2096343"/>
                  <a:pt x="350472" y="2103280"/>
                </a:cubicBezTo>
                <a:cubicBezTo>
                  <a:pt x="335657" y="2110961"/>
                  <a:pt x="317224" y="2107195"/>
                  <a:pt x="307413" y="2099812"/>
                </a:cubicBezTo>
                <a:cubicBezTo>
                  <a:pt x="296413" y="2091487"/>
                  <a:pt x="284570" y="2089059"/>
                  <a:pt x="274065" y="2092875"/>
                </a:cubicBezTo>
                <a:cubicBezTo>
                  <a:pt x="264601" y="2096343"/>
                  <a:pt x="257267" y="2104816"/>
                  <a:pt x="254939" y="2115024"/>
                </a:cubicBezTo>
                <a:cubicBezTo>
                  <a:pt x="251619" y="2129443"/>
                  <a:pt x="253700" y="2196337"/>
                  <a:pt x="254542" y="2219080"/>
                </a:cubicBezTo>
                <a:cubicBezTo>
                  <a:pt x="220699" y="2219130"/>
                  <a:pt x="198550" y="2219526"/>
                  <a:pt x="192207" y="2220963"/>
                </a:cubicBezTo>
                <a:cubicBezTo>
                  <a:pt x="181802" y="2223342"/>
                  <a:pt x="173180" y="2230824"/>
                  <a:pt x="169662" y="2240437"/>
                </a:cubicBezTo>
                <a:cubicBezTo>
                  <a:pt x="165747" y="2251189"/>
                  <a:pt x="168274" y="2263230"/>
                  <a:pt x="176698" y="2274429"/>
                </a:cubicBezTo>
                <a:cubicBezTo>
                  <a:pt x="184329" y="2284487"/>
                  <a:pt x="188144" y="2303366"/>
                  <a:pt x="180266" y="2318529"/>
                </a:cubicBezTo>
                <a:cubicBezTo>
                  <a:pt x="173180" y="2332205"/>
                  <a:pt x="158315" y="2338993"/>
                  <a:pt x="136810" y="2338349"/>
                </a:cubicBezTo>
                <a:cubicBezTo>
                  <a:pt x="115701" y="2339043"/>
                  <a:pt x="100786" y="2332205"/>
                  <a:pt x="93700" y="2318529"/>
                </a:cubicBezTo>
                <a:cubicBezTo>
                  <a:pt x="85822" y="2303366"/>
                  <a:pt x="89637" y="2284487"/>
                  <a:pt x="97219" y="2274429"/>
                </a:cubicBezTo>
                <a:cubicBezTo>
                  <a:pt x="105692" y="2263230"/>
                  <a:pt x="108169" y="2251189"/>
                  <a:pt x="104304" y="2240437"/>
                </a:cubicBezTo>
                <a:cubicBezTo>
                  <a:pt x="100786" y="2230824"/>
                  <a:pt x="92115" y="2223342"/>
                  <a:pt x="81759" y="2220963"/>
                </a:cubicBezTo>
                <a:cubicBezTo>
                  <a:pt x="74277" y="2219229"/>
                  <a:pt x="44744" y="2219031"/>
                  <a:pt x="0" y="2219080"/>
                </a:cubicBezTo>
                <a:lnTo>
                  <a:pt x="0" y="2228991"/>
                </a:lnTo>
                <a:cubicBezTo>
                  <a:pt x="36618" y="2228941"/>
                  <a:pt x="72691" y="2229040"/>
                  <a:pt x="79529" y="2230626"/>
                </a:cubicBezTo>
                <a:cubicBezTo>
                  <a:pt x="86664" y="2232261"/>
                  <a:pt x="92610" y="2237315"/>
                  <a:pt x="94989" y="2243856"/>
                </a:cubicBezTo>
                <a:cubicBezTo>
                  <a:pt x="97665" y="2251288"/>
                  <a:pt x="95682" y="2260009"/>
                  <a:pt x="89340" y="2268433"/>
                </a:cubicBezTo>
                <a:cubicBezTo>
                  <a:pt x="79876" y="2280920"/>
                  <a:pt x="75119" y="2304308"/>
                  <a:pt x="84880" y="2323137"/>
                </a:cubicBezTo>
                <a:cubicBezTo>
                  <a:pt x="89984" y="2332998"/>
                  <a:pt x="103611" y="2349448"/>
                  <a:pt x="136810" y="2348259"/>
                </a:cubicBezTo>
                <a:cubicBezTo>
                  <a:pt x="170355" y="2349399"/>
                  <a:pt x="183932" y="2332998"/>
                  <a:pt x="189086" y="2323137"/>
                </a:cubicBezTo>
                <a:cubicBezTo>
                  <a:pt x="198798" y="2304308"/>
                  <a:pt x="194041" y="2280920"/>
                  <a:pt x="184626" y="2268433"/>
                </a:cubicBezTo>
                <a:cubicBezTo>
                  <a:pt x="178284" y="2260009"/>
                  <a:pt x="176252" y="2251288"/>
                  <a:pt x="178977" y="2243856"/>
                </a:cubicBezTo>
                <a:cubicBezTo>
                  <a:pt x="181356" y="2237315"/>
                  <a:pt x="187252" y="2232261"/>
                  <a:pt x="194388" y="2230626"/>
                </a:cubicBezTo>
                <a:cubicBezTo>
                  <a:pt x="200036" y="2229337"/>
                  <a:pt x="225456" y="2229040"/>
                  <a:pt x="254641" y="2228991"/>
                </a:cubicBezTo>
                <a:cubicBezTo>
                  <a:pt x="253898" y="2249009"/>
                  <a:pt x="251520" y="2320461"/>
                  <a:pt x="254939" y="2335376"/>
                </a:cubicBezTo>
                <a:cubicBezTo>
                  <a:pt x="257267" y="2345583"/>
                  <a:pt x="264601" y="2354057"/>
                  <a:pt x="274065" y="2357525"/>
                </a:cubicBezTo>
                <a:cubicBezTo>
                  <a:pt x="284570" y="2361341"/>
                  <a:pt x="296413" y="2358913"/>
                  <a:pt x="307413" y="2350588"/>
                </a:cubicBezTo>
                <a:cubicBezTo>
                  <a:pt x="317224" y="2343205"/>
                  <a:pt x="335657" y="2339439"/>
                  <a:pt x="350472" y="2347120"/>
                </a:cubicBezTo>
                <a:cubicBezTo>
                  <a:pt x="363802" y="2354057"/>
                  <a:pt x="370491" y="2368625"/>
                  <a:pt x="369797" y="2389585"/>
                </a:cubicBezTo>
                <a:cubicBezTo>
                  <a:pt x="370491" y="2410198"/>
                  <a:pt x="363802" y="2424766"/>
                  <a:pt x="350472" y="2431703"/>
                </a:cubicBezTo>
                <a:cubicBezTo>
                  <a:pt x="335657" y="2439383"/>
                  <a:pt x="317224" y="2435617"/>
                  <a:pt x="307413" y="2428234"/>
                </a:cubicBezTo>
                <a:cubicBezTo>
                  <a:pt x="296413" y="2419910"/>
                  <a:pt x="284570" y="2417482"/>
                  <a:pt x="274065" y="2421297"/>
                </a:cubicBezTo>
                <a:cubicBezTo>
                  <a:pt x="264601" y="2424766"/>
                  <a:pt x="257267" y="2433239"/>
                  <a:pt x="254939" y="2443446"/>
                </a:cubicBezTo>
                <a:cubicBezTo>
                  <a:pt x="253650" y="2448946"/>
                  <a:pt x="253155" y="2462127"/>
                  <a:pt x="253105" y="2477537"/>
                </a:cubicBezTo>
                <a:lnTo>
                  <a:pt x="263015" y="2477537"/>
                </a:lnTo>
                <a:cubicBezTo>
                  <a:pt x="263065" y="2462622"/>
                  <a:pt x="263511" y="2450383"/>
                  <a:pt x="264601" y="2445626"/>
                </a:cubicBezTo>
                <a:cubicBezTo>
                  <a:pt x="266187" y="2438689"/>
                  <a:pt x="271092" y="2432941"/>
                  <a:pt x="277484" y="2430613"/>
                </a:cubicBezTo>
                <a:cubicBezTo>
                  <a:pt x="284719" y="2427986"/>
                  <a:pt x="293241" y="2429919"/>
                  <a:pt x="301417" y="2436113"/>
                </a:cubicBezTo>
                <a:cubicBezTo>
                  <a:pt x="313656" y="2445379"/>
                  <a:pt x="336648" y="2450037"/>
                  <a:pt x="355031" y="2440473"/>
                </a:cubicBezTo>
                <a:cubicBezTo>
                  <a:pt x="364743" y="2435469"/>
                  <a:pt x="380798" y="2422139"/>
                  <a:pt x="379707" y="2389585"/>
                </a:cubicBezTo>
                <a:cubicBezTo>
                  <a:pt x="380798" y="2356683"/>
                  <a:pt x="364743" y="2343354"/>
                  <a:pt x="355031" y="2338349"/>
                </a:cubicBezTo>
                <a:cubicBezTo>
                  <a:pt x="336648" y="2328786"/>
                  <a:pt x="313706" y="2333444"/>
                  <a:pt x="301417" y="2342710"/>
                </a:cubicBezTo>
                <a:cubicBezTo>
                  <a:pt x="293241" y="2348903"/>
                  <a:pt x="284719" y="2350836"/>
                  <a:pt x="277484" y="2348210"/>
                </a:cubicBezTo>
                <a:cubicBezTo>
                  <a:pt x="271092" y="2345881"/>
                  <a:pt x="266187" y="2340133"/>
                  <a:pt x="264601" y="2333196"/>
                </a:cubicBezTo>
                <a:cubicBezTo>
                  <a:pt x="261777" y="2320808"/>
                  <a:pt x="263461" y="2257730"/>
                  <a:pt x="264601" y="2228991"/>
                </a:cubicBezTo>
                <a:cubicBezTo>
                  <a:pt x="273570" y="2228991"/>
                  <a:pt x="282687" y="2228991"/>
                  <a:pt x="291557" y="2229040"/>
                </a:cubicBezTo>
                <a:cubicBezTo>
                  <a:pt x="346062" y="2229139"/>
                  <a:pt x="382433" y="2229090"/>
                  <a:pt x="390856" y="2227157"/>
                </a:cubicBezTo>
                <a:cubicBezTo>
                  <a:pt x="401212" y="2224779"/>
                  <a:pt x="409834" y="2217346"/>
                  <a:pt x="413352" y="2207684"/>
                </a:cubicBezTo>
                <a:cubicBezTo>
                  <a:pt x="417267" y="2196981"/>
                  <a:pt x="414789" y="2184890"/>
                  <a:pt x="406316" y="2173692"/>
                </a:cubicBezTo>
                <a:cubicBezTo>
                  <a:pt x="398735" y="2163633"/>
                  <a:pt x="394870" y="2144754"/>
                  <a:pt x="402748" y="2129592"/>
                </a:cubicBezTo>
                <a:cubicBezTo>
                  <a:pt x="409834" y="2115916"/>
                  <a:pt x="424749" y="2109078"/>
                  <a:pt x="446254" y="2109772"/>
                </a:cubicBezTo>
                <a:cubicBezTo>
                  <a:pt x="467313" y="2109078"/>
                  <a:pt x="482277" y="2115916"/>
                  <a:pt x="489363" y="2129592"/>
                </a:cubicBezTo>
                <a:cubicBezTo>
                  <a:pt x="497242" y="2144754"/>
                  <a:pt x="493426" y="2163633"/>
                  <a:pt x="485796" y="2173692"/>
                </a:cubicBezTo>
                <a:cubicBezTo>
                  <a:pt x="477372" y="2184890"/>
                  <a:pt x="474845" y="2196981"/>
                  <a:pt x="478759" y="2207684"/>
                </a:cubicBezTo>
                <a:cubicBezTo>
                  <a:pt x="482277" y="2217346"/>
                  <a:pt x="490899" y="2224779"/>
                  <a:pt x="501305" y="2227157"/>
                </a:cubicBezTo>
                <a:cubicBezTo>
                  <a:pt x="507400" y="2228594"/>
                  <a:pt x="528360" y="2228991"/>
                  <a:pt x="560270" y="2229040"/>
                </a:cubicBezTo>
                <a:cubicBezTo>
                  <a:pt x="561360" y="2257829"/>
                  <a:pt x="563045" y="2320808"/>
                  <a:pt x="560221" y="2333196"/>
                </a:cubicBezTo>
                <a:cubicBezTo>
                  <a:pt x="558635" y="2340133"/>
                  <a:pt x="553680" y="2345881"/>
                  <a:pt x="547338" y="2348210"/>
                </a:cubicBezTo>
                <a:cubicBezTo>
                  <a:pt x="540103" y="2350836"/>
                  <a:pt x="531580" y="2348903"/>
                  <a:pt x="523355" y="2342710"/>
                </a:cubicBezTo>
                <a:cubicBezTo>
                  <a:pt x="511116" y="2333444"/>
                  <a:pt x="488174" y="2328786"/>
                  <a:pt x="469741" y="2338349"/>
                </a:cubicBezTo>
                <a:cubicBezTo>
                  <a:pt x="460079" y="2343354"/>
                  <a:pt x="443975" y="2356683"/>
                  <a:pt x="445114" y="2389238"/>
                </a:cubicBezTo>
                <a:cubicBezTo>
                  <a:pt x="443975" y="2422139"/>
                  <a:pt x="460079" y="2435469"/>
                  <a:pt x="469741" y="2440473"/>
                </a:cubicBezTo>
                <a:cubicBezTo>
                  <a:pt x="488174" y="2450037"/>
                  <a:pt x="511116" y="2445379"/>
                  <a:pt x="523355" y="2436113"/>
                </a:cubicBezTo>
                <a:cubicBezTo>
                  <a:pt x="531580" y="2429919"/>
                  <a:pt x="540054" y="2427986"/>
                  <a:pt x="547338" y="2430613"/>
                </a:cubicBezTo>
                <a:cubicBezTo>
                  <a:pt x="553680" y="2432941"/>
                  <a:pt x="558635" y="2438689"/>
                  <a:pt x="560221" y="2445626"/>
                </a:cubicBezTo>
                <a:cubicBezTo>
                  <a:pt x="561311" y="2450433"/>
                  <a:pt x="561707" y="2462672"/>
                  <a:pt x="561757" y="2477537"/>
                </a:cubicBezTo>
                <a:lnTo>
                  <a:pt x="571667" y="2477537"/>
                </a:lnTo>
                <a:cubicBezTo>
                  <a:pt x="571617" y="2462077"/>
                  <a:pt x="571122" y="2448946"/>
                  <a:pt x="569883" y="2443446"/>
                </a:cubicBezTo>
                <a:cubicBezTo>
                  <a:pt x="567554" y="2433239"/>
                  <a:pt x="560221" y="2424766"/>
                  <a:pt x="550707" y="2421297"/>
                </a:cubicBezTo>
                <a:cubicBezTo>
                  <a:pt x="540202" y="2417432"/>
                  <a:pt x="528360" y="2419910"/>
                  <a:pt x="517359" y="2428234"/>
                </a:cubicBezTo>
                <a:cubicBezTo>
                  <a:pt x="507548" y="2435617"/>
                  <a:pt x="489115" y="2439383"/>
                  <a:pt x="474300" y="2431703"/>
                </a:cubicBezTo>
                <a:cubicBezTo>
                  <a:pt x="460971" y="2424766"/>
                  <a:pt x="454331" y="2410198"/>
                  <a:pt x="455025" y="2389238"/>
                </a:cubicBezTo>
                <a:cubicBezTo>
                  <a:pt x="454331" y="2368625"/>
                  <a:pt x="460971" y="2354057"/>
                  <a:pt x="474300" y="2347120"/>
                </a:cubicBezTo>
                <a:cubicBezTo>
                  <a:pt x="489115" y="2339439"/>
                  <a:pt x="507548" y="2343205"/>
                  <a:pt x="517359" y="2350588"/>
                </a:cubicBezTo>
                <a:cubicBezTo>
                  <a:pt x="528360" y="2358913"/>
                  <a:pt x="540202" y="2361390"/>
                  <a:pt x="550707" y="2357525"/>
                </a:cubicBezTo>
                <a:cubicBezTo>
                  <a:pt x="560221" y="2354057"/>
                  <a:pt x="567554" y="2345583"/>
                  <a:pt x="569883" y="2335376"/>
                </a:cubicBezTo>
                <a:cubicBezTo>
                  <a:pt x="573302" y="2320461"/>
                  <a:pt x="570924" y="2249207"/>
                  <a:pt x="570180" y="2229040"/>
                </a:cubicBezTo>
                <a:lnTo>
                  <a:pt x="600555" y="2229040"/>
                </a:lnTo>
                <a:cubicBezTo>
                  <a:pt x="642326" y="2228941"/>
                  <a:pt x="689746" y="2228792"/>
                  <a:pt x="697675" y="2230626"/>
                </a:cubicBezTo>
                <a:cubicBezTo>
                  <a:pt x="704810" y="2232261"/>
                  <a:pt x="710706" y="2237315"/>
                  <a:pt x="713085" y="2243856"/>
                </a:cubicBezTo>
                <a:cubicBezTo>
                  <a:pt x="715810" y="2251288"/>
                  <a:pt x="713828" y="2260009"/>
                  <a:pt x="707436" y="2268433"/>
                </a:cubicBezTo>
                <a:cubicBezTo>
                  <a:pt x="698021" y="2280920"/>
                  <a:pt x="693265" y="2304308"/>
                  <a:pt x="703026" y="2323137"/>
                </a:cubicBezTo>
                <a:cubicBezTo>
                  <a:pt x="708130" y="2332998"/>
                  <a:pt x="721707" y="2349448"/>
                  <a:pt x="754955" y="2348259"/>
                </a:cubicBezTo>
                <a:cubicBezTo>
                  <a:pt x="788501" y="2349399"/>
                  <a:pt x="802078" y="2332998"/>
                  <a:pt x="807182" y="2323137"/>
                </a:cubicBezTo>
                <a:cubicBezTo>
                  <a:pt x="816943" y="2304308"/>
                  <a:pt x="812186" y="2280920"/>
                  <a:pt x="802772" y="2268433"/>
                </a:cubicBezTo>
                <a:cubicBezTo>
                  <a:pt x="796380" y="2260009"/>
                  <a:pt x="794398" y="2251288"/>
                  <a:pt x="797123" y="2243856"/>
                </a:cubicBezTo>
                <a:cubicBezTo>
                  <a:pt x="799501" y="2237315"/>
                  <a:pt x="805398" y="2232261"/>
                  <a:pt x="812533" y="2230626"/>
                </a:cubicBezTo>
                <a:cubicBezTo>
                  <a:pt x="816993" y="2229585"/>
                  <a:pt x="836466" y="2229189"/>
                  <a:pt x="861291" y="2229040"/>
                </a:cubicBezTo>
                <a:cubicBezTo>
                  <a:pt x="860548" y="2249158"/>
                  <a:pt x="858169" y="2320461"/>
                  <a:pt x="861588" y="2335376"/>
                </a:cubicBezTo>
                <a:cubicBezTo>
                  <a:pt x="863917" y="2345583"/>
                  <a:pt x="871251" y="2354057"/>
                  <a:pt x="880715" y="2357525"/>
                </a:cubicBezTo>
                <a:cubicBezTo>
                  <a:pt x="891269" y="2361341"/>
                  <a:pt x="903112" y="2358913"/>
                  <a:pt x="914063" y="2350588"/>
                </a:cubicBezTo>
                <a:cubicBezTo>
                  <a:pt x="923923" y="2343205"/>
                  <a:pt x="942356" y="2339439"/>
                  <a:pt x="957172" y="2347120"/>
                </a:cubicBezTo>
                <a:cubicBezTo>
                  <a:pt x="970501" y="2354057"/>
                  <a:pt x="977141" y="2368625"/>
                  <a:pt x="976447" y="2389585"/>
                </a:cubicBezTo>
                <a:cubicBezTo>
                  <a:pt x="977141" y="2410198"/>
                  <a:pt x="970501" y="2424766"/>
                  <a:pt x="957172" y="2431703"/>
                </a:cubicBezTo>
                <a:cubicBezTo>
                  <a:pt x="942356" y="2439383"/>
                  <a:pt x="923923" y="2435617"/>
                  <a:pt x="914063" y="2428234"/>
                </a:cubicBezTo>
                <a:cubicBezTo>
                  <a:pt x="903112" y="2419910"/>
                  <a:pt x="891269" y="2417482"/>
                  <a:pt x="880715" y="2421297"/>
                </a:cubicBezTo>
                <a:cubicBezTo>
                  <a:pt x="871251" y="2424766"/>
                  <a:pt x="863917" y="2433239"/>
                  <a:pt x="861588" y="2443446"/>
                </a:cubicBezTo>
                <a:cubicBezTo>
                  <a:pt x="860350" y="2448946"/>
                  <a:pt x="859854" y="2462077"/>
                  <a:pt x="859805" y="2477537"/>
                </a:cubicBezTo>
                <a:lnTo>
                  <a:pt x="869715" y="2477537"/>
                </a:lnTo>
                <a:cubicBezTo>
                  <a:pt x="869715" y="2462622"/>
                  <a:pt x="870161" y="2450383"/>
                  <a:pt x="871251" y="2445626"/>
                </a:cubicBezTo>
                <a:cubicBezTo>
                  <a:pt x="872836" y="2438689"/>
                  <a:pt x="877792" y="2432941"/>
                  <a:pt x="884134" y="2430613"/>
                </a:cubicBezTo>
                <a:cubicBezTo>
                  <a:pt x="891368" y="2427986"/>
                  <a:pt x="899891" y="2429919"/>
                  <a:pt x="908117" y="2436113"/>
                </a:cubicBezTo>
                <a:cubicBezTo>
                  <a:pt x="920356" y="2445379"/>
                  <a:pt x="943298" y="2450037"/>
                  <a:pt x="961730" y="2440473"/>
                </a:cubicBezTo>
                <a:cubicBezTo>
                  <a:pt x="971393" y="2435469"/>
                  <a:pt x="987497" y="2422139"/>
                  <a:pt x="986357" y="2389585"/>
                </a:cubicBezTo>
                <a:cubicBezTo>
                  <a:pt x="987497" y="2356683"/>
                  <a:pt x="971393" y="2343354"/>
                  <a:pt x="961730" y="2338349"/>
                </a:cubicBezTo>
                <a:cubicBezTo>
                  <a:pt x="943298" y="2328786"/>
                  <a:pt x="920356" y="2333444"/>
                  <a:pt x="908117" y="2342710"/>
                </a:cubicBezTo>
                <a:cubicBezTo>
                  <a:pt x="899891" y="2348903"/>
                  <a:pt x="891368" y="2350836"/>
                  <a:pt x="884134" y="2348210"/>
                </a:cubicBezTo>
                <a:cubicBezTo>
                  <a:pt x="877792" y="2345881"/>
                  <a:pt x="872836" y="2340133"/>
                  <a:pt x="871251" y="2333196"/>
                </a:cubicBezTo>
                <a:cubicBezTo>
                  <a:pt x="868426" y="2320808"/>
                  <a:pt x="870111" y="2257780"/>
                  <a:pt x="871201" y="2228991"/>
                </a:cubicBezTo>
                <a:cubicBezTo>
                  <a:pt x="887999" y="2228941"/>
                  <a:pt x="906481" y="2228991"/>
                  <a:pt x="924121" y="2229040"/>
                </a:cubicBezTo>
                <a:cubicBezTo>
                  <a:pt x="989231" y="2229189"/>
                  <a:pt x="1029417" y="2229090"/>
                  <a:pt x="1037840" y="2227157"/>
                </a:cubicBezTo>
                <a:cubicBezTo>
                  <a:pt x="1048197" y="2224779"/>
                  <a:pt x="1056868" y="2217346"/>
                  <a:pt x="1060337" y="2207684"/>
                </a:cubicBezTo>
                <a:cubicBezTo>
                  <a:pt x="1064251" y="2196981"/>
                  <a:pt x="1061773" y="2184890"/>
                  <a:pt x="1053300" y="2173692"/>
                </a:cubicBezTo>
                <a:cubicBezTo>
                  <a:pt x="1045719" y="2163633"/>
                  <a:pt x="1041854" y="2144754"/>
                  <a:pt x="1049733" y="2129592"/>
                </a:cubicBezTo>
                <a:cubicBezTo>
                  <a:pt x="1056868" y="2115916"/>
                  <a:pt x="1071733" y="2109078"/>
                  <a:pt x="1093238" y="2109772"/>
                </a:cubicBezTo>
                <a:cubicBezTo>
                  <a:pt x="1114347" y="2109078"/>
                  <a:pt x="1129262" y="2115916"/>
                  <a:pt x="1136347" y="2129592"/>
                </a:cubicBezTo>
                <a:cubicBezTo>
                  <a:pt x="1144226" y="2144754"/>
                  <a:pt x="1140411" y="2163633"/>
                  <a:pt x="1132780" y="2173692"/>
                </a:cubicBezTo>
                <a:cubicBezTo>
                  <a:pt x="1124356" y="2184890"/>
                  <a:pt x="1121829" y="2196981"/>
                  <a:pt x="1125744" y="2207684"/>
                </a:cubicBezTo>
                <a:cubicBezTo>
                  <a:pt x="1129262" y="2217346"/>
                  <a:pt x="1137883" y="2224779"/>
                  <a:pt x="1148289" y="2227157"/>
                </a:cubicBezTo>
                <a:cubicBezTo>
                  <a:pt x="1153789" y="2228446"/>
                  <a:pt x="1175294" y="2229288"/>
                  <a:pt x="1203092" y="2229783"/>
                </a:cubicBezTo>
                <a:cubicBezTo>
                  <a:pt x="1204182" y="2258919"/>
                  <a:pt x="1205768" y="2320907"/>
                  <a:pt x="1202993" y="2333196"/>
                </a:cubicBezTo>
                <a:cubicBezTo>
                  <a:pt x="1201408" y="2340133"/>
                  <a:pt x="1196452" y="2345881"/>
                  <a:pt x="1190110" y="2348210"/>
                </a:cubicBezTo>
                <a:cubicBezTo>
                  <a:pt x="1182876" y="2350836"/>
                  <a:pt x="1174353" y="2348903"/>
                  <a:pt x="1166127" y="2342710"/>
                </a:cubicBezTo>
                <a:cubicBezTo>
                  <a:pt x="1153888" y="2333444"/>
                  <a:pt x="1130946" y="2328786"/>
                  <a:pt x="1112513" y="2338349"/>
                </a:cubicBezTo>
                <a:cubicBezTo>
                  <a:pt x="1102851" y="2343354"/>
                  <a:pt x="1086797" y="2356683"/>
                  <a:pt x="1087887" y="2389238"/>
                </a:cubicBezTo>
                <a:cubicBezTo>
                  <a:pt x="1086797" y="2422139"/>
                  <a:pt x="1102851" y="2435469"/>
                  <a:pt x="1112513" y="2440473"/>
                </a:cubicBezTo>
                <a:cubicBezTo>
                  <a:pt x="1130946" y="2450037"/>
                  <a:pt x="1153888" y="2445379"/>
                  <a:pt x="1166127" y="2436113"/>
                </a:cubicBezTo>
                <a:cubicBezTo>
                  <a:pt x="1174353" y="2429919"/>
                  <a:pt x="1182876" y="2427986"/>
                  <a:pt x="1190110" y="2430613"/>
                </a:cubicBezTo>
                <a:cubicBezTo>
                  <a:pt x="1196452" y="2432941"/>
                  <a:pt x="1201408" y="2438689"/>
                  <a:pt x="1202993" y="2445626"/>
                </a:cubicBezTo>
                <a:cubicBezTo>
                  <a:pt x="1204083" y="2450383"/>
                  <a:pt x="1204480" y="2462622"/>
                  <a:pt x="1204529" y="2477537"/>
                </a:cubicBezTo>
                <a:lnTo>
                  <a:pt x="1214439" y="2477537"/>
                </a:lnTo>
                <a:cubicBezTo>
                  <a:pt x="1214439" y="2462127"/>
                  <a:pt x="1213894" y="2448946"/>
                  <a:pt x="1212656" y="2443446"/>
                </a:cubicBezTo>
                <a:cubicBezTo>
                  <a:pt x="1210327" y="2433239"/>
                  <a:pt x="1202993" y="2424766"/>
                  <a:pt x="1193529" y="2421297"/>
                </a:cubicBezTo>
                <a:cubicBezTo>
                  <a:pt x="1182975" y="2417432"/>
                  <a:pt x="1171132" y="2419910"/>
                  <a:pt x="1160181" y="2428234"/>
                </a:cubicBezTo>
                <a:cubicBezTo>
                  <a:pt x="1150370" y="2435617"/>
                  <a:pt x="1131888" y="2439383"/>
                  <a:pt x="1117122" y="2431703"/>
                </a:cubicBezTo>
                <a:cubicBezTo>
                  <a:pt x="1103793" y="2424766"/>
                  <a:pt x="1097103" y="2410198"/>
                  <a:pt x="1097797" y="2389238"/>
                </a:cubicBezTo>
                <a:cubicBezTo>
                  <a:pt x="1097103" y="2368625"/>
                  <a:pt x="1103793" y="2354057"/>
                  <a:pt x="1117122" y="2347120"/>
                </a:cubicBezTo>
                <a:cubicBezTo>
                  <a:pt x="1131937" y="2339439"/>
                  <a:pt x="1150370" y="2343205"/>
                  <a:pt x="1160181" y="2350588"/>
                </a:cubicBezTo>
                <a:cubicBezTo>
                  <a:pt x="1171132" y="2358913"/>
                  <a:pt x="1182975" y="2361341"/>
                  <a:pt x="1193529" y="2357525"/>
                </a:cubicBezTo>
                <a:cubicBezTo>
                  <a:pt x="1202993" y="2354057"/>
                  <a:pt x="1210327" y="2345583"/>
                  <a:pt x="1212656" y="2335376"/>
                </a:cubicBezTo>
                <a:cubicBezTo>
                  <a:pt x="1216025" y="2320659"/>
                  <a:pt x="1213795" y="2251189"/>
                  <a:pt x="1213002" y="2229932"/>
                </a:cubicBezTo>
                <a:cubicBezTo>
                  <a:pt x="1276279" y="2230824"/>
                  <a:pt x="1363835" y="2229882"/>
                  <a:pt x="1375777" y="2227157"/>
                </a:cubicBezTo>
                <a:cubicBezTo>
                  <a:pt x="1386133" y="2224779"/>
                  <a:pt x="1394804" y="2217346"/>
                  <a:pt x="1398322" y="2207684"/>
                </a:cubicBezTo>
                <a:cubicBezTo>
                  <a:pt x="1402187" y="2196981"/>
                  <a:pt x="1399710" y="2184890"/>
                  <a:pt x="1391236" y="2173692"/>
                </a:cubicBezTo>
                <a:cubicBezTo>
                  <a:pt x="1383655" y="2163633"/>
                  <a:pt x="1379840" y="2144754"/>
                  <a:pt x="1387718" y="2129592"/>
                </a:cubicBezTo>
                <a:cubicBezTo>
                  <a:pt x="1394804" y="2115916"/>
                  <a:pt x="1409719" y="2109078"/>
                  <a:pt x="1431174" y="2109772"/>
                </a:cubicBezTo>
                <a:cubicBezTo>
                  <a:pt x="1452333" y="2109078"/>
                  <a:pt x="1467198" y="2115916"/>
                  <a:pt x="1474283" y="2129592"/>
                </a:cubicBezTo>
                <a:cubicBezTo>
                  <a:pt x="1482162" y="2144754"/>
                  <a:pt x="1478347" y="2163633"/>
                  <a:pt x="1470765" y="2173692"/>
                </a:cubicBezTo>
                <a:cubicBezTo>
                  <a:pt x="1462292" y="2184890"/>
                  <a:pt x="1459765" y="2196981"/>
                  <a:pt x="1463680" y="2207684"/>
                </a:cubicBezTo>
                <a:cubicBezTo>
                  <a:pt x="1467198" y="2217346"/>
                  <a:pt x="1475820" y="2224779"/>
                  <a:pt x="1486225" y="2227157"/>
                </a:cubicBezTo>
                <a:cubicBezTo>
                  <a:pt x="1494649" y="2229090"/>
                  <a:pt x="1534785" y="2229189"/>
                  <a:pt x="1599944" y="2229040"/>
                </a:cubicBezTo>
                <a:cubicBezTo>
                  <a:pt x="1606336" y="2228991"/>
                  <a:pt x="1612877" y="2228991"/>
                  <a:pt x="1619418" y="2228991"/>
                </a:cubicBezTo>
                <a:cubicBezTo>
                  <a:pt x="1620508" y="2257730"/>
                  <a:pt x="1622192" y="2320808"/>
                  <a:pt x="1619368" y="2333196"/>
                </a:cubicBezTo>
                <a:cubicBezTo>
                  <a:pt x="1617782" y="2340133"/>
                  <a:pt x="1612827" y="2345881"/>
                  <a:pt x="1606485" y="2348210"/>
                </a:cubicBezTo>
                <a:cubicBezTo>
                  <a:pt x="1599250" y="2350836"/>
                  <a:pt x="1590728" y="2348903"/>
                  <a:pt x="1582502" y="2342710"/>
                </a:cubicBezTo>
                <a:cubicBezTo>
                  <a:pt x="1570263" y="2333444"/>
                  <a:pt x="1547321" y="2328786"/>
                  <a:pt x="1528888" y="2338349"/>
                </a:cubicBezTo>
                <a:cubicBezTo>
                  <a:pt x="1519226" y="2343354"/>
                  <a:pt x="1503171" y="2356683"/>
                  <a:pt x="1504262" y="2389238"/>
                </a:cubicBezTo>
                <a:cubicBezTo>
                  <a:pt x="1503171" y="2422139"/>
                  <a:pt x="1519226" y="2435469"/>
                  <a:pt x="1528888" y="2440473"/>
                </a:cubicBezTo>
                <a:cubicBezTo>
                  <a:pt x="1547321" y="2450037"/>
                  <a:pt x="1570263" y="2445379"/>
                  <a:pt x="1582502" y="2436113"/>
                </a:cubicBezTo>
                <a:cubicBezTo>
                  <a:pt x="1590728" y="2429919"/>
                  <a:pt x="1599250" y="2427986"/>
                  <a:pt x="1606485" y="2430613"/>
                </a:cubicBezTo>
                <a:cubicBezTo>
                  <a:pt x="1612827" y="2432941"/>
                  <a:pt x="1617782" y="2438689"/>
                  <a:pt x="1619368" y="2445626"/>
                </a:cubicBezTo>
                <a:cubicBezTo>
                  <a:pt x="1620458" y="2450383"/>
                  <a:pt x="1620855" y="2462622"/>
                  <a:pt x="1620904" y="2477537"/>
                </a:cubicBezTo>
                <a:lnTo>
                  <a:pt x="1630814" y="2477537"/>
                </a:lnTo>
                <a:cubicBezTo>
                  <a:pt x="1630765" y="2462127"/>
                  <a:pt x="1630269" y="2448946"/>
                  <a:pt x="1629031" y="2443446"/>
                </a:cubicBezTo>
                <a:cubicBezTo>
                  <a:pt x="1626702" y="2433239"/>
                  <a:pt x="1619368" y="2424766"/>
                  <a:pt x="1609904" y="2421297"/>
                </a:cubicBezTo>
                <a:cubicBezTo>
                  <a:pt x="1599350" y="2417432"/>
                  <a:pt x="1587507" y="2419910"/>
                  <a:pt x="1576556" y="2428234"/>
                </a:cubicBezTo>
                <a:cubicBezTo>
                  <a:pt x="1566745" y="2435667"/>
                  <a:pt x="1548312" y="2439383"/>
                  <a:pt x="1533497" y="2431703"/>
                </a:cubicBezTo>
                <a:cubicBezTo>
                  <a:pt x="1520168" y="2424766"/>
                  <a:pt x="1513478" y="2410198"/>
                  <a:pt x="1514172" y="2389238"/>
                </a:cubicBezTo>
                <a:cubicBezTo>
                  <a:pt x="1513478" y="2368625"/>
                  <a:pt x="1520168" y="2354057"/>
                  <a:pt x="1533497" y="2347120"/>
                </a:cubicBezTo>
                <a:cubicBezTo>
                  <a:pt x="1548312" y="2339489"/>
                  <a:pt x="1566745" y="2343205"/>
                  <a:pt x="1576556" y="2350588"/>
                </a:cubicBezTo>
                <a:cubicBezTo>
                  <a:pt x="1587507" y="2358913"/>
                  <a:pt x="1599350" y="2361390"/>
                  <a:pt x="1609904" y="2357525"/>
                </a:cubicBezTo>
                <a:cubicBezTo>
                  <a:pt x="1619368" y="2354057"/>
                  <a:pt x="1626702" y="2345583"/>
                  <a:pt x="1629031" y="2335376"/>
                </a:cubicBezTo>
                <a:cubicBezTo>
                  <a:pt x="1632450" y="2320461"/>
                  <a:pt x="1630071" y="2249009"/>
                  <a:pt x="1629328" y="2228991"/>
                </a:cubicBezTo>
                <a:cubicBezTo>
                  <a:pt x="1668572" y="2228941"/>
                  <a:pt x="1705140" y="2229189"/>
                  <a:pt x="1711532" y="2230626"/>
                </a:cubicBezTo>
                <a:cubicBezTo>
                  <a:pt x="1718668" y="2232261"/>
                  <a:pt x="1724564" y="2237315"/>
                  <a:pt x="1726943" y="2243856"/>
                </a:cubicBezTo>
                <a:cubicBezTo>
                  <a:pt x="1729668" y="2251288"/>
                  <a:pt x="1727636" y="2260009"/>
                  <a:pt x="1721294" y="2268433"/>
                </a:cubicBezTo>
                <a:cubicBezTo>
                  <a:pt x="1711879" y="2280920"/>
                  <a:pt x="1707073" y="2304308"/>
                  <a:pt x="1716834" y="2323137"/>
                </a:cubicBezTo>
                <a:cubicBezTo>
                  <a:pt x="1721988" y="2332998"/>
                  <a:pt x="1735416" y="2349448"/>
                  <a:pt x="1768764" y="2348259"/>
                </a:cubicBezTo>
                <a:cubicBezTo>
                  <a:pt x="1802359" y="2349399"/>
                  <a:pt x="1815886" y="2332998"/>
                  <a:pt x="1821040" y="2323137"/>
                </a:cubicBezTo>
                <a:cubicBezTo>
                  <a:pt x="1830801" y="2304308"/>
                  <a:pt x="1826044" y="2280920"/>
                  <a:pt x="1816580" y="2268433"/>
                </a:cubicBezTo>
                <a:cubicBezTo>
                  <a:pt x="1810237" y="2260009"/>
                  <a:pt x="1808206" y="2251288"/>
                  <a:pt x="1810931" y="2243856"/>
                </a:cubicBezTo>
                <a:cubicBezTo>
                  <a:pt x="1813310" y="2237315"/>
                  <a:pt x="1819206" y="2232261"/>
                  <a:pt x="1826341" y="2230626"/>
                </a:cubicBezTo>
                <a:cubicBezTo>
                  <a:pt x="1833378" y="2229040"/>
                  <a:pt x="1876933" y="2228892"/>
                  <a:pt x="1920438" y="2228991"/>
                </a:cubicBezTo>
                <a:cubicBezTo>
                  <a:pt x="1919695" y="2249009"/>
                  <a:pt x="1917317" y="2320461"/>
                  <a:pt x="1920736" y="2335376"/>
                </a:cubicBezTo>
                <a:cubicBezTo>
                  <a:pt x="1923065" y="2345583"/>
                  <a:pt x="1930398" y="2354057"/>
                  <a:pt x="1939862" y="2357525"/>
                </a:cubicBezTo>
                <a:cubicBezTo>
                  <a:pt x="1950417" y="2361341"/>
                  <a:pt x="1962259" y="2358913"/>
                  <a:pt x="1973210" y="2350588"/>
                </a:cubicBezTo>
                <a:cubicBezTo>
                  <a:pt x="1983071" y="2343205"/>
                  <a:pt x="2001503" y="2339439"/>
                  <a:pt x="2016319" y="2347120"/>
                </a:cubicBezTo>
                <a:cubicBezTo>
                  <a:pt x="2029648" y="2354057"/>
                  <a:pt x="2036288" y="2368625"/>
                  <a:pt x="2035594" y="2389585"/>
                </a:cubicBezTo>
                <a:cubicBezTo>
                  <a:pt x="2036288" y="2410198"/>
                  <a:pt x="2029648" y="2424766"/>
                  <a:pt x="2016319" y="2431703"/>
                </a:cubicBezTo>
                <a:cubicBezTo>
                  <a:pt x="2001454" y="2439383"/>
                  <a:pt x="1983071" y="2435617"/>
                  <a:pt x="1973210" y="2428234"/>
                </a:cubicBezTo>
                <a:cubicBezTo>
                  <a:pt x="1962259" y="2419910"/>
                  <a:pt x="1950417" y="2417482"/>
                  <a:pt x="1939862" y="2421297"/>
                </a:cubicBezTo>
                <a:cubicBezTo>
                  <a:pt x="1930398" y="2424766"/>
                  <a:pt x="1923065" y="2433239"/>
                  <a:pt x="1920736" y="2443446"/>
                </a:cubicBezTo>
                <a:cubicBezTo>
                  <a:pt x="1919497" y="2448996"/>
                  <a:pt x="1919001" y="2462127"/>
                  <a:pt x="1918952" y="2477537"/>
                </a:cubicBezTo>
                <a:lnTo>
                  <a:pt x="1928862" y="2477537"/>
                </a:lnTo>
                <a:cubicBezTo>
                  <a:pt x="1928862" y="2462622"/>
                  <a:pt x="1929308" y="2450383"/>
                  <a:pt x="1930398" y="2445626"/>
                </a:cubicBezTo>
                <a:cubicBezTo>
                  <a:pt x="1931984" y="2438689"/>
                  <a:pt x="1936939" y="2432941"/>
                  <a:pt x="1943281" y="2430613"/>
                </a:cubicBezTo>
                <a:cubicBezTo>
                  <a:pt x="1950516" y="2427986"/>
                  <a:pt x="1959038" y="2429919"/>
                  <a:pt x="1967264" y="2436113"/>
                </a:cubicBezTo>
                <a:cubicBezTo>
                  <a:pt x="1979503" y="2445379"/>
                  <a:pt x="2002445" y="2450037"/>
                  <a:pt x="2020878" y="2440473"/>
                </a:cubicBezTo>
                <a:cubicBezTo>
                  <a:pt x="2030540" y="2435469"/>
                  <a:pt x="2046644" y="2422139"/>
                  <a:pt x="2045504" y="2389585"/>
                </a:cubicBezTo>
                <a:cubicBezTo>
                  <a:pt x="2046644" y="2356683"/>
                  <a:pt x="2030540" y="2343354"/>
                  <a:pt x="2020878" y="2338349"/>
                </a:cubicBezTo>
                <a:cubicBezTo>
                  <a:pt x="2002445" y="2328786"/>
                  <a:pt x="1979503" y="2333444"/>
                  <a:pt x="1967264" y="2342710"/>
                </a:cubicBezTo>
                <a:cubicBezTo>
                  <a:pt x="1959038" y="2348903"/>
                  <a:pt x="1950516" y="2350836"/>
                  <a:pt x="1943281" y="2348210"/>
                </a:cubicBezTo>
                <a:cubicBezTo>
                  <a:pt x="1936939" y="2345881"/>
                  <a:pt x="1931984" y="2340133"/>
                  <a:pt x="1930398" y="2333196"/>
                </a:cubicBezTo>
                <a:cubicBezTo>
                  <a:pt x="1927574" y="2320808"/>
                  <a:pt x="1929258" y="2257780"/>
                  <a:pt x="1930349" y="2228991"/>
                </a:cubicBezTo>
                <a:cubicBezTo>
                  <a:pt x="1932876" y="2228991"/>
                  <a:pt x="1935452" y="2229040"/>
                  <a:pt x="1937930" y="2229040"/>
                </a:cubicBezTo>
                <a:cubicBezTo>
                  <a:pt x="2003089" y="2229189"/>
                  <a:pt x="2043225" y="2229090"/>
                  <a:pt x="2051649" y="2227157"/>
                </a:cubicBezTo>
                <a:cubicBezTo>
                  <a:pt x="2062054" y="2224779"/>
                  <a:pt x="2070676" y="2217346"/>
                  <a:pt x="2074194" y="2207684"/>
                </a:cubicBezTo>
                <a:cubicBezTo>
                  <a:pt x="2078109" y="2196981"/>
                  <a:pt x="2075582" y="2184890"/>
                  <a:pt x="2067158" y="2173692"/>
                </a:cubicBezTo>
                <a:cubicBezTo>
                  <a:pt x="2059527" y="2163633"/>
                  <a:pt x="2055712" y="2144754"/>
                  <a:pt x="2063590" y="2129592"/>
                </a:cubicBezTo>
                <a:cubicBezTo>
                  <a:pt x="2070676" y="2115916"/>
                  <a:pt x="2085542" y="2109078"/>
                  <a:pt x="2107047" y="2109772"/>
                </a:cubicBezTo>
                <a:cubicBezTo>
                  <a:pt x="2128205" y="2109028"/>
                  <a:pt x="2143070" y="2115916"/>
                  <a:pt x="2150156" y="2129592"/>
                </a:cubicBezTo>
                <a:cubicBezTo>
                  <a:pt x="2158084" y="2144754"/>
                  <a:pt x="2154219" y="2163633"/>
                  <a:pt x="2146638" y="2173692"/>
                </a:cubicBezTo>
                <a:cubicBezTo>
                  <a:pt x="2138165" y="2184890"/>
                  <a:pt x="2135687" y="2196981"/>
                  <a:pt x="2139552" y="2207684"/>
                </a:cubicBezTo>
                <a:cubicBezTo>
                  <a:pt x="2143070" y="2217346"/>
                  <a:pt x="2151741" y="2224779"/>
                  <a:pt x="2162097" y="2227157"/>
                </a:cubicBezTo>
                <a:cubicBezTo>
                  <a:pt x="2170521" y="2229090"/>
                  <a:pt x="2210707" y="2229189"/>
                  <a:pt x="2275816" y="2229040"/>
                </a:cubicBezTo>
                <a:cubicBezTo>
                  <a:pt x="2276907" y="2229040"/>
                  <a:pt x="2277997" y="2229040"/>
                  <a:pt x="2279087" y="2228991"/>
                </a:cubicBezTo>
                <a:cubicBezTo>
                  <a:pt x="2280177" y="2257780"/>
                  <a:pt x="2281862" y="2320808"/>
                  <a:pt x="2279037" y="2333196"/>
                </a:cubicBezTo>
                <a:cubicBezTo>
                  <a:pt x="2277452" y="2340133"/>
                  <a:pt x="2272497" y="2345881"/>
                  <a:pt x="2266154" y="2348210"/>
                </a:cubicBezTo>
                <a:cubicBezTo>
                  <a:pt x="2258920" y="2350836"/>
                  <a:pt x="2250397" y="2348903"/>
                  <a:pt x="2242171" y="2342710"/>
                </a:cubicBezTo>
                <a:cubicBezTo>
                  <a:pt x="2229982" y="2333444"/>
                  <a:pt x="2207040" y="2328786"/>
                  <a:pt x="2188607" y="2338349"/>
                </a:cubicBezTo>
                <a:cubicBezTo>
                  <a:pt x="2178895" y="2343354"/>
                  <a:pt x="2162841" y="2356683"/>
                  <a:pt x="2163931" y="2389238"/>
                </a:cubicBezTo>
                <a:cubicBezTo>
                  <a:pt x="2162841" y="2422139"/>
                  <a:pt x="2178895" y="2435469"/>
                  <a:pt x="2188607" y="2440473"/>
                </a:cubicBezTo>
                <a:cubicBezTo>
                  <a:pt x="2207040" y="2450037"/>
                  <a:pt x="2229982" y="2445379"/>
                  <a:pt x="2242171" y="2436113"/>
                </a:cubicBezTo>
                <a:cubicBezTo>
                  <a:pt x="2250397" y="2429919"/>
                  <a:pt x="2258920" y="2427986"/>
                  <a:pt x="2266154" y="2430613"/>
                </a:cubicBezTo>
                <a:cubicBezTo>
                  <a:pt x="2272497" y="2432941"/>
                  <a:pt x="2277452" y="2438689"/>
                  <a:pt x="2279037" y="2445626"/>
                </a:cubicBezTo>
                <a:cubicBezTo>
                  <a:pt x="2280127" y="2450383"/>
                  <a:pt x="2280573" y="2462622"/>
                  <a:pt x="2280623" y="2477537"/>
                </a:cubicBezTo>
                <a:lnTo>
                  <a:pt x="2290483" y="2477537"/>
                </a:lnTo>
                <a:cubicBezTo>
                  <a:pt x="2290434" y="2462127"/>
                  <a:pt x="2289938" y="2448946"/>
                  <a:pt x="2288700" y="2443446"/>
                </a:cubicBezTo>
                <a:cubicBezTo>
                  <a:pt x="2286371" y="2433239"/>
                  <a:pt x="2279037" y="2424766"/>
                  <a:pt x="2269573" y="2421297"/>
                </a:cubicBezTo>
                <a:cubicBezTo>
                  <a:pt x="2259068" y="2417432"/>
                  <a:pt x="2247226" y="2419910"/>
                  <a:pt x="2236225" y="2428234"/>
                </a:cubicBezTo>
                <a:cubicBezTo>
                  <a:pt x="2226414" y="2435617"/>
                  <a:pt x="2207981" y="2439383"/>
                  <a:pt x="2193166" y="2431703"/>
                </a:cubicBezTo>
                <a:cubicBezTo>
                  <a:pt x="2179837" y="2424766"/>
                  <a:pt x="2173147" y="2410198"/>
                  <a:pt x="2173841" y="2389238"/>
                </a:cubicBezTo>
                <a:cubicBezTo>
                  <a:pt x="2173147" y="2368625"/>
                  <a:pt x="2179837" y="2354057"/>
                  <a:pt x="2193166" y="2347120"/>
                </a:cubicBezTo>
                <a:cubicBezTo>
                  <a:pt x="2207981" y="2339489"/>
                  <a:pt x="2226414" y="2343205"/>
                  <a:pt x="2236225" y="2350588"/>
                </a:cubicBezTo>
                <a:cubicBezTo>
                  <a:pt x="2247226" y="2358913"/>
                  <a:pt x="2259068" y="2361390"/>
                  <a:pt x="2269573" y="2357525"/>
                </a:cubicBezTo>
                <a:cubicBezTo>
                  <a:pt x="2279037" y="2354057"/>
                  <a:pt x="2286371" y="2345583"/>
                  <a:pt x="2288700" y="2335376"/>
                </a:cubicBezTo>
                <a:cubicBezTo>
                  <a:pt x="2292119" y="2320461"/>
                  <a:pt x="2289740" y="2249059"/>
                  <a:pt x="2288997" y="2228991"/>
                </a:cubicBezTo>
                <a:cubicBezTo>
                  <a:pt x="2333890" y="2228892"/>
                  <a:pt x="2380170" y="2228991"/>
                  <a:pt x="2387405" y="2230626"/>
                </a:cubicBezTo>
                <a:cubicBezTo>
                  <a:pt x="2394540" y="2232261"/>
                  <a:pt x="2400437" y="2237315"/>
                  <a:pt x="2402815" y="2243856"/>
                </a:cubicBezTo>
                <a:cubicBezTo>
                  <a:pt x="2405540" y="2251288"/>
                  <a:pt x="2403558" y="2260009"/>
                  <a:pt x="2397166" y="2268433"/>
                </a:cubicBezTo>
                <a:cubicBezTo>
                  <a:pt x="2387752" y="2280920"/>
                  <a:pt x="2382995" y="2304308"/>
                  <a:pt x="2392756" y="2323137"/>
                </a:cubicBezTo>
                <a:cubicBezTo>
                  <a:pt x="2397711" y="2332651"/>
                  <a:pt x="2410545" y="2348309"/>
                  <a:pt x="2441465" y="2348309"/>
                </a:cubicBezTo>
                <a:cubicBezTo>
                  <a:pt x="2442505" y="2348309"/>
                  <a:pt x="2443546" y="2348309"/>
                  <a:pt x="2444685" y="2348259"/>
                </a:cubicBezTo>
                <a:cubicBezTo>
                  <a:pt x="2459006" y="2348755"/>
                  <a:pt x="2469659" y="2346079"/>
                  <a:pt x="2477587" y="2342065"/>
                </a:cubicBezTo>
                <a:lnTo>
                  <a:pt x="2477587" y="2330520"/>
                </a:lnTo>
                <a:cubicBezTo>
                  <a:pt x="2469510" y="2336070"/>
                  <a:pt x="2458411" y="2338745"/>
                  <a:pt x="2444685" y="2338349"/>
                </a:cubicBezTo>
                <a:cubicBezTo>
                  <a:pt x="2423527" y="2339043"/>
                  <a:pt x="2408612" y="2332205"/>
                  <a:pt x="2401527" y="2318529"/>
                </a:cubicBezTo>
                <a:cubicBezTo>
                  <a:pt x="2393648" y="2303366"/>
                  <a:pt x="2397464" y="2284487"/>
                  <a:pt x="2405094" y="2274429"/>
                </a:cubicBezTo>
                <a:cubicBezTo>
                  <a:pt x="2413518" y="2263230"/>
                  <a:pt x="2416045" y="2251189"/>
                  <a:pt x="2412130" y="2240437"/>
                </a:cubicBezTo>
                <a:cubicBezTo>
                  <a:pt x="2408612" y="2230824"/>
                  <a:pt x="2399991" y="2223342"/>
                  <a:pt x="2389585" y="2220963"/>
                </a:cubicBezTo>
                <a:cubicBezTo>
                  <a:pt x="2381657" y="2219130"/>
                  <a:pt x="2345485" y="2218981"/>
                  <a:pt x="2286767" y="2219080"/>
                </a:cubicBezTo>
                <a:cubicBezTo>
                  <a:pt x="2285677" y="2189400"/>
                  <a:pt x="2284141" y="2129245"/>
                  <a:pt x="2286916" y="2117204"/>
                </a:cubicBezTo>
                <a:cubicBezTo>
                  <a:pt x="2288501" y="2110267"/>
                  <a:pt x="2293407" y="2104519"/>
                  <a:pt x="2299749" y="2102190"/>
                </a:cubicBezTo>
                <a:cubicBezTo>
                  <a:pt x="2307033" y="2099564"/>
                  <a:pt x="2315556" y="2101496"/>
                  <a:pt x="2323732" y="2107690"/>
                </a:cubicBezTo>
                <a:cubicBezTo>
                  <a:pt x="2335971" y="2116956"/>
                  <a:pt x="2358913" y="2121614"/>
                  <a:pt x="2377346" y="2112051"/>
                </a:cubicBezTo>
                <a:cubicBezTo>
                  <a:pt x="2387008" y="2107046"/>
                  <a:pt x="2403112" y="2093717"/>
                  <a:pt x="2401973" y="2061162"/>
                </a:cubicBezTo>
                <a:cubicBezTo>
                  <a:pt x="2403112" y="2028260"/>
                  <a:pt x="2387008" y="2014931"/>
                  <a:pt x="2377346" y="2009927"/>
                </a:cubicBezTo>
                <a:cubicBezTo>
                  <a:pt x="2358913" y="2000363"/>
                  <a:pt x="2335971" y="2005021"/>
                  <a:pt x="2323732" y="2014287"/>
                </a:cubicBezTo>
                <a:cubicBezTo>
                  <a:pt x="2315556" y="2020481"/>
                  <a:pt x="2307033" y="2022413"/>
                  <a:pt x="2299749" y="2019787"/>
                </a:cubicBezTo>
                <a:cubicBezTo>
                  <a:pt x="2293407" y="2017458"/>
                  <a:pt x="2288501" y="2011711"/>
                  <a:pt x="2286916" y="2004773"/>
                </a:cubicBezTo>
                <a:cubicBezTo>
                  <a:pt x="2284042" y="1992386"/>
                  <a:pt x="2285727" y="1929407"/>
                  <a:pt x="2286817" y="1900618"/>
                </a:cubicBezTo>
                <a:cubicBezTo>
                  <a:pt x="2345534" y="1900717"/>
                  <a:pt x="2381657" y="1900568"/>
                  <a:pt x="2389585" y="1898735"/>
                </a:cubicBezTo>
                <a:cubicBezTo>
                  <a:pt x="2399991" y="1896356"/>
                  <a:pt x="2408612" y="1888924"/>
                  <a:pt x="2412130" y="1879261"/>
                </a:cubicBezTo>
                <a:cubicBezTo>
                  <a:pt x="2416045" y="1868558"/>
                  <a:pt x="2413518" y="1856468"/>
                  <a:pt x="2405094" y="1845270"/>
                </a:cubicBezTo>
                <a:cubicBezTo>
                  <a:pt x="2397464" y="1835211"/>
                  <a:pt x="2393648" y="1816332"/>
                  <a:pt x="2401527" y="1801169"/>
                </a:cubicBezTo>
                <a:cubicBezTo>
                  <a:pt x="2408612" y="1787493"/>
                  <a:pt x="2423626" y="1780755"/>
                  <a:pt x="2444983" y="1781349"/>
                </a:cubicBezTo>
                <a:cubicBezTo>
                  <a:pt x="2458609" y="1781002"/>
                  <a:pt x="2469609" y="1783628"/>
                  <a:pt x="2477587" y="1789178"/>
                </a:cubicBezTo>
                <a:lnTo>
                  <a:pt x="2477587" y="1777633"/>
                </a:lnTo>
                <a:cubicBezTo>
                  <a:pt x="2469709" y="1773619"/>
                  <a:pt x="2459154" y="1770943"/>
                  <a:pt x="2444983" y="1771439"/>
                </a:cubicBezTo>
                <a:cubicBezTo>
                  <a:pt x="2411437" y="1770250"/>
                  <a:pt x="2397860" y="1786750"/>
                  <a:pt x="2392756" y="1796611"/>
                </a:cubicBezTo>
                <a:cubicBezTo>
                  <a:pt x="2382995" y="1815390"/>
                  <a:pt x="2387752" y="1838778"/>
                  <a:pt x="2397166" y="1851265"/>
                </a:cubicBezTo>
                <a:cubicBezTo>
                  <a:pt x="2403558" y="1859689"/>
                  <a:pt x="2405540" y="1868410"/>
                  <a:pt x="2402815" y="1875892"/>
                </a:cubicBezTo>
                <a:cubicBezTo>
                  <a:pt x="2400437" y="1882383"/>
                  <a:pt x="2394540" y="1887437"/>
                  <a:pt x="2387405" y="1889072"/>
                </a:cubicBezTo>
                <a:cubicBezTo>
                  <a:pt x="2380022" y="1890757"/>
                  <a:pt x="2332304" y="1890807"/>
                  <a:pt x="2286767" y="1890708"/>
                </a:cubicBezTo>
                <a:cubicBezTo>
                  <a:pt x="2285677" y="1861027"/>
                  <a:pt x="2284141" y="1800872"/>
                  <a:pt x="2286916" y="1788782"/>
                </a:cubicBezTo>
                <a:cubicBezTo>
                  <a:pt x="2288501" y="1781845"/>
                  <a:pt x="2293407" y="1776097"/>
                  <a:pt x="2299749" y="1773768"/>
                </a:cubicBezTo>
                <a:cubicBezTo>
                  <a:pt x="2307033" y="1771142"/>
                  <a:pt x="2315556" y="1773074"/>
                  <a:pt x="2323732" y="1779268"/>
                </a:cubicBezTo>
                <a:cubicBezTo>
                  <a:pt x="2335971" y="1788534"/>
                  <a:pt x="2358913" y="1793192"/>
                  <a:pt x="2377346" y="1783628"/>
                </a:cubicBezTo>
                <a:cubicBezTo>
                  <a:pt x="2387008" y="1778624"/>
                  <a:pt x="2403112" y="1765295"/>
                  <a:pt x="2401973" y="1732740"/>
                </a:cubicBezTo>
                <a:cubicBezTo>
                  <a:pt x="2403112" y="1699838"/>
                  <a:pt x="2387008" y="1686509"/>
                  <a:pt x="2377346" y="1681504"/>
                </a:cubicBezTo>
                <a:cubicBezTo>
                  <a:pt x="2358913" y="1671941"/>
                  <a:pt x="2335971" y="1676599"/>
                  <a:pt x="2323732" y="1685865"/>
                </a:cubicBezTo>
                <a:cubicBezTo>
                  <a:pt x="2315556" y="1692059"/>
                  <a:pt x="2307033" y="1693991"/>
                  <a:pt x="2299749" y="1691365"/>
                </a:cubicBezTo>
                <a:cubicBezTo>
                  <a:pt x="2293407" y="1689036"/>
                  <a:pt x="2288501" y="1683288"/>
                  <a:pt x="2286916" y="1676351"/>
                </a:cubicBezTo>
                <a:cubicBezTo>
                  <a:pt x="2284091" y="1664162"/>
                  <a:pt x="2285677" y="1602719"/>
                  <a:pt x="2286767" y="1573385"/>
                </a:cubicBezTo>
                <a:cubicBezTo>
                  <a:pt x="2335277" y="1573286"/>
                  <a:pt x="2381211" y="1572245"/>
                  <a:pt x="2389585" y="1570313"/>
                </a:cubicBezTo>
                <a:cubicBezTo>
                  <a:pt x="2399991" y="1567934"/>
                  <a:pt x="2408612" y="1560501"/>
                  <a:pt x="2412130" y="1550839"/>
                </a:cubicBezTo>
                <a:cubicBezTo>
                  <a:pt x="2416045" y="1540136"/>
                  <a:pt x="2413518" y="1528046"/>
                  <a:pt x="2405094" y="1516847"/>
                </a:cubicBezTo>
                <a:cubicBezTo>
                  <a:pt x="2397464" y="1506788"/>
                  <a:pt x="2393648" y="1487910"/>
                  <a:pt x="2401527" y="1472747"/>
                </a:cubicBezTo>
                <a:cubicBezTo>
                  <a:pt x="2408612" y="1459071"/>
                  <a:pt x="2423626" y="1452332"/>
                  <a:pt x="2444983" y="1452927"/>
                </a:cubicBezTo>
                <a:cubicBezTo>
                  <a:pt x="2458609" y="1452531"/>
                  <a:pt x="2469609" y="1455206"/>
                  <a:pt x="2477587" y="1460756"/>
                </a:cubicBezTo>
                <a:lnTo>
                  <a:pt x="2477587" y="1449211"/>
                </a:lnTo>
                <a:cubicBezTo>
                  <a:pt x="2469709" y="1445197"/>
                  <a:pt x="2459154" y="1442521"/>
                  <a:pt x="2444983" y="1443017"/>
                </a:cubicBezTo>
                <a:cubicBezTo>
                  <a:pt x="2411437" y="1441877"/>
                  <a:pt x="2397860" y="1458278"/>
                  <a:pt x="2392756" y="1468188"/>
                </a:cubicBezTo>
                <a:cubicBezTo>
                  <a:pt x="2382995" y="1486968"/>
                  <a:pt x="2387752" y="1510356"/>
                  <a:pt x="2397166" y="1522843"/>
                </a:cubicBezTo>
                <a:cubicBezTo>
                  <a:pt x="2403558" y="1531267"/>
                  <a:pt x="2405540" y="1539988"/>
                  <a:pt x="2402815" y="1547420"/>
                </a:cubicBezTo>
                <a:cubicBezTo>
                  <a:pt x="2400437" y="1553961"/>
                  <a:pt x="2394540" y="1559015"/>
                  <a:pt x="2387405" y="1560650"/>
                </a:cubicBezTo>
                <a:cubicBezTo>
                  <a:pt x="2379774" y="1562384"/>
                  <a:pt x="2335971" y="1563376"/>
                  <a:pt x="2289046" y="1563524"/>
                </a:cubicBezTo>
                <a:cubicBezTo>
                  <a:pt x="2289839" y="1542168"/>
                  <a:pt x="2292069" y="1472846"/>
                  <a:pt x="2288700" y="1458130"/>
                </a:cubicBezTo>
                <a:cubicBezTo>
                  <a:pt x="2286371" y="1447972"/>
                  <a:pt x="2279037" y="1439499"/>
                  <a:pt x="2269573" y="1436030"/>
                </a:cubicBezTo>
                <a:cubicBezTo>
                  <a:pt x="2259019" y="1432215"/>
                  <a:pt x="2247176" y="1434643"/>
                  <a:pt x="2236225" y="1442967"/>
                </a:cubicBezTo>
                <a:cubicBezTo>
                  <a:pt x="2226414" y="1450350"/>
                  <a:pt x="2207981" y="1454116"/>
                  <a:pt x="2193166" y="1446436"/>
                </a:cubicBezTo>
                <a:cubicBezTo>
                  <a:pt x="2179837" y="1439499"/>
                  <a:pt x="2173147" y="1424931"/>
                  <a:pt x="2173841" y="1403971"/>
                </a:cubicBezTo>
                <a:cubicBezTo>
                  <a:pt x="2173147" y="1383358"/>
                  <a:pt x="2179837" y="1368790"/>
                  <a:pt x="2193166" y="1361853"/>
                </a:cubicBezTo>
                <a:cubicBezTo>
                  <a:pt x="2207981" y="1354172"/>
                  <a:pt x="2226414" y="1357938"/>
                  <a:pt x="2236225" y="1365321"/>
                </a:cubicBezTo>
                <a:cubicBezTo>
                  <a:pt x="2247226" y="1373596"/>
                  <a:pt x="2259019" y="1376074"/>
                  <a:pt x="2269573" y="1372258"/>
                </a:cubicBezTo>
                <a:cubicBezTo>
                  <a:pt x="2279037" y="1368790"/>
                  <a:pt x="2286371" y="1360317"/>
                  <a:pt x="2288700" y="1350109"/>
                </a:cubicBezTo>
                <a:cubicBezTo>
                  <a:pt x="2292119" y="1335145"/>
                  <a:pt x="2289740" y="1263792"/>
                  <a:pt x="2288997" y="1243724"/>
                </a:cubicBezTo>
                <a:cubicBezTo>
                  <a:pt x="2333890" y="1243625"/>
                  <a:pt x="2380170" y="1243674"/>
                  <a:pt x="2387405" y="1245359"/>
                </a:cubicBezTo>
                <a:cubicBezTo>
                  <a:pt x="2394540" y="1246994"/>
                  <a:pt x="2400437" y="1252048"/>
                  <a:pt x="2402815" y="1258589"/>
                </a:cubicBezTo>
                <a:cubicBezTo>
                  <a:pt x="2405540" y="1266021"/>
                  <a:pt x="2403558" y="1274742"/>
                  <a:pt x="2397166" y="1283166"/>
                </a:cubicBezTo>
                <a:cubicBezTo>
                  <a:pt x="2387752" y="1295653"/>
                  <a:pt x="2382995" y="1319041"/>
                  <a:pt x="2392756" y="1337820"/>
                </a:cubicBezTo>
                <a:cubicBezTo>
                  <a:pt x="2397860" y="1347731"/>
                  <a:pt x="2411288" y="1364132"/>
                  <a:pt x="2444685" y="1362992"/>
                </a:cubicBezTo>
                <a:cubicBezTo>
                  <a:pt x="2458956" y="1363488"/>
                  <a:pt x="2469659" y="1360762"/>
                  <a:pt x="2477587" y="1356699"/>
                </a:cubicBezTo>
                <a:lnTo>
                  <a:pt x="2477587" y="1345253"/>
                </a:lnTo>
                <a:cubicBezTo>
                  <a:pt x="2469560" y="1350852"/>
                  <a:pt x="2458460" y="1353478"/>
                  <a:pt x="2444685" y="1353082"/>
                </a:cubicBezTo>
                <a:cubicBezTo>
                  <a:pt x="2423478" y="1353776"/>
                  <a:pt x="2408612" y="1346938"/>
                  <a:pt x="2401527" y="1333262"/>
                </a:cubicBezTo>
                <a:cubicBezTo>
                  <a:pt x="2393648" y="1318099"/>
                  <a:pt x="2397464" y="1299221"/>
                  <a:pt x="2405094" y="1289162"/>
                </a:cubicBezTo>
                <a:cubicBezTo>
                  <a:pt x="2413518" y="1277963"/>
                  <a:pt x="2416045" y="1265873"/>
                  <a:pt x="2412130" y="1255170"/>
                </a:cubicBezTo>
                <a:cubicBezTo>
                  <a:pt x="2408612" y="1245507"/>
                  <a:pt x="2399991" y="1238075"/>
                  <a:pt x="2389585" y="1235696"/>
                </a:cubicBezTo>
                <a:cubicBezTo>
                  <a:pt x="2381657" y="1233863"/>
                  <a:pt x="2345485" y="1233714"/>
                  <a:pt x="2286767" y="1233813"/>
                </a:cubicBezTo>
                <a:cubicBezTo>
                  <a:pt x="2285677" y="1204133"/>
                  <a:pt x="2284141" y="1143978"/>
                  <a:pt x="2286916" y="1131937"/>
                </a:cubicBezTo>
                <a:cubicBezTo>
                  <a:pt x="2288501" y="1125000"/>
                  <a:pt x="2293407" y="1119252"/>
                  <a:pt x="2299749" y="1116923"/>
                </a:cubicBezTo>
                <a:cubicBezTo>
                  <a:pt x="2307033" y="1114297"/>
                  <a:pt x="2315556" y="1116230"/>
                  <a:pt x="2323732" y="1122423"/>
                </a:cubicBezTo>
                <a:cubicBezTo>
                  <a:pt x="2335971" y="1131689"/>
                  <a:pt x="2358913" y="1136347"/>
                  <a:pt x="2377346" y="1126784"/>
                </a:cubicBezTo>
                <a:cubicBezTo>
                  <a:pt x="2387008" y="1121779"/>
                  <a:pt x="2403112" y="1108401"/>
                  <a:pt x="2401973" y="1075895"/>
                </a:cubicBezTo>
                <a:cubicBezTo>
                  <a:pt x="2403112" y="1042994"/>
                  <a:pt x="2387008" y="1029664"/>
                  <a:pt x="2377346" y="1024660"/>
                </a:cubicBezTo>
                <a:cubicBezTo>
                  <a:pt x="2358913" y="1015096"/>
                  <a:pt x="2335971" y="1019754"/>
                  <a:pt x="2323732" y="1029020"/>
                </a:cubicBezTo>
                <a:cubicBezTo>
                  <a:pt x="2315556" y="1035214"/>
                  <a:pt x="2306984" y="1037147"/>
                  <a:pt x="2299749" y="1034520"/>
                </a:cubicBezTo>
                <a:cubicBezTo>
                  <a:pt x="2293407" y="1032191"/>
                  <a:pt x="2288501" y="1026444"/>
                  <a:pt x="2286916" y="1019507"/>
                </a:cubicBezTo>
                <a:cubicBezTo>
                  <a:pt x="2284042" y="1007119"/>
                  <a:pt x="2285727" y="944140"/>
                  <a:pt x="2286817" y="915351"/>
                </a:cubicBezTo>
                <a:cubicBezTo>
                  <a:pt x="2345485" y="915450"/>
                  <a:pt x="2381657" y="915301"/>
                  <a:pt x="2389585" y="913468"/>
                </a:cubicBezTo>
                <a:cubicBezTo>
                  <a:pt x="2399991" y="911089"/>
                  <a:pt x="2408612" y="903657"/>
                  <a:pt x="2412130" y="893994"/>
                </a:cubicBezTo>
                <a:cubicBezTo>
                  <a:pt x="2416045" y="883291"/>
                  <a:pt x="2413518" y="871201"/>
                  <a:pt x="2405094" y="860003"/>
                </a:cubicBezTo>
                <a:cubicBezTo>
                  <a:pt x="2397464" y="849944"/>
                  <a:pt x="2393648" y="831065"/>
                  <a:pt x="2401527" y="815903"/>
                </a:cubicBezTo>
                <a:cubicBezTo>
                  <a:pt x="2408612" y="802226"/>
                  <a:pt x="2423527" y="795389"/>
                  <a:pt x="2444983" y="796082"/>
                </a:cubicBezTo>
                <a:cubicBezTo>
                  <a:pt x="2458560" y="795686"/>
                  <a:pt x="2469560" y="798312"/>
                  <a:pt x="2477587" y="803862"/>
                </a:cubicBezTo>
                <a:lnTo>
                  <a:pt x="2477587" y="792415"/>
                </a:lnTo>
                <a:cubicBezTo>
                  <a:pt x="2469709" y="788402"/>
                  <a:pt x="2459105" y="785726"/>
                  <a:pt x="2444983" y="786172"/>
                </a:cubicBezTo>
                <a:cubicBezTo>
                  <a:pt x="2411586" y="785082"/>
                  <a:pt x="2397860" y="801434"/>
                  <a:pt x="2392756" y="811344"/>
                </a:cubicBezTo>
                <a:cubicBezTo>
                  <a:pt x="2382995" y="830124"/>
                  <a:pt x="2387752" y="853512"/>
                  <a:pt x="2397166" y="865998"/>
                </a:cubicBezTo>
                <a:cubicBezTo>
                  <a:pt x="2403558" y="874422"/>
                  <a:pt x="2405540" y="883143"/>
                  <a:pt x="2402815" y="890575"/>
                </a:cubicBezTo>
                <a:cubicBezTo>
                  <a:pt x="2400437" y="897116"/>
                  <a:pt x="2394540" y="902170"/>
                  <a:pt x="2387405" y="903805"/>
                </a:cubicBezTo>
                <a:cubicBezTo>
                  <a:pt x="2380022" y="905490"/>
                  <a:pt x="2332304" y="905540"/>
                  <a:pt x="2286767" y="905441"/>
                </a:cubicBezTo>
                <a:cubicBezTo>
                  <a:pt x="2285677" y="875760"/>
                  <a:pt x="2284141" y="815556"/>
                  <a:pt x="2286916" y="803515"/>
                </a:cubicBezTo>
                <a:cubicBezTo>
                  <a:pt x="2288501" y="796578"/>
                  <a:pt x="2293407" y="790830"/>
                  <a:pt x="2299749" y="788501"/>
                </a:cubicBezTo>
                <a:cubicBezTo>
                  <a:pt x="2307033" y="785875"/>
                  <a:pt x="2315556" y="787807"/>
                  <a:pt x="2323732" y="794001"/>
                </a:cubicBezTo>
                <a:cubicBezTo>
                  <a:pt x="2335971" y="803267"/>
                  <a:pt x="2358913" y="807925"/>
                  <a:pt x="2377346" y="798362"/>
                </a:cubicBezTo>
                <a:cubicBezTo>
                  <a:pt x="2387008" y="793357"/>
                  <a:pt x="2403112" y="779978"/>
                  <a:pt x="2401973" y="747473"/>
                </a:cubicBezTo>
                <a:cubicBezTo>
                  <a:pt x="2403112" y="714571"/>
                  <a:pt x="2387008" y="701242"/>
                  <a:pt x="2377346" y="696237"/>
                </a:cubicBezTo>
                <a:cubicBezTo>
                  <a:pt x="2358913" y="686674"/>
                  <a:pt x="2335971" y="691332"/>
                  <a:pt x="2323732" y="700598"/>
                </a:cubicBezTo>
                <a:cubicBezTo>
                  <a:pt x="2315556" y="706792"/>
                  <a:pt x="2307033" y="708724"/>
                  <a:pt x="2299749" y="706098"/>
                </a:cubicBezTo>
                <a:cubicBezTo>
                  <a:pt x="2293407" y="703769"/>
                  <a:pt x="2288501" y="698021"/>
                  <a:pt x="2286916" y="691084"/>
                </a:cubicBezTo>
                <a:cubicBezTo>
                  <a:pt x="2284091" y="678845"/>
                  <a:pt x="2285677" y="617402"/>
                  <a:pt x="2286767" y="588118"/>
                </a:cubicBezTo>
                <a:cubicBezTo>
                  <a:pt x="2335277" y="588019"/>
                  <a:pt x="2381211" y="586978"/>
                  <a:pt x="2389585" y="585046"/>
                </a:cubicBezTo>
                <a:cubicBezTo>
                  <a:pt x="2399991" y="582667"/>
                  <a:pt x="2408612" y="575185"/>
                  <a:pt x="2412130" y="565572"/>
                </a:cubicBezTo>
                <a:cubicBezTo>
                  <a:pt x="2416045" y="554869"/>
                  <a:pt x="2413518" y="542779"/>
                  <a:pt x="2405094" y="531580"/>
                </a:cubicBezTo>
                <a:cubicBezTo>
                  <a:pt x="2397464" y="521522"/>
                  <a:pt x="2393648" y="502643"/>
                  <a:pt x="2401527" y="487480"/>
                </a:cubicBezTo>
                <a:cubicBezTo>
                  <a:pt x="2408612" y="473804"/>
                  <a:pt x="2423527" y="466966"/>
                  <a:pt x="2444983" y="467660"/>
                </a:cubicBezTo>
                <a:cubicBezTo>
                  <a:pt x="2458560" y="467214"/>
                  <a:pt x="2469609" y="469890"/>
                  <a:pt x="2477587" y="475489"/>
                </a:cubicBezTo>
                <a:lnTo>
                  <a:pt x="2477587" y="463993"/>
                </a:lnTo>
                <a:cubicBezTo>
                  <a:pt x="2469709" y="459980"/>
                  <a:pt x="2459105" y="457304"/>
                  <a:pt x="2444983" y="457750"/>
                </a:cubicBezTo>
                <a:cubicBezTo>
                  <a:pt x="2411586" y="456610"/>
                  <a:pt x="2397860" y="473011"/>
                  <a:pt x="2392756" y="482922"/>
                </a:cubicBezTo>
                <a:cubicBezTo>
                  <a:pt x="2382995" y="501701"/>
                  <a:pt x="2387752" y="525089"/>
                  <a:pt x="2397166" y="537576"/>
                </a:cubicBezTo>
                <a:cubicBezTo>
                  <a:pt x="2403558" y="546000"/>
                  <a:pt x="2405540" y="554721"/>
                  <a:pt x="2402815" y="562153"/>
                </a:cubicBezTo>
                <a:cubicBezTo>
                  <a:pt x="2400437" y="568694"/>
                  <a:pt x="2394540" y="573748"/>
                  <a:pt x="2387405" y="575383"/>
                </a:cubicBezTo>
                <a:cubicBezTo>
                  <a:pt x="2379774" y="577118"/>
                  <a:pt x="2335971" y="578059"/>
                  <a:pt x="2289046" y="578208"/>
                </a:cubicBezTo>
                <a:cubicBezTo>
                  <a:pt x="2289839" y="556901"/>
                  <a:pt x="2292069" y="487579"/>
                  <a:pt x="2288700" y="472863"/>
                </a:cubicBezTo>
                <a:cubicBezTo>
                  <a:pt x="2286371" y="462705"/>
                  <a:pt x="2279037" y="454232"/>
                  <a:pt x="2269573" y="450763"/>
                </a:cubicBezTo>
                <a:cubicBezTo>
                  <a:pt x="2259068" y="446898"/>
                  <a:pt x="2247176" y="449376"/>
                  <a:pt x="2236225" y="457651"/>
                </a:cubicBezTo>
                <a:cubicBezTo>
                  <a:pt x="2226414" y="465083"/>
                  <a:pt x="2207981" y="468849"/>
                  <a:pt x="2193166" y="461119"/>
                </a:cubicBezTo>
                <a:cubicBezTo>
                  <a:pt x="2179837" y="454232"/>
                  <a:pt x="2173147" y="439664"/>
                  <a:pt x="2173841" y="418704"/>
                </a:cubicBezTo>
                <a:cubicBezTo>
                  <a:pt x="2173147" y="398091"/>
                  <a:pt x="2179837" y="383523"/>
                  <a:pt x="2193166" y="376586"/>
                </a:cubicBezTo>
                <a:cubicBezTo>
                  <a:pt x="2207981" y="368905"/>
                  <a:pt x="2226414" y="372622"/>
                  <a:pt x="2236225" y="380054"/>
                </a:cubicBezTo>
                <a:cubicBezTo>
                  <a:pt x="2247226" y="388329"/>
                  <a:pt x="2259019" y="390807"/>
                  <a:pt x="2269573" y="386991"/>
                </a:cubicBezTo>
                <a:cubicBezTo>
                  <a:pt x="2279037" y="383523"/>
                  <a:pt x="2286371" y="375050"/>
                  <a:pt x="2288700" y="364842"/>
                </a:cubicBezTo>
                <a:cubicBezTo>
                  <a:pt x="2292119" y="349878"/>
                  <a:pt x="2289740" y="278525"/>
                  <a:pt x="2288997" y="258457"/>
                </a:cubicBezTo>
                <a:cubicBezTo>
                  <a:pt x="2333890" y="258358"/>
                  <a:pt x="2380170" y="258407"/>
                  <a:pt x="2387405" y="260092"/>
                </a:cubicBezTo>
                <a:cubicBezTo>
                  <a:pt x="2394540" y="261727"/>
                  <a:pt x="2400437" y="266781"/>
                  <a:pt x="2402815" y="273272"/>
                </a:cubicBezTo>
                <a:cubicBezTo>
                  <a:pt x="2405540" y="280755"/>
                  <a:pt x="2403558" y="289475"/>
                  <a:pt x="2397166" y="297899"/>
                </a:cubicBezTo>
                <a:cubicBezTo>
                  <a:pt x="2387752" y="310386"/>
                  <a:pt x="2382995" y="333774"/>
                  <a:pt x="2392756" y="352554"/>
                </a:cubicBezTo>
                <a:close/>
                <a:moveTo>
                  <a:pt x="1629278" y="258407"/>
                </a:moveTo>
                <a:cubicBezTo>
                  <a:pt x="1668522" y="258407"/>
                  <a:pt x="1705091" y="258605"/>
                  <a:pt x="1711483" y="260092"/>
                </a:cubicBezTo>
                <a:cubicBezTo>
                  <a:pt x="1718618" y="261727"/>
                  <a:pt x="1724515" y="266781"/>
                  <a:pt x="1726893" y="273272"/>
                </a:cubicBezTo>
                <a:cubicBezTo>
                  <a:pt x="1729618" y="280755"/>
                  <a:pt x="1727587" y="289475"/>
                  <a:pt x="1721244" y="297899"/>
                </a:cubicBezTo>
                <a:cubicBezTo>
                  <a:pt x="1711830" y="310386"/>
                  <a:pt x="1707023" y="333774"/>
                  <a:pt x="1716785" y="352554"/>
                </a:cubicBezTo>
                <a:cubicBezTo>
                  <a:pt x="1721938" y="362414"/>
                  <a:pt x="1735366" y="378815"/>
                  <a:pt x="1768714" y="377725"/>
                </a:cubicBezTo>
                <a:cubicBezTo>
                  <a:pt x="1802309" y="378766"/>
                  <a:pt x="1815837" y="362414"/>
                  <a:pt x="1820990" y="352554"/>
                </a:cubicBezTo>
                <a:cubicBezTo>
                  <a:pt x="1830752" y="333774"/>
                  <a:pt x="1825995" y="310386"/>
                  <a:pt x="1816531" y="297899"/>
                </a:cubicBezTo>
                <a:cubicBezTo>
                  <a:pt x="1810188" y="289475"/>
                  <a:pt x="1808156" y="280755"/>
                  <a:pt x="1810882" y="273272"/>
                </a:cubicBezTo>
                <a:cubicBezTo>
                  <a:pt x="1813260" y="266781"/>
                  <a:pt x="1819206" y="261727"/>
                  <a:pt x="1826292" y="260092"/>
                </a:cubicBezTo>
                <a:cubicBezTo>
                  <a:pt x="1833328" y="258457"/>
                  <a:pt x="1876883" y="258358"/>
                  <a:pt x="1920389" y="258457"/>
                </a:cubicBezTo>
                <a:cubicBezTo>
                  <a:pt x="1919646" y="278475"/>
                  <a:pt x="1917267" y="349878"/>
                  <a:pt x="1920686" y="364842"/>
                </a:cubicBezTo>
                <a:cubicBezTo>
                  <a:pt x="1923015" y="375050"/>
                  <a:pt x="1930349" y="383523"/>
                  <a:pt x="1939813" y="386991"/>
                </a:cubicBezTo>
                <a:cubicBezTo>
                  <a:pt x="1950367" y="390807"/>
                  <a:pt x="1962210" y="388329"/>
                  <a:pt x="1973160" y="380054"/>
                </a:cubicBezTo>
                <a:cubicBezTo>
                  <a:pt x="1983021" y="372622"/>
                  <a:pt x="2001454" y="368905"/>
                  <a:pt x="2016270" y="376586"/>
                </a:cubicBezTo>
                <a:cubicBezTo>
                  <a:pt x="2029599" y="383523"/>
                  <a:pt x="2036239" y="398091"/>
                  <a:pt x="2035545" y="419051"/>
                </a:cubicBezTo>
                <a:cubicBezTo>
                  <a:pt x="2036239" y="439664"/>
                  <a:pt x="2029599" y="454232"/>
                  <a:pt x="2016270" y="461119"/>
                </a:cubicBezTo>
                <a:cubicBezTo>
                  <a:pt x="2001454" y="468849"/>
                  <a:pt x="1983021" y="465083"/>
                  <a:pt x="1973160" y="457651"/>
                </a:cubicBezTo>
                <a:cubicBezTo>
                  <a:pt x="1962210" y="449376"/>
                  <a:pt x="1950367" y="446898"/>
                  <a:pt x="1939813" y="450763"/>
                </a:cubicBezTo>
                <a:cubicBezTo>
                  <a:pt x="1930349" y="454182"/>
                  <a:pt x="1923015" y="462705"/>
                  <a:pt x="1920686" y="472863"/>
                </a:cubicBezTo>
                <a:cubicBezTo>
                  <a:pt x="1917317" y="487579"/>
                  <a:pt x="1919547" y="556851"/>
                  <a:pt x="1920339" y="578208"/>
                </a:cubicBezTo>
                <a:cubicBezTo>
                  <a:pt x="1875100" y="578009"/>
                  <a:pt x="1833725" y="577068"/>
                  <a:pt x="1826292" y="575383"/>
                </a:cubicBezTo>
                <a:cubicBezTo>
                  <a:pt x="1819157" y="573748"/>
                  <a:pt x="1813260" y="568694"/>
                  <a:pt x="1810882" y="562153"/>
                </a:cubicBezTo>
                <a:cubicBezTo>
                  <a:pt x="1808156" y="554721"/>
                  <a:pt x="1810188" y="546000"/>
                  <a:pt x="1816531" y="537576"/>
                </a:cubicBezTo>
                <a:cubicBezTo>
                  <a:pt x="1825995" y="525089"/>
                  <a:pt x="1830752" y="501701"/>
                  <a:pt x="1820990" y="482922"/>
                </a:cubicBezTo>
                <a:cubicBezTo>
                  <a:pt x="1815837" y="473011"/>
                  <a:pt x="1802309" y="456610"/>
                  <a:pt x="1769061" y="457750"/>
                </a:cubicBezTo>
                <a:cubicBezTo>
                  <a:pt x="1735664" y="456610"/>
                  <a:pt x="1721938" y="473011"/>
                  <a:pt x="1716785" y="482922"/>
                </a:cubicBezTo>
                <a:cubicBezTo>
                  <a:pt x="1707023" y="501701"/>
                  <a:pt x="1711830" y="525089"/>
                  <a:pt x="1721244" y="537576"/>
                </a:cubicBezTo>
                <a:cubicBezTo>
                  <a:pt x="1727587" y="546000"/>
                  <a:pt x="1729618" y="554721"/>
                  <a:pt x="1726893" y="562153"/>
                </a:cubicBezTo>
                <a:cubicBezTo>
                  <a:pt x="1724515" y="568694"/>
                  <a:pt x="1718618" y="573748"/>
                  <a:pt x="1711483" y="575383"/>
                </a:cubicBezTo>
                <a:cubicBezTo>
                  <a:pt x="1705091" y="576820"/>
                  <a:pt x="1668572" y="577068"/>
                  <a:pt x="1629377" y="577018"/>
                </a:cubicBezTo>
                <a:cubicBezTo>
                  <a:pt x="1630170" y="554374"/>
                  <a:pt x="1632251" y="487332"/>
                  <a:pt x="1628981" y="472863"/>
                </a:cubicBezTo>
                <a:cubicBezTo>
                  <a:pt x="1626652" y="462705"/>
                  <a:pt x="1619318" y="454232"/>
                  <a:pt x="1609854" y="450763"/>
                </a:cubicBezTo>
                <a:cubicBezTo>
                  <a:pt x="1599300" y="446898"/>
                  <a:pt x="1587457" y="449376"/>
                  <a:pt x="1576507" y="457651"/>
                </a:cubicBezTo>
                <a:cubicBezTo>
                  <a:pt x="1566696" y="465083"/>
                  <a:pt x="1548263" y="468849"/>
                  <a:pt x="1533447" y="461119"/>
                </a:cubicBezTo>
                <a:cubicBezTo>
                  <a:pt x="1520118" y="454232"/>
                  <a:pt x="1513429" y="439664"/>
                  <a:pt x="1514122" y="418704"/>
                </a:cubicBezTo>
                <a:cubicBezTo>
                  <a:pt x="1513429" y="398091"/>
                  <a:pt x="1520118" y="383523"/>
                  <a:pt x="1533447" y="376586"/>
                </a:cubicBezTo>
                <a:cubicBezTo>
                  <a:pt x="1548213" y="368905"/>
                  <a:pt x="1566696" y="372622"/>
                  <a:pt x="1576507" y="380054"/>
                </a:cubicBezTo>
                <a:cubicBezTo>
                  <a:pt x="1587457" y="388329"/>
                  <a:pt x="1599300" y="390807"/>
                  <a:pt x="1609854" y="386991"/>
                </a:cubicBezTo>
                <a:cubicBezTo>
                  <a:pt x="1619318" y="383523"/>
                  <a:pt x="1626652" y="375050"/>
                  <a:pt x="1628981" y="364842"/>
                </a:cubicBezTo>
                <a:cubicBezTo>
                  <a:pt x="1632400" y="349878"/>
                  <a:pt x="1630021" y="278475"/>
                  <a:pt x="1629278" y="258407"/>
                </a:cubicBezTo>
                <a:close/>
                <a:moveTo>
                  <a:pt x="1807710" y="747126"/>
                </a:moveTo>
                <a:cubicBezTo>
                  <a:pt x="1806620" y="779978"/>
                  <a:pt x="1822675" y="793357"/>
                  <a:pt x="1832387" y="798362"/>
                </a:cubicBezTo>
                <a:cubicBezTo>
                  <a:pt x="1850820" y="807925"/>
                  <a:pt x="1873762" y="803267"/>
                  <a:pt x="1885951" y="794001"/>
                </a:cubicBezTo>
                <a:cubicBezTo>
                  <a:pt x="1894176" y="787807"/>
                  <a:pt x="1902650" y="785825"/>
                  <a:pt x="1909934" y="788501"/>
                </a:cubicBezTo>
                <a:cubicBezTo>
                  <a:pt x="1916276" y="790830"/>
                  <a:pt x="1921231" y="796578"/>
                  <a:pt x="1922817" y="803515"/>
                </a:cubicBezTo>
                <a:cubicBezTo>
                  <a:pt x="1925592" y="815556"/>
                  <a:pt x="1924056" y="875760"/>
                  <a:pt x="1922965" y="905441"/>
                </a:cubicBezTo>
                <a:cubicBezTo>
                  <a:pt x="1878618" y="905540"/>
                  <a:pt x="1833477" y="905441"/>
                  <a:pt x="1826292" y="903805"/>
                </a:cubicBezTo>
                <a:cubicBezTo>
                  <a:pt x="1819206" y="902170"/>
                  <a:pt x="1813260" y="897116"/>
                  <a:pt x="1810882" y="890575"/>
                </a:cubicBezTo>
                <a:cubicBezTo>
                  <a:pt x="1808156" y="883143"/>
                  <a:pt x="1810188" y="874422"/>
                  <a:pt x="1816531" y="865998"/>
                </a:cubicBezTo>
                <a:cubicBezTo>
                  <a:pt x="1825995" y="853512"/>
                  <a:pt x="1830752" y="830124"/>
                  <a:pt x="1820990" y="811344"/>
                </a:cubicBezTo>
                <a:cubicBezTo>
                  <a:pt x="1815837" y="801434"/>
                  <a:pt x="1802309" y="785082"/>
                  <a:pt x="1769061" y="786172"/>
                </a:cubicBezTo>
                <a:cubicBezTo>
                  <a:pt x="1735664" y="785082"/>
                  <a:pt x="1721938" y="801434"/>
                  <a:pt x="1716785" y="811344"/>
                </a:cubicBezTo>
                <a:cubicBezTo>
                  <a:pt x="1707023" y="830124"/>
                  <a:pt x="1711830" y="853512"/>
                  <a:pt x="1721244" y="865998"/>
                </a:cubicBezTo>
                <a:cubicBezTo>
                  <a:pt x="1727587" y="874422"/>
                  <a:pt x="1729618" y="883143"/>
                  <a:pt x="1726893" y="890575"/>
                </a:cubicBezTo>
                <a:cubicBezTo>
                  <a:pt x="1724515" y="897116"/>
                  <a:pt x="1718618" y="902170"/>
                  <a:pt x="1711483" y="903805"/>
                </a:cubicBezTo>
                <a:cubicBezTo>
                  <a:pt x="1704744" y="905342"/>
                  <a:pt x="1669712" y="906283"/>
                  <a:pt x="1629328" y="906580"/>
                </a:cubicBezTo>
                <a:cubicBezTo>
                  <a:pt x="1630121" y="885125"/>
                  <a:pt x="1632350" y="816002"/>
                  <a:pt x="1628981" y="801285"/>
                </a:cubicBezTo>
                <a:cubicBezTo>
                  <a:pt x="1626652" y="791127"/>
                  <a:pt x="1619318" y="782654"/>
                  <a:pt x="1609854" y="779185"/>
                </a:cubicBezTo>
                <a:cubicBezTo>
                  <a:pt x="1599300" y="775370"/>
                  <a:pt x="1587457" y="777798"/>
                  <a:pt x="1576507" y="786073"/>
                </a:cubicBezTo>
                <a:cubicBezTo>
                  <a:pt x="1566696" y="793506"/>
                  <a:pt x="1548263" y="797271"/>
                  <a:pt x="1533447" y="789542"/>
                </a:cubicBezTo>
                <a:cubicBezTo>
                  <a:pt x="1520118" y="782654"/>
                  <a:pt x="1513429" y="768086"/>
                  <a:pt x="1514122" y="747126"/>
                </a:cubicBezTo>
                <a:cubicBezTo>
                  <a:pt x="1513429" y="726513"/>
                  <a:pt x="1520118" y="711945"/>
                  <a:pt x="1533447" y="705008"/>
                </a:cubicBezTo>
                <a:cubicBezTo>
                  <a:pt x="1548263" y="697328"/>
                  <a:pt x="1566696" y="701044"/>
                  <a:pt x="1576507" y="708476"/>
                </a:cubicBezTo>
                <a:cubicBezTo>
                  <a:pt x="1587457" y="716751"/>
                  <a:pt x="1599300" y="719229"/>
                  <a:pt x="1609854" y="715414"/>
                </a:cubicBezTo>
                <a:cubicBezTo>
                  <a:pt x="1619318" y="711945"/>
                  <a:pt x="1626652" y="703472"/>
                  <a:pt x="1628981" y="693264"/>
                </a:cubicBezTo>
                <a:cubicBezTo>
                  <a:pt x="1632400" y="678350"/>
                  <a:pt x="1630021" y="607096"/>
                  <a:pt x="1629278" y="586929"/>
                </a:cubicBezTo>
                <a:cubicBezTo>
                  <a:pt x="1677095" y="586929"/>
                  <a:pt x="1706577" y="586681"/>
                  <a:pt x="1713663" y="585046"/>
                </a:cubicBezTo>
                <a:cubicBezTo>
                  <a:pt x="1724069" y="582667"/>
                  <a:pt x="1732691" y="575185"/>
                  <a:pt x="1736209" y="565572"/>
                </a:cubicBezTo>
                <a:cubicBezTo>
                  <a:pt x="1740123" y="554869"/>
                  <a:pt x="1737596" y="542779"/>
                  <a:pt x="1729123" y="531580"/>
                </a:cubicBezTo>
                <a:cubicBezTo>
                  <a:pt x="1721542" y="521522"/>
                  <a:pt x="1717726" y="502643"/>
                  <a:pt x="1725605" y="487480"/>
                </a:cubicBezTo>
                <a:cubicBezTo>
                  <a:pt x="1732691" y="473804"/>
                  <a:pt x="1747605" y="466966"/>
                  <a:pt x="1769061" y="467660"/>
                </a:cubicBezTo>
                <a:cubicBezTo>
                  <a:pt x="1790169" y="466966"/>
                  <a:pt x="1805084" y="473804"/>
                  <a:pt x="1812170" y="487480"/>
                </a:cubicBezTo>
                <a:cubicBezTo>
                  <a:pt x="1820049" y="502643"/>
                  <a:pt x="1816233" y="521522"/>
                  <a:pt x="1808652" y="531580"/>
                </a:cubicBezTo>
                <a:cubicBezTo>
                  <a:pt x="1800179" y="542779"/>
                  <a:pt x="1797652" y="554869"/>
                  <a:pt x="1801566" y="565572"/>
                </a:cubicBezTo>
                <a:cubicBezTo>
                  <a:pt x="1805084" y="575185"/>
                  <a:pt x="1813706" y="582667"/>
                  <a:pt x="1824112" y="585046"/>
                </a:cubicBezTo>
                <a:cubicBezTo>
                  <a:pt x="1832288" y="586929"/>
                  <a:pt x="1875942" y="587920"/>
                  <a:pt x="1922916" y="588118"/>
                </a:cubicBezTo>
                <a:cubicBezTo>
                  <a:pt x="1924006" y="617402"/>
                  <a:pt x="1925592" y="678845"/>
                  <a:pt x="1922817" y="691084"/>
                </a:cubicBezTo>
                <a:cubicBezTo>
                  <a:pt x="1921231" y="698021"/>
                  <a:pt x="1916276" y="703769"/>
                  <a:pt x="1909934" y="706098"/>
                </a:cubicBezTo>
                <a:cubicBezTo>
                  <a:pt x="1902650" y="708724"/>
                  <a:pt x="1894176" y="706792"/>
                  <a:pt x="1885951" y="700598"/>
                </a:cubicBezTo>
                <a:cubicBezTo>
                  <a:pt x="1873762" y="691332"/>
                  <a:pt x="1850770" y="686674"/>
                  <a:pt x="1832387" y="696237"/>
                </a:cubicBezTo>
                <a:cubicBezTo>
                  <a:pt x="1822675" y="701242"/>
                  <a:pt x="1806620" y="714571"/>
                  <a:pt x="1807710" y="747126"/>
                </a:cubicBezTo>
                <a:close/>
                <a:moveTo>
                  <a:pt x="1807710" y="1732393"/>
                </a:moveTo>
                <a:cubicBezTo>
                  <a:pt x="1806620" y="1765295"/>
                  <a:pt x="1822675" y="1778624"/>
                  <a:pt x="1832387" y="1783628"/>
                </a:cubicBezTo>
                <a:cubicBezTo>
                  <a:pt x="1850820" y="1793192"/>
                  <a:pt x="1873762" y="1788534"/>
                  <a:pt x="1885951" y="1779268"/>
                </a:cubicBezTo>
                <a:cubicBezTo>
                  <a:pt x="1894176" y="1773074"/>
                  <a:pt x="1902650" y="1771142"/>
                  <a:pt x="1909934" y="1773768"/>
                </a:cubicBezTo>
                <a:cubicBezTo>
                  <a:pt x="1916276" y="1776097"/>
                  <a:pt x="1921231" y="1781845"/>
                  <a:pt x="1922817" y="1788782"/>
                </a:cubicBezTo>
                <a:cubicBezTo>
                  <a:pt x="1925592" y="1800872"/>
                  <a:pt x="1924056" y="1861027"/>
                  <a:pt x="1922965" y="1890708"/>
                </a:cubicBezTo>
                <a:cubicBezTo>
                  <a:pt x="1878618" y="1890807"/>
                  <a:pt x="1833477" y="1890708"/>
                  <a:pt x="1826292" y="1889072"/>
                </a:cubicBezTo>
                <a:cubicBezTo>
                  <a:pt x="1819206" y="1887437"/>
                  <a:pt x="1813260" y="1882383"/>
                  <a:pt x="1810882" y="1875892"/>
                </a:cubicBezTo>
                <a:cubicBezTo>
                  <a:pt x="1808156" y="1868410"/>
                  <a:pt x="1810188" y="1859689"/>
                  <a:pt x="1816531" y="1851265"/>
                </a:cubicBezTo>
                <a:cubicBezTo>
                  <a:pt x="1825995" y="1838778"/>
                  <a:pt x="1830752" y="1815390"/>
                  <a:pt x="1820990" y="1796611"/>
                </a:cubicBezTo>
                <a:cubicBezTo>
                  <a:pt x="1815837" y="1786750"/>
                  <a:pt x="1802458" y="1770299"/>
                  <a:pt x="1769061" y="1771439"/>
                </a:cubicBezTo>
                <a:cubicBezTo>
                  <a:pt x="1735465" y="1770299"/>
                  <a:pt x="1721938" y="1786750"/>
                  <a:pt x="1716785" y="1796611"/>
                </a:cubicBezTo>
                <a:cubicBezTo>
                  <a:pt x="1707023" y="1815390"/>
                  <a:pt x="1711830" y="1838778"/>
                  <a:pt x="1721244" y="1851265"/>
                </a:cubicBezTo>
                <a:cubicBezTo>
                  <a:pt x="1727587" y="1859689"/>
                  <a:pt x="1729618" y="1868410"/>
                  <a:pt x="1726893" y="1875892"/>
                </a:cubicBezTo>
                <a:cubicBezTo>
                  <a:pt x="1724515" y="1882383"/>
                  <a:pt x="1718618" y="1887437"/>
                  <a:pt x="1711483" y="1889072"/>
                </a:cubicBezTo>
                <a:cubicBezTo>
                  <a:pt x="1704744" y="1890608"/>
                  <a:pt x="1669712" y="1891550"/>
                  <a:pt x="1629328" y="1891847"/>
                </a:cubicBezTo>
                <a:cubicBezTo>
                  <a:pt x="1630121" y="1870392"/>
                  <a:pt x="1632350" y="1801269"/>
                  <a:pt x="1628981" y="1786602"/>
                </a:cubicBezTo>
                <a:cubicBezTo>
                  <a:pt x="1626652" y="1776394"/>
                  <a:pt x="1619318" y="1767921"/>
                  <a:pt x="1609854" y="1764452"/>
                </a:cubicBezTo>
                <a:cubicBezTo>
                  <a:pt x="1599300" y="1760637"/>
                  <a:pt x="1587457" y="1763065"/>
                  <a:pt x="1576507" y="1771389"/>
                </a:cubicBezTo>
                <a:cubicBezTo>
                  <a:pt x="1566696" y="1778773"/>
                  <a:pt x="1548263" y="1782538"/>
                  <a:pt x="1533447" y="1774858"/>
                </a:cubicBezTo>
                <a:cubicBezTo>
                  <a:pt x="1520118" y="1767921"/>
                  <a:pt x="1513429" y="1753353"/>
                  <a:pt x="1514122" y="1732393"/>
                </a:cubicBezTo>
                <a:cubicBezTo>
                  <a:pt x="1513429" y="1711780"/>
                  <a:pt x="1520118" y="1697212"/>
                  <a:pt x="1533447" y="1690275"/>
                </a:cubicBezTo>
                <a:cubicBezTo>
                  <a:pt x="1548213" y="1682595"/>
                  <a:pt x="1566696" y="1686360"/>
                  <a:pt x="1576507" y="1693743"/>
                </a:cubicBezTo>
                <a:cubicBezTo>
                  <a:pt x="1587457" y="1702068"/>
                  <a:pt x="1599300" y="1704496"/>
                  <a:pt x="1609854" y="1700681"/>
                </a:cubicBezTo>
                <a:cubicBezTo>
                  <a:pt x="1619318" y="1697212"/>
                  <a:pt x="1626652" y="1688739"/>
                  <a:pt x="1628981" y="1678531"/>
                </a:cubicBezTo>
                <a:cubicBezTo>
                  <a:pt x="1632400" y="1663617"/>
                  <a:pt x="1630021" y="1592363"/>
                  <a:pt x="1629278" y="1572196"/>
                </a:cubicBezTo>
                <a:cubicBezTo>
                  <a:pt x="1677095" y="1572245"/>
                  <a:pt x="1706577" y="1571948"/>
                  <a:pt x="1713663" y="1570313"/>
                </a:cubicBezTo>
                <a:cubicBezTo>
                  <a:pt x="1724069" y="1567934"/>
                  <a:pt x="1732691" y="1560501"/>
                  <a:pt x="1736209" y="1550839"/>
                </a:cubicBezTo>
                <a:cubicBezTo>
                  <a:pt x="1740123" y="1540136"/>
                  <a:pt x="1737596" y="1528046"/>
                  <a:pt x="1729123" y="1516847"/>
                </a:cubicBezTo>
                <a:cubicBezTo>
                  <a:pt x="1721542" y="1506788"/>
                  <a:pt x="1717726" y="1487910"/>
                  <a:pt x="1725605" y="1472747"/>
                </a:cubicBezTo>
                <a:cubicBezTo>
                  <a:pt x="1732691" y="1459071"/>
                  <a:pt x="1747704" y="1452332"/>
                  <a:pt x="1769061" y="1452927"/>
                </a:cubicBezTo>
                <a:cubicBezTo>
                  <a:pt x="1790169" y="1452184"/>
                  <a:pt x="1805084" y="1459071"/>
                  <a:pt x="1812170" y="1472747"/>
                </a:cubicBezTo>
                <a:cubicBezTo>
                  <a:pt x="1820049" y="1487910"/>
                  <a:pt x="1816233" y="1506788"/>
                  <a:pt x="1808652" y="1516847"/>
                </a:cubicBezTo>
                <a:cubicBezTo>
                  <a:pt x="1800179" y="1528046"/>
                  <a:pt x="1797652" y="1540136"/>
                  <a:pt x="1801566" y="1550839"/>
                </a:cubicBezTo>
                <a:cubicBezTo>
                  <a:pt x="1805084" y="1560501"/>
                  <a:pt x="1813706" y="1567934"/>
                  <a:pt x="1824112" y="1570313"/>
                </a:cubicBezTo>
                <a:cubicBezTo>
                  <a:pt x="1832288" y="1572196"/>
                  <a:pt x="1875942" y="1573236"/>
                  <a:pt x="1922916" y="1573385"/>
                </a:cubicBezTo>
                <a:cubicBezTo>
                  <a:pt x="1924006" y="1602669"/>
                  <a:pt x="1925592" y="1664162"/>
                  <a:pt x="1922817" y="1676351"/>
                </a:cubicBezTo>
                <a:cubicBezTo>
                  <a:pt x="1921231" y="1683288"/>
                  <a:pt x="1916276" y="1689036"/>
                  <a:pt x="1909934" y="1691365"/>
                </a:cubicBezTo>
                <a:cubicBezTo>
                  <a:pt x="1902699" y="1693991"/>
                  <a:pt x="1894176" y="1692059"/>
                  <a:pt x="1885951" y="1685865"/>
                </a:cubicBezTo>
                <a:cubicBezTo>
                  <a:pt x="1873762" y="1676599"/>
                  <a:pt x="1850770" y="1671941"/>
                  <a:pt x="1832387" y="1681504"/>
                </a:cubicBezTo>
                <a:cubicBezTo>
                  <a:pt x="1822675" y="1686509"/>
                  <a:pt x="1806620" y="1699838"/>
                  <a:pt x="1807710" y="1732393"/>
                </a:cubicBezTo>
                <a:close/>
                <a:moveTo>
                  <a:pt x="1483054" y="1796611"/>
                </a:moveTo>
                <a:cubicBezTo>
                  <a:pt x="1477901" y="1786750"/>
                  <a:pt x="1464472" y="1770299"/>
                  <a:pt x="1431125" y="1771439"/>
                </a:cubicBezTo>
                <a:cubicBezTo>
                  <a:pt x="1397579" y="1770250"/>
                  <a:pt x="1383952" y="1786701"/>
                  <a:pt x="1378849" y="1796611"/>
                </a:cubicBezTo>
                <a:cubicBezTo>
                  <a:pt x="1369087" y="1815390"/>
                  <a:pt x="1373844" y="1838778"/>
                  <a:pt x="1383308" y="1851265"/>
                </a:cubicBezTo>
                <a:cubicBezTo>
                  <a:pt x="1389651" y="1859689"/>
                  <a:pt x="1391682" y="1868410"/>
                  <a:pt x="1388957" y="1875892"/>
                </a:cubicBezTo>
                <a:cubicBezTo>
                  <a:pt x="1386579" y="1882383"/>
                  <a:pt x="1380633" y="1887437"/>
                  <a:pt x="1373497" y="1889072"/>
                </a:cubicBezTo>
                <a:cubicBezTo>
                  <a:pt x="1365569" y="1890906"/>
                  <a:pt x="1310518" y="1890757"/>
                  <a:pt x="1262008" y="1890708"/>
                </a:cubicBezTo>
                <a:cubicBezTo>
                  <a:pt x="1242535" y="1890658"/>
                  <a:pt x="1225340" y="1890608"/>
                  <a:pt x="1210525" y="1890658"/>
                </a:cubicBezTo>
                <a:cubicBezTo>
                  <a:pt x="1209484" y="1860977"/>
                  <a:pt x="1207948" y="1800823"/>
                  <a:pt x="1210674" y="1788782"/>
                </a:cubicBezTo>
                <a:cubicBezTo>
                  <a:pt x="1212259" y="1781845"/>
                  <a:pt x="1217214" y="1776097"/>
                  <a:pt x="1223557" y="1773768"/>
                </a:cubicBezTo>
                <a:cubicBezTo>
                  <a:pt x="1230791" y="1771142"/>
                  <a:pt x="1239314" y="1773074"/>
                  <a:pt x="1247539" y="1779268"/>
                </a:cubicBezTo>
                <a:cubicBezTo>
                  <a:pt x="1259778" y="1788534"/>
                  <a:pt x="1282720" y="1793192"/>
                  <a:pt x="1301153" y="1783628"/>
                </a:cubicBezTo>
                <a:cubicBezTo>
                  <a:pt x="1310816" y="1778624"/>
                  <a:pt x="1326920" y="1765295"/>
                  <a:pt x="1325780" y="1732740"/>
                </a:cubicBezTo>
                <a:cubicBezTo>
                  <a:pt x="1326920" y="1699838"/>
                  <a:pt x="1310816" y="1686509"/>
                  <a:pt x="1301153" y="1681504"/>
                </a:cubicBezTo>
                <a:cubicBezTo>
                  <a:pt x="1282720" y="1671941"/>
                  <a:pt x="1259778" y="1676599"/>
                  <a:pt x="1247539" y="1685865"/>
                </a:cubicBezTo>
                <a:cubicBezTo>
                  <a:pt x="1239314" y="1692059"/>
                  <a:pt x="1230791" y="1693991"/>
                  <a:pt x="1223557" y="1691365"/>
                </a:cubicBezTo>
                <a:cubicBezTo>
                  <a:pt x="1217214" y="1689036"/>
                  <a:pt x="1212259" y="1683288"/>
                  <a:pt x="1210674" y="1676351"/>
                </a:cubicBezTo>
                <a:cubicBezTo>
                  <a:pt x="1207849" y="1663815"/>
                  <a:pt x="1209583" y="1599547"/>
                  <a:pt x="1210674" y="1571254"/>
                </a:cubicBezTo>
                <a:cubicBezTo>
                  <a:pt x="1273107" y="1570362"/>
                  <a:pt x="1362299" y="1571204"/>
                  <a:pt x="1373497" y="1573781"/>
                </a:cubicBezTo>
                <a:cubicBezTo>
                  <a:pt x="1380633" y="1575416"/>
                  <a:pt x="1386579" y="1580470"/>
                  <a:pt x="1388957" y="1587011"/>
                </a:cubicBezTo>
                <a:cubicBezTo>
                  <a:pt x="1391682" y="1594444"/>
                  <a:pt x="1389651" y="1603165"/>
                  <a:pt x="1383308" y="1611588"/>
                </a:cubicBezTo>
                <a:cubicBezTo>
                  <a:pt x="1373844" y="1624075"/>
                  <a:pt x="1369087" y="1647463"/>
                  <a:pt x="1378849" y="1666243"/>
                </a:cubicBezTo>
                <a:cubicBezTo>
                  <a:pt x="1383804" y="1675806"/>
                  <a:pt x="1396687" y="1691464"/>
                  <a:pt x="1427557" y="1691464"/>
                </a:cubicBezTo>
                <a:cubicBezTo>
                  <a:pt x="1428598" y="1691464"/>
                  <a:pt x="1429688" y="1691415"/>
                  <a:pt x="1430778" y="1691415"/>
                </a:cubicBezTo>
                <a:cubicBezTo>
                  <a:pt x="1464373" y="1692604"/>
                  <a:pt x="1477901" y="1676153"/>
                  <a:pt x="1483054" y="1666243"/>
                </a:cubicBezTo>
                <a:cubicBezTo>
                  <a:pt x="1492815" y="1647463"/>
                  <a:pt x="1488009" y="1624075"/>
                  <a:pt x="1478594" y="1611588"/>
                </a:cubicBezTo>
                <a:cubicBezTo>
                  <a:pt x="1472252" y="1603165"/>
                  <a:pt x="1470220" y="1594444"/>
                  <a:pt x="1472946" y="1587011"/>
                </a:cubicBezTo>
                <a:cubicBezTo>
                  <a:pt x="1475324" y="1580470"/>
                  <a:pt x="1481221" y="1575416"/>
                  <a:pt x="1488356" y="1573781"/>
                </a:cubicBezTo>
                <a:cubicBezTo>
                  <a:pt x="1496334" y="1571948"/>
                  <a:pt x="1551335" y="1572047"/>
                  <a:pt x="1599895" y="1572196"/>
                </a:cubicBezTo>
                <a:lnTo>
                  <a:pt x="1619368" y="1572196"/>
                </a:lnTo>
                <a:cubicBezTo>
                  <a:pt x="1620458" y="1600985"/>
                  <a:pt x="1622143" y="1663963"/>
                  <a:pt x="1619318" y="1676351"/>
                </a:cubicBezTo>
                <a:cubicBezTo>
                  <a:pt x="1617733" y="1683288"/>
                  <a:pt x="1612778" y="1689036"/>
                  <a:pt x="1606435" y="1691365"/>
                </a:cubicBezTo>
                <a:cubicBezTo>
                  <a:pt x="1599201" y="1693991"/>
                  <a:pt x="1590678" y="1692059"/>
                  <a:pt x="1582453" y="1685865"/>
                </a:cubicBezTo>
                <a:cubicBezTo>
                  <a:pt x="1570214" y="1676599"/>
                  <a:pt x="1547272" y="1671941"/>
                  <a:pt x="1528839" y="1681504"/>
                </a:cubicBezTo>
                <a:cubicBezTo>
                  <a:pt x="1519176" y="1686509"/>
                  <a:pt x="1503122" y="1699838"/>
                  <a:pt x="1504212" y="1732393"/>
                </a:cubicBezTo>
                <a:cubicBezTo>
                  <a:pt x="1503122" y="1765295"/>
                  <a:pt x="1519176" y="1778624"/>
                  <a:pt x="1528839" y="1783628"/>
                </a:cubicBezTo>
                <a:cubicBezTo>
                  <a:pt x="1547272" y="1793192"/>
                  <a:pt x="1570214" y="1788534"/>
                  <a:pt x="1582453" y="1779268"/>
                </a:cubicBezTo>
                <a:cubicBezTo>
                  <a:pt x="1590678" y="1773074"/>
                  <a:pt x="1599201" y="1771142"/>
                  <a:pt x="1606435" y="1773768"/>
                </a:cubicBezTo>
                <a:cubicBezTo>
                  <a:pt x="1612778" y="1776097"/>
                  <a:pt x="1617733" y="1781845"/>
                  <a:pt x="1619318" y="1788782"/>
                </a:cubicBezTo>
                <a:cubicBezTo>
                  <a:pt x="1622093" y="1801021"/>
                  <a:pt x="1620508" y="1862662"/>
                  <a:pt x="1619418" y="1891897"/>
                </a:cubicBezTo>
                <a:cubicBezTo>
                  <a:pt x="1562087" y="1892194"/>
                  <a:pt x="1497770" y="1891253"/>
                  <a:pt x="1488356" y="1889072"/>
                </a:cubicBezTo>
                <a:cubicBezTo>
                  <a:pt x="1481221" y="1887437"/>
                  <a:pt x="1475324" y="1882383"/>
                  <a:pt x="1472946" y="1875892"/>
                </a:cubicBezTo>
                <a:cubicBezTo>
                  <a:pt x="1470220" y="1868410"/>
                  <a:pt x="1472252" y="1859689"/>
                  <a:pt x="1478594" y="1851265"/>
                </a:cubicBezTo>
                <a:cubicBezTo>
                  <a:pt x="1488009" y="1838778"/>
                  <a:pt x="1492815" y="1815390"/>
                  <a:pt x="1483054" y="1796611"/>
                </a:cubicBezTo>
                <a:close/>
                <a:moveTo>
                  <a:pt x="1200615" y="1890708"/>
                </a:moveTo>
                <a:cubicBezTo>
                  <a:pt x="1171627" y="1890856"/>
                  <a:pt x="1153541" y="1891302"/>
                  <a:pt x="1148240" y="1892541"/>
                </a:cubicBezTo>
                <a:cubicBezTo>
                  <a:pt x="1137834" y="1894920"/>
                  <a:pt x="1129212" y="1902402"/>
                  <a:pt x="1125694" y="1912014"/>
                </a:cubicBezTo>
                <a:cubicBezTo>
                  <a:pt x="1121779" y="1922767"/>
                  <a:pt x="1124307" y="1934808"/>
                  <a:pt x="1132730" y="1946006"/>
                </a:cubicBezTo>
                <a:cubicBezTo>
                  <a:pt x="1140361" y="1956065"/>
                  <a:pt x="1144176" y="1974944"/>
                  <a:pt x="1136298" y="1990106"/>
                </a:cubicBezTo>
                <a:cubicBezTo>
                  <a:pt x="1129212" y="2003783"/>
                  <a:pt x="1114347" y="2010521"/>
                  <a:pt x="1092842" y="2009927"/>
                </a:cubicBezTo>
                <a:cubicBezTo>
                  <a:pt x="1071684" y="2010571"/>
                  <a:pt x="1056818" y="2003783"/>
                  <a:pt x="1049683" y="1990106"/>
                </a:cubicBezTo>
                <a:cubicBezTo>
                  <a:pt x="1041805" y="1974944"/>
                  <a:pt x="1045669" y="1956065"/>
                  <a:pt x="1053251" y="1946006"/>
                </a:cubicBezTo>
                <a:cubicBezTo>
                  <a:pt x="1061724" y="1934808"/>
                  <a:pt x="1064202" y="1922767"/>
                  <a:pt x="1060287" y="1912014"/>
                </a:cubicBezTo>
                <a:cubicBezTo>
                  <a:pt x="1056818" y="1902402"/>
                  <a:pt x="1048147" y="1894920"/>
                  <a:pt x="1037791" y="1892541"/>
                </a:cubicBezTo>
                <a:cubicBezTo>
                  <a:pt x="1029367" y="1890608"/>
                  <a:pt x="989182" y="1890559"/>
                  <a:pt x="924022" y="1890708"/>
                </a:cubicBezTo>
                <a:cubicBezTo>
                  <a:pt x="906382" y="1890708"/>
                  <a:pt x="887850" y="1890708"/>
                  <a:pt x="871053" y="1890708"/>
                </a:cubicBezTo>
                <a:cubicBezTo>
                  <a:pt x="869963" y="1861027"/>
                  <a:pt x="868476" y="1800872"/>
                  <a:pt x="871201" y="1788782"/>
                </a:cubicBezTo>
                <a:cubicBezTo>
                  <a:pt x="872787" y="1781845"/>
                  <a:pt x="877742" y="1776097"/>
                  <a:pt x="884084" y="1773768"/>
                </a:cubicBezTo>
                <a:cubicBezTo>
                  <a:pt x="891319" y="1771142"/>
                  <a:pt x="899842" y="1773074"/>
                  <a:pt x="908067" y="1779268"/>
                </a:cubicBezTo>
                <a:cubicBezTo>
                  <a:pt x="920306" y="1788534"/>
                  <a:pt x="943248" y="1793192"/>
                  <a:pt x="961681" y="1783628"/>
                </a:cubicBezTo>
                <a:cubicBezTo>
                  <a:pt x="971343" y="1778624"/>
                  <a:pt x="987447" y="1765295"/>
                  <a:pt x="986308" y="1732740"/>
                </a:cubicBezTo>
                <a:cubicBezTo>
                  <a:pt x="987447" y="1699838"/>
                  <a:pt x="971343" y="1686509"/>
                  <a:pt x="961681" y="1681504"/>
                </a:cubicBezTo>
                <a:cubicBezTo>
                  <a:pt x="943248" y="1671941"/>
                  <a:pt x="920306" y="1676599"/>
                  <a:pt x="908067" y="1685865"/>
                </a:cubicBezTo>
                <a:cubicBezTo>
                  <a:pt x="899842" y="1692059"/>
                  <a:pt x="891319" y="1693991"/>
                  <a:pt x="884084" y="1691365"/>
                </a:cubicBezTo>
                <a:cubicBezTo>
                  <a:pt x="877742" y="1689036"/>
                  <a:pt x="872787" y="1683288"/>
                  <a:pt x="871201" y="1676351"/>
                </a:cubicBezTo>
                <a:cubicBezTo>
                  <a:pt x="868377" y="1663963"/>
                  <a:pt x="870062" y="1600985"/>
                  <a:pt x="871152" y="1572196"/>
                </a:cubicBezTo>
                <a:cubicBezTo>
                  <a:pt x="886265" y="1572245"/>
                  <a:pt x="903954" y="1572196"/>
                  <a:pt x="924022" y="1572196"/>
                </a:cubicBezTo>
                <a:cubicBezTo>
                  <a:pt x="972582" y="1572047"/>
                  <a:pt x="1027633" y="1571948"/>
                  <a:pt x="1035561" y="1573781"/>
                </a:cubicBezTo>
                <a:cubicBezTo>
                  <a:pt x="1042696" y="1575416"/>
                  <a:pt x="1048643" y="1580470"/>
                  <a:pt x="1051021" y="1587011"/>
                </a:cubicBezTo>
                <a:cubicBezTo>
                  <a:pt x="1053697" y="1594444"/>
                  <a:pt x="1051715" y="1603165"/>
                  <a:pt x="1045372" y="1611588"/>
                </a:cubicBezTo>
                <a:cubicBezTo>
                  <a:pt x="1035908" y="1624075"/>
                  <a:pt x="1031151" y="1647463"/>
                  <a:pt x="1040913" y="1666243"/>
                </a:cubicBezTo>
                <a:cubicBezTo>
                  <a:pt x="1046016" y="1676153"/>
                  <a:pt x="1059742" y="1692604"/>
                  <a:pt x="1092842" y="1691415"/>
                </a:cubicBezTo>
                <a:cubicBezTo>
                  <a:pt x="1126437" y="1692604"/>
                  <a:pt x="1139965" y="1676153"/>
                  <a:pt x="1145118" y="1666243"/>
                </a:cubicBezTo>
                <a:cubicBezTo>
                  <a:pt x="1154830" y="1647463"/>
                  <a:pt x="1150073" y="1624075"/>
                  <a:pt x="1140658" y="1611588"/>
                </a:cubicBezTo>
                <a:cubicBezTo>
                  <a:pt x="1134316" y="1603165"/>
                  <a:pt x="1132284" y="1594444"/>
                  <a:pt x="1135009" y="1587011"/>
                </a:cubicBezTo>
                <a:cubicBezTo>
                  <a:pt x="1137388" y="1580470"/>
                  <a:pt x="1143284" y="1575416"/>
                  <a:pt x="1150420" y="1573781"/>
                </a:cubicBezTo>
                <a:cubicBezTo>
                  <a:pt x="1155325" y="1572641"/>
                  <a:pt x="1174997" y="1571898"/>
                  <a:pt x="1200763" y="1571403"/>
                </a:cubicBezTo>
                <a:cubicBezTo>
                  <a:pt x="1200020" y="1590331"/>
                  <a:pt x="1197543" y="1663369"/>
                  <a:pt x="1201011" y="1678531"/>
                </a:cubicBezTo>
                <a:cubicBezTo>
                  <a:pt x="1203340" y="1688739"/>
                  <a:pt x="1210674" y="1697212"/>
                  <a:pt x="1220187" y="1700681"/>
                </a:cubicBezTo>
                <a:cubicBezTo>
                  <a:pt x="1230692" y="1704496"/>
                  <a:pt x="1242535" y="1702068"/>
                  <a:pt x="1253485" y="1693743"/>
                </a:cubicBezTo>
                <a:cubicBezTo>
                  <a:pt x="1263296" y="1686311"/>
                  <a:pt x="1281729" y="1682595"/>
                  <a:pt x="1296595" y="1690275"/>
                </a:cubicBezTo>
                <a:cubicBezTo>
                  <a:pt x="1309924" y="1697212"/>
                  <a:pt x="1316564" y="1711780"/>
                  <a:pt x="1315870" y="1732740"/>
                </a:cubicBezTo>
                <a:cubicBezTo>
                  <a:pt x="1316564" y="1753353"/>
                  <a:pt x="1309924" y="1767921"/>
                  <a:pt x="1296595" y="1774858"/>
                </a:cubicBezTo>
                <a:cubicBezTo>
                  <a:pt x="1281779" y="1782538"/>
                  <a:pt x="1263346" y="1778773"/>
                  <a:pt x="1253485" y="1771389"/>
                </a:cubicBezTo>
                <a:cubicBezTo>
                  <a:pt x="1242535" y="1763065"/>
                  <a:pt x="1230692" y="1760637"/>
                  <a:pt x="1220187" y="1764452"/>
                </a:cubicBezTo>
                <a:cubicBezTo>
                  <a:pt x="1210674" y="1767921"/>
                  <a:pt x="1203340" y="1776394"/>
                  <a:pt x="1201011" y="1786602"/>
                </a:cubicBezTo>
                <a:cubicBezTo>
                  <a:pt x="1197741" y="1801021"/>
                  <a:pt x="1199822" y="1868013"/>
                  <a:pt x="1200615" y="1890708"/>
                </a:cubicBezTo>
                <a:close/>
                <a:moveTo>
                  <a:pt x="861142" y="1890658"/>
                </a:moveTo>
                <a:cubicBezTo>
                  <a:pt x="836367" y="1890509"/>
                  <a:pt x="816943" y="1890113"/>
                  <a:pt x="812484" y="1889072"/>
                </a:cubicBezTo>
                <a:cubicBezTo>
                  <a:pt x="805348" y="1887437"/>
                  <a:pt x="799452" y="1882383"/>
                  <a:pt x="797073" y="1875892"/>
                </a:cubicBezTo>
                <a:cubicBezTo>
                  <a:pt x="794348" y="1868410"/>
                  <a:pt x="796330" y="1859689"/>
                  <a:pt x="802722" y="1851265"/>
                </a:cubicBezTo>
                <a:cubicBezTo>
                  <a:pt x="812137" y="1838778"/>
                  <a:pt x="816894" y="1815390"/>
                  <a:pt x="807132" y="1796611"/>
                </a:cubicBezTo>
                <a:cubicBezTo>
                  <a:pt x="802028" y="1786750"/>
                  <a:pt x="788352" y="1770299"/>
                  <a:pt x="755203" y="1771439"/>
                </a:cubicBezTo>
                <a:cubicBezTo>
                  <a:pt x="721657" y="1770349"/>
                  <a:pt x="708080" y="1786750"/>
                  <a:pt x="702976" y="1796611"/>
                </a:cubicBezTo>
                <a:cubicBezTo>
                  <a:pt x="693215" y="1815390"/>
                  <a:pt x="697972" y="1838778"/>
                  <a:pt x="707386" y="1851265"/>
                </a:cubicBezTo>
                <a:cubicBezTo>
                  <a:pt x="713779" y="1859689"/>
                  <a:pt x="715761" y="1868410"/>
                  <a:pt x="713035" y="1875892"/>
                </a:cubicBezTo>
                <a:cubicBezTo>
                  <a:pt x="710657" y="1882383"/>
                  <a:pt x="704760" y="1887437"/>
                  <a:pt x="697625" y="1889072"/>
                </a:cubicBezTo>
                <a:cubicBezTo>
                  <a:pt x="687418" y="1891401"/>
                  <a:pt x="620524" y="1892293"/>
                  <a:pt x="567802" y="1891699"/>
                </a:cubicBezTo>
                <a:cubicBezTo>
                  <a:pt x="566712" y="1862414"/>
                  <a:pt x="565126" y="1800971"/>
                  <a:pt x="567901" y="1788782"/>
                </a:cubicBezTo>
                <a:cubicBezTo>
                  <a:pt x="569487" y="1781845"/>
                  <a:pt x="574442" y="1776097"/>
                  <a:pt x="580784" y="1773768"/>
                </a:cubicBezTo>
                <a:cubicBezTo>
                  <a:pt x="588019" y="1771142"/>
                  <a:pt x="596541" y="1773074"/>
                  <a:pt x="604767" y="1779268"/>
                </a:cubicBezTo>
                <a:cubicBezTo>
                  <a:pt x="617006" y="1788534"/>
                  <a:pt x="639948" y="1793192"/>
                  <a:pt x="658331" y="1783628"/>
                </a:cubicBezTo>
                <a:cubicBezTo>
                  <a:pt x="668043" y="1778624"/>
                  <a:pt x="684098" y="1765295"/>
                  <a:pt x="683008" y="1732740"/>
                </a:cubicBezTo>
                <a:cubicBezTo>
                  <a:pt x="684098" y="1699838"/>
                  <a:pt x="668043" y="1686509"/>
                  <a:pt x="658331" y="1681504"/>
                </a:cubicBezTo>
                <a:cubicBezTo>
                  <a:pt x="639948" y="1671941"/>
                  <a:pt x="617006" y="1676599"/>
                  <a:pt x="604767" y="1685865"/>
                </a:cubicBezTo>
                <a:cubicBezTo>
                  <a:pt x="596541" y="1692059"/>
                  <a:pt x="588019" y="1693991"/>
                  <a:pt x="580784" y="1691365"/>
                </a:cubicBezTo>
                <a:cubicBezTo>
                  <a:pt x="574442" y="1689036"/>
                  <a:pt x="569487" y="1683288"/>
                  <a:pt x="567901" y="1676351"/>
                </a:cubicBezTo>
                <a:cubicBezTo>
                  <a:pt x="565077" y="1663963"/>
                  <a:pt x="566761" y="1600885"/>
                  <a:pt x="567852" y="1572146"/>
                </a:cubicBezTo>
                <a:cubicBezTo>
                  <a:pt x="578604" y="1572146"/>
                  <a:pt x="589753" y="1572146"/>
                  <a:pt x="600506" y="1572196"/>
                </a:cubicBezTo>
                <a:cubicBezTo>
                  <a:pt x="655061" y="1572295"/>
                  <a:pt x="691431" y="1572245"/>
                  <a:pt x="699855" y="1570313"/>
                </a:cubicBezTo>
                <a:cubicBezTo>
                  <a:pt x="710211" y="1567934"/>
                  <a:pt x="718833" y="1560501"/>
                  <a:pt x="722351" y="1550839"/>
                </a:cubicBezTo>
                <a:cubicBezTo>
                  <a:pt x="726265" y="1540136"/>
                  <a:pt x="723788" y="1528046"/>
                  <a:pt x="715315" y="1516847"/>
                </a:cubicBezTo>
                <a:cubicBezTo>
                  <a:pt x="707733" y="1506788"/>
                  <a:pt x="703868" y="1487910"/>
                  <a:pt x="711747" y="1472747"/>
                </a:cubicBezTo>
                <a:cubicBezTo>
                  <a:pt x="718833" y="1459071"/>
                  <a:pt x="733748" y="1452332"/>
                  <a:pt x="755203" y="1452927"/>
                </a:cubicBezTo>
                <a:cubicBezTo>
                  <a:pt x="776411" y="1452382"/>
                  <a:pt x="791276" y="1459071"/>
                  <a:pt x="798362" y="1472747"/>
                </a:cubicBezTo>
                <a:cubicBezTo>
                  <a:pt x="806240" y="1487910"/>
                  <a:pt x="802425" y="1506788"/>
                  <a:pt x="794794" y="1516847"/>
                </a:cubicBezTo>
                <a:cubicBezTo>
                  <a:pt x="786370" y="1528046"/>
                  <a:pt x="783843" y="1540136"/>
                  <a:pt x="787758" y="1550839"/>
                </a:cubicBezTo>
                <a:cubicBezTo>
                  <a:pt x="791276" y="1560501"/>
                  <a:pt x="799898" y="1567934"/>
                  <a:pt x="810254" y="1570313"/>
                </a:cubicBezTo>
                <a:cubicBezTo>
                  <a:pt x="815506" y="1571502"/>
                  <a:pt x="833047" y="1571997"/>
                  <a:pt x="861242" y="1572146"/>
                </a:cubicBezTo>
                <a:cubicBezTo>
                  <a:pt x="860498" y="1592214"/>
                  <a:pt x="858120" y="1663617"/>
                  <a:pt x="861539" y="1678531"/>
                </a:cubicBezTo>
                <a:cubicBezTo>
                  <a:pt x="863868" y="1688739"/>
                  <a:pt x="871201" y="1697212"/>
                  <a:pt x="880665" y="1700681"/>
                </a:cubicBezTo>
                <a:cubicBezTo>
                  <a:pt x="891220" y="1704496"/>
                  <a:pt x="903062" y="1702068"/>
                  <a:pt x="914013" y="1693743"/>
                </a:cubicBezTo>
                <a:cubicBezTo>
                  <a:pt x="923874" y="1686360"/>
                  <a:pt x="942307" y="1682595"/>
                  <a:pt x="957073" y="1690275"/>
                </a:cubicBezTo>
                <a:cubicBezTo>
                  <a:pt x="970451" y="1697212"/>
                  <a:pt x="977091" y="1711780"/>
                  <a:pt x="976398" y="1732740"/>
                </a:cubicBezTo>
                <a:cubicBezTo>
                  <a:pt x="977091" y="1753353"/>
                  <a:pt x="970451" y="1767921"/>
                  <a:pt x="957122" y="1774858"/>
                </a:cubicBezTo>
                <a:cubicBezTo>
                  <a:pt x="942307" y="1782538"/>
                  <a:pt x="923874" y="1778773"/>
                  <a:pt x="914013" y="1771389"/>
                </a:cubicBezTo>
                <a:cubicBezTo>
                  <a:pt x="903062" y="1763065"/>
                  <a:pt x="891220" y="1760637"/>
                  <a:pt x="880715" y="1764452"/>
                </a:cubicBezTo>
                <a:cubicBezTo>
                  <a:pt x="871201" y="1767921"/>
                  <a:pt x="863868" y="1776394"/>
                  <a:pt x="861539" y="1786602"/>
                </a:cubicBezTo>
                <a:cubicBezTo>
                  <a:pt x="858269" y="1801021"/>
                  <a:pt x="860350" y="1867964"/>
                  <a:pt x="861142" y="1890658"/>
                </a:cubicBezTo>
                <a:close/>
                <a:moveTo>
                  <a:pt x="683008" y="1075895"/>
                </a:moveTo>
                <a:cubicBezTo>
                  <a:pt x="684098" y="1042994"/>
                  <a:pt x="668043" y="1029664"/>
                  <a:pt x="658331" y="1024660"/>
                </a:cubicBezTo>
                <a:cubicBezTo>
                  <a:pt x="639948" y="1015096"/>
                  <a:pt x="617006" y="1019754"/>
                  <a:pt x="604767" y="1029020"/>
                </a:cubicBezTo>
                <a:cubicBezTo>
                  <a:pt x="596541" y="1035214"/>
                  <a:pt x="588019" y="1037147"/>
                  <a:pt x="580784" y="1034520"/>
                </a:cubicBezTo>
                <a:cubicBezTo>
                  <a:pt x="574442" y="1032191"/>
                  <a:pt x="569487" y="1026444"/>
                  <a:pt x="567901" y="1019507"/>
                </a:cubicBezTo>
                <a:cubicBezTo>
                  <a:pt x="565126" y="1007267"/>
                  <a:pt x="566712" y="945527"/>
                  <a:pt x="567802" y="916292"/>
                </a:cubicBezTo>
                <a:cubicBezTo>
                  <a:pt x="621416" y="916936"/>
                  <a:pt x="688855" y="915995"/>
                  <a:pt x="699855" y="913468"/>
                </a:cubicBezTo>
                <a:cubicBezTo>
                  <a:pt x="710211" y="911089"/>
                  <a:pt x="718833" y="903657"/>
                  <a:pt x="722351" y="893994"/>
                </a:cubicBezTo>
                <a:cubicBezTo>
                  <a:pt x="726265" y="883291"/>
                  <a:pt x="723788" y="871201"/>
                  <a:pt x="715315" y="860003"/>
                </a:cubicBezTo>
                <a:cubicBezTo>
                  <a:pt x="707733" y="849944"/>
                  <a:pt x="703868" y="831065"/>
                  <a:pt x="711747" y="815903"/>
                </a:cubicBezTo>
                <a:cubicBezTo>
                  <a:pt x="718833" y="802226"/>
                  <a:pt x="733797" y="795389"/>
                  <a:pt x="755203" y="796082"/>
                </a:cubicBezTo>
                <a:cubicBezTo>
                  <a:pt x="776361" y="795339"/>
                  <a:pt x="791276" y="802226"/>
                  <a:pt x="798362" y="815903"/>
                </a:cubicBezTo>
                <a:cubicBezTo>
                  <a:pt x="806240" y="831065"/>
                  <a:pt x="802425" y="849944"/>
                  <a:pt x="794794" y="860003"/>
                </a:cubicBezTo>
                <a:cubicBezTo>
                  <a:pt x="786370" y="871201"/>
                  <a:pt x="783843" y="883291"/>
                  <a:pt x="787758" y="893994"/>
                </a:cubicBezTo>
                <a:cubicBezTo>
                  <a:pt x="791276" y="903657"/>
                  <a:pt x="799898" y="911089"/>
                  <a:pt x="810254" y="913468"/>
                </a:cubicBezTo>
                <a:cubicBezTo>
                  <a:pt x="815506" y="914657"/>
                  <a:pt x="833047" y="915153"/>
                  <a:pt x="861242" y="915301"/>
                </a:cubicBezTo>
                <a:cubicBezTo>
                  <a:pt x="860498" y="935369"/>
                  <a:pt x="858120" y="1006722"/>
                  <a:pt x="861539" y="1021687"/>
                </a:cubicBezTo>
                <a:cubicBezTo>
                  <a:pt x="863868" y="1031894"/>
                  <a:pt x="871201" y="1040367"/>
                  <a:pt x="880665" y="1043836"/>
                </a:cubicBezTo>
                <a:cubicBezTo>
                  <a:pt x="891220" y="1047651"/>
                  <a:pt x="903062" y="1045223"/>
                  <a:pt x="914013" y="1036899"/>
                </a:cubicBezTo>
                <a:cubicBezTo>
                  <a:pt x="923874" y="1029466"/>
                  <a:pt x="942257" y="1025750"/>
                  <a:pt x="957122" y="1033430"/>
                </a:cubicBezTo>
                <a:cubicBezTo>
                  <a:pt x="970451" y="1040367"/>
                  <a:pt x="977091" y="1054935"/>
                  <a:pt x="976398" y="1075895"/>
                </a:cubicBezTo>
                <a:cubicBezTo>
                  <a:pt x="977091" y="1096508"/>
                  <a:pt x="970451" y="1111076"/>
                  <a:pt x="957122" y="1117964"/>
                </a:cubicBezTo>
                <a:cubicBezTo>
                  <a:pt x="942257" y="1125694"/>
                  <a:pt x="923874" y="1121928"/>
                  <a:pt x="914013" y="1114545"/>
                </a:cubicBezTo>
                <a:cubicBezTo>
                  <a:pt x="903062" y="1106220"/>
                  <a:pt x="891220" y="1103792"/>
                  <a:pt x="880665" y="1107608"/>
                </a:cubicBezTo>
                <a:cubicBezTo>
                  <a:pt x="871201" y="1111076"/>
                  <a:pt x="863868" y="1119549"/>
                  <a:pt x="861539" y="1129707"/>
                </a:cubicBezTo>
                <a:cubicBezTo>
                  <a:pt x="858269" y="1144176"/>
                  <a:pt x="860350" y="1211169"/>
                  <a:pt x="861142" y="1233863"/>
                </a:cubicBezTo>
                <a:cubicBezTo>
                  <a:pt x="833047" y="1234012"/>
                  <a:pt x="815506" y="1234507"/>
                  <a:pt x="810303" y="1235696"/>
                </a:cubicBezTo>
                <a:cubicBezTo>
                  <a:pt x="799898" y="1238075"/>
                  <a:pt x="791276" y="1245507"/>
                  <a:pt x="787758" y="1255170"/>
                </a:cubicBezTo>
                <a:cubicBezTo>
                  <a:pt x="783843" y="1265873"/>
                  <a:pt x="786370" y="1277963"/>
                  <a:pt x="794794" y="1289162"/>
                </a:cubicBezTo>
                <a:cubicBezTo>
                  <a:pt x="802425" y="1299221"/>
                  <a:pt x="806240" y="1318099"/>
                  <a:pt x="798362" y="1333262"/>
                </a:cubicBezTo>
                <a:cubicBezTo>
                  <a:pt x="791276" y="1346938"/>
                  <a:pt x="776361" y="1353825"/>
                  <a:pt x="754906" y="1353082"/>
                </a:cubicBezTo>
                <a:cubicBezTo>
                  <a:pt x="733797" y="1353776"/>
                  <a:pt x="718833" y="1346938"/>
                  <a:pt x="711747" y="1333262"/>
                </a:cubicBezTo>
                <a:cubicBezTo>
                  <a:pt x="703868" y="1318099"/>
                  <a:pt x="707733" y="1299221"/>
                  <a:pt x="715315" y="1289162"/>
                </a:cubicBezTo>
                <a:cubicBezTo>
                  <a:pt x="723788" y="1277963"/>
                  <a:pt x="726265" y="1265873"/>
                  <a:pt x="722351" y="1255170"/>
                </a:cubicBezTo>
                <a:cubicBezTo>
                  <a:pt x="718833" y="1245507"/>
                  <a:pt x="710211" y="1238075"/>
                  <a:pt x="699855" y="1235696"/>
                </a:cubicBezTo>
                <a:cubicBezTo>
                  <a:pt x="691431" y="1233764"/>
                  <a:pt x="655011" y="1233714"/>
                  <a:pt x="600506" y="1233813"/>
                </a:cubicBezTo>
                <a:cubicBezTo>
                  <a:pt x="589703" y="1233863"/>
                  <a:pt x="578555" y="1233913"/>
                  <a:pt x="567753" y="1233863"/>
                </a:cubicBezTo>
                <a:cubicBezTo>
                  <a:pt x="566662" y="1204232"/>
                  <a:pt x="565126" y="1143978"/>
                  <a:pt x="567901" y="1131937"/>
                </a:cubicBezTo>
                <a:cubicBezTo>
                  <a:pt x="569487" y="1125000"/>
                  <a:pt x="574442" y="1119252"/>
                  <a:pt x="580784" y="1116923"/>
                </a:cubicBezTo>
                <a:cubicBezTo>
                  <a:pt x="588019" y="1114248"/>
                  <a:pt x="596541" y="1116230"/>
                  <a:pt x="604767" y="1122423"/>
                </a:cubicBezTo>
                <a:cubicBezTo>
                  <a:pt x="617006" y="1131689"/>
                  <a:pt x="639948" y="1136347"/>
                  <a:pt x="658331" y="1126784"/>
                </a:cubicBezTo>
                <a:cubicBezTo>
                  <a:pt x="668043" y="1121779"/>
                  <a:pt x="684098" y="1108401"/>
                  <a:pt x="683008" y="1075895"/>
                </a:cubicBezTo>
                <a:close/>
                <a:moveTo>
                  <a:pt x="683008" y="747473"/>
                </a:moveTo>
                <a:cubicBezTo>
                  <a:pt x="684098" y="714571"/>
                  <a:pt x="668043" y="701242"/>
                  <a:pt x="658331" y="696237"/>
                </a:cubicBezTo>
                <a:cubicBezTo>
                  <a:pt x="639948" y="686674"/>
                  <a:pt x="617006" y="691332"/>
                  <a:pt x="604767" y="700598"/>
                </a:cubicBezTo>
                <a:cubicBezTo>
                  <a:pt x="596541" y="706792"/>
                  <a:pt x="588019" y="708724"/>
                  <a:pt x="580784" y="706098"/>
                </a:cubicBezTo>
                <a:cubicBezTo>
                  <a:pt x="574442" y="703769"/>
                  <a:pt x="569487" y="698021"/>
                  <a:pt x="567901" y="691084"/>
                </a:cubicBezTo>
                <a:cubicBezTo>
                  <a:pt x="565077" y="678697"/>
                  <a:pt x="566761" y="615618"/>
                  <a:pt x="567852" y="586829"/>
                </a:cubicBezTo>
                <a:cubicBezTo>
                  <a:pt x="578604" y="586829"/>
                  <a:pt x="589703" y="586879"/>
                  <a:pt x="600506" y="586879"/>
                </a:cubicBezTo>
                <a:cubicBezTo>
                  <a:pt x="655011" y="587028"/>
                  <a:pt x="691431" y="586978"/>
                  <a:pt x="699855" y="585046"/>
                </a:cubicBezTo>
                <a:cubicBezTo>
                  <a:pt x="710211" y="582667"/>
                  <a:pt x="718833" y="575185"/>
                  <a:pt x="722351" y="565572"/>
                </a:cubicBezTo>
                <a:cubicBezTo>
                  <a:pt x="726265" y="554820"/>
                  <a:pt x="723788" y="542779"/>
                  <a:pt x="715315" y="531580"/>
                </a:cubicBezTo>
                <a:cubicBezTo>
                  <a:pt x="707733" y="521522"/>
                  <a:pt x="703868" y="502643"/>
                  <a:pt x="711747" y="487480"/>
                </a:cubicBezTo>
                <a:cubicBezTo>
                  <a:pt x="718833" y="473804"/>
                  <a:pt x="733748" y="466917"/>
                  <a:pt x="755203" y="467660"/>
                </a:cubicBezTo>
                <a:cubicBezTo>
                  <a:pt x="776312" y="466966"/>
                  <a:pt x="791276" y="473804"/>
                  <a:pt x="798362" y="487480"/>
                </a:cubicBezTo>
                <a:cubicBezTo>
                  <a:pt x="806240" y="502643"/>
                  <a:pt x="802425" y="521522"/>
                  <a:pt x="794794" y="531580"/>
                </a:cubicBezTo>
                <a:cubicBezTo>
                  <a:pt x="786370" y="542779"/>
                  <a:pt x="783843" y="554820"/>
                  <a:pt x="787758" y="565572"/>
                </a:cubicBezTo>
                <a:cubicBezTo>
                  <a:pt x="791276" y="575185"/>
                  <a:pt x="799898" y="582667"/>
                  <a:pt x="810254" y="585046"/>
                </a:cubicBezTo>
                <a:cubicBezTo>
                  <a:pt x="815506" y="586235"/>
                  <a:pt x="833047" y="586730"/>
                  <a:pt x="861242" y="586879"/>
                </a:cubicBezTo>
                <a:cubicBezTo>
                  <a:pt x="860498" y="606947"/>
                  <a:pt x="858120" y="678300"/>
                  <a:pt x="861539" y="693264"/>
                </a:cubicBezTo>
                <a:cubicBezTo>
                  <a:pt x="863868" y="703472"/>
                  <a:pt x="871201" y="711945"/>
                  <a:pt x="880665" y="715414"/>
                </a:cubicBezTo>
                <a:cubicBezTo>
                  <a:pt x="891220" y="719229"/>
                  <a:pt x="903062" y="716801"/>
                  <a:pt x="914013" y="708476"/>
                </a:cubicBezTo>
                <a:cubicBezTo>
                  <a:pt x="923874" y="701044"/>
                  <a:pt x="942257" y="697328"/>
                  <a:pt x="957122" y="705008"/>
                </a:cubicBezTo>
                <a:cubicBezTo>
                  <a:pt x="970451" y="711945"/>
                  <a:pt x="977091" y="726513"/>
                  <a:pt x="976398" y="747473"/>
                </a:cubicBezTo>
                <a:cubicBezTo>
                  <a:pt x="977091" y="768086"/>
                  <a:pt x="970451" y="782654"/>
                  <a:pt x="957122" y="789542"/>
                </a:cubicBezTo>
                <a:cubicBezTo>
                  <a:pt x="942257" y="797271"/>
                  <a:pt x="923874" y="793506"/>
                  <a:pt x="914013" y="786073"/>
                </a:cubicBezTo>
                <a:cubicBezTo>
                  <a:pt x="903062" y="777798"/>
                  <a:pt x="891220" y="775370"/>
                  <a:pt x="880665" y="779185"/>
                </a:cubicBezTo>
                <a:cubicBezTo>
                  <a:pt x="871201" y="782654"/>
                  <a:pt x="863868" y="791127"/>
                  <a:pt x="861539" y="801285"/>
                </a:cubicBezTo>
                <a:cubicBezTo>
                  <a:pt x="858269" y="815754"/>
                  <a:pt x="860350" y="882697"/>
                  <a:pt x="861142" y="905391"/>
                </a:cubicBezTo>
                <a:cubicBezTo>
                  <a:pt x="836367" y="905243"/>
                  <a:pt x="816943" y="904846"/>
                  <a:pt x="812484" y="903805"/>
                </a:cubicBezTo>
                <a:cubicBezTo>
                  <a:pt x="805348" y="902170"/>
                  <a:pt x="799452" y="897116"/>
                  <a:pt x="797073" y="890575"/>
                </a:cubicBezTo>
                <a:cubicBezTo>
                  <a:pt x="794348" y="883143"/>
                  <a:pt x="796330" y="874422"/>
                  <a:pt x="802722" y="865998"/>
                </a:cubicBezTo>
                <a:cubicBezTo>
                  <a:pt x="812137" y="853512"/>
                  <a:pt x="816894" y="830124"/>
                  <a:pt x="807132" y="811344"/>
                </a:cubicBezTo>
                <a:cubicBezTo>
                  <a:pt x="802028" y="801434"/>
                  <a:pt x="788402" y="785082"/>
                  <a:pt x="755203" y="786172"/>
                </a:cubicBezTo>
                <a:cubicBezTo>
                  <a:pt x="721707" y="785131"/>
                  <a:pt x="708080" y="801434"/>
                  <a:pt x="702976" y="811344"/>
                </a:cubicBezTo>
                <a:cubicBezTo>
                  <a:pt x="693215" y="830124"/>
                  <a:pt x="697972" y="853512"/>
                  <a:pt x="707386" y="865998"/>
                </a:cubicBezTo>
                <a:cubicBezTo>
                  <a:pt x="713779" y="874422"/>
                  <a:pt x="715761" y="883143"/>
                  <a:pt x="713035" y="890575"/>
                </a:cubicBezTo>
                <a:cubicBezTo>
                  <a:pt x="710657" y="897116"/>
                  <a:pt x="704760" y="902170"/>
                  <a:pt x="697625" y="903805"/>
                </a:cubicBezTo>
                <a:cubicBezTo>
                  <a:pt x="687418" y="906134"/>
                  <a:pt x="620524" y="907026"/>
                  <a:pt x="567802" y="906432"/>
                </a:cubicBezTo>
                <a:cubicBezTo>
                  <a:pt x="566712" y="877147"/>
                  <a:pt x="565126" y="815704"/>
                  <a:pt x="567901" y="803515"/>
                </a:cubicBezTo>
                <a:cubicBezTo>
                  <a:pt x="569487" y="796578"/>
                  <a:pt x="574442" y="790830"/>
                  <a:pt x="580784" y="788501"/>
                </a:cubicBezTo>
                <a:cubicBezTo>
                  <a:pt x="588019" y="785825"/>
                  <a:pt x="596541" y="787807"/>
                  <a:pt x="604767" y="794001"/>
                </a:cubicBezTo>
                <a:cubicBezTo>
                  <a:pt x="617006" y="803267"/>
                  <a:pt x="639948" y="807925"/>
                  <a:pt x="658331" y="798362"/>
                </a:cubicBezTo>
                <a:cubicBezTo>
                  <a:pt x="668043" y="793357"/>
                  <a:pt x="684098" y="779978"/>
                  <a:pt x="683008" y="747473"/>
                </a:cubicBezTo>
                <a:close/>
                <a:moveTo>
                  <a:pt x="1040913" y="680976"/>
                </a:moveTo>
                <a:cubicBezTo>
                  <a:pt x="1046016" y="690886"/>
                  <a:pt x="1059643" y="707287"/>
                  <a:pt x="1092842" y="706148"/>
                </a:cubicBezTo>
                <a:cubicBezTo>
                  <a:pt x="1126437" y="707188"/>
                  <a:pt x="1139965" y="690886"/>
                  <a:pt x="1145118" y="680976"/>
                </a:cubicBezTo>
                <a:cubicBezTo>
                  <a:pt x="1154830" y="662196"/>
                  <a:pt x="1150073" y="638808"/>
                  <a:pt x="1140658" y="626321"/>
                </a:cubicBezTo>
                <a:cubicBezTo>
                  <a:pt x="1134316" y="617898"/>
                  <a:pt x="1132284" y="609177"/>
                  <a:pt x="1135009" y="601744"/>
                </a:cubicBezTo>
                <a:cubicBezTo>
                  <a:pt x="1137388" y="595204"/>
                  <a:pt x="1143284" y="590149"/>
                  <a:pt x="1150420" y="588514"/>
                </a:cubicBezTo>
                <a:cubicBezTo>
                  <a:pt x="1155276" y="587375"/>
                  <a:pt x="1174997" y="586582"/>
                  <a:pt x="1200763" y="586136"/>
                </a:cubicBezTo>
                <a:cubicBezTo>
                  <a:pt x="1200020" y="605064"/>
                  <a:pt x="1197543" y="678102"/>
                  <a:pt x="1201011" y="693264"/>
                </a:cubicBezTo>
                <a:cubicBezTo>
                  <a:pt x="1203340" y="703472"/>
                  <a:pt x="1210674" y="711945"/>
                  <a:pt x="1220187" y="715414"/>
                </a:cubicBezTo>
                <a:cubicBezTo>
                  <a:pt x="1230692" y="719229"/>
                  <a:pt x="1242535" y="716751"/>
                  <a:pt x="1253485" y="708476"/>
                </a:cubicBezTo>
                <a:cubicBezTo>
                  <a:pt x="1263296" y="701044"/>
                  <a:pt x="1281729" y="697328"/>
                  <a:pt x="1296595" y="705008"/>
                </a:cubicBezTo>
                <a:cubicBezTo>
                  <a:pt x="1309924" y="711945"/>
                  <a:pt x="1316564" y="726513"/>
                  <a:pt x="1315870" y="747473"/>
                </a:cubicBezTo>
                <a:cubicBezTo>
                  <a:pt x="1316564" y="768086"/>
                  <a:pt x="1309924" y="782654"/>
                  <a:pt x="1296595" y="789542"/>
                </a:cubicBezTo>
                <a:cubicBezTo>
                  <a:pt x="1281729" y="797271"/>
                  <a:pt x="1263296" y="793506"/>
                  <a:pt x="1253485" y="786073"/>
                </a:cubicBezTo>
                <a:cubicBezTo>
                  <a:pt x="1242535" y="777798"/>
                  <a:pt x="1230692" y="775370"/>
                  <a:pt x="1220187" y="779185"/>
                </a:cubicBezTo>
                <a:cubicBezTo>
                  <a:pt x="1210674" y="782654"/>
                  <a:pt x="1203340" y="791127"/>
                  <a:pt x="1201011" y="801285"/>
                </a:cubicBezTo>
                <a:cubicBezTo>
                  <a:pt x="1197741" y="815754"/>
                  <a:pt x="1199822" y="882746"/>
                  <a:pt x="1200615" y="905441"/>
                </a:cubicBezTo>
                <a:cubicBezTo>
                  <a:pt x="1171627" y="905589"/>
                  <a:pt x="1153541" y="906035"/>
                  <a:pt x="1148240" y="907274"/>
                </a:cubicBezTo>
                <a:cubicBezTo>
                  <a:pt x="1137834" y="909653"/>
                  <a:pt x="1129212" y="917085"/>
                  <a:pt x="1125694" y="926748"/>
                </a:cubicBezTo>
                <a:cubicBezTo>
                  <a:pt x="1121779" y="937450"/>
                  <a:pt x="1124307" y="949541"/>
                  <a:pt x="1132730" y="960739"/>
                </a:cubicBezTo>
                <a:cubicBezTo>
                  <a:pt x="1140361" y="970798"/>
                  <a:pt x="1144176" y="989677"/>
                  <a:pt x="1136298" y="1004839"/>
                </a:cubicBezTo>
                <a:cubicBezTo>
                  <a:pt x="1129212" y="1018516"/>
                  <a:pt x="1114297" y="1025403"/>
                  <a:pt x="1092842" y="1024660"/>
                </a:cubicBezTo>
                <a:cubicBezTo>
                  <a:pt x="1071733" y="1025403"/>
                  <a:pt x="1056818" y="1018516"/>
                  <a:pt x="1049683" y="1004839"/>
                </a:cubicBezTo>
                <a:cubicBezTo>
                  <a:pt x="1041805" y="989677"/>
                  <a:pt x="1045669" y="970798"/>
                  <a:pt x="1053251" y="960739"/>
                </a:cubicBezTo>
                <a:cubicBezTo>
                  <a:pt x="1061724" y="949541"/>
                  <a:pt x="1064202" y="937450"/>
                  <a:pt x="1060287" y="926748"/>
                </a:cubicBezTo>
                <a:cubicBezTo>
                  <a:pt x="1056818" y="917085"/>
                  <a:pt x="1048147" y="909653"/>
                  <a:pt x="1037791" y="907274"/>
                </a:cubicBezTo>
                <a:cubicBezTo>
                  <a:pt x="1029367" y="905342"/>
                  <a:pt x="989182" y="905292"/>
                  <a:pt x="924022" y="905391"/>
                </a:cubicBezTo>
                <a:cubicBezTo>
                  <a:pt x="906382" y="905441"/>
                  <a:pt x="887850" y="905490"/>
                  <a:pt x="871053" y="905441"/>
                </a:cubicBezTo>
                <a:cubicBezTo>
                  <a:pt x="869963" y="875760"/>
                  <a:pt x="868476" y="815556"/>
                  <a:pt x="871201" y="803515"/>
                </a:cubicBezTo>
                <a:cubicBezTo>
                  <a:pt x="872787" y="796578"/>
                  <a:pt x="877742" y="790830"/>
                  <a:pt x="884084" y="788501"/>
                </a:cubicBezTo>
                <a:cubicBezTo>
                  <a:pt x="891368" y="785825"/>
                  <a:pt x="899842" y="787807"/>
                  <a:pt x="908067" y="794001"/>
                </a:cubicBezTo>
                <a:cubicBezTo>
                  <a:pt x="920306" y="803267"/>
                  <a:pt x="943248" y="807925"/>
                  <a:pt x="961681" y="798362"/>
                </a:cubicBezTo>
                <a:cubicBezTo>
                  <a:pt x="971343" y="793357"/>
                  <a:pt x="987447" y="779978"/>
                  <a:pt x="986308" y="747473"/>
                </a:cubicBezTo>
                <a:cubicBezTo>
                  <a:pt x="987447" y="714571"/>
                  <a:pt x="971343" y="701242"/>
                  <a:pt x="961681" y="696237"/>
                </a:cubicBezTo>
                <a:cubicBezTo>
                  <a:pt x="943248" y="686674"/>
                  <a:pt x="920306" y="691332"/>
                  <a:pt x="908067" y="700598"/>
                </a:cubicBezTo>
                <a:cubicBezTo>
                  <a:pt x="899842" y="706792"/>
                  <a:pt x="891319" y="708724"/>
                  <a:pt x="884084" y="706098"/>
                </a:cubicBezTo>
                <a:cubicBezTo>
                  <a:pt x="877742" y="703769"/>
                  <a:pt x="872787" y="698021"/>
                  <a:pt x="871201" y="691084"/>
                </a:cubicBezTo>
                <a:cubicBezTo>
                  <a:pt x="868377" y="678697"/>
                  <a:pt x="870062" y="615718"/>
                  <a:pt x="871152" y="586929"/>
                </a:cubicBezTo>
                <a:cubicBezTo>
                  <a:pt x="886265" y="586929"/>
                  <a:pt x="903954" y="586929"/>
                  <a:pt x="924072" y="586879"/>
                </a:cubicBezTo>
                <a:cubicBezTo>
                  <a:pt x="972632" y="586780"/>
                  <a:pt x="1027633" y="586681"/>
                  <a:pt x="1035561" y="588514"/>
                </a:cubicBezTo>
                <a:cubicBezTo>
                  <a:pt x="1042696" y="590149"/>
                  <a:pt x="1048643" y="595204"/>
                  <a:pt x="1051021" y="601744"/>
                </a:cubicBezTo>
                <a:cubicBezTo>
                  <a:pt x="1053697" y="609177"/>
                  <a:pt x="1051715" y="617898"/>
                  <a:pt x="1045372" y="626321"/>
                </a:cubicBezTo>
                <a:cubicBezTo>
                  <a:pt x="1035908" y="638808"/>
                  <a:pt x="1031151" y="662196"/>
                  <a:pt x="1040913" y="680976"/>
                </a:cubicBezTo>
                <a:close/>
                <a:moveTo>
                  <a:pt x="1378849" y="680976"/>
                </a:moveTo>
                <a:cubicBezTo>
                  <a:pt x="1383804" y="690539"/>
                  <a:pt x="1396687" y="706197"/>
                  <a:pt x="1427557" y="706197"/>
                </a:cubicBezTo>
                <a:cubicBezTo>
                  <a:pt x="1428598" y="706197"/>
                  <a:pt x="1429688" y="706197"/>
                  <a:pt x="1430778" y="706197"/>
                </a:cubicBezTo>
                <a:cubicBezTo>
                  <a:pt x="1464225" y="707238"/>
                  <a:pt x="1477901" y="690936"/>
                  <a:pt x="1483054" y="681025"/>
                </a:cubicBezTo>
                <a:cubicBezTo>
                  <a:pt x="1492815" y="662246"/>
                  <a:pt x="1488009" y="638858"/>
                  <a:pt x="1478594" y="626371"/>
                </a:cubicBezTo>
                <a:cubicBezTo>
                  <a:pt x="1472252" y="617947"/>
                  <a:pt x="1470220" y="609226"/>
                  <a:pt x="1472946" y="601794"/>
                </a:cubicBezTo>
                <a:cubicBezTo>
                  <a:pt x="1475324" y="595253"/>
                  <a:pt x="1481221" y="590199"/>
                  <a:pt x="1488356" y="588564"/>
                </a:cubicBezTo>
                <a:cubicBezTo>
                  <a:pt x="1496334" y="586730"/>
                  <a:pt x="1551335" y="586829"/>
                  <a:pt x="1599895" y="586929"/>
                </a:cubicBezTo>
                <a:cubicBezTo>
                  <a:pt x="1606683" y="586978"/>
                  <a:pt x="1613125" y="586978"/>
                  <a:pt x="1619368" y="586978"/>
                </a:cubicBezTo>
                <a:cubicBezTo>
                  <a:pt x="1620458" y="615767"/>
                  <a:pt x="1622143" y="678746"/>
                  <a:pt x="1619318" y="691134"/>
                </a:cubicBezTo>
                <a:cubicBezTo>
                  <a:pt x="1617733" y="698071"/>
                  <a:pt x="1612778" y="703819"/>
                  <a:pt x="1606435" y="706148"/>
                </a:cubicBezTo>
                <a:cubicBezTo>
                  <a:pt x="1599201" y="708774"/>
                  <a:pt x="1590678" y="706841"/>
                  <a:pt x="1582453" y="700647"/>
                </a:cubicBezTo>
                <a:cubicBezTo>
                  <a:pt x="1570214" y="691382"/>
                  <a:pt x="1547272" y="686724"/>
                  <a:pt x="1528839" y="696287"/>
                </a:cubicBezTo>
                <a:cubicBezTo>
                  <a:pt x="1519176" y="701292"/>
                  <a:pt x="1503122" y="714621"/>
                  <a:pt x="1504212" y="747176"/>
                </a:cubicBezTo>
                <a:cubicBezTo>
                  <a:pt x="1503122" y="780028"/>
                  <a:pt x="1519176" y="793406"/>
                  <a:pt x="1528839" y="798411"/>
                </a:cubicBezTo>
                <a:cubicBezTo>
                  <a:pt x="1547272" y="807974"/>
                  <a:pt x="1570214" y="803317"/>
                  <a:pt x="1582453" y="794051"/>
                </a:cubicBezTo>
                <a:cubicBezTo>
                  <a:pt x="1590678" y="787857"/>
                  <a:pt x="1599201" y="785875"/>
                  <a:pt x="1606435" y="788551"/>
                </a:cubicBezTo>
                <a:cubicBezTo>
                  <a:pt x="1612778" y="790879"/>
                  <a:pt x="1617733" y="796627"/>
                  <a:pt x="1619318" y="803564"/>
                </a:cubicBezTo>
                <a:cubicBezTo>
                  <a:pt x="1622093" y="815803"/>
                  <a:pt x="1620508" y="877445"/>
                  <a:pt x="1619418" y="906679"/>
                </a:cubicBezTo>
                <a:cubicBezTo>
                  <a:pt x="1562087" y="906927"/>
                  <a:pt x="1497770" y="906035"/>
                  <a:pt x="1488356" y="903855"/>
                </a:cubicBezTo>
                <a:cubicBezTo>
                  <a:pt x="1481221" y="902220"/>
                  <a:pt x="1475324" y="897166"/>
                  <a:pt x="1472946" y="890625"/>
                </a:cubicBezTo>
                <a:cubicBezTo>
                  <a:pt x="1470220" y="883192"/>
                  <a:pt x="1472252" y="874471"/>
                  <a:pt x="1478594" y="866048"/>
                </a:cubicBezTo>
                <a:cubicBezTo>
                  <a:pt x="1488009" y="853561"/>
                  <a:pt x="1492815" y="830173"/>
                  <a:pt x="1483054" y="811393"/>
                </a:cubicBezTo>
                <a:cubicBezTo>
                  <a:pt x="1477901" y="801483"/>
                  <a:pt x="1464373" y="785131"/>
                  <a:pt x="1431125" y="786222"/>
                </a:cubicBezTo>
                <a:cubicBezTo>
                  <a:pt x="1397678" y="785131"/>
                  <a:pt x="1383952" y="801483"/>
                  <a:pt x="1378849" y="811393"/>
                </a:cubicBezTo>
                <a:cubicBezTo>
                  <a:pt x="1369087" y="830173"/>
                  <a:pt x="1373844" y="853561"/>
                  <a:pt x="1383308" y="866048"/>
                </a:cubicBezTo>
                <a:cubicBezTo>
                  <a:pt x="1389651" y="874471"/>
                  <a:pt x="1391682" y="883192"/>
                  <a:pt x="1388957" y="890625"/>
                </a:cubicBezTo>
                <a:cubicBezTo>
                  <a:pt x="1386579" y="897166"/>
                  <a:pt x="1380633" y="902220"/>
                  <a:pt x="1373497" y="903855"/>
                </a:cubicBezTo>
                <a:cubicBezTo>
                  <a:pt x="1365569" y="905688"/>
                  <a:pt x="1310518" y="905540"/>
                  <a:pt x="1261958" y="905441"/>
                </a:cubicBezTo>
                <a:cubicBezTo>
                  <a:pt x="1242535" y="905441"/>
                  <a:pt x="1225340" y="905391"/>
                  <a:pt x="1210525" y="905441"/>
                </a:cubicBezTo>
                <a:cubicBezTo>
                  <a:pt x="1209484" y="875760"/>
                  <a:pt x="1207948" y="815605"/>
                  <a:pt x="1210674" y="803564"/>
                </a:cubicBezTo>
                <a:cubicBezTo>
                  <a:pt x="1212259" y="796627"/>
                  <a:pt x="1217214" y="790879"/>
                  <a:pt x="1223557" y="788551"/>
                </a:cubicBezTo>
                <a:cubicBezTo>
                  <a:pt x="1230791" y="785875"/>
                  <a:pt x="1239314" y="787857"/>
                  <a:pt x="1247539" y="794051"/>
                </a:cubicBezTo>
                <a:cubicBezTo>
                  <a:pt x="1259778" y="803317"/>
                  <a:pt x="1282720" y="807974"/>
                  <a:pt x="1301153" y="798411"/>
                </a:cubicBezTo>
                <a:cubicBezTo>
                  <a:pt x="1310816" y="793406"/>
                  <a:pt x="1326920" y="780028"/>
                  <a:pt x="1325780" y="747522"/>
                </a:cubicBezTo>
                <a:cubicBezTo>
                  <a:pt x="1326920" y="714621"/>
                  <a:pt x="1310816" y="701292"/>
                  <a:pt x="1301153" y="696287"/>
                </a:cubicBezTo>
                <a:cubicBezTo>
                  <a:pt x="1282720" y="686724"/>
                  <a:pt x="1259778" y="691382"/>
                  <a:pt x="1247539" y="700647"/>
                </a:cubicBezTo>
                <a:cubicBezTo>
                  <a:pt x="1239314" y="706841"/>
                  <a:pt x="1230791" y="708774"/>
                  <a:pt x="1223557" y="706148"/>
                </a:cubicBezTo>
                <a:cubicBezTo>
                  <a:pt x="1217214" y="703819"/>
                  <a:pt x="1212259" y="698071"/>
                  <a:pt x="1210674" y="691134"/>
                </a:cubicBezTo>
                <a:cubicBezTo>
                  <a:pt x="1207849" y="678597"/>
                  <a:pt x="1209583" y="614330"/>
                  <a:pt x="1210674" y="586037"/>
                </a:cubicBezTo>
                <a:cubicBezTo>
                  <a:pt x="1273107" y="585145"/>
                  <a:pt x="1362299" y="585987"/>
                  <a:pt x="1373497" y="588564"/>
                </a:cubicBezTo>
                <a:cubicBezTo>
                  <a:pt x="1380633" y="590199"/>
                  <a:pt x="1386579" y="595253"/>
                  <a:pt x="1388957" y="601794"/>
                </a:cubicBezTo>
                <a:cubicBezTo>
                  <a:pt x="1391682" y="609226"/>
                  <a:pt x="1389651" y="617947"/>
                  <a:pt x="1383308" y="626371"/>
                </a:cubicBezTo>
                <a:cubicBezTo>
                  <a:pt x="1373844" y="638858"/>
                  <a:pt x="1369087" y="662246"/>
                  <a:pt x="1378849" y="681025"/>
                </a:cubicBezTo>
                <a:close/>
                <a:moveTo>
                  <a:pt x="1504212" y="1075548"/>
                </a:moveTo>
                <a:cubicBezTo>
                  <a:pt x="1503122" y="1108401"/>
                  <a:pt x="1519176" y="1121779"/>
                  <a:pt x="1528839" y="1126784"/>
                </a:cubicBezTo>
                <a:cubicBezTo>
                  <a:pt x="1547272" y="1136347"/>
                  <a:pt x="1570214" y="1131689"/>
                  <a:pt x="1582453" y="1122423"/>
                </a:cubicBezTo>
                <a:cubicBezTo>
                  <a:pt x="1590678" y="1116230"/>
                  <a:pt x="1599201" y="1114248"/>
                  <a:pt x="1606435" y="1116923"/>
                </a:cubicBezTo>
                <a:cubicBezTo>
                  <a:pt x="1612778" y="1119252"/>
                  <a:pt x="1617733" y="1125000"/>
                  <a:pt x="1619318" y="1131937"/>
                </a:cubicBezTo>
                <a:cubicBezTo>
                  <a:pt x="1622044" y="1143978"/>
                  <a:pt x="1620557" y="1204133"/>
                  <a:pt x="1619467" y="1233813"/>
                </a:cubicBezTo>
                <a:lnTo>
                  <a:pt x="1599895" y="1233813"/>
                </a:lnTo>
                <a:cubicBezTo>
                  <a:pt x="1551335" y="1233913"/>
                  <a:pt x="1496334" y="1234061"/>
                  <a:pt x="1488356" y="1232228"/>
                </a:cubicBezTo>
                <a:cubicBezTo>
                  <a:pt x="1481221" y="1230593"/>
                  <a:pt x="1475324" y="1225539"/>
                  <a:pt x="1472946" y="1218998"/>
                </a:cubicBezTo>
                <a:cubicBezTo>
                  <a:pt x="1470220" y="1211565"/>
                  <a:pt x="1472252" y="1202844"/>
                  <a:pt x="1478594" y="1194421"/>
                </a:cubicBezTo>
                <a:cubicBezTo>
                  <a:pt x="1488009" y="1181934"/>
                  <a:pt x="1492815" y="1158546"/>
                  <a:pt x="1483054" y="1139766"/>
                </a:cubicBezTo>
                <a:cubicBezTo>
                  <a:pt x="1477901" y="1129856"/>
                  <a:pt x="1464373" y="1113554"/>
                  <a:pt x="1431125" y="1114594"/>
                </a:cubicBezTo>
                <a:cubicBezTo>
                  <a:pt x="1397678" y="1113554"/>
                  <a:pt x="1384002" y="1129856"/>
                  <a:pt x="1378849" y="1139766"/>
                </a:cubicBezTo>
                <a:cubicBezTo>
                  <a:pt x="1369087" y="1158546"/>
                  <a:pt x="1373844" y="1181934"/>
                  <a:pt x="1383308" y="1194421"/>
                </a:cubicBezTo>
                <a:cubicBezTo>
                  <a:pt x="1389651" y="1202844"/>
                  <a:pt x="1391682" y="1211565"/>
                  <a:pt x="1388957" y="1218998"/>
                </a:cubicBezTo>
                <a:cubicBezTo>
                  <a:pt x="1386579" y="1225539"/>
                  <a:pt x="1380633" y="1230593"/>
                  <a:pt x="1373497" y="1232228"/>
                </a:cubicBezTo>
                <a:cubicBezTo>
                  <a:pt x="1362299" y="1234804"/>
                  <a:pt x="1273058" y="1235647"/>
                  <a:pt x="1210574" y="1234755"/>
                </a:cubicBezTo>
                <a:cubicBezTo>
                  <a:pt x="1209484" y="1205421"/>
                  <a:pt x="1207899" y="1144127"/>
                  <a:pt x="1210674" y="1131937"/>
                </a:cubicBezTo>
                <a:cubicBezTo>
                  <a:pt x="1212259" y="1125000"/>
                  <a:pt x="1217214" y="1119252"/>
                  <a:pt x="1223557" y="1116923"/>
                </a:cubicBezTo>
                <a:cubicBezTo>
                  <a:pt x="1230791" y="1114248"/>
                  <a:pt x="1239314" y="1116230"/>
                  <a:pt x="1247539" y="1122423"/>
                </a:cubicBezTo>
                <a:cubicBezTo>
                  <a:pt x="1259778" y="1131689"/>
                  <a:pt x="1282720" y="1136347"/>
                  <a:pt x="1301153" y="1126784"/>
                </a:cubicBezTo>
                <a:cubicBezTo>
                  <a:pt x="1310816" y="1121779"/>
                  <a:pt x="1326920" y="1108401"/>
                  <a:pt x="1325780" y="1075895"/>
                </a:cubicBezTo>
                <a:cubicBezTo>
                  <a:pt x="1326920" y="1042994"/>
                  <a:pt x="1310816" y="1029664"/>
                  <a:pt x="1301153" y="1024660"/>
                </a:cubicBezTo>
                <a:cubicBezTo>
                  <a:pt x="1282720" y="1015096"/>
                  <a:pt x="1259778" y="1019754"/>
                  <a:pt x="1247539" y="1029020"/>
                </a:cubicBezTo>
                <a:cubicBezTo>
                  <a:pt x="1239314" y="1035214"/>
                  <a:pt x="1230841" y="1037147"/>
                  <a:pt x="1223557" y="1034520"/>
                </a:cubicBezTo>
                <a:cubicBezTo>
                  <a:pt x="1217214" y="1032191"/>
                  <a:pt x="1212259" y="1026444"/>
                  <a:pt x="1210674" y="1019507"/>
                </a:cubicBezTo>
                <a:cubicBezTo>
                  <a:pt x="1207849" y="1007119"/>
                  <a:pt x="1209534" y="944041"/>
                  <a:pt x="1210674" y="915301"/>
                </a:cubicBezTo>
                <a:cubicBezTo>
                  <a:pt x="1227025" y="915252"/>
                  <a:pt x="1244913" y="915301"/>
                  <a:pt x="1262008" y="915301"/>
                </a:cubicBezTo>
                <a:cubicBezTo>
                  <a:pt x="1327118" y="915450"/>
                  <a:pt x="1367353" y="915400"/>
                  <a:pt x="1375777" y="913468"/>
                </a:cubicBezTo>
                <a:cubicBezTo>
                  <a:pt x="1386133" y="911089"/>
                  <a:pt x="1394804" y="903657"/>
                  <a:pt x="1398322" y="893994"/>
                </a:cubicBezTo>
                <a:cubicBezTo>
                  <a:pt x="1402187" y="883291"/>
                  <a:pt x="1399710" y="871201"/>
                  <a:pt x="1391236" y="860003"/>
                </a:cubicBezTo>
                <a:cubicBezTo>
                  <a:pt x="1383655" y="849944"/>
                  <a:pt x="1379840" y="831065"/>
                  <a:pt x="1387718" y="815903"/>
                </a:cubicBezTo>
                <a:cubicBezTo>
                  <a:pt x="1394804" y="802226"/>
                  <a:pt x="1409719" y="795339"/>
                  <a:pt x="1431174" y="796082"/>
                </a:cubicBezTo>
                <a:cubicBezTo>
                  <a:pt x="1452333" y="795438"/>
                  <a:pt x="1467198" y="802226"/>
                  <a:pt x="1474283" y="815903"/>
                </a:cubicBezTo>
                <a:cubicBezTo>
                  <a:pt x="1482162" y="831065"/>
                  <a:pt x="1478347" y="849944"/>
                  <a:pt x="1470765" y="860003"/>
                </a:cubicBezTo>
                <a:cubicBezTo>
                  <a:pt x="1462292" y="871201"/>
                  <a:pt x="1459765" y="883291"/>
                  <a:pt x="1463680" y="893994"/>
                </a:cubicBezTo>
                <a:cubicBezTo>
                  <a:pt x="1467198" y="903657"/>
                  <a:pt x="1475820" y="911089"/>
                  <a:pt x="1486225" y="913468"/>
                </a:cubicBezTo>
                <a:cubicBezTo>
                  <a:pt x="1496383" y="915797"/>
                  <a:pt x="1561344" y="916788"/>
                  <a:pt x="1619467" y="916540"/>
                </a:cubicBezTo>
                <a:cubicBezTo>
                  <a:pt x="1620557" y="945825"/>
                  <a:pt x="1622143" y="1007267"/>
                  <a:pt x="1619368" y="1019507"/>
                </a:cubicBezTo>
                <a:cubicBezTo>
                  <a:pt x="1617782" y="1026444"/>
                  <a:pt x="1612827" y="1032191"/>
                  <a:pt x="1606485" y="1034520"/>
                </a:cubicBezTo>
                <a:cubicBezTo>
                  <a:pt x="1599250" y="1037147"/>
                  <a:pt x="1590728" y="1035214"/>
                  <a:pt x="1582502" y="1029020"/>
                </a:cubicBezTo>
                <a:cubicBezTo>
                  <a:pt x="1570263" y="1019754"/>
                  <a:pt x="1547321" y="1015096"/>
                  <a:pt x="1528888" y="1024660"/>
                </a:cubicBezTo>
                <a:cubicBezTo>
                  <a:pt x="1519226" y="1029664"/>
                  <a:pt x="1503171" y="1042994"/>
                  <a:pt x="1504262" y="1075548"/>
                </a:cubicBezTo>
                <a:close/>
                <a:moveTo>
                  <a:pt x="1504212" y="1403971"/>
                </a:moveTo>
                <a:cubicBezTo>
                  <a:pt x="1503122" y="1436872"/>
                  <a:pt x="1519176" y="1450202"/>
                  <a:pt x="1528839" y="1455206"/>
                </a:cubicBezTo>
                <a:cubicBezTo>
                  <a:pt x="1547272" y="1464769"/>
                  <a:pt x="1570214" y="1460112"/>
                  <a:pt x="1582453" y="1450846"/>
                </a:cubicBezTo>
                <a:cubicBezTo>
                  <a:pt x="1590678" y="1444652"/>
                  <a:pt x="1599201" y="1442719"/>
                  <a:pt x="1606435" y="1445346"/>
                </a:cubicBezTo>
                <a:cubicBezTo>
                  <a:pt x="1612778" y="1447675"/>
                  <a:pt x="1617733" y="1453422"/>
                  <a:pt x="1619318" y="1460359"/>
                </a:cubicBezTo>
                <a:cubicBezTo>
                  <a:pt x="1622044" y="1472450"/>
                  <a:pt x="1620557" y="1532654"/>
                  <a:pt x="1619467" y="1562285"/>
                </a:cubicBezTo>
                <a:lnTo>
                  <a:pt x="1599944" y="1562285"/>
                </a:lnTo>
                <a:cubicBezTo>
                  <a:pt x="1534735" y="1562137"/>
                  <a:pt x="1494599" y="1562186"/>
                  <a:pt x="1486176" y="1564119"/>
                </a:cubicBezTo>
                <a:cubicBezTo>
                  <a:pt x="1475770" y="1566497"/>
                  <a:pt x="1467148" y="1573930"/>
                  <a:pt x="1463630" y="1583592"/>
                </a:cubicBezTo>
                <a:cubicBezTo>
                  <a:pt x="1459716" y="1594295"/>
                  <a:pt x="1462243" y="1606386"/>
                  <a:pt x="1470716" y="1617584"/>
                </a:cubicBezTo>
                <a:cubicBezTo>
                  <a:pt x="1478297" y="1627643"/>
                  <a:pt x="1482112" y="1646522"/>
                  <a:pt x="1474234" y="1661684"/>
                </a:cubicBezTo>
                <a:cubicBezTo>
                  <a:pt x="1467148" y="1675360"/>
                  <a:pt x="1452134" y="1682099"/>
                  <a:pt x="1430778" y="1681504"/>
                </a:cubicBezTo>
                <a:cubicBezTo>
                  <a:pt x="1409669" y="1682149"/>
                  <a:pt x="1394755" y="1675360"/>
                  <a:pt x="1387669" y="1661684"/>
                </a:cubicBezTo>
                <a:cubicBezTo>
                  <a:pt x="1379790" y="1646522"/>
                  <a:pt x="1383606" y="1627643"/>
                  <a:pt x="1391187" y="1617584"/>
                </a:cubicBezTo>
                <a:cubicBezTo>
                  <a:pt x="1399660" y="1606386"/>
                  <a:pt x="1402138" y="1594295"/>
                  <a:pt x="1398273" y="1583592"/>
                </a:cubicBezTo>
                <a:cubicBezTo>
                  <a:pt x="1394755" y="1573930"/>
                  <a:pt x="1386083" y="1566497"/>
                  <a:pt x="1375727" y="1564119"/>
                </a:cubicBezTo>
                <a:cubicBezTo>
                  <a:pt x="1363785" y="1561393"/>
                  <a:pt x="1276279" y="1560452"/>
                  <a:pt x="1213052" y="1561344"/>
                </a:cubicBezTo>
                <a:cubicBezTo>
                  <a:pt x="1213845" y="1537807"/>
                  <a:pt x="1215876" y="1472400"/>
                  <a:pt x="1212606" y="1458130"/>
                </a:cubicBezTo>
                <a:cubicBezTo>
                  <a:pt x="1210277" y="1447972"/>
                  <a:pt x="1202944" y="1439499"/>
                  <a:pt x="1193479" y="1436030"/>
                </a:cubicBezTo>
                <a:cubicBezTo>
                  <a:pt x="1182925" y="1432215"/>
                  <a:pt x="1171082" y="1434643"/>
                  <a:pt x="1160132" y="1442967"/>
                </a:cubicBezTo>
                <a:cubicBezTo>
                  <a:pt x="1150321" y="1450350"/>
                  <a:pt x="1131838" y="1454116"/>
                  <a:pt x="1117072" y="1446436"/>
                </a:cubicBezTo>
                <a:cubicBezTo>
                  <a:pt x="1103743" y="1439499"/>
                  <a:pt x="1097054" y="1424931"/>
                  <a:pt x="1097747" y="1403971"/>
                </a:cubicBezTo>
                <a:cubicBezTo>
                  <a:pt x="1097054" y="1383358"/>
                  <a:pt x="1103743" y="1368790"/>
                  <a:pt x="1117072" y="1361853"/>
                </a:cubicBezTo>
                <a:cubicBezTo>
                  <a:pt x="1131888" y="1354172"/>
                  <a:pt x="1150321" y="1357938"/>
                  <a:pt x="1160132" y="1365321"/>
                </a:cubicBezTo>
                <a:cubicBezTo>
                  <a:pt x="1171082" y="1373646"/>
                  <a:pt x="1182925" y="1376074"/>
                  <a:pt x="1193479" y="1372258"/>
                </a:cubicBezTo>
                <a:cubicBezTo>
                  <a:pt x="1202944" y="1368790"/>
                  <a:pt x="1210277" y="1360317"/>
                  <a:pt x="1212606" y="1350109"/>
                </a:cubicBezTo>
                <a:cubicBezTo>
                  <a:pt x="1215975" y="1335393"/>
                  <a:pt x="1213746" y="1265873"/>
                  <a:pt x="1212953" y="1244665"/>
                </a:cubicBezTo>
                <a:cubicBezTo>
                  <a:pt x="1276229" y="1245557"/>
                  <a:pt x="1363785" y="1244616"/>
                  <a:pt x="1375727" y="1241890"/>
                </a:cubicBezTo>
                <a:cubicBezTo>
                  <a:pt x="1386083" y="1239512"/>
                  <a:pt x="1394755" y="1232079"/>
                  <a:pt x="1398273" y="1222417"/>
                </a:cubicBezTo>
                <a:cubicBezTo>
                  <a:pt x="1402138" y="1211714"/>
                  <a:pt x="1399660" y="1199624"/>
                  <a:pt x="1391187" y="1188425"/>
                </a:cubicBezTo>
                <a:cubicBezTo>
                  <a:pt x="1383606" y="1178366"/>
                  <a:pt x="1379790" y="1159487"/>
                  <a:pt x="1387669" y="1144325"/>
                </a:cubicBezTo>
                <a:cubicBezTo>
                  <a:pt x="1394755" y="1130649"/>
                  <a:pt x="1409669" y="1123811"/>
                  <a:pt x="1431125" y="1124505"/>
                </a:cubicBezTo>
                <a:cubicBezTo>
                  <a:pt x="1452233" y="1123761"/>
                  <a:pt x="1467148" y="1130649"/>
                  <a:pt x="1474234" y="1144325"/>
                </a:cubicBezTo>
                <a:cubicBezTo>
                  <a:pt x="1482112" y="1159487"/>
                  <a:pt x="1478297" y="1178366"/>
                  <a:pt x="1470716" y="1188425"/>
                </a:cubicBezTo>
                <a:cubicBezTo>
                  <a:pt x="1462243" y="1199624"/>
                  <a:pt x="1459716" y="1211714"/>
                  <a:pt x="1463630" y="1222417"/>
                </a:cubicBezTo>
                <a:cubicBezTo>
                  <a:pt x="1467148" y="1232079"/>
                  <a:pt x="1475770" y="1239512"/>
                  <a:pt x="1486176" y="1241890"/>
                </a:cubicBezTo>
                <a:cubicBezTo>
                  <a:pt x="1494599" y="1243823"/>
                  <a:pt x="1534785" y="1243872"/>
                  <a:pt x="1599895" y="1243724"/>
                </a:cubicBezTo>
                <a:lnTo>
                  <a:pt x="1619368" y="1243724"/>
                </a:lnTo>
                <a:cubicBezTo>
                  <a:pt x="1620458" y="1272463"/>
                  <a:pt x="1622143" y="1335541"/>
                  <a:pt x="1619318" y="1347929"/>
                </a:cubicBezTo>
                <a:cubicBezTo>
                  <a:pt x="1617733" y="1354866"/>
                  <a:pt x="1612778" y="1360614"/>
                  <a:pt x="1606435" y="1362943"/>
                </a:cubicBezTo>
                <a:cubicBezTo>
                  <a:pt x="1599201" y="1365569"/>
                  <a:pt x="1590678" y="1363636"/>
                  <a:pt x="1582453" y="1357443"/>
                </a:cubicBezTo>
                <a:cubicBezTo>
                  <a:pt x="1570214" y="1348177"/>
                  <a:pt x="1547272" y="1343519"/>
                  <a:pt x="1528839" y="1353082"/>
                </a:cubicBezTo>
                <a:cubicBezTo>
                  <a:pt x="1519176" y="1358087"/>
                  <a:pt x="1503122" y="1371416"/>
                  <a:pt x="1504212" y="1403971"/>
                </a:cubicBezTo>
                <a:close/>
                <a:moveTo>
                  <a:pt x="1132730" y="1617584"/>
                </a:moveTo>
                <a:cubicBezTo>
                  <a:pt x="1140361" y="1627643"/>
                  <a:pt x="1144176" y="1646522"/>
                  <a:pt x="1136298" y="1661684"/>
                </a:cubicBezTo>
                <a:cubicBezTo>
                  <a:pt x="1129212" y="1675360"/>
                  <a:pt x="1114297" y="1682099"/>
                  <a:pt x="1092842" y="1681504"/>
                </a:cubicBezTo>
                <a:cubicBezTo>
                  <a:pt x="1071684" y="1682149"/>
                  <a:pt x="1056769" y="1675360"/>
                  <a:pt x="1049683" y="1661684"/>
                </a:cubicBezTo>
                <a:cubicBezTo>
                  <a:pt x="1041805" y="1646522"/>
                  <a:pt x="1045669" y="1627643"/>
                  <a:pt x="1053251" y="1617584"/>
                </a:cubicBezTo>
                <a:cubicBezTo>
                  <a:pt x="1061724" y="1606386"/>
                  <a:pt x="1064202" y="1594295"/>
                  <a:pt x="1060287" y="1583592"/>
                </a:cubicBezTo>
                <a:cubicBezTo>
                  <a:pt x="1056769" y="1573930"/>
                  <a:pt x="1048147" y="1566497"/>
                  <a:pt x="1037791" y="1564119"/>
                </a:cubicBezTo>
                <a:cubicBezTo>
                  <a:pt x="1029367" y="1562186"/>
                  <a:pt x="989182" y="1562137"/>
                  <a:pt x="924022" y="1562285"/>
                </a:cubicBezTo>
                <a:cubicBezTo>
                  <a:pt x="906382" y="1562285"/>
                  <a:pt x="887850" y="1562335"/>
                  <a:pt x="871053" y="1562285"/>
                </a:cubicBezTo>
                <a:cubicBezTo>
                  <a:pt x="869963" y="1532604"/>
                  <a:pt x="868476" y="1472400"/>
                  <a:pt x="871201" y="1460359"/>
                </a:cubicBezTo>
                <a:cubicBezTo>
                  <a:pt x="872787" y="1453422"/>
                  <a:pt x="877742" y="1447675"/>
                  <a:pt x="884084" y="1445346"/>
                </a:cubicBezTo>
                <a:cubicBezTo>
                  <a:pt x="891319" y="1442670"/>
                  <a:pt x="899842" y="1444652"/>
                  <a:pt x="908067" y="1450846"/>
                </a:cubicBezTo>
                <a:cubicBezTo>
                  <a:pt x="920306" y="1460112"/>
                  <a:pt x="943248" y="1464769"/>
                  <a:pt x="961681" y="1455206"/>
                </a:cubicBezTo>
                <a:cubicBezTo>
                  <a:pt x="971343" y="1450202"/>
                  <a:pt x="987447" y="1436872"/>
                  <a:pt x="986308" y="1404318"/>
                </a:cubicBezTo>
                <a:cubicBezTo>
                  <a:pt x="987447" y="1371416"/>
                  <a:pt x="971343" y="1358087"/>
                  <a:pt x="961681" y="1353082"/>
                </a:cubicBezTo>
                <a:cubicBezTo>
                  <a:pt x="943248" y="1343519"/>
                  <a:pt x="920306" y="1348177"/>
                  <a:pt x="908067" y="1357443"/>
                </a:cubicBezTo>
                <a:cubicBezTo>
                  <a:pt x="899842" y="1363636"/>
                  <a:pt x="891319" y="1365569"/>
                  <a:pt x="884084" y="1362943"/>
                </a:cubicBezTo>
                <a:cubicBezTo>
                  <a:pt x="877742" y="1360614"/>
                  <a:pt x="872787" y="1354866"/>
                  <a:pt x="871201" y="1347929"/>
                </a:cubicBezTo>
                <a:cubicBezTo>
                  <a:pt x="868377" y="1335541"/>
                  <a:pt x="870062" y="1272513"/>
                  <a:pt x="871152" y="1243724"/>
                </a:cubicBezTo>
                <a:cubicBezTo>
                  <a:pt x="887949" y="1243674"/>
                  <a:pt x="906382" y="1243724"/>
                  <a:pt x="924022" y="1243724"/>
                </a:cubicBezTo>
                <a:cubicBezTo>
                  <a:pt x="989182" y="1243872"/>
                  <a:pt x="1029367" y="1243823"/>
                  <a:pt x="1037791" y="1241890"/>
                </a:cubicBezTo>
                <a:cubicBezTo>
                  <a:pt x="1048147" y="1239512"/>
                  <a:pt x="1056818" y="1232079"/>
                  <a:pt x="1060287" y="1222417"/>
                </a:cubicBezTo>
                <a:cubicBezTo>
                  <a:pt x="1064202" y="1211714"/>
                  <a:pt x="1061724" y="1199624"/>
                  <a:pt x="1053251" y="1188425"/>
                </a:cubicBezTo>
                <a:cubicBezTo>
                  <a:pt x="1045669" y="1178366"/>
                  <a:pt x="1041805" y="1159487"/>
                  <a:pt x="1049683" y="1144325"/>
                </a:cubicBezTo>
                <a:cubicBezTo>
                  <a:pt x="1056818" y="1130649"/>
                  <a:pt x="1071684" y="1123761"/>
                  <a:pt x="1093189" y="1124505"/>
                </a:cubicBezTo>
                <a:cubicBezTo>
                  <a:pt x="1114248" y="1123811"/>
                  <a:pt x="1129212" y="1130649"/>
                  <a:pt x="1136298" y="1144325"/>
                </a:cubicBezTo>
                <a:cubicBezTo>
                  <a:pt x="1144176" y="1159487"/>
                  <a:pt x="1140361" y="1178366"/>
                  <a:pt x="1132730" y="1188425"/>
                </a:cubicBezTo>
                <a:cubicBezTo>
                  <a:pt x="1124307" y="1199624"/>
                  <a:pt x="1121779" y="1211714"/>
                  <a:pt x="1125694" y="1222417"/>
                </a:cubicBezTo>
                <a:cubicBezTo>
                  <a:pt x="1129212" y="1232079"/>
                  <a:pt x="1137834" y="1239512"/>
                  <a:pt x="1148240" y="1241890"/>
                </a:cubicBezTo>
                <a:cubicBezTo>
                  <a:pt x="1153740" y="1243129"/>
                  <a:pt x="1175245" y="1244021"/>
                  <a:pt x="1203043" y="1244516"/>
                </a:cubicBezTo>
                <a:cubicBezTo>
                  <a:pt x="1204133" y="1273603"/>
                  <a:pt x="1205718" y="1335640"/>
                  <a:pt x="1202944" y="1347929"/>
                </a:cubicBezTo>
                <a:cubicBezTo>
                  <a:pt x="1201358" y="1354866"/>
                  <a:pt x="1196403" y="1360614"/>
                  <a:pt x="1190060" y="1362943"/>
                </a:cubicBezTo>
                <a:cubicBezTo>
                  <a:pt x="1182826" y="1365569"/>
                  <a:pt x="1174303" y="1363636"/>
                  <a:pt x="1166078" y="1357443"/>
                </a:cubicBezTo>
                <a:cubicBezTo>
                  <a:pt x="1153839" y="1348177"/>
                  <a:pt x="1130897" y="1343519"/>
                  <a:pt x="1112464" y="1353082"/>
                </a:cubicBezTo>
                <a:cubicBezTo>
                  <a:pt x="1102802" y="1358087"/>
                  <a:pt x="1086747" y="1371416"/>
                  <a:pt x="1087837" y="1403971"/>
                </a:cubicBezTo>
                <a:cubicBezTo>
                  <a:pt x="1086747" y="1436872"/>
                  <a:pt x="1102802" y="1450202"/>
                  <a:pt x="1112464" y="1455206"/>
                </a:cubicBezTo>
                <a:cubicBezTo>
                  <a:pt x="1130897" y="1464769"/>
                  <a:pt x="1153839" y="1460112"/>
                  <a:pt x="1166078" y="1450846"/>
                </a:cubicBezTo>
                <a:cubicBezTo>
                  <a:pt x="1174303" y="1444652"/>
                  <a:pt x="1182826" y="1442670"/>
                  <a:pt x="1190060" y="1445346"/>
                </a:cubicBezTo>
                <a:cubicBezTo>
                  <a:pt x="1196403" y="1447675"/>
                  <a:pt x="1201358" y="1453422"/>
                  <a:pt x="1202944" y="1460359"/>
                </a:cubicBezTo>
                <a:cubicBezTo>
                  <a:pt x="1205669" y="1472301"/>
                  <a:pt x="1204182" y="1531564"/>
                  <a:pt x="1203092" y="1561493"/>
                </a:cubicBezTo>
                <a:cubicBezTo>
                  <a:pt x="1175294" y="1561988"/>
                  <a:pt x="1153740" y="1562880"/>
                  <a:pt x="1148240" y="1564119"/>
                </a:cubicBezTo>
                <a:cubicBezTo>
                  <a:pt x="1137834" y="1566497"/>
                  <a:pt x="1129212" y="1573930"/>
                  <a:pt x="1125694" y="1583592"/>
                </a:cubicBezTo>
                <a:cubicBezTo>
                  <a:pt x="1121779" y="1594295"/>
                  <a:pt x="1124307" y="1606386"/>
                  <a:pt x="1132730" y="1617584"/>
                </a:cubicBezTo>
                <a:close/>
                <a:moveTo>
                  <a:pt x="986308" y="1075895"/>
                </a:moveTo>
                <a:cubicBezTo>
                  <a:pt x="987447" y="1042994"/>
                  <a:pt x="971343" y="1029664"/>
                  <a:pt x="961681" y="1024660"/>
                </a:cubicBezTo>
                <a:cubicBezTo>
                  <a:pt x="943248" y="1015096"/>
                  <a:pt x="920306" y="1019754"/>
                  <a:pt x="908067" y="1029020"/>
                </a:cubicBezTo>
                <a:cubicBezTo>
                  <a:pt x="899842" y="1035214"/>
                  <a:pt x="891319" y="1037147"/>
                  <a:pt x="884084" y="1034520"/>
                </a:cubicBezTo>
                <a:cubicBezTo>
                  <a:pt x="877742" y="1032191"/>
                  <a:pt x="872787" y="1026444"/>
                  <a:pt x="871201" y="1019507"/>
                </a:cubicBezTo>
                <a:cubicBezTo>
                  <a:pt x="868377" y="1007119"/>
                  <a:pt x="870062" y="944140"/>
                  <a:pt x="871152" y="915351"/>
                </a:cubicBezTo>
                <a:cubicBezTo>
                  <a:pt x="886265" y="915400"/>
                  <a:pt x="903954" y="915351"/>
                  <a:pt x="924072" y="915301"/>
                </a:cubicBezTo>
                <a:cubicBezTo>
                  <a:pt x="972632" y="915202"/>
                  <a:pt x="1027633" y="915103"/>
                  <a:pt x="1035561" y="916936"/>
                </a:cubicBezTo>
                <a:cubicBezTo>
                  <a:pt x="1042696" y="918572"/>
                  <a:pt x="1048643" y="923626"/>
                  <a:pt x="1051021" y="930167"/>
                </a:cubicBezTo>
                <a:cubicBezTo>
                  <a:pt x="1053697" y="937599"/>
                  <a:pt x="1051715" y="946320"/>
                  <a:pt x="1045372" y="954744"/>
                </a:cubicBezTo>
                <a:cubicBezTo>
                  <a:pt x="1035908" y="967230"/>
                  <a:pt x="1031151" y="990618"/>
                  <a:pt x="1040913" y="1009398"/>
                </a:cubicBezTo>
                <a:cubicBezTo>
                  <a:pt x="1046016" y="1019308"/>
                  <a:pt x="1059692" y="1035710"/>
                  <a:pt x="1092842" y="1034570"/>
                </a:cubicBezTo>
                <a:cubicBezTo>
                  <a:pt x="1126437" y="1035660"/>
                  <a:pt x="1139965" y="1019308"/>
                  <a:pt x="1145118" y="1009398"/>
                </a:cubicBezTo>
                <a:cubicBezTo>
                  <a:pt x="1154830" y="990618"/>
                  <a:pt x="1150073" y="967230"/>
                  <a:pt x="1140658" y="954744"/>
                </a:cubicBezTo>
                <a:cubicBezTo>
                  <a:pt x="1134316" y="946320"/>
                  <a:pt x="1132284" y="937599"/>
                  <a:pt x="1135009" y="930167"/>
                </a:cubicBezTo>
                <a:cubicBezTo>
                  <a:pt x="1137388" y="923626"/>
                  <a:pt x="1143284" y="918572"/>
                  <a:pt x="1150420" y="916936"/>
                </a:cubicBezTo>
                <a:cubicBezTo>
                  <a:pt x="1154978" y="915896"/>
                  <a:pt x="1175195" y="915499"/>
                  <a:pt x="1200714" y="915351"/>
                </a:cubicBezTo>
                <a:cubicBezTo>
                  <a:pt x="1199971" y="935468"/>
                  <a:pt x="1197592" y="1006772"/>
                  <a:pt x="1201011" y="1021687"/>
                </a:cubicBezTo>
                <a:cubicBezTo>
                  <a:pt x="1203340" y="1031894"/>
                  <a:pt x="1210674" y="1040367"/>
                  <a:pt x="1220187" y="1043836"/>
                </a:cubicBezTo>
                <a:cubicBezTo>
                  <a:pt x="1230692" y="1047651"/>
                  <a:pt x="1242535" y="1045223"/>
                  <a:pt x="1253485" y="1036899"/>
                </a:cubicBezTo>
                <a:cubicBezTo>
                  <a:pt x="1263296" y="1029466"/>
                  <a:pt x="1281729" y="1025750"/>
                  <a:pt x="1296595" y="1033430"/>
                </a:cubicBezTo>
                <a:cubicBezTo>
                  <a:pt x="1309924" y="1040367"/>
                  <a:pt x="1316564" y="1054935"/>
                  <a:pt x="1315870" y="1075895"/>
                </a:cubicBezTo>
                <a:cubicBezTo>
                  <a:pt x="1316564" y="1096508"/>
                  <a:pt x="1309924" y="1111076"/>
                  <a:pt x="1296595" y="1117964"/>
                </a:cubicBezTo>
                <a:cubicBezTo>
                  <a:pt x="1281729" y="1125694"/>
                  <a:pt x="1263296" y="1121928"/>
                  <a:pt x="1253485" y="1114545"/>
                </a:cubicBezTo>
                <a:cubicBezTo>
                  <a:pt x="1242535" y="1106220"/>
                  <a:pt x="1230692" y="1103792"/>
                  <a:pt x="1220138" y="1107608"/>
                </a:cubicBezTo>
                <a:cubicBezTo>
                  <a:pt x="1210674" y="1111076"/>
                  <a:pt x="1203340" y="1119549"/>
                  <a:pt x="1201011" y="1129707"/>
                </a:cubicBezTo>
                <a:cubicBezTo>
                  <a:pt x="1197691" y="1144325"/>
                  <a:pt x="1199871" y="1212705"/>
                  <a:pt x="1200664" y="1234606"/>
                </a:cubicBezTo>
                <a:cubicBezTo>
                  <a:pt x="1174947" y="1234111"/>
                  <a:pt x="1155276" y="1233368"/>
                  <a:pt x="1150420" y="1232228"/>
                </a:cubicBezTo>
                <a:cubicBezTo>
                  <a:pt x="1143284" y="1230593"/>
                  <a:pt x="1137388" y="1225539"/>
                  <a:pt x="1135009" y="1218998"/>
                </a:cubicBezTo>
                <a:cubicBezTo>
                  <a:pt x="1132284" y="1211565"/>
                  <a:pt x="1134316" y="1202844"/>
                  <a:pt x="1140658" y="1194421"/>
                </a:cubicBezTo>
                <a:cubicBezTo>
                  <a:pt x="1150073" y="1181934"/>
                  <a:pt x="1154830" y="1158546"/>
                  <a:pt x="1145118" y="1139766"/>
                </a:cubicBezTo>
                <a:cubicBezTo>
                  <a:pt x="1139965" y="1129856"/>
                  <a:pt x="1126338" y="1113554"/>
                  <a:pt x="1093189" y="1114594"/>
                </a:cubicBezTo>
                <a:cubicBezTo>
                  <a:pt x="1059593" y="1113554"/>
                  <a:pt x="1046016" y="1129856"/>
                  <a:pt x="1040913" y="1139766"/>
                </a:cubicBezTo>
                <a:cubicBezTo>
                  <a:pt x="1031151" y="1158546"/>
                  <a:pt x="1035908" y="1181934"/>
                  <a:pt x="1045372" y="1194421"/>
                </a:cubicBezTo>
                <a:cubicBezTo>
                  <a:pt x="1051715" y="1202844"/>
                  <a:pt x="1053697" y="1211565"/>
                  <a:pt x="1051021" y="1218998"/>
                </a:cubicBezTo>
                <a:cubicBezTo>
                  <a:pt x="1048643" y="1225539"/>
                  <a:pt x="1042696" y="1230593"/>
                  <a:pt x="1035561" y="1232228"/>
                </a:cubicBezTo>
                <a:cubicBezTo>
                  <a:pt x="1027633" y="1234061"/>
                  <a:pt x="972632" y="1233962"/>
                  <a:pt x="924072" y="1233813"/>
                </a:cubicBezTo>
                <a:cubicBezTo>
                  <a:pt x="903954" y="1233813"/>
                  <a:pt x="886215" y="1233764"/>
                  <a:pt x="871053" y="1233813"/>
                </a:cubicBezTo>
                <a:cubicBezTo>
                  <a:pt x="869963" y="1204133"/>
                  <a:pt x="868476" y="1143978"/>
                  <a:pt x="871201" y="1131937"/>
                </a:cubicBezTo>
                <a:cubicBezTo>
                  <a:pt x="872787" y="1125000"/>
                  <a:pt x="877742" y="1119252"/>
                  <a:pt x="884084" y="1116923"/>
                </a:cubicBezTo>
                <a:cubicBezTo>
                  <a:pt x="891319" y="1114248"/>
                  <a:pt x="899842" y="1116230"/>
                  <a:pt x="908067" y="1122423"/>
                </a:cubicBezTo>
                <a:cubicBezTo>
                  <a:pt x="920306" y="1131689"/>
                  <a:pt x="943248" y="1136347"/>
                  <a:pt x="961681" y="1126784"/>
                </a:cubicBezTo>
                <a:cubicBezTo>
                  <a:pt x="971343" y="1121779"/>
                  <a:pt x="987447" y="1108401"/>
                  <a:pt x="986308" y="1075895"/>
                </a:cubicBezTo>
                <a:close/>
                <a:moveTo>
                  <a:pt x="569834" y="1350109"/>
                </a:moveTo>
                <a:cubicBezTo>
                  <a:pt x="573253" y="1335194"/>
                  <a:pt x="570874" y="1263940"/>
                  <a:pt x="570131" y="1243773"/>
                </a:cubicBezTo>
                <a:cubicBezTo>
                  <a:pt x="579496" y="1243773"/>
                  <a:pt x="589654" y="1243773"/>
                  <a:pt x="600506" y="1243724"/>
                </a:cubicBezTo>
                <a:cubicBezTo>
                  <a:pt x="642326" y="1243625"/>
                  <a:pt x="689697" y="1243525"/>
                  <a:pt x="697625" y="1245359"/>
                </a:cubicBezTo>
                <a:cubicBezTo>
                  <a:pt x="704760" y="1246994"/>
                  <a:pt x="710657" y="1252048"/>
                  <a:pt x="713035" y="1258589"/>
                </a:cubicBezTo>
                <a:cubicBezTo>
                  <a:pt x="715761" y="1266021"/>
                  <a:pt x="713779" y="1274742"/>
                  <a:pt x="707386" y="1283166"/>
                </a:cubicBezTo>
                <a:cubicBezTo>
                  <a:pt x="697972" y="1295653"/>
                  <a:pt x="693215" y="1319041"/>
                  <a:pt x="702976" y="1337820"/>
                </a:cubicBezTo>
                <a:cubicBezTo>
                  <a:pt x="707932" y="1347384"/>
                  <a:pt x="720815" y="1363042"/>
                  <a:pt x="751685" y="1363042"/>
                </a:cubicBezTo>
                <a:cubicBezTo>
                  <a:pt x="752725" y="1363042"/>
                  <a:pt x="753816" y="1363042"/>
                  <a:pt x="754906" y="1363042"/>
                </a:cubicBezTo>
                <a:cubicBezTo>
                  <a:pt x="788452" y="1364181"/>
                  <a:pt x="802028" y="1347780"/>
                  <a:pt x="807132" y="1337870"/>
                </a:cubicBezTo>
                <a:cubicBezTo>
                  <a:pt x="816894" y="1319090"/>
                  <a:pt x="812137" y="1295702"/>
                  <a:pt x="802722" y="1283216"/>
                </a:cubicBezTo>
                <a:cubicBezTo>
                  <a:pt x="796330" y="1274792"/>
                  <a:pt x="794348" y="1266071"/>
                  <a:pt x="797073" y="1258638"/>
                </a:cubicBezTo>
                <a:cubicBezTo>
                  <a:pt x="799452" y="1252098"/>
                  <a:pt x="805348" y="1247044"/>
                  <a:pt x="812484" y="1245408"/>
                </a:cubicBezTo>
                <a:cubicBezTo>
                  <a:pt x="816993" y="1244368"/>
                  <a:pt x="836417" y="1243971"/>
                  <a:pt x="861242" y="1243823"/>
                </a:cubicBezTo>
                <a:cubicBezTo>
                  <a:pt x="860498" y="1263940"/>
                  <a:pt x="858120" y="1335244"/>
                  <a:pt x="861539" y="1350159"/>
                </a:cubicBezTo>
                <a:cubicBezTo>
                  <a:pt x="863868" y="1360366"/>
                  <a:pt x="871201" y="1368839"/>
                  <a:pt x="880715" y="1372308"/>
                </a:cubicBezTo>
                <a:cubicBezTo>
                  <a:pt x="891220" y="1376123"/>
                  <a:pt x="903062" y="1373695"/>
                  <a:pt x="914013" y="1365371"/>
                </a:cubicBezTo>
                <a:cubicBezTo>
                  <a:pt x="923874" y="1357938"/>
                  <a:pt x="942307" y="1354222"/>
                  <a:pt x="957122" y="1361902"/>
                </a:cubicBezTo>
                <a:cubicBezTo>
                  <a:pt x="970451" y="1368839"/>
                  <a:pt x="977091" y="1383407"/>
                  <a:pt x="976398" y="1404367"/>
                </a:cubicBezTo>
                <a:cubicBezTo>
                  <a:pt x="977091" y="1424980"/>
                  <a:pt x="970451" y="1439548"/>
                  <a:pt x="957073" y="1446485"/>
                </a:cubicBezTo>
                <a:cubicBezTo>
                  <a:pt x="942307" y="1454166"/>
                  <a:pt x="923874" y="1450400"/>
                  <a:pt x="914013" y="1443017"/>
                </a:cubicBezTo>
                <a:cubicBezTo>
                  <a:pt x="903062" y="1434692"/>
                  <a:pt x="891220" y="1432264"/>
                  <a:pt x="880665" y="1436080"/>
                </a:cubicBezTo>
                <a:cubicBezTo>
                  <a:pt x="871201" y="1439548"/>
                  <a:pt x="863868" y="1448021"/>
                  <a:pt x="861539" y="1458179"/>
                </a:cubicBezTo>
                <a:cubicBezTo>
                  <a:pt x="858269" y="1472648"/>
                  <a:pt x="860350" y="1539591"/>
                  <a:pt x="861142" y="1562285"/>
                </a:cubicBezTo>
                <a:cubicBezTo>
                  <a:pt x="836367" y="1562137"/>
                  <a:pt x="816943" y="1561740"/>
                  <a:pt x="812484" y="1560700"/>
                </a:cubicBezTo>
                <a:cubicBezTo>
                  <a:pt x="805348" y="1559065"/>
                  <a:pt x="799452" y="1554010"/>
                  <a:pt x="797073" y="1547470"/>
                </a:cubicBezTo>
                <a:cubicBezTo>
                  <a:pt x="794348" y="1540037"/>
                  <a:pt x="796330" y="1531316"/>
                  <a:pt x="802722" y="1522892"/>
                </a:cubicBezTo>
                <a:cubicBezTo>
                  <a:pt x="812137" y="1510406"/>
                  <a:pt x="816894" y="1487018"/>
                  <a:pt x="807132" y="1468238"/>
                </a:cubicBezTo>
                <a:cubicBezTo>
                  <a:pt x="802028" y="1458328"/>
                  <a:pt x="788402" y="1441877"/>
                  <a:pt x="755203" y="1443066"/>
                </a:cubicBezTo>
                <a:cubicBezTo>
                  <a:pt x="721707" y="1441927"/>
                  <a:pt x="708080" y="1458328"/>
                  <a:pt x="702976" y="1468238"/>
                </a:cubicBezTo>
                <a:cubicBezTo>
                  <a:pt x="693215" y="1487018"/>
                  <a:pt x="697972" y="1510406"/>
                  <a:pt x="707386" y="1522892"/>
                </a:cubicBezTo>
                <a:cubicBezTo>
                  <a:pt x="713779" y="1531316"/>
                  <a:pt x="715761" y="1540037"/>
                  <a:pt x="713035" y="1547470"/>
                </a:cubicBezTo>
                <a:cubicBezTo>
                  <a:pt x="710657" y="1554010"/>
                  <a:pt x="704760" y="1559065"/>
                  <a:pt x="697625" y="1560700"/>
                </a:cubicBezTo>
                <a:cubicBezTo>
                  <a:pt x="689697" y="1562533"/>
                  <a:pt x="642326" y="1562434"/>
                  <a:pt x="600555" y="1562335"/>
                </a:cubicBezTo>
                <a:cubicBezTo>
                  <a:pt x="589654" y="1562285"/>
                  <a:pt x="579546" y="1562285"/>
                  <a:pt x="570230" y="1562285"/>
                </a:cubicBezTo>
                <a:cubicBezTo>
                  <a:pt x="571023" y="1539542"/>
                  <a:pt x="573104" y="1472648"/>
                  <a:pt x="569834" y="1458179"/>
                </a:cubicBezTo>
                <a:cubicBezTo>
                  <a:pt x="567505" y="1448021"/>
                  <a:pt x="560171" y="1439548"/>
                  <a:pt x="550657" y="1436080"/>
                </a:cubicBezTo>
                <a:cubicBezTo>
                  <a:pt x="540153" y="1432264"/>
                  <a:pt x="528310" y="1434692"/>
                  <a:pt x="517310" y="1443017"/>
                </a:cubicBezTo>
                <a:cubicBezTo>
                  <a:pt x="507499" y="1450400"/>
                  <a:pt x="489066" y="1454166"/>
                  <a:pt x="474250" y="1446485"/>
                </a:cubicBezTo>
                <a:cubicBezTo>
                  <a:pt x="460921" y="1439548"/>
                  <a:pt x="454281" y="1424980"/>
                  <a:pt x="454975" y="1404020"/>
                </a:cubicBezTo>
                <a:cubicBezTo>
                  <a:pt x="454281" y="1383407"/>
                  <a:pt x="460921" y="1368839"/>
                  <a:pt x="474250" y="1361902"/>
                </a:cubicBezTo>
                <a:cubicBezTo>
                  <a:pt x="489066" y="1354222"/>
                  <a:pt x="507499" y="1357988"/>
                  <a:pt x="517310" y="1365371"/>
                </a:cubicBezTo>
                <a:cubicBezTo>
                  <a:pt x="528310" y="1373695"/>
                  <a:pt x="540153" y="1376123"/>
                  <a:pt x="550657" y="1372308"/>
                </a:cubicBezTo>
                <a:cubicBezTo>
                  <a:pt x="560171" y="1368839"/>
                  <a:pt x="567505" y="1360366"/>
                  <a:pt x="569834" y="1350159"/>
                </a:cubicBezTo>
                <a:close/>
                <a:moveTo>
                  <a:pt x="1920686" y="1458130"/>
                </a:moveTo>
                <a:cubicBezTo>
                  <a:pt x="1917317" y="1472846"/>
                  <a:pt x="1919547" y="1542118"/>
                  <a:pt x="1920339" y="1563475"/>
                </a:cubicBezTo>
                <a:cubicBezTo>
                  <a:pt x="1875100" y="1563276"/>
                  <a:pt x="1833725" y="1562335"/>
                  <a:pt x="1826292" y="1560650"/>
                </a:cubicBezTo>
                <a:cubicBezTo>
                  <a:pt x="1819157" y="1559015"/>
                  <a:pt x="1813260" y="1553961"/>
                  <a:pt x="1810882" y="1547420"/>
                </a:cubicBezTo>
                <a:cubicBezTo>
                  <a:pt x="1808156" y="1539988"/>
                  <a:pt x="1810188" y="1531267"/>
                  <a:pt x="1816531" y="1522843"/>
                </a:cubicBezTo>
                <a:cubicBezTo>
                  <a:pt x="1825995" y="1510356"/>
                  <a:pt x="1830752" y="1486968"/>
                  <a:pt x="1820990" y="1468188"/>
                </a:cubicBezTo>
                <a:cubicBezTo>
                  <a:pt x="1815837" y="1458278"/>
                  <a:pt x="1802458" y="1441877"/>
                  <a:pt x="1769061" y="1443017"/>
                </a:cubicBezTo>
                <a:cubicBezTo>
                  <a:pt x="1735465" y="1441927"/>
                  <a:pt x="1721938" y="1458328"/>
                  <a:pt x="1716785" y="1468188"/>
                </a:cubicBezTo>
                <a:cubicBezTo>
                  <a:pt x="1707023" y="1486968"/>
                  <a:pt x="1711830" y="1510356"/>
                  <a:pt x="1721244" y="1522843"/>
                </a:cubicBezTo>
                <a:cubicBezTo>
                  <a:pt x="1727587" y="1531267"/>
                  <a:pt x="1729618" y="1539988"/>
                  <a:pt x="1726893" y="1547420"/>
                </a:cubicBezTo>
                <a:cubicBezTo>
                  <a:pt x="1724515" y="1553961"/>
                  <a:pt x="1718618" y="1559015"/>
                  <a:pt x="1711483" y="1560650"/>
                </a:cubicBezTo>
                <a:cubicBezTo>
                  <a:pt x="1705091" y="1562137"/>
                  <a:pt x="1668572" y="1562335"/>
                  <a:pt x="1629377" y="1562285"/>
                </a:cubicBezTo>
                <a:cubicBezTo>
                  <a:pt x="1630170" y="1539641"/>
                  <a:pt x="1632251" y="1472599"/>
                  <a:pt x="1628981" y="1458130"/>
                </a:cubicBezTo>
                <a:cubicBezTo>
                  <a:pt x="1626652" y="1447972"/>
                  <a:pt x="1619318" y="1439499"/>
                  <a:pt x="1609854" y="1436030"/>
                </a:cubicBezTo>
                <a:cubicBezTo>
                  <a:pt x="1599300" y="1432215"/>
                  <a:pt x="1587457" y="1434643"/>
                  <a:pt x="1576507" y="1442967"/>
                </a:cubicBezTo>
                <a:cubicBezTo>
                  <a:pt x="1566696" y="1450350"/>
                  <a:pt x="1548263" y="1454116"/>
                  <a:pt x="1533447" y="1446436"/>
                </a:cubicBezTo>
                <a:cubicBezTo>
                  <a:pt x="1520118" y="1439499"/>
                  <a:pt x="1513429" y="1424931"/>
                  <a:pt x="1514122" y="1403971"/>
                </a:cubicBezTo>
                <a:cubicBezTo>
                  <a:pt x="1513429" y="1383358"/>
                  <a:pt x="1520118" y="1368790"/>
                  <a:pt x="1533447" y="1361853"/>
                </a:cubicBezTo>
                <a:cubicBezTo>
                  <a:pt x="1548263" y="1354172"/>
                  <a:pt x="1566696" y="1357938"/>
                  <a:pt x="1576507" y="1365321"/>
                </a:cubicBezTo>
                <a:cubicBezTo>
                  <a:pt x="1587457" y="1373596"/>
                  <a:pt x="1599300" y="1376074"/>
                  <a:pt x="1609854" y="1372258"/>
                </a:cubicBezTo>
                <a:cubicBezTo>
                  <a:pt x="1619318" y="1368790"/>
                  <a:pt x="1626652" y="1360317"/>
                  <a:pt x="1628981" y="1350109"/>
                </a:cubicBezTo>
                <a:cubicBezTo>
                  <a:pt x="1632400" y="1335145"/>
                  <a:pt x="1630021" y="1263742"/>
                  <a:pt x="1629278" y="1243724"/>
                </a:cubicBezTo>
                <a:cubicBezTo>
                  <a:pt x="1668522" y="1243674"/>
                  <a:pt x="1705091" y="1243872"/>
                  <a:pt x="1711483" y="1245359"/>
                </a:cubicBezTo>
                <a:cubicBezTo>
                  <a:pt x="1718618" y="1246994"/>
                  <a:pt x="1724515" y="1252048"/>
                  <a:pt x="1726893" y="1258589"/>
                </a:cubicBezTo>
                <a:cubicBezTo>
                  <a:pt x="1729618" y="1266021"/>
                  <a:pt x="1727587" y="1274742"/>
                  <a:pt x="1721244" y="1283166"/>
                </a:cubicBezTo>
                <a:cubicBezTo>
                  <a:pt x="1711830" y="1295653"/>
                  <a:pt x="1707023" y="1319041"/>
                  <a:pt x="1716785" y="1337820"/>
                </a:cubicBezTo>
                <a:cubicBezTo>
                  <a:pt x="1721938" y="1347731"/>
                  <a:pt x="1735267" y="1364132"/>
                  <a:pt x="1768714" y="1362992"/>
                </a:cubicBezTo>
                <a:cubicBezTo>
                  <a:pt x="1802062" y="1364132"/>
                  <a:pt x="1815837" y="1347731"/>
                  <a:pt x="1820990" y="1337820"/>
                </a:cubicBezTo>
                <a:cubicBezTo>
                  <a:pt x="1830752" y="1319041"/>
                  <a:pt x="1825995" y="1295653"/>
                  <a:pt x="1816531" y="1283166"/>
                </a:cubicBezTo>
                <a:cubicBezTo>
                  <a:pt x="1810188" y="1274742"/>
                  <a:pt x="1808156" y="1266021"/>
                  <a:pt x="1810882" y="1258589"/>
                </a:cubicBezTo>
                <a:cubicBezTo>
                  <a:pt x="1813260" y="1252048"/>
                  <a:pt x="1819206" y="1246994"/>
                  <a:pt x="1826292" y="1245359"/>
                </a:cubicBezTo>
                <a:cubicBezTo>
                  <a:pt x="1833328" y="1243773"/>
                  <a:pt x="1876883" y="1243625"/>
                  <a:pt x="1920389" y="1243724"/>
                </a:cubicBezTo>
                <a:cubicBezTo>
                  <a:pt x="1919646" y="1263742"/>
                  <a:pt x="1917267" y="1335145"/>
                  <a:pt x="1920686" y="1350109"/>
                </a:cubicBezTo>
                <a:cubicBezTo>
                  <a:pt x="1923015" y="1360317"/>
                  <a:pt x="1930349" y="1368790"/>
                  <a:pt x="1939813" y="1372258"/>
                </a:cubicBezTo>
                <a:cubicBezTo>
                  <a:pt x="1950367" y="1376074"/>
                  <a:pt x="1962210" y="1373646"/>
                  <a:pt x="1973160" y="1365321"/>
                </a:cubicBezTo>
                <a:cubicBezTo>
                  <a:pt x="1983021" y="1357889"/>
                  <a:pt x="2001454" y="1354172"/>
                  <a:pt x="2016270" y="1361853"/>
                </a:cubicBezTo>
                <a:cubicBezTo>
                  <a:pt x="2029599" y="1368790"/>
                  <a:pt x="2036239" y="1383358"/>
                  <a:pt x="2035545" y="1404318"/>
                </a:cubicBezTo>
                <a:cubicBezTo>
                  <a:pt x="2036239" y="1424931"/>
                  <a:pt x="2029599" y="1439499"/>
                  <a:pt x="2016220" y="1446436"/>
                </a:cubicBezTo>
                <a:cubicBezTo>
                  <a:pt x="2001454" y="1454116"/>
                  <a:pt x="1983021" y="1450350"/>
                  <a:pt x="1973160" y="1442967"/>
                </a:cubicBezTo>
                <a:cubicBezTo>
                  <a:pt x="1962210" y="1434643"/>
                  <a:pt x="1950367" y="1432215"/>
                  <a:pt x="1939813" y="1436030"/>
                </a:cubicBezTo>
                <a:cubicBezTo>
                  <a:pt x="1930349" y="1439499"/>
                  <a:pt x="1923015" y="1447972"/>
                  <a:pt x="1920686" y="1458130"/>
                </a:cubicBezTo>
                <a:close/>
                <a:moveTo>
                  <a:pt x="1920290" y="1233813"/>
                </a:moveTo>
                <a:cubicBezTo>
                  <a:pt x="1865536" y="1233714"/>
                  <a:pt x="1831743" y="1233962"/>
                  <a:pt x="1824112" y="1235696"/>
                </a:cubicBezTo>
                <a:cubicBezTo>
                  <a:pt x="1813706" y="1238075"/>
                  <a:pt x="1805084" y="1245507"/>
                  <a:pt x="1801566" y="1255170"/>
                </a:cubicBezTo>
                <a:cubicBezTo>
                  <a:pt x="1797652" y="1265873"/>
                  <a:pt x="1800179" y="1277963"/>
                  <a:pt x="1808652" y="1289162"/>
                </a:cubicBezTo>
                <a:cubicBezTo>
                  <a:pt x="1816233" y="1299221"/>
                  <a:pt x="1820049" y="1318099"/>
                  <a:pt x="1812170" y="1333262"/>
                </a:cubicBezTo>
                <a:cubicBezTo>
                  <a:pt x="1805084" y="1346938"/>
                  <a:pt x="1790169" y="1353726"/>
                  <a:pt x="1768714" y="1353082"/>
                </a:cubicBezTo>
                <a:cubicBezTo>
                  <a:pt x="1747605" y="1353776"/>
                  <a:pt x="1732691" y="1346938"/>
                  <a:pt x="1725605" y="1333262"/>
                </a:cubicBezTo>
                <a:cubicBezTo>
                  <a:pt x="1717726" y="1318099"/>
                  <a:pt x="1721542" y="1299221"/>
                  <a:pt x="1729123" y="1289162"/>
                </a:cubicBezTo>
                <a:cubicBezTo>
                  <a:pt x="1737596" y="1277963"/>
                  <a:pt x="1740123" y="1265873"/>
                  <a:pt x="1736209" y="1255170"/>
                </a:cubicBezTo>
                <a:cubicBezTo>
                  <a:pt x="1732691" y="1245507"/>
                  <a:pt x="1724069" y="1238075"/>
                  <a:pt x="1713663" y="1235696"/>
                </a:cubicBezTo>
                <a:cubicBezTo>
                  <a:pt x="1706577" y="1234061"/>
                  <a:pt x="1677144" y="1233764"/>
                  <a:pt x="1629377" y="1233813"/>
                </a:cubicBezTo>
                <a:cubicBezTo>
                  <a:pt x="1630170" y="1211070"/>
                  <a:pt x="1632251" y="1144176"/>
                  <a:pt x="1628981" y="1129707"/>
                </a:cubicBezTo>
                <a:cubicBezTo>
                  <a:pt x="1626652" y="1119549"/>
                  <a:pt x="1619318" y="1111076"/>
                  <a:pt x="1609854" y="1107608"/>
                </a:cubicBezTo>
                <a:cubicBezTo>
                  <a:pt x="1599300" y="1103743"/>
                  <a:pt x="1587457" y="1106220"/>
                  <a:pt x="1576507" y="1114545"/>
                </a:cubicBezTo>
                <a:cubicBezTo>
                  <a:pt x="1566696" y="1121928"/>
                  <a:pt x="1548263" y="1125694"/>
                  <a:pt x="1533447" y="1117964"/>
                </a:cubicBezTo>
                <a:cubicBezTo>
                  <a:pt x="1520118" y="1111076"/>
                  <a:pt x="1513429" y="1096508"/>
                  <a:pt x="1514122" y="1075548"/>
                </a:cubicBezTo>
                <a:cubicBezTo>
                  <a:pt x="1513429" y="1054935"/>
                  <a:pt x="1520118" y="1040367"/>
                  <a:pt x="1533447" y="1033430"/>
                </a:cubicBezTo>
                <a:cubicBezTo>
                  <a:pt x="1548263" y="1025750"/>
                  <a:pt x="1566696" y="1029466"/>
                  <a:pt x="1576507" y="1036899"/>
                </a:cubicBezTo>
                <a:cubicBezTo>
                  <a:pt x="1587457" y="1045223"/>
                  <a:pt x="1599300" y="1047651"/>
                  <a:pt x="1609854" y="1043836"/>
                </a:cubicBezTo>
                <a:cubicBezTo>
                  <a:pt x="1619318" y="1040367"/>
                  <a:pt x="1626652" y="1031894"/>
                  <a:pt x="1628981" y="1021687"/>
                </a:cubicBezTo>
                <a:cubicBezTo>
                  <a:pt x="1632301" y="1007020"/>
                  <a:pt x="1630121" y="937896"/>
                  <a:pt x="1629328" y="916441"/>
                </a:cubicBezTo>
                <a:cubicBezTo>
                  <a:pt x="1670554" y="916144"/>
                  <a:pt x="1706330" y="915153"/>
                  <a:pt x="1713663" y="913468"/>
                </a:cubicBezTo>
                <a:cubicBezTo>
                  <a:pt x="1724069" y="911089"/>
                  <a:pt x="1732691" y="903657"/>
                  <a:pt x="1736209" y="893994"/>
                </a:cubicBezTo>
                <a:cubicBezTo>
                  <a:pt x="1740123" y="883291"/>
                  <a:pt x="1737596" y="871201"/>
                  <a:pt x="1729123" y="860003"/>
                </a:cubicBezTo>
                <a:cubicBezTo>
                  <a:pt x="1721542" y="849944"/>
                  <a:pt x="1717726" y="831065"/>
                  <a:pt x="1725605" y="815903"/>
                </a:cubicBezTo>
                <a:cubicBezTo>
                  <a:pt x="1732691" y="802226"/>
                  <a:pt x="1747605" y="795339"/>
                  <a:pt x="1769061" y="796082"/>
                </a:cubicBezTo>
                <a:cubicBezTo>
                  <a:pt x="1790169" y="795339"/>
                  <a:pt x="1805084" y="802226"/>
                  <a:pt x="1812170" y="815903"/>
                </a:cubicBezTo>
                <a:cubicBezTo>
                  <a:pt x="1820049" y="831065"/>
                  <a:pt x="1816233" y="849944"/>
                  <a:pt x="1808652" y="860003"/>
                </a:cubicBezTo>
                <a:cubicBezTo>
                  <a:pt x="1800179" y="871201"/>
                  <a:pt x="1797652" y="883291"/>
                  <a:pt x="1801566" y="893994"/>
                </a:cubicBezTo>
                <a:cubicBezTo>
                  <a:pt x="1805084" y="903657"/>
                  <a:pt x="1813706" y="911089"/>
                  <a:pt x="1824112" y="913468"/>
                </a:cubicBezTo>
                <a:cubicBezTo>
                  <a:pt x="1831743" y="915202"/>
                  <a:pt x="1865586" y="915450"/>
                  <a:pt x="1920389" y="915351"/>
                </a:cubicBezTo>
                <a:cubicBezTo>
                  <a:pt x="1919646" y="935518"/>
                  <a:pt x="1917267" y="1006772"/>
                  <a:pt x="1920686" y="1021687"/>
                </a:cubicBezTo>
                <a:cubicBezTo>
                  <a:pt x="1923015" y="1031894"/>
                  <a:pt x="1930349" y="1040367"/>
                  <a:pt x="1939813" y="1043836"/>
                </a:cubicBezTo>
                <a:cubicBezTo>
                  <a:pt x="1950367" y="1047651"/>
                  <a:pt x="1962210" y="1045223"/>
                  <a:pt x="1973160" y="1036899"/>
                </a:cubicBezTo>
                <a:cubicBezTo>
                  <a:pt x="1983021" y="1029466"/>
                  <a:pt x="2001454" y="1025750"/>
                  <a:pt x="2016270" y="1033430"/>
                </a:cubicBezTo>
                <a:cubicBezTo>
                  <a:pt x="2029599" y="1040367"/>
                  <a:pt x="2036239" y="1054935"/>
                  <a:pt x="2035545" y="1075895"/>
                </a:cubicBezTo>
                <a:cubicBezTo>
                  <a:pt x="2036239" y="1096508"/>
                  <a:pt x="2029599" y="1111076"/>
                  <a:pt x="2016270" y="1117964"/>
                </a:cubicBezTo>
                <a:cubicBezTo>
                  <a:pt x="2001454" y="1125694"/>
                  <a:pt x="1983021" y="1121928"/>
                  <a:pt x="1973160" y="1114545"/>
                </a:cubicBezTo>
                <a:cubicBezTo>
                  <a:pt x="1962210" y="1106220"/>
                  <a:pt x="1950367" y="1103792"/>
                  <a:pt x="1939813" y="1107608"/>
                </a:cubicBezTo>
                <a:cubicBezTo>
                  <a:pt x="1930349" y="1111076"/>
                  <a:pt x="1923015" y="1119549"/>
                  <a:pt x="1920686" y="1129707"/>
                </a:cubicBezTo>
                <a:cubicBezTo>
                  <a:pt x="1917416" y="1144176"/>
                  <a:pt x="1919497" y="1211070"/>
                  <a:pt x="1920290" y="1233813"/>
                </a:cubicBezTo>
                <a:close/>
                <a:moveTo>
                  <a:pt x="1212606" y="364842"/>
                </a:moveTo>
                <a:cubicBezTo>
                  <a:pt x="1215975" y="350126"/>
                  <a:pt x="1213746" y="280606"/>
                  <a:pt x="1212953" y="259398"/>
                </a:cubicBezTo>
                <a:cubicBezTo>
                  <a:pt x="1276229" y="260290"/>
                  <a:pt x="1363785" y="259349"/>
                  <a:pt x="1375727" y="256623"/>
                </a:cubicBezTo>
                <a:cubicBezTo>
                  <a:pt x="1386083" y="254245"/>
                  <a:pt x="1394755" y="246763"/>
                  <a:pt x="1398273" y="237150"/>
                </a:cubicBezTo>
                <a:cubicBezTo>
                  <a:pt x="1402138" y="226397"/>
                  <a:pt x="1399660" y="214357"/>
                  <a:pt x="1391187" y="203158"/>
                </a:cubicBezTo>
                <a:cubicBezTo>
                  <a:pt x="1383606" y="193099"/>
                  <a:pt x="1379790" y="174220"/>
                  <a:pt x="1387669" y="159058"/>
                </a:cubicBezTo>
                <a:cubicBezTo>
                  <a:pt x="1394755" y="145382"/>
                  <a:pt x="1409669" y="138494"/>
                  <a:pt x="1431125" y="139238"/>
                </a:cubicBezTo>
                <a:cubicBezTo>
                  <a:pt x="1452283" y="138544"/>
                  <a:pt x="1467148" y="145382"/>
                  <a:pt x="1474234" y="159058"/>
                </a:cubicBezTo>
                <a:cubicBezTo>
                  <a:pt x="1482112" y="174220"/>
                  <a:pt x="1478297" y="193099"/>
                  <a:pt x="1470716" y="203158"/>
                </a:cubicBezTo>
                <a:cubicBezTo>
                  <a:pt x="1462243" y="214357"/>
                  <a:pt x="1459716" y="226397"/>
                  <a:pt x="1463630" y="237150"/>
                </a:cubicBezTo>
                <a:cubicBezTo>
                  <a:pt x="1467148" y="246763"/>
                  <a:pt x="1475770" y="254245"/>
                  <a:pt x="1486176" y="256623"/>
                </a:cubicBezTo>
                <a:cubicBezTo>
                  <a:pt x="1494599" y="258556"/>
                  <a:pt x="1534785" y="258605"/>
                  <a:pt x="1599895" y="258457"/>
                </a:cubicBezTo>
                <a:lnTo>
                  <a:pt x="1619368" y="258457"/>
                </a:lnTo>
                <a:cubicBezTo>
                  <a:pt x="1620458" y="287196"/>
                  <a:pt x="1622143" y="350274"/>
                  <a:pt x="1619318" y="362662"/>
                </a:cubicBezTo>
                <a:cubicBezTo>
                  <a:pt x="1617733" y="369599"/>
                  <a:pt x="1612778" y="375347"/>
                  <a:pt x="1606435" y="377676"/>
                </a:cubicBezTo>
                <a:cubicBezTo>
                  <a:pt x="1599201" y="380302"/>
                  <a:pt x="1590678" y="378369"/>
                  <a:pt x="1582453" y="372126"/>
                </a:cubicBezTo>
                <a:cubicBezTo>
                  <a:pt x="1570214" y="362910"/>
                  <a:pt x="1547272" y="358252"/>
                  <a:pt x="1528839" y="367815"/>
                </a:cubicBezTo>
                <a:cubicBezTo>
                  <a:pt x="1519176" y="372820"/>
                  <a:pt x="1503122" y="386149"/>
                  <a:pt x="1504212" y="418704"/>
                </a:cubicBezTo>
                <a:cubicBezTo>
                  <a:pt x="1503122" y="451556"/>
                  <a:pt x="1519176" y="464935"/>
                  <a:pt x="1528839" y="469939"/>
                </a:cubicBezTo>
                <a:cubicBezTo>
                  <a:pt x="1547272" y="479503"/>
                  <a:pt x="1570214" y="474845"/>
                  <a:pt x="1582453" y="465579"/>
                </a:cubicBezTo>
                <a:cubicBezTo>
                  <a:pt x="1590678" y="459385"/>
                  <a:pt x="1599201" y="457452"/>
                  <a:pt x="1606435" y="460079"/>
                </a:cubicBezTo>
                <a:cubicBezTo>
                  <a:pt x="1612778" y="462358"/>
                  <a:pt x="1617733" y="468155"/>
                  <a:pt x="1619318" y="475092"/>
                </a:cubicBezTo>
                <a:cubicBezTo>
                  <a:pt x="1622044" y="487133"/>
                  <a:pt x="1620557" y="547338"/>
                  <a:pt x="1619467" y="577018"/>
                </a:cubicBezTo>
                <a:cubicBezTo>
                  <a:pt x="1612927" y="577018"/>
                  <a:pt x="1606336" y="577018"/>
                  <a:pt x="1599895" y="576969"/>
                </a:cubicBezTo>
                <a:cubicBezTo>
                  <a:pt x="1534785" y="576820"/>
                  <a:pt x="1494599" y="576919"/>
                  <a:pt x="1486176" y="578852"/>
                </a:cubicBezTo>
                <a:cubicBezTo>
                  <a:pt x="1475770" y="581230"/>
                  <a:pt x="1467148" y="588663"/>
                  <a:pt x="1463630" y="598325"/>
                </a:cubicBezTo>
                <a:cubicBezTo>
                  <a:pt x="1459716" y="609028"/>
                  <a:pt x="1462243" y="621119"/>
                  <a:pt x="1470716" y="632317"/>
                </a:cubicBezTo>
                <a:cubicBezTo>
                  <a:pt x="1478297" y="642376"/>
                  <a:pt x="1482112" y="661255"/>
                  <a:pt x="1474234" y="676417"/>
                </a:cubicBezTo>
                <a:cubicBezTo>
                  <a:pt x="1467148" y="690093"/>
                  <a:pt x="1452233" y="696931"/>
                  <a:pt x="1430778" y="696237"/>
                </a:cubicBezTo>
                <a:cubicBezTo>
                  <a:pt x="1409620" y="696882"/>
                  <a:pt x="1394755" y="690093"/>
                  <a:pt x="1387669" y="676417"/>
                </a:cubicBezTo>
                <a:cubicBezTo>
                  <a:pt x="1379790" y="661255"/>
                  <a:pt x="1383606" y="642376"/>
                  <a:pt x="1391187" y="632317"/>
                </a:cubicBezTo>
                <a:cubicBezTo>
                  <a:pt x="1399660" y="621119"/>
                  <a:pt x="1402138" y="609028"/>
                  <a:pt x="1398273" y="598325"/>
                </a:cubicBezTo>
                <a:cubicBezTo>
                  <a:pt x="1394755" y="588663"/>
                  <a:pt x="1386083" y="581230"/>
                  <a:pt x="1375727" y="578852"/>
                </a:cubicBezTo>
                <a:cubicBezTo>
                  <a:pt x="1363785" y="576126"/>
                  <a:pt x="1276279" y="575185"/>
                  <a:pt x="1213052" y="576077"/>
                </a:cubicBezTo>
                <a:cubicBezTo>
                  <a:pt x="1213845" y="552540"/>
                  <a:pt x="1215876" y="487133"/>
                  <a:pt x="1212606" y="472863"/>
                </a:cubicBezTo>
                <a:cubicBezTo>
                  <a:pt x="1210277" y="462705"/>
                  <a:pt x="1202944" y="454232"/>
                  <a:pt x="1193479" y="450763"/>
                </a:cubicBezTo>
                <a:cubicBezTo>
                  <a:pt x="1182925" y="446898"/>
                  <a:pt x="1171082" y="449376"/>
                  <a:pt x="1160132" y="457651"/>
                </a:cubicBezTo>
                <a:cubicBezTo>
                  <a:pt x="1150321" y="465083"/>
                  <a:pt x="1131838" y="468800"/>
                  <a:pt x="1117072" y="461119"/>
                </a:cubicBezTo>
                <a:cubicBezTo>
                  <a:pt x="1103743" y="454232"/>
                  <a:pt x="1097054" y="439664"/>
                  <a:pt x="1097747" y="418704"/>
                </a:cubicBezTo>
                <a:cubicBezTo>
                  <a:pt x="1097054" y="398091"/>
                  <a:pt x="1103743" y="383523"/>
                  <a:pt x="1117072" y="376586"/>
                </a:cubicBezTo>
                <a:cubicBezTo>
                  <a:pt x="1131888" y="368905"/>
                  <a:pt x="1150321" y="372622"/>
                  <a:pt x="1160132" y="380054"/>
                </a:cubicBezTo>
                <a:cubicBezTo>
                  <a:pt x="1171082" y="388379"/>
                  <a:pt x="1182925" y="390807"/>
                  <a:pt x="1193479" y="386991"/>
                </a:cubicBezTo>
                <a:cubicBezTo>
                  <a:pt x="1202944" y="383523"/>
                  <a:pt x="1210277" y="375050"/>
                  <a:pt x="1212606" y="364842"/>
                </a:cubicBezTo>
                <a:close/>
                <a:moveTo>
                  <a:pt x="871152" y="258457"/>
                </a:moveTo>
                <a:cubicBezTo>
                  <a:pt x="887949" y="258407"/>
                  <a:pt x="906382" y="258457"/>
                  <a:pt x="924022" y="258457"/>
                </a:cubicBezTo>
                <a:cubicBezTo>
                  <a:pt x="989182" y="258605"/>
                  <a:pt x="1029367" y="258556"/>
                  <a:pt x="1037791" y="256623"/>
                </a:cubicBezTo>
                <a:cubicBezTo>
                  <a:pt x="1048147" y="254245"/>
                  <a:pt x="1056818" y="246763"/>
                  <a:pt x="1060287" y="237150"/>
                </a:cubicBezTo>
                <a:cubicBezTo>
                  <a:pt x="1064202" y="226397"/>
                  <a:pt x="1061724" y="214357"/>
                  <a:pt x="1053251" y="203158"/>
                </a:cubicBezTo>
                <a:cubicBezTo>
                  <a:pt x="1045669" y="193099"/>
                  <a:pt x="1041805" y="174220"/>
                  <a:pt x="1049683" y="159058"/>
                </a:cubicBezTo>
                <a:cubicBezTo>
                  <a:pt x="1056818" y="145382"/>
                  <a:pt x="1071684" y="138494"/>
                  <a:pt x="1093189" y="139238"/>
                </a:cubicBezTo>
                <a:cubicBezTo>
                  <a:pt x="1114248" y="138494"/>
                  <a:pt x="1129212" y="145382"/>
                  <a:pt x="1136298" y="159058"/>
                </a:cubicBezTo>
                <a:cubicBezTo>
                  <a:pt x="1144176" y="174220"/>
                  <a:pt x="1140361" y="193099"/>
                  <a:pt x="1132730" y="203158"/>
                </a:cubicBezTo>
                <a:cubicBezTo>
                  <a:pt x="1124307" y="214357"/>
                  <a:pt x="1121779" y="226397"/>
                  <a:pt x="1125694" y="237150"/>
                </a:cubicBezTo>
                <a:cubicBezTo>
                  <a:pt x="1129212" y="246763"/>
                  <a:pt x="1137834" y="254245"/>
                  <a:pt x="1148240" y="256623"/>
                </a:cubicBezTo>
                <a:cubicBezTo>
                  <a:pt x="1153740" y="257862"/>
                  <a:pt x="1175245" y="258754"/>
                  <a:pt x="1203043" y="259249"/>
                </a:cubicBezTo>
                <a:cubicBezTo>
                  <a:pt x="1204133" y="288336"/>
                  <a:pt x="1205718" y="350373"/>
                  <a:pt x="1202944" y="362662"/>
                </a:cubicBezTo>
                <a:cubicBezTo>
                  <a:pt x="1201358" y="369599"/>
                  <a:pt x="1196403" y="375347"/>
                  <a:pt x="1190060" y="377676"/>
                </a:cubicBezTo>
                <a:cubicBezTo>
                  <a:pt x="1182826" y="380302"/>
                  <a:pt x="1174303" y="378369"/>
                  <a:pt x="1166078" y="372126"/>
                </a:cubicBezTo>
                <a:cubicBezTo>
                  <a:pt x="1153839" y="362910"/>
                  <a:pt x="1130897" y="358252"/>
                  <a:pt x="1112464" y="367815"/>
                </a:cubicBezTo>
                <a:cubicBezTo>
                  <a:pt x="1102802" y="372820"/>
                  <a:pt x="1086747" y="386149"/>
                  <a:pt x="1087837" y="418704"/>
                </a:cubicBezTo>
                <a:cubicBezTo>
                  <a:pt x="1086747" y="451556"/>
                  <a:pt x="1102802" y="464935"/>
                  <a:pt x="1112464" y="469939"/>
                </a:cubicBezTo>
                <a:cubicBezTo>
                  <a:pt x="1130897" y="479503"/>
                  <a:pt x="1153839" y="474845"/>
                  <a:pt x="1166078" y="465579"/>
                </a:cubicBezTo>
                <a:cubicBezTo>
                  <a:pt x="1174303" y="459385"/>
                  <a:pt x="1182826" y="457403"/>
                  <a:pt x="1190060" y="460079"/>
                </a:cubicBezTo>
                <a:cubicBezTo>
                  <a:pt x="1196403" y="462358"/>
                  <a:pt x="1201358" y="468155"/>
                  <a:pt x="1202944" y="475092"/>
                </a:cubicBezTo>
                <a:cubicBezTo>
                  <a:pt x="1205669" y="487034"/>
                  <a:pt x="1204182" y="546297"/>
                  <a:pt x="1203092" y="576226"/>
                </a:cubicBezTo>
                <a:cubicBezTo>
                  <a:pt x="1175294" y="576721"/>
                  <a:pt x="1153740" y="577563"/>
                  <a:pt x="1148240" y="578852"/>
                </a:cubicBezTo>
                <a:cubicBezTo>
                  <a:pt x="1137834" y="581230"/>
                  <a:pt x="1129212" y="588663"/>
                  <a:pt x="1125694" y="598325"/>
                </a:cubicBezTo>
                <a:cubicBezTo>
                  <a:pt x="1121779" y="609028"/>
                  <a:pt x="1124307" y="621119"/>
                  <a:pt x="1132730" y="632317"/>
                </a:cubicBezTo>
                <a:cubicBezTo>
                  <a:pt x="1140361" y="642376"/>
                  <a:pt x="1144176" y="661255"/>
                  <a:pt x="1136298" y="676417"/>
                </a:cubicBezTo>
                <a:cubicBezTo>
                  <a:pt x="1129212" y="690093"/>
                  <a:pt x="1114297" y="696981"/>
                  <a:pt x="1092842" y="696237"/>
                </a:cubicBezTo>
                <a:cubicBezTo>
                  <a:pt x="1071684" y="696882"/>
                  <a:pt x="1056769" y="690093"/>
                  <a:pt x="1049683" y="676417"/>
                </a:cubicBezTo>
                <a:cubicBezTo>
                  <a:pt x="1041805" y="661255"/>
                  <a:pt x="1045669" y="642376"/>
                  <a:pt x="1053251" y="632317"/>
                </a:cubicBezTo>
                <a:cubicBezTo>
                  <a:pt x="1061724" y="621119"/>
                  <a:pt x="1064202" y="609028"/>
                  <a:pt x="1060287" y="598325"/>
                </a:cubicBezTo>
                <a:cubicBezTo>
                  <a:pt x="1056818" y="588663"/>
                  <a:pt x="1048147" y="581230"/>
                  <a:pt x="1037791" y="578852"/>
                </a:cubicBezTo>
                <a:cubicBezTo>
                  <a:pt x="1029367" y="576919"/>
                  <a:pt x="989182" y="576870"/>
                  <a:pt x="924022" y="576969"/>
                </a:cubicBezTo>
                <a:cubicBezTo>
                  <a:pt x="906382" y="577018"/>
                  <a:pt x="887850" y="577068"/>
                  <a:pt x="871053" y="577018"/>
                </a:cubicBezTo>
                <a:cubicBezTo>
                  <a:pt x="869963" y="547338"/>
                  <a:pt x="868476" y="487133"/>
                  <a:pt x="871201" y="475092"/>
                </a:cubicBezTo>
                <a:cubicBezTo>
                  <a:pt x="872787" y="468155"/>
                  <a:pt x="877742" y="462358"/>
                  <a:pt x="884084" y="460079"/>
                </a:cubicBezTo>
                <a:cubicBezTo>
                  <a:pt x="891319" y="457452"/>
                  <a:pt x="899842" y="459385"/>
                  <a:pt x="908067" y="465579"/>
                </a:cubicBezTo>
                <a:cubicBezTo>
                  <a:pt x="920306" y="474845"/>
                  <a:pt x="943248" y="479503"/>
                  <a:pt x="961681" y="469939"/>
                </a:cubicBezTo>
                <a:cubicBezTo>
                  <a:pt x="971343" y="464935"/>
                  <a:pt x="987447" y="451556"/>
                  <a:pt x="986308" y="419051"/>
                </a:cubicBezTo>
                <a:cubicBezTo>
                  <a:pt x="987447" y="386149"/>
                  <a:pt x="971343" y="372820"/>
                  <a:pt x="961681" y="367815"/>
                </a:cubicBezTo>
                <a:cubicBezTo>
                  <a:pt x="943248" y="358252"/>
                  <a:pt x="920306" y="362910"/>
                  <a:pt x="908067" y="372126"/>
                </a:cubicBezTo>
                <a:cubicBezTo>
                  <a:pt x="899842" y="378369"/>
                  <a:pt x="891319" y="380302"/>
                  <a:pt x="884084" y="377676"/>
                </a:cubicBezTo>
                <a:cubicBezTo>
                  <a:pt x="877742" y="375347"/>
                  <a:pt x="872787" y="369599"/>
                  <a:pt x="871201" y="362662"/>
                </a:cubicBezTo>
                <a:cubicBezTo>
                  <a:pt x="868377" y="350274"/>
                  <a:pt x="870062" y="287196"/>
                  <a:pt x="871152" y="258457"/>
                </a:cubicBezTo>
                <a:close/>
                <a:moveTo>
                  <a:pt x="569834" y="364842"/>
                </a:moveTo>
                <a:cubicBezTo>
                  <a:pt x="573253" y="349927"/>
                  <a:pt x="570874" y="278673"/>
                  <a:pt x="570131" y="258506"/>
                </a:cubicBezTo>
                <a:cubicBezTo>
                  <a:pt x="579496" y="258506"/>
                  <a:pt x="589654" y="258506"/>
                  <a:pt x="600506" y="258457"/>
                </a:cubicBezTo>
                <a:cubicBezTo>
                  <a:pt x="642326" y="258358"/>
                  <a:pt x="689697" y="258258"/>
                  <a:pt x="697625" y="260092"/>
                </a:cubicBezTo>
                <a:cubicBezTo>
                  <a:pt x="704760" y="261727"/>
                  <a:pt x="710657" y="266781"/>
                  <a:pt x="713035" y="273272"/>
                </a:cubicBezTo>
                <a:cubicBezTo>
                  <a:pt x="715761" y="280755"/>
                  <a:pt x="713779" y="289475"/>
                  <a:pt x="707386" y="297899"/>
                </a:cubicBezTo>
                <a:cubicBezTo>
                  <a:pt x="697972" y="310386"/>
                  <a:pt x="693215" y="333774"/>
                  <a:pt x="702976" y="352554"/>
                </a:cubicBezTo>
                <a:cubicBezTo>
                  <a:pt x="707932" y="362117"/>
                  <a:pt x="720815" y="377775"/>
                  <a:pt x="751685" y="377775"/>
                </a:cubicBezTo>
                <a:cubicBezTo>
                  <a:pt x="752725" y="377775"/>
                  <a:pt x="753816" y="377725"/>
                  <a:pt x="754906" y="377725"/>
                </a:cubicBezTo>
                <a:cubicBezTo>
                  <a:pt x="788452" y="378766"/>
                  <a:pt x="802028" y="362414"/>
                  <a:pt x="807132" y="352554"/>
                </a:cubicBezTo>
                <a:cubicBezTo>
                  <a:pt x="816894" y="333774"/>
                  <a:pt x="812137" y="310386"/>
                  <a:pt x="802722" y="297899"/>
                </a:cubicBezTo>
                <a:cubicBezTo>
                  <a:pt x="796330" y="289475"/>
                  <a:pt x="794348" y="280755"/>
                  <a:pt x="797073" y="273272"/>
                </a:cubicBezTo>
                <a:cubicBezTo>
                  <a:pt x="799452" y="266781"/>
                  <a:pt x="805348" y="261727"/>
                  <a:pt x="812484" y="260092"/>
                </a:cubicBezTo>
                <a:cubicBezTo>
                  <a:pt x="816993" y="259051"/>
                  <a:pt x="836417" y="258655"/>
                  <a:pt x="861242" y="258506"/>
                </a:cubicBezTo>
                <a:cubicBezTo>
                  <a:pt x="860498" y="278624"/>
                  <a:pt x="858120" y="349927"/>
                  <a:pt x="861539" y="364842"/>
                </a:cubicBezTo>
                <a:cubicBezTo>
                  <a:pt x="863868" y="375050"/>
                  <a:pt x="871201" y="383523"/>
                  <a:pt x="880665" y="386991"/>
                </a:cubicBezTo>
                <a:cubicBezTo>
                  <a:pt x="891220" y="390807"/>
                  <a:pt x="903062" y="388329"/>
                  <a:pt x="914013" y="380054"/>
                </a:cubicBezTo>
                <a:cubicBezTo>
                  <a:pt x="923874" y="372622"/>
                  <a:pt x="942307" y="368905"/>
                  <a:pt x="957122" y="376586"/>
                </a:cubicBezTo>
                <a:cubicBezTo>
                  <a:pt x="970451" y="383523"/>
                  <a:pt x="977091" y="398091"/>
                  <a:pt x="976398" y="419051"/>
                </a:cubicBezTo>
                <a:cubicBezTo>
                  <a:pt x="977091" y="439664"/>
                  <a:pt x="970451" y="454232"/>
                  <a:pt x="957122" y="461119"/>
                </a:cubicBezTo>
                <a:cubicBezTo>
                  <a:pt x="942307" y="468849"/>
                  <a:pt x="923874" y="465083"/>
                  <a:pt x="914013" y="457651"/>
                </a:cubicBezTo>
                <a:cubicBezTo>
                  <a:pt x="903062" y="449376"/>
                  <a:pt x="891220" y="446948"/>
                  <a:pt x="880665" y="450763"/>
                </a:cubicBezTo>
                <a:cubicBezTo>
                  <a:pt x="871201" y="454232"/>
                  <a:pt x="863868" y="462705"/>
                  <a:pt x="861539" y="472863"/>
                </a:cubicBezTo>
                <a:cubicBezTo>
                  <a:pt x="858269" y="487332"/>
                  <a:pt x="860350" y="554275"/>
                  <a:pt x="861142" y="576969"/>
                </a:cubicBezTo>
                <a:cubicBezTo>
                  <a:pt x="836367" y="576820"/>
                  <a:pt x="816943" y="576424"/>
                  <a:pt x="812484" y="575383"/>
                </a:cubicBezTo>
                <a:cubicBezTo>
                  <a:pt x="805348" y="573748"/>
                  <a:pt x="799452" y="568694"/>
                  <a:pt x="797073" y="562153"/>
                </a:cubicBezTo>
                <a:cubicBezTo>
                  <a:pt x="794348" y="554721"/>
                  <a:pt x="796330" y="546000"/>
                  <a:pt x="802722" y="537576"/>
                </a:cubicBezTo>
                <a:cubicBezTo>
                  <a:pt x="812137" y="525089"/>
                  <a:pt x="816894" y="501701"/>
                  <a:pt x="807132" y="482922"/>
                </a:cubicBezTo>
                <a:cubicBezTo>
                  <a:pt x="802028" y="473011"/>
                  <a:pt x="788402" y="456660"/>
                  <a:pt x="755203" y="457750"/>
                </a:cubicBezTo>
                <a:cubicBezTo>
                  <a:pt x="721707" y="456660"/>
                  <a:pt x="708080" y="473011"/>
                  <a:pt x="702976" y="482922"/>
                </a:cubicBezTo>
                <a:cubicBezTo>
                  <a:pt x="693215" y="501701"/>
                  <a:pt x="697972" y="525089"/>
                  <a:pt x="707386" y="537576"/>
                </a:cubicBezTo>
                <a:cubicBezTo>
                  <a:pt x="713779" y="546000"/>
                  <a:pt x="715761" y="554721"/>
                  <a:pt x="713035" y="562153"/>
                </a:cubicBezTo>
                <a:cubicBezTo>
                  <a:pt x="710657" y="568694"/>
                  <a:pt x="704760" y="573748"/>
                  <a:pt x="697625" y="575383"/>
                </a:cubicBezTo>
                <a:cubicBezTo>
                  <a:pt x="689697" y="577217"/>
                  <a:pt x="642326" y="577068"/>
                  <a:pt x="600506" y="576969"/>
                </a:cubicBezTo>
                <a:lnTo>
                  <a:pt x="570230" y="576969"/>
                </a:lnTo>
                <a:cubicBezTo>
                  <a:pt x="571023" y="554225"/>
                  <a:pt x="573104" y="487282"/>
                  <a:pt x="569834" y="472863"/>
                </a:cubicBezTo>
                <a:cubicBezTo>
                  <a:pt x="567505" y="462705"/>
                  <a:pt x="560171" y="454182"/>
                  <a:pt x="550657" y="450763"/>
                </a:cubicBezTo>
                <a:cubicBezTo>
                  <a:pt x="540153" y="446898"/>
                  <a:pt x="528310" y="449376"/>
                  <a:pt x="517310" y="457651"/>
                </a:cubicBezTo>
                <a:cubicBezTo>
                  <a:pt x="507499" y="465083"/>
                  <a:pt x="489066" y="468849"/>
                  <a:pt x="474250" y="461119"/>
                </a:cubicBezTo>
                <a:cubicBezTo>
                  <a:pt x="460921" y="454232"/>
                  <a:pt x="454281" y="439664"/>
                  <a:pt x="454975" y="418704"/>
                </a:cubicBezTo>
                <a:cubicBezTo>
                  <a:pt x="454281" y="398091"/>
                  <a:pt x="460921" y="383523"/>
                  <a:pt x="474250" y="376586"/>
                </a:cubicBezTo>
                <a:cubicBezTo>
                  <a:pt x="489066" y="368905"/>
                  <a:pt x="507499" y="372622"/>
                  <a:pt x="517310" y="380054"/>
                </a:cubicBezTo>
                <a:cubicBezTo>
                  <a:pt x="528310" y="388329"/>
                  <a:pt x="540153" y="390807"/>
                  <a:pt x="550657" y="386991"/>
                </a:cubicBezTo>
                <a:cubicBezTo>
                  <a:pt x="560171" y="383523"/>
                  <a:pt x="567505" y="375050"/>
                  <a:pt x="569834" y="364842"/>
                </a:cubicBezTo>
                <a:close/>
                <a:moveTo>
                  <a:pt x="264601" y="475092"/>
                </a:moveTo>
                <a:cubicBezTo>
                  <a:pt x="266187" y="468155"/>
                  <a:pt x="271092" y="462358"/>
                  <a:pt x="277484" y="460079"/>
                </a:cubicBezTo>
                <a:cubicBezTo>
                  <a:pt x="284719" y="457452"/>
                  <a:pt x="293241" y="459385"/>
                  <a:pt x="301417" y="465579"/>
                </a:cubicBezTo>
                <a:cubicBezTo>
                  <a:pt x="313656" y="474845"/>
                  <a:pt x="336648" y="479503"/>
                  <a:pt x="355031" y="469939"/>
                </a:cubicBezTo>
                <a:cubicBezTo>
                  <a:pt x="364743" y="464935"/>
                  <a:pt x="380798" y="451556"/>
                  <a:pt x="379707" y="419051"/>
                </a:cubicBezTo>
                <a:cubicBezTo>
                  <a:pt x="380798" y="386149"/>
                  <a:pt x="364743" y="372820"/>
                  <a:pt x="355031" y="367815"/>
                </a:cubicBezTo>
                <a:cubicBezTo>
                  <a:pt x="336648" y="358252"/>
                  <a:pt x="313656" y="362910"/>
                  <a:pt x="301417" y="372126"/>
                </a:cubicBezTo>
                <a:cubicBezTo>
                  <a:pt x="293241" y="378320"/>
                  <a:pt x="284719" y="380302"/>
                  <a:pt x="277484" y="377676"/>
                </a:cubicBezTo>
                <a:cubicBezTo>
                  <a:pt x="271092" y="375347"/>
                  <a:pt x="266187" y="369599"/>
                  <a:pt x="264601" y="362662"/>
                </a:cubicBezTo>
                <a:cubicBezTo>
                  <a:pt x="261777" y="350274"/>
                  <a:pt x="263461" y="287147"/>
                  <a:pt x="264601" y="258407"/>
                </a:cubicBezTo>
                <a:cubicBezTo>
                  <a:pt x="273520" y="258407"/>
                  <a:pt x="282687" y="258457"/>
                  <a:pt x="291557" y="258457"/>
                </a:cubicBezTo>
                <a:cubicBezTo>
                  <a:pt x="346062" y="258605"/>
                  <a:pt x="382433" y="258556"/>
                  <a:pt x="390856" y="256623"/>
                </a:cubicBezTo>
                <a:cubicBezTo>
                  <a:pt x="401212" y="254245"/>
                  <a:pt x="409834" y="246763"/>
                  <a:pt x="413352" y="237150"/>
                </a:cubicBezTo>
                <a:cubicBezTo>
                  <a:pt x="417267" y="226397"/>
                  <a:pt x="414789" y="214357"/>
                  <a:pt x="406316" y="203158"/>
                </a:cubicBezTo>
                <a:cubicBezTo>
                  <a:pt x="398735" y="193099"/>
                  <a:pt x="394870" y="174220"/>
                  <a:pt x="402748" y="159058"/>
                </a:cubicBezTo>
                <a:cubicBezTo>
                  <a:pt x="409834" y="145382"/>
                  <a:pt x="424749" y="138494"/>
                  <a:pt x="446254" y="139238"/>
                </a:cubicBezTo>
                <a:cubicBezTo>
                  <a:pt x="467363" y="138494"/>
                  <a:pt x="482277" y="145382"/>
                  <a:pt x="489363" y="159058"/>
                </a:cubicBezTo>
                <a:cubicBezTo>
                  <a:pt x="497242" y="174220"/>
                  <a:pt x="493426" y="193099"/>
                  <a:pt x="485796" y="203158"/>
                </a:cubicBezTo>
                <a:cubicBezTo>
                  <a:pt x="477372" y="214357"/>
                  <a:pt x="474845" y="226397"/>
                  <a:pt x="478759" y="237150"/>
                </a:cubicBezTo>
                <a:cubicBezTo>
                  <a:pt x="482277" y="246763"/>
                  <a:pt x="490899" y="254245"/>
                  <a:pt x="501305" y="256623"/>
                </a:cubicBezTo>
                <a:cubicBezTo>
                  <a:pt x="507400" y="258011"/>
                  <a:pt x="528360" y="258457"/>
                  <a:pt x="560270" y="258506"/>
                </a:cubicBezTo>
                <a:cubicBezTo>
                  <a:pt x="561360" y="287295"/>
                  <a:pt x="563045" y="350274"/>
                  <a:pt x="560221" y="362662"/>
                </a:cubicBezTo>
                <a:cubicBezTo>
                  <a:pt x="558635" y="369599"/>
                  <a:pt x="553680" y="375347"/>
                  <a:pt x="547338" y="377676"/>
                </a:cubicBezTo>
                <a:cubicBezTo>
                  <a:pt x="540054" y="380302"/>
                  <a:pt x="531580" y="378369"/>
                  <a:pt x="523355" y="372126"/>
                </a:cubicBezTo>
                <a:cubicBezTo>
                  <a:pt x="511116" y="362910"/>
                  <a:pt x="488174" y="358252"/>
                  <a:pt x="469741" y="367815"/>
                </a:cubicBezTo>
                <a:cubicBezTo>
                  <a:pt x="460079" y="372820"/>
                  <a:pt x="443975" y="386149"/>
                  <a:pt x="445114" y="418704"/>
                </a:cubicBezTo>
                <a:cubicBezTo>
                  <a:pt x="443975" y="451556"/>
                  <a:pt x="460079" y="464935"/>
                  <a:pt x="469741" y="469939"/>
                </a:cubicBezTo>
                <a:cubicBezTo>
                  <a:pt x="488174" y="479503"/>
                  <a:pt x="511116" y="474845"/>
                  <a:pt x="523355" y="465579"/>
                </a:cubicBezTo>
                <a:cubicBezTo>
                  <a:pt x="531580" y="459385"/>
                  <a:pt x="540054" y="457452"/>
                  <a:pt x="547338" y="460079"/>
                </a:cubicBezTo>
                <a:cubicBezTo>
                  <a:pt x="553680" y="462358"/>
                  <a:pt x="558635" y="468155"/>
                  <a:pt x="560221" y="475092"/>
                </a:cubicBezTo>
                <a:cubicBezTo>
                  <a:pt x="562946" y="487133"/>
                  <a:pt x="561410" y="547288"/>
                  <a:pt x="560369" y="576969"/>
                </a:cubicBezTo>
                <a:cubicBezTo>
                  <a:pt x="528409" y="577018"/>
                  <a:pt x="507400" y="577415"/>
                  <a:pt x="501305" y="578852"/>
                </a:cubicBezTo>
                <a:cubicBezTo>
                  <a:pt x="490899" y="581230"/>
                  <a:pt x="482277" y="588663"/>
                  <a:pt x="478759" y="598325"/>
                </a:cubicBezTo>
                <a:cubicBezTo>
                  <a:pt x="474845" y="609028"/>
                  <a:pt x="477372" y="621119"/>
                  <a:pt x="485796" y="632317"/>
                </a:cubicBezTo>
                <a:cubicBezTo>
                  <a:pt x="493426" y="642376"/>
                  <a:pt x="497242" y="661255"/>
                  <a:pt x="489363" y="676417"/>
                </a:cubicBezTo>
                <a:cubicBezTo>
                  <a:pt x="482277" y="690093"/>
                  <a:pt x="467313" y="696931"/>
                  <a:pt x="445907" y="696237"/>
                </a:cubicBezTo>
                <a:cubicBezTo>
                  <a:pt x="424799" y="696882"/>
                  <a:pt x="409834" y="690093"/>
                  <a:pt x="402748" y="676417"/>
                </a:cubicBezTo>
                <a:cubicBezTo>
                  <a:pt x="394870" y="661255"/>
                  <a:pt x="398735" y="642376"/>
                  <a:pt x="406316" y="632317"/>
                </a:cubicBezTo>
                <a:cubicBezTo>
                  <a:pt x="414789" y="621119"/>
                  <a:pt x="417267" y="609028"/>
                  <a:pt x="413352" y="598325"/>
                </a:cubicBezTo>
                <a:cubicBezTo>
                  <a:pt x="409834" y="588663"/>
                  <a:pt x="401212" y="581230"/>
                  <a:pt x="390856" y="578852"/>
                </a:cubicBezTo>
                <a:cubicBezTo>
                  <a:pt x="382433" y="576919"/>
                  <a:pt x="346062" y="576870"/>
                  <a:pt x="291557" y="576969"/>
                </a:cubicBezTo>
                <a:cubicBezTo>
                  <a:pt x="282637" y="577018"/>
                  <a:pt x="273471" y="577018"/>
                  <a:pt x="264502" y="577018"/>
                </a:cubicBezTo>
                <a:cubicBezTo>
                  <a:pt x="263412" y="547387"/>
                  <a:pt x="261876" y="487133"/>
                  <a:pt x="264651" y="475092"/>
                </a:cubicBezTo>
                <a:close/>
                <a:moveTo>
                  <a:pt x="264601" y="803515"/>
                </a:moveTo>
                <a:cubicBezTo>
                  <a:pt x="266187" y="796578"/>
                  <a:pt x="271092" y="790830"/>
                  <a:pt x="277484" y="788501"/>
                </a:cubicBezTo>
                <a:cubicBezTo>
                  <a:pt x="284719" y="785825"/>
                  <a:pt x="293241" y="787807"/>
                  <a:pt x="301417" y="794001"/>
                </a:cubicBezTo>
                <a:cubicBezTo>
                  <a:pt x="313656" y="803267"/>
                  <a:pt x="336648" y="807925"/>
                  <a:pt x="355031" y="798362"/>
                </a:cubicBezTo>
                <a:cubicBezTo>
                  <a:pt x="364743" y="793357"/>
                  <a:pt x="380798" y="779978"/>
                  <a:pt x="379707" y="747473"/>
                </a:cubicBezTo>
                <a:cubicBezTo>
                  <a:pt x="380798" y="714571"/>
                  <a:pt x="364743" y="701242"/>
                  <a:pt x="355031" y="696237"/>
                </a:cubicBezTo>
                <a:cubicBezTo>
                  <a:pt x="336648" y="686674"/>
                  <a:pt x="313656" y="691332"/>
                  <a:pt x="301417" y="700598"/>
                </a:cubicBezTo>
                <a:cubicBezTo>
                  <a:pt x="293241" y="706792"/>
                  <a:pt x="284719" y="708724"/>
                  <a:pt x="277484" y="706098"/>
                </a:cubicBezTo>
                <a:cubicBezTo>
                  <a:pt x="271092" y="703769"/>
                  <a:pt x="266187" y="698021"/>
                  <a:pt x="264601" y="691084"/>
                </a:cubicBezTo>
                <a:cubicBezTo>
                  <a:pt x="261777" y="678697"/>
                  <a:pt x="263461" y="615718"/>
                  <a:pt x="264601" y="586929"/>
                </a:cubicBezTo>
                <a:cubicBezTo>
                  <a:pt x="272975" y="586929"/>
                  <a:pt x="281993" y="586929"/>
                  <a:pt x="291557" y="586879"/>
                </a:cubicBezTo>
                <a:cubicBezTo>
                  <a:pt x="333328" y="586780"/>
                  <a:pt x="380698" y="586681"/>
                  <a:pt x="388627" y="588514"/>
                </a:cubicBezTo>
                <a:cubicBezTo>
                  <a:pt x="395762" y="590149"/>
                  <a:pt x="401708" y="595204"/>
                  <a:pt x="404086" y="601744"/>
                </a:cubicBezTo>
                <a:cubicBezTo>
                  <a:pt x="406762" y="609177"/>
                  <a:pt x="404780" y="617898"/>
                  <a:pt x="398438" y="626321"/>
                </a:cubicBezTo>
                <a:cubicBezTo>
                  <a:pt x="388973" y="638808"/>
                  <a:pt x="384217" y="662196"/>
                  <a:pt x="393978" y="680976"/>
                </a:cubicBezTo>
                <a:cubicBezTo>
                  <a:pt x="399082" y="690886"/>
                  <a:pt x="412758" y="707287"/>
                  <a:pt x="445907" y="706148"/>
                </a:cubicBezTo>
                <a:cubicBezTo>
                  <a:pt x="479503" y="707188"/>
                  <a:pt x="493030" y="690886"/>
                  <a:pt x="498183" y="680976"/>
                </a:cubicBezTo>
                <a:cubicBezTo>
                  <a:pt x="507895" y="662196"/>
                  <a:pt x="503138" y="638808"/>
                  <a:pt x="493724" y="626321"/>
                </a:cubicBezTo>
                <a:cubicBezTo>
                  <a:pt x="487381" y="617898"/>
                  <a:pt x="485350" y="609177"/>
                  <a:pt x="488075" y="601744"/>
                </a:cubicBezTo>
                <a:cubicBezTo>
                  <a:pt x="490453" y="595204"/>
                  <a:pt x="496350" y="590149"/>
                  <a:pt x="503485" y="588514"/>
                </a:cubicBezTo>
                <a:cubicBezTo>
                  <a:pt x="508738" y="587325"/>
                  <a:pt x="531283" y="586929"/>
                  <a:pt x="557991" y="586879"/>
                </a:cubicBezTo>
                <a:cubicBezTo>
                  <a:pt x="557248" y="606947"/>
                  <a:pt x="554869" y="678300"/>
                  <a:pt x="558288" y="693264"/>
                </a:cubicBezTo>
                <a:cubicBezTo>
                  <a:pt x="560617" y="703472"/>
                  <a:pt x="567951" y="711945"/>
                  <a:pt x="577415" y="715414"/>
                </a:cubicBezTo>
                <a:cubicBezTo>
                  <a:pt x="587969" y="719229"/>
                  <a:pt x="599812" y="716801"/>
                  <a:pt x="610763" y="708476"/>
                </a:cubicBezTo>
                <a:cubicBezTo>
                  <a:pt x="620574" y="701044"/>
                  <a:pt x="639007" y="697328"/>
                  <a:pt x="653822" y="705008"/>
                </a:cubicBezTo>
                <a:cubicBezTo>
                  <a:pt x="667151" y="711945"/>
                  <a:pt x="673841" y="726513"/>
                  <a:pt x="673147" y="747473"/>
                </a:cubicBezTo>
                <a:cubicBezTo>
                  <a:pt x="673841" y="768086"/>
                  <a:pt x="667151" y="782654"/>
                  <a:pt x="653822" y="789542"/>
                </a:cubicBezTo>
                <a:cubicBezTo>
                  <a:pt x="639007" y="797271"/>
                  <a:pt x="620574" y="793506"/>
                  <a:pt x="610763" y="786073"/>
                </a:cubicBezTo>
                <a:cubicBezTo>
                  <a:pt x="599812" y="777798"/>
                  <a:pt x="587969" y="775370"/>
                  <a:pt x="577415" y="779185"/>
                </a:cubicBezTo>
                <a:cubicBezTo>
                  <a:pt x="567951" y="782654"/>
                  <a:pt x="560617" y="791127"/>
                  <a:pt x="558288" y="801285"/>
                </a:cubicBezTo>
                <a:cubicBezTo>
                  <a:pt x="554968" y="815952"/>
                  <a:pt x="557149" y="884580"/>
                  <a:pt x="557941" y="906283"/>
                </a:cubicBezTo>
                <a:cubicBezTo>
                  <a:pt x="530788" y="905887"/>
                  <a:pt x="508985" y="905044"/>
                  <a:pt x="503485" y="903805"/>
                </a:cubicBezTo>
                <a:cubicBezTo>
                  <a:pt x="496350" y="902170"/>
                  <a:pt x="490453" y="897116"/>
                  <a:pt x="488075" y="890575"/>
                </a:cubicBezTo>
                <a:cubicBezTo>
                  <a:pt x="485350" y="883143"/>
                  <a:pt x="487381" y="874422"/>
                  <a:pt x="493724" y="865998"/>
                </a:cubicBezTo>
                <a:cubicBezTo>
                  <a:pt x="503138" y="853512"/>
                  <a:pt x="507895" y="830124"/>
                  <a:pt x="498183" y="811344"/>
                </a:cubicBezTo>
                <a:cubicBezTo>
                  <a:pt x="493030" y="801434"/>
                  <a:pt x="479404" y="785082"/>
                  <a:pt x="446254" y="786172"/>
                </a:cubicBezTo>
                <a:cubicBezTo>
                  <a:pt x="412659" y="785131"/>
                  <a:pt x="399082" y="801434"/>
                  <a:pt x="393978" y="811344"/>
                </a:cubicBezTo>
                <a:cubicBezTo>
                  <a:pt x="384217" y="830124"/>
                  <a:pt x="388973" y="853512"/>
                  <a:pt x="398438" y="865998"/>
                </a:cubicBezTo>
                <a:cubicBezTo>
                  <a:pt x="404780" y="874422"/>
                  <a:pt x="406762" y="883143"/>
                  <a:pt x="404037" y="890575"/>
                </a:cubicBezTo>
                <a:cubicBezTo>
                  <a:pt x="401708" y="897116"/>
                  <a:pt x="395762" y="902170"/>
                  <a:pt x="388627" y="903805"/>
                </a:cubicBezTo>
                <a:cubicBezTo>
                  <a:pt x="380698" y="905639"/>
                  <a:pt x="333328" y="905540"/>
                  <a:pt x="291557" y="905391"/>
                </a:cubicBezTo>
                <a:lnTo>
                  <a:pt x="264502" y="905391"/>
                </a:lnTo>
                <a:cubicBezTo>
                  <a:pt x="263412" y="875661"/>
                  <a:pt x="261876" y="815556"/>
                  <a:pt x="264651" y="803515"/>
                </a:cubicBezTo>
                <a:close/>
                <a:moveTo>
                  <a:pt x="264601" y="1131937"/>
                </a:moveTo>
                <a:cubicBezTo>
                  <a:pt x="266187" y="1125000"/>
                  <a:pt x="271092" y="1119252"/>
                  <a:pt x="277484" y="1116923"/>
                </a:cubicBezTo>
                <a:cubicBezTo>
                  <a:pt x="284719" y="1114248"/>
                  <a:pt x="293241" y="1116230"/>
                  <a:pt x="301417" y="1122423"/>
                </a:cubicBezTo>
                <a:cubicBezTo>
                  <a:pt x="313656" y="1131689"/>
                  <a:pt x="336648" y="1136347"/>
                  <a:pt x="355031" y="1126784"/>
                </a:cubicBezTo>
                <a:cubicBezTo>
                  <a:pt x="364743" y="1121779"/>
                  <a:pt x="380798" y="1108401"/>
                  <a:pt x="379707" y="1075895"/>
                </a:cubicBezTo>
                <a:cubicBezTo>
                  <a:pt x="380798" y="1042994"/>
                  <a:pt x="364743" y="1029664"/>
                  <a:pt x="355031" y="1024660"/>
                </a:cubicBezTo>
                <a:cubicBezTo>
                  <a:pt x="336648" y="1015096"/>
                  <a:pt x="313656" y="1019754"/>
                  <a:pt x="301417" y="1029020"/>
                </a:cubicBezTo>
                <a:cubicBezTo>
                  <a:pt x="293241" y="1035214"/>
                  <a:pt x="284719" y="1037147"/>
                  <a:pt x="277484" y="1034520"/>
                </a:cubicBezTo>
                <a:cubicBezTo>
                  <a:pt x="271092" y="1032191"/>
                  <a:pt x="266187" y="1026444"/>
                  <a:pt x="264601" y="1019507"/>
                </a:cubicBezTo>
                <a:cubicBezTo>
                  <a:pt x="261777" y="1007119"/>
                  <a:pt x="263461" y="944041"/>
                  <a:pt x="264601" y="915301"/>
                </a:cubicBezTo>
                <a:lnTo>
                  <a:pt x="291507" y="915301"/>
                </a:lnTo>
                <a:cubicBezTo>
                  <a:pt x="346062" y="915450"/>
                  <a:pt x="382433" y="915400"/>
                  <a:pt x="390856" y="913468"/>
                </a:cubicBezTo>
                <a:cubicBezTo>
                  <a:pt x="401212" y="911089"/>
                  <a:pt x="409834" y="903657"/>
                  <a:pt x="413352" y="893994"/>
                </a:cubicBezTo>
                <a:cubicBezTo>
                  <a:pt x="417267" y="883291"/>
                  <a:pt x="414789" y="871201"/>
                  <a:pt x="406316" y="860003"/>
                </a:cubicBezTo>
                <a:cubicBezTo>
                  <a:pt x="398735" y="849944"/>
                  <a:pt x="394870" y="831065"/>
                  <a:pt x="402748" y="815903"/>
                </a:cubicBezTo>
                <a:cubicBezTo>
                  <a:pt x="409834" y="802226"/>
                  <a:pt x="424749" y="795339"/>
                  <a:pt x="446254" y="796082"/>
                </a:cubicBezTo>
                <a:cubicBezTo>
                  <a:pt x="467363" y="795339"/>
                  <a:pt x="482277" y="802226"/>
                  <a:pt x="489363" y="815903"/>
                </a:cubicBezTo>
                <a:cubicBezTo>
                  <a:pt x="497242" y="831065"/>
                  <a:pt x="493426" y="849944"/>
                  <a:pt x="485796" y="860003"/>
                </a:cubicBezTo>
                <a:cubicBezTo>
                  <a:pt x="477372" y="871201"/>
                  <a:pt x="474845" y="883291"/>
                  <a:pt x="478759" y="893994"/>
                </a:cubicBezTo>
                <a:cubicBezTo>
                  <a:pt x="482277" y="903657"/>
                  <a:pt x="490899" y="911089"/>
                  <a:pt x="501305" y="913468"/>
                </a:cubicBezTo>
                <a:cubicBezTo>
                  <a:pt x="507251" y="914855"/>
                  <a:pt x="529896" y="915747"/>
                  <a:pt x="557941" y="916193"/>
                </a:cubicBezTo>
                <a:cubicBezTo>
                  <a:pt x="557149" y="937302"/>
                  <a:pt x="554919" y="1006921"/>
                  <a:pt x="558288" y="1021687"/>
                </a:cubicBezTo>
                <a:cubicBezTo>
                  <a:pt x="560617" y="1031894"/>
                  <a:pt x="567951" y="1040367"/>
                  <a:pt x="577415" y="1043836"/>
                </a:cubicBezTo>
                <a:cubicBezTo>
                  <a:pt x="587969" y="1047651"/>
                  <a:pt x="599812" y="1045223"/>
                  <a:pt x="610763" y="1036899"/>
                </a:cubicBezTo>
                <a:cubicBezTo>
                  <a:pt x="620574" y="1029466"/>
                  <a:pt x="639007" y="1025750"/>
                  <a:pt x="653822" y="1033430"/>
                </a:cubicBezTo>
                <a:cubicBezTo>
                  <a:pt x="667151" y="1040367"/>
                  <a:pt x="673841" y="1054935"/>
                  <a:pt x="673147" y="1075895"/>
                </a:cubicBezTo>
                <a:cubicBezTo>
                  <a:pt x="673841" y="1096508"/>
                  <a:pt x="667151" y="1111076"/>
                  <a:pt x="653822" y="1117964"/>
                </a:cubicBezTo>
                <a:cubicBezTo>
                  <a:pt x="639007" y="1125694"/>
                  <a:pt x="620574" y="1121928"/>
                  <a:pt x="610763" y="1114545"/>
                </a:cubicBezTo>
                <a:cubicBezTo>
                  <a:pt x="599812" y="1106220"/>
                  <a:pt x="587969" y="1103792"/>
                  <a:pt x="577415" y="1107608"/>
                </a:cubicBezTo>
                <a:cubicBezTo>
                  <a:pt x="567951" y="1111076"/>
                  <a:pt x="560617" y="1119549"/>
                  <a:pt x="558288" y="1129707"/>
                </a:cubicBezTo>
                <a:cubicBezTo>
                  <a:pt x="554968" y="1144176"/>
                  <a:pt x="557099" y="1211218"/>
                  <a:pt x="557892" y="1233863"/>
                </a:cubicBezTo>
                <a:cubicBezTo>
                  <a:pt x="531234" y="1233813"/>
                  <a:pt x="508738" y="1233417"/>
                  <a:pt x="503485" y="1232228"/>
                </a:cubicBezTo>
                <a:cubicBezTo>
                  <a:pt x="496350" y="1230593"/>
                  <a:pt x="490453" y="1225539"/>
                  <a:pt x="488075" y="1218998"/>
                </a:cubicBezTo>
                <a:cubicBezTo>
                  <a:pt x="485350" y="1211565"/>
                  <a:pt x="487381" y="1202844"/>
                  <a:pt x="493724" y="1194421"/>
                </a:cubicBezTo>
                <a:cubicBezTo>
                  <a:pt x="503138" y="1181934"/>
                  <a:pt x="507895" y="1158546"/>
                  <a:pt x="498183" y="1139766"/>
                </a:cubicBezTo>
                <a:cubicBezTo>
                  <a:pt x="493030" y="1129856"/>
                  <a:pt x="479404" y="1113554"/>
                  <a:pt x="446254" y="1114594"/>
                </a:cubicBezTo>
                <a:cubicBezTo>
                  <a:pt x="412659" y="1113554"/>
                  <a:pt x="399082" y="1129856"/>
                  <a:pt x="393978" y="1139766"/>
                </a:cubicBezTo>
                <a:cubicBezTo>
                  <a:pt x="384217" y="1158546"/>
                  <a:pt x="388973" y="1181934"/>
                  <a:pt x="398438" y="1194421"/>
                </a:cubicBezTo>
                <a:cubicBezTo>
                  <a:pt x="404780" y="1202844"/>
                  <a:pt x="406762" y="1211565"/>
                  <a:pt x="404086" y="1218998"/>
                </a:cubicBezTo>
                <a:cubicBezTo>
                  <a:pt x="401708" y="1225539"/>
                  <a:pt x="395762" y="1230593"/>
                  <a:pt x="388627" y="1232228"/>
                </a:cubicBezTo>
                <a:cubicBezTo>
                  <a:pt x="380698" y="1234061"/>
                  <a:pt x="333377" y="1233962"/>
                  <a:pt x="291557" y="1233813"/>
                </a:cubicBezTo>
                <a:lnTo>
                  <a:pt x="264502" y="1233813"/>
                </a:lnTo>
                <a:cubicBezTo>
                  <a:pt x="263412" y="1204083"/>
                  <a:pt x="261876" y="1143978"/>
                  <a:pt x="264651" y="1131937"/>
                </a:cubicBezTo>
                <a:close/>
                <a:moveTo>
                  <a:pt x="264601" y="1460359"/>
                </a:moveTo>
                <a:cubicBezTo>
                  <a:pt x="266187" y="1453422"/>
                  <a:pt x="271092" y="1447675"/>
                  <a:pt x="277484" y="1445346"/>
                </a:cubicBezTo>
                <a:cubicBezTo>
                  <a:pt x="284719" y="1442670"/>
                  <a:pt x="293241" y="1444652"/>
                  <a:pt x="301417" y="1450846"/>
                </a:cubicBezTo>
                <a:cubicBezTo>
                  <a:pt x="313656" y="1460112"/>
                  <a:pt x="336598" y="1464769"/>
                  <a:pt x="355031" y="1455206"/>
                </a:cubicBezTo>
                <a:cubicBezTo>
                  <a:pt x="364743" y="1450202"/>
                  <a:pt x="380798" y="1436872"/>
                  <a:pt x="379707" y="1404318"/>
                </a:cubicBezTo>
                <a:cubicBezTo>
                  <a:pt x="380798" y="1371416"/>
                  <a:pt x="364743" y="1358087"/>
                  <a:pt x="355031" y="1353082"/>
                </a:cubicBezTo>
                <a:cubicBezTo>
                  <a:pt x="336648" y="1343519"/>
                  <a:pt x="313706" y="1348177"/>
                  <a:pt x="301417" y="1357443"/>
                </a:cubicBezTo>
                <a:cubicBezTo>
                  <a:pt x="293241" y="1363636"/>
                  <a:pt x="284719" y="1365569"/>
                  <a:pt x="277484" y="1362943"/>
                </a:cubicBezTo>
                <a:cubicBezTo>
                  <a:pt x="271092" y="1360614"/>
                  <a:pt x="266187" y="1354866"/>
                  <a:pt x="264601" y="1347929"/>
                </a:cubicBezTo>
                <a:cubicBezTo>
                  <a:pt x="261777" y="1335541"/>
                  <a:pt x="263461" y="1272463"/>
                  <a:pt x="264601" y="1243724"/>
                </a:cubicBezTo>
                <a:lnTo>
                  <a:pt x="291557" y="1243724"/>
                </a:lnTo>
                <a:cubicBezTo>
                  <a:pt x="346062" y="1243872"/>
                  <a:pt x="382433" y="1243823"/>
                  <a:pt x="390856" y="1241890"/>
                </a:cubicBezTo>
                <a:cubicBezTo>
                  <a:pt x="401212" y="1239512"/>
                  <a:pt x="409834" y="1232079"/>
                  <a:pt x="413352" y="1222417"/>
                </a:cubicBezTo>
                <a:cubicBezTo>
                  <a:pt x="417267" y="1211714"/>
                  <a:pt x="414789" y="1199624"/>
                  <a:pt x="406316" y="1188425"/>
                </a:cubicBezTo>
                <a:cubicBezTo>
                  <a:pt x="398735" y="1178366"/>
                  <a:pt x="394870" y="1159487"/>
                  <a:pt x="402748" y="1144325"/>
                </a:cubicBezTo>
                <a:cubicBezTo>
                  <a:pt x="409834" y="1130649"/>
                  <a:pt x="424749" y="1123761"/>
                  <a:pt x="446254" y="1124505"/>
                </a:cubicBezTo>
                <a:cubicBezTo>
                  <a:pt x="467363" y="1123811"/>
                  <a:pt x="482277" y="1130649"/>
                  <a:pt x="489363" y="1144325"/>
                </a:cubicBezTo>
                <a:cubicBezTo>
                  <a:pt x="497242" y="1159487"/>
                  <a:pt x="493426" y="1178366"/>
                  <a:pt x="485796" y="1188425"/>
                </a:cubicBezTo>
                <a:cubicBezTo>
                  <a:pt x="477372" y="1199624"/>
                  <a:pt x="474845" y="1211714"/>
                  <a:pt x="478759" y="1222417"/>
                </a:cubicBezTo>
                <a:cubicBezTo>
                  <a:pt x="482277" y="1232079"/>
                  <a:pt x="490899" y="1239512"/>
                  <a:pt x="501305" y="1241890"/>
                </a:cubicBezTo>
                <a:cubicBezTo>
                  <a:pt x="507400" y="1243278"/>
                  <a:pt x="528360" y="1243724"/>
                  <a:pt x="560270" y="1243773"/>
                </a:cubicBezTo>
                <a:cubicBezTo>
                  <a:pt x="561360" y="1272562"/>
                  <a:pt x="563045" y="1335541"/>
                  <a:pt x="560221" y="1347929"/>
                </a:cubicBezTo>
                <a:cubicBezTo>
                  <a:pt x="558635" y="1354866"/>
                  <a:pt x="553680" y="1360614"/>
                  <a:pt x="547338" y="1362943"/>
                </a:cubicBezTo>
                <a:cubicBezTo>
                  <a:pt x="540054" y="1365569"/>
                  <a:pt x="531580" y="1363636"/>
                  <a:pt x="523355" y="1357443"/>
                </a:cubicBezTo>
                <a:cubicBezTo>
                  <a:pt x="511116" y="1348177"/>
                  <a:pt x="488174" y="1343519"/>
                  <a:pt x="469741" y="1353082"/>
                </a:cubicBezTo>
                <a:cubicBezTo>
                  <a:pt x="460079" y="1358087"/>
                  <a:pt x="443975" y="1371416"/>
                  <a:pt x="445114" y="1403971"/>
                </a:cubicBezTo>
                <a:cubicBezTo>
                  <a:pt x="443975" y="1436872"/>
                  <a:pt x="460079" y="1450202"/>
                  <a:pt x="469741" y="1455206"/>
                </a:cubicBezTo>
                <a:cubicBezTo>
                  <a:pt x="488174" y="1464769"/>
                  <a:pt x="511116" y="1460112"/>
                  <a:pt x="523355" y="1450846"/>
                </a:cubicBezTo>
                <a:cubicBezTo>
                  <a:pt x="531580" y="1444652"/>
                  <a:pt x="540054" y="1442670"/>
                  <a:pt x="547338" y="1445346"/>
                </a:cubicBezTo>
                <a:cubicBezTo>
                  <a:pt x="553680" y="1447675"/>
                  <a:pt x="558635" y="1453422"/>
                  <a:pt x="560221" y="1460359"/>
                </a:cubicBezTo>
                <a:cubicBezTo>
                  <a:pt x="562946" y="1472400"/>
                  <a:pt x="561410" y="1532555"/>
                  <a:pt x="560369" y="1562236"/>
                </a:cubicBezTo>
                <a:cubicBezTo>
                  <a:pt x="528409" y="1562285"/>
                  <a:pt x="507400" y="1562731"/>
                  <a:pt x="501305" y="1564119"/>
                </a:cubicBezTo>
                <a:cubicBezTo>
                  <a:pt x="490899" y="1566497"/>
                  <a:pt x="482277" y="1573930"/>
                  <a:pt x="478759" y="1583592"/>
                </a:cubicBezTo>
                <a:cubicBezTo>
                  <a:pt x="474845" y="1594295"/>
                  <a:pt x="477372" y="1606386"/>
                  <a:pt x="485796" y="1617584"/>
                </a:cubicBezTo>
                <a:cubicBezTo>
                  <a:pt x="493426" y="1627643"/>
                  <a:pt x="497242" y="1646522"/>
                  <a:pt x="489363" y="1661684"/>
                </a:cubicBezTo>
                <a:cubicBezTo>
                  <a:pt x="482277" y="1675360"/>
                  <a:pt x="467313" y="1682099"/>
                  <a:pt x="445907" y="1681504"/>
                </a:cubicBezTo>
                <a:cubicBezTo>
                  <a:pt x="424749" y="1682149"/>
                  <a:pt x="409834" y="1675360"/>
                  <a:pt x="402748" y="1661684"/>
                </a:cubicBezTo>
                <a:cubicBezTo>
                  <a:pt x="394870" y="1646522"/>
                  <a:pt x="398735" y="1627643"/>
                  <a:pt x="406316" y="1617584"/>
                </a:cubicBezTo>
                <a:cubicBezTo>
                  <a:pt x="414789" y="1606386"/>
                  <a:pt x="417267" y="1594295"/>
                  <a:pt x="413352" y="1583592"/>
                </a:cubicBezTo>
                <a:cubicBezTo>
                  <a:pt x="409834" y="1573930"/>
                  <a:pt x="401212" y="1566497"/>
                  <a:pt x="390856" y="1564119"/>
                </a:cubicBezTo>
                <a:cubicBezTo>
                  <a:pt x="382433" y="1562186"/>
                  <a:pt x="346062" y="1562137"/>
                  <a:pt x="291557" y="1562285"/>
                </a:cubicBezTo>
                <a:lnTo>
                  <a:pt x="264502" y="1562285"/>
                </a:lnTo>
                <a:cubicBezTo>
                  <a:pt x="263412" y="1532654"/>
                  <a:pt x="261876" y="1472450"/>
                  <a:pt x="264651" y="1460359"/>
                </a:cubicBezTo>
                <a:close/>
                <a:moveTo>
                  <a:pt x="264601" y="1788782"/>
                </a:moveTo>
                <a:cubicBezTo>
                  <a:pt x="266187" y="1781845"/>
                  <a:pt x="271092" y="1776097"/>
                  <a:pt x="277484" y="1773768"/>
                </a:cubicBezTo>
                <a:cubicBezTo>
                  <a:pt x="284719" y="1771142"/>
                  <a:pt x="293241" y="1773074"/>
                  <a:pt x="301417" y="1779268"/>
                </a:cubicBezTo>
                <a:cubicBezTo>
                  <a:pt x="313656" y="1788534"/>
                  <a:pt x="336648" y="1793192"/>
                  <a:pt x="355031" y="1783628"/>
                </a:cubicBezTo>
                <a:cubicBezTo>
                  <a:pt x="364743" y="1778624"/>
                  <a:pt x="380798" y="1765295"/>
                  <a:pt x="379707" y="1732740"/>
                </a:cubicBezTo>
                <a:cubicBezTo>
                  <a:pt x="380798" y="1699838"/>
                  <a:pt x="364743" y="1686509"/>
                  <a:pt x="355031" y="1681504"/>
                </a:cubicBezTo>
                <a:cubicBezTo>
                  <a:pt x="336598" y="1671941"/>
                  <a:pt x="313656" y="1676599"/>
                  <a:pt x="301417" y="1685865"/>
                </a:cubicBezTo>
                <a:cubicBezTo>
                  <a:pt x="293241" y="1692059"/>
                  <a:pt x="284719" y="1693991"/>
                  <a:pt x="277484" y="1691365"/>
                </a:cubicBezTo>
                <a:cubicBezTo>
                  <a:pt x="271092" y="1689036"/>
                  <a:pt x="266187" y="1683288"/>
                  <a:pt x="264601" y="1676351"/>
                </a:cubicBezTo>
                <a:cubicBezTo>
                  <a:pt x="261777" y="1663963"/>
                  <a:pt x="263461" y="1600985"/>
                  <a:pt x="264601" y="1572196"/>
                </a:cubicBezTo>
                <a:lnTo>
                  <a:pt x="291557" y="1572196"/>
                </a:lnTo>
                <a:cubicBezTo>
                  <a:pt x="333328" y="1572096"/>
                  <a:pt x="380698" y="1571948"/>
                  <a:pt x="388627" y="1573781"/>
                </a:cubicBezTo>
                <a:cubicBezTo>
                  <a:pt x="395762" y="1575416"/>
                  <a:pt x="401658" y="1580470"/>
                  <a:pt x="404037" y="1587011"/>
                </a:cubicBezTo>
                <a:cubicBezTo>
                  <a:pt x="406762" y="1594444"/>
                  <a:pt x="404780" y="1603165"/>
                  <a:pt x="398438" y="1611588"/>
                </a:cubicBezTo>
                <a:cubicBezTo>
                  <a:pt x="388973" y="1624075"/>
                  <a:pt x="384217" y="1647463"/>
                  <a:pt x="393978" y="1666243"/>
                </a:cubicBezTo>
                <a:cubicBezTo>
                  <a:pt x="399082" y="1676153"/>
                  <a:pt x="412807" y="1692604"/>
                  <a:pt x="445907" y="1691415"/>
                </a:cubicBezTo>
                <a:cubicBezTo>
                  <a:pt x="479503" y="1692604"/>
                  <a:pt x="493030" y="1676153"/>
                  <a:pt x="498183" y="1666243"/>
                </a:cubicBezTo>
                <a:cubicBezTo>
                  <a:pt x="507895" y="1647463"/>
                  <a:pt x="503138" y="1624075"/>
                  <a:pt x="493724" y="1611588"/>
                </a:cubicBezTo>
                <a:cubicBezTo>
                  <a:pt x="487381" y="1603165"/>
                  <a:pt x="485350" y="1594444"/>
                  <a:pt x="488075" y="1587011"/>
                </a:cubicBezTo>
                <a:cubicBezTo>
                  <a:pt x="490453" y="1580470"/>
                  <a:pt x="496350" y="1575416"/>
                  <a:pt x="503485" y="1573781"/>
                </a:cubicBezTo>
                <a:cubicBezTo>
                  <a:pt x="508738" y="1572592"/>
                  <a:pt x="531283" y="1572196"/>
                  <a:pt x="557991" y="1572146"/>
                </a:cubicBezTo>
                <a:cubicBezTo>
                  <a:pt x="557248" y="1592214"/>
                  <a:pt x="554869" y="1663567"/>
                  <a:pt x="558288" y="1678531"/>
                </a:cubicBezTo>
                <a:cubicBezTo>
                  <a:pt x="560617" y="1688739"/>
                  <a:pt x="567951" y="1697212"/>
                  <a:pt x="577415" y="1700681"/>
                </a:cubicBezTo>
                <a:cubicBezTo>
                  <a:pt x="587969" y="1704496"/>
                  <a:pt x="599812" y="1702068"/>
                  <a:pt x="610763" y="1693743"/>
                </a:cubicBezTo>
                <a:cubicBezTo>
                  <a:pt x="620574" y="1686360"/>
                  <a:pt x="639007" y="1682595"/>
                  <a:pt x="653822" y="1690275"/>
                </a:cubicBezTo>
                <a:cubicBezTo>
                  <a:pt x="667151" y="1697212"/>
                  <a:pt x="673841" y="1711780"/>
                  <a:pt x="673147" y="1732740"/>
                </a:cubicBezTo>
                <a:cubicBezTo>
                  <a:pt x="673841" y="1753353"/>
                  <a:pt x="667151" y="1767921"/>
                  <a:pt x="653822" y="1774858"/>
                </a:cubicBezTo>
                <a:cubicBezTo>
                  <a:pt x="639007" y="1782538"/>
                  <a:pt x="620574" y="1778773"/>
                  <a:pt x="610763" y="1771389"/>
                </a:cubicBezTo>
                <a:cubicBezTo>
                  <a:pt x="599812" y="1763065"/>
                  <a:pt x="587969" y="1760637"/>
                  <a:pt x="577415" y="1764452"/>
                </a:cubicBezTo>
                <a:cubicBezTo>
                  <a:pt x="567951" y="1767921"/>
                  <a:pt x="560617" y="1776394"/>
                  <a:pt x="558288" y="1786602"/>
                </a:cubicBezTo>
                <a:cubicBezTo>
                  <a:pt x="554968" y="1801219"/>
                  <a:pt x="557149" y="1869847"/>
                  <a:pt x="557941" y="1891600"/>
                </a:cubicBezTo>
                <a:cubicBezTo>
                  <a:pt x="530788" y="1891154"/>
                  <a:pt x="508985" y="1890361"/>
                  <a:pt x="503485" y="1889072"/>
                </a:cubicBezTo>
                <a:cubicBezTo>
                  <a:pt x="496350" y="1887437"/>
                  <a:pt x="490453" y="1882383"/>
                  <a:pt x="488075" y="1875892"/>
                </a:cubicBezTo>
                <a:cubicBezTo>
                  <a:pt x="485350" y="1868410"/>
                  <a:pt x="487381" y="1859689"/>
                  <a:pt x="493724" y="1851265"/>
                </a:cubicBezTo>
                <a:cubicBezTo>
                  <a:pt x="503138" y="1838778"/>
                  <a:pt x="507895" y="1815390"/>
                  <a:pt x="498183" y="1796611"/>
                </a:cubicBezTo>
                <a:cubicBezTo>
                  <a:pt x="493030" y="1786750"/>
                  <a:pt x="479304" y="1770299"/>
                  <a:pt x="446254" y="1771439"/>
                </a:cubicBezTo>
                <a:cubicBezTo>
                  <a:pt x="412659" y="1770349"/>
                  <a:pt x="399082" y="1786750"/>
                  <a:pt x="393978" y="1796611"/>
                </a:cubicBezTo>
                <a:cubicBezTo>
                  <a:pt x="384217" y="1815390"/>
                  <a:pt x="388973" y="1838778"/>
                  <a:pt x="398438" y="1851265"/>
                </a:cubicBezTo>
                <a:cubicBezTo>
                  <a:pt x="404780" y="1859689"/>
                  <a:pt x="406762" y="1868410"/>
                  <a:pt x="404037" y="1875892"/>
                </a:cubicBezTo>
                <a:cubicBezTo>
                  <a:pt x="401658" y="1882383"/>
                  <a:pt x="395762" y="1887437"/>
                  <a:pt x="388627" y="1889072"/>
                </a:cubicBezTo>
                <a:cubicBezTo>
                  <a:pt x="380698" y="1890906"/>
                  <a:pt x="333328" y="1890807"/>
                  <a:pt x="291557" y="1890708"/>
                </a:cubicBezTo>
                <a:cubicBezTo>
                  <a:pt x="281944" y="1890658"/>
                  <a:pt x="272926" y="1890658"/>
                  <a:pt x="264502" y="1890658"/>
                </a:cubicBezTo>
                <a:cubicBezTo>
                  <a:pt x="263412" y="1860928"/>
                  <a:pt x="261876" y="1800823"/>
                  <a:pt x="264651" y="1788782"/>
                </a:cubicBezTo>
                <a:close/>
                <a:moveTo>
                  <a:pt x="558239" y="2115024"/>
                </a:moveTo>
                <a:cubicBezTo>
                  <a:pt x="554919" y="2129443"/>
                  <a:pt x="557050" y="2196485"/>
                  <a:pt x="557842" y="2219130"/>
                </a:cubicBezTo>
                <a:cubicBezTo>
                  <a:pt x="531184" y="2219080"/>
                  <a:pt x="508688" y="2218734"/>
                  <a:pt x="503436" y="2217495"/>
                </a:cubicBezTo>
                <a:cubicBezTo>
                  <a:pt x="496300" y="2215860"/>
                  <a:pt x="490404" y="2210806"/>
                  <a:pt x="488025" y="2204314"/>
                </a:cubicBezTo>
                <a:cubicBezTo>
                  <a:pt x="485300" y="2196832"/>
                  <a:pt x="487332" y="2188111"/>
                  <a:pt x="493674" y="2179688"/>
                </a:cubicBezTo>
                <a:cubicBezTo>
                  <a:pt x="503089" y="2167201"/>
                  <a:pt x="507846" y="2143813"/>
                  <a:pt x="498134" y="2125033"/>
                </a:cubicBezTo>
                <a:cubicBezTo>
                  <a:pt x="492980" y="2115173"/>
                  <a:pt x="479354" y="2098722"/>
                  <a:pt x="446205" y="2099911"/>
                </a:cubicBezTo>
                <a:cubicBezTo>
                  <a:pt x="412510" y="2098722"/>
                  <a:pt x="399032" y="2115173"/>
                  <a:pt x="393928" y="2125033"/>
                </a:cubicBezTo>
                <a:cubicBezTo>
                  <a:pt x="384167" y="2143813"/>
                  <a:pt x="388924" y="2167201"/>
                  <a:pt x="398388" y="2179688"/>
                </a:cubicBezTo>
                <a:cubicBezTo>
                  <a:pt x="404731" y="2188111"/>
                  <a:pt x="406713" y="2196832"/>
                  <a:pt x="403987" y="2204314"/>
                </a:cubicBezTo>
                <a:cubicBezTo>
                  <a:pt x="401658" y="2210806"/>
                  <a:pt x="395712" y="2215860"/>
                  <a:pt x="388577" y="2217495"/>
                </a:cubicBezTo>
                <a:cubicBezTo>
                  <a:pt x="380649" y="2219328"/>
                  <a:pt x="333328" y="2219229"/>
                  <a:pt x="291557" y="2219130"/>
                </a:cubicBezTo>
                <a:cubicBezTo>
                  <a:pt x="281944" y="2219080"/>
                  <a:pt x="272876" y="2219080"/>
                  <a:pt x="264452" y="2219080"/>
                </a:cubicBezTo>
                <a:cubicBezTo>
                  <a:pt x="263362" y="2189400"/>
                  <a:pt x="261826" y="2129245"/>
                  <a:pt x="264601" y="2117204"/>
                </a:cubicBezTo>
                <a:cubicBezTo>
                  <a:pt x="266187" y="2110267"/>
                  <a:pt x="271092" y="2104519"/>
                  <a:pt x="277484" y="2102190"/>
                </a:cubicBezTo>
                <a:cubicBezTo>
                  <a:pt x="284719" y="2099564"/>
                  <a:pt x="293241" y="2101496"/>
                  <a:pt x="301417" y="2107690"/>
                </a:cubicBezTo>
                <a:cubicBezTo>
                  <a:pt x="313656" y="2116956"/>
                  <a:pt x="336648" y="2121614"/>
                  <a:pt x="355031" y="2112051"/>
                </a:cubicBezTo>
                <a:cubicBezTo>
                  <a:pt x="364743" y="2107046"/>
                  <a:pt x="380798" y="2093717"/>
                  <a:pt x="379707" y="2061162"/>
                </a:cubicBezTo>
                <a:cubicBezTo>
                  <a:pt x="380798" y="2028260"/>
                  <a:pt x="364743" y="2014931"/>
                  <a:pt x="355031" y="2009927"/>
                </a:cubicBezTo>
                <a:cubicBezTo>
                  <a:pt x="336598" y="2000363"/>
                  <a:pt x="313656" y="2005021"/>
                  <a:pt x="301417" y="2014287"/>
                </a:cubicBezTo>
                <a:cubicBezTo>
                  <a:pt x="293241" y="2020481"/>
                  <a:pt x="284719" y="2022413"/>
                  <a:pt x="277484" y="2019787"/>
                </a:cubicBezTo>
                <a:cubicBezTo>
                  <a:pt x="271092" y="2017458"/>
                  <a:pt x="266187" y="2011711"/>
                  <a:pt x="264601" y="2004773"/>
                </a:cubicBezTo>
                <a:cubicBezTo>
                  <a:pt x="261777" y="1992386"/>
                  <a:pt x="263461" y="1929308"/>
                  <a:pt x="264601" y="1900568"/>
                </a:cubicBezTo>
                <a:cubicBezTo>
                  <a:pt x="273520" y="1900568"/>
                  <a:pt x="282637" y="1900568"/>
                  <a:pt x="291557" y="1900618"/>
                </a:cubicBezTo>
                <a:cubicBezTo>
                  <a:pt x="346062" y="1900717"/>
                  <a:pt x="382433" y="1900618"/>
                  <a:pt x="390856" y="1898735"/>
                </a:cubicBezTo>
                <a:cubicBezTo>
                  <a:pt x="401212" y="1896356"/>
                  <a:pt x="409834" y="1888924"/>
                  <a:pt x="413352" y="1879261"/>
                </a:cubicBezTo>
                <a:cubicBezTo>
                  <a:pt x="417267" y="1868558"/>
                  <a:pt x="414789" y="1856468"/>
                  <a:pt x="406316" y="1845270"/>
                </a:cubicBezTo>
                <a:cubicBezTo>
                  <a:pt x="398735" y="1835211"/>
                  <a:pt x="394870" y="1816332"/>
                  <a:pt x="402748" y="1801169"/>
                </a:cubicBezTo>
                <a:cubicBezTo>
                  <a:pt x="409834" y="1787493"/>
                  <a:pt x="424749" y="1780755"/>
                  <a:pt x="446254" y="1781349"/>
                </a:cubicBezTo>
                <a:cubicBezTo>
                  <a:pt x="467412" y="1780804"/>
                  <a:pt x="482277" y="1787493"/>
                  <a:pt x="489363" y="1801169"/>
                </a:cubicBezTo>
                <a:cubicBezTo>
                  <a:pt x="497242" y="1816332"/>
                  <a:pt x="493426" y="1835211"/>
                  <a:pt x="485796" y="1845270"/>
                </a:cubicBezTo>
                <a:cubicBezTo>
                  <a:pt x="477372" y="1856468"/>
                  <a:pt x="474845" y="1868558"/>
                  <a:pt x="478759" y="1879261"/>
                </a:cubicBezTo>
                <a:cubicBezTo>
                  <a:pt x="482277" y="1888924"/>
                  <a:pt x="490899" y="1896356"/>
                  <a:pt x="501305" y="1898735"/>
                </a:cubicBezTo>
                <a:cubicBezTo>
                  <a:pt x="507251" y="1900122"/>
                  <a:pt x="529896" y="1901014"/>
                  <a:pt x="557941" y="1901460"/>
                </a:cubicBezTo>
                <a:cubicBezTo>
                  <a:pt x="557149" y="1922618"/>
                  <a:pt x="554919" y="1992237"/>
                  <a:pt x="558288" y="2006954"/>
                </a:cubicBezTo>
                <a:cubicBezTo>
                  <a:pt x="560617" y="2017161"/>
                  <a:pt x="567951" y="2025634"/>
                  <a:pt x="577415" y="2029103"/>
                </a:cubicBezTo>
                <a:cubicBezTo>
                  <a:pt x="587969" y="2032918"/>
                  <a:pt x="599812" y="2030490"/>
                  <a:pt x="610763" y="2022166"/>
                </a:cubicBezTo>
                <a:cubicBezTo>
                  <a:pt x="620574" y="2014783"/>
                  <a:pt x="639007" y="2011017"/>
                  <a:pt x="653822" y="2018697"/>
                </a:cubicBezTo>
                <a:cubicBezTo>
                  <a:pt x="667151" y="2025634"/>
                  <a:pt x="673841" y="2040202"/>
                  <a:pt x="673147" y="2061162"/>
                </a:cubicBezTo>
                <a:cubicBezTo>
                  <a:pt x="673841" y="2081775"/>
                  <a:pt x="667151" y="2096343"/>
                  <a:pt x="653822" y="2103280"/>
                </a:cubicBezTo>
                <a:cubicBezTo>
                  <a:pt x="639007" y="2110961"/>
                  <a:pt x="620574" y="2107195"/>
                  <a:pt x="610763" y="2099812"/>
                </a:cubicBezTo>
                <a:cubicBezTo>
                  <a:pt x="599812" y="2091487"/>
                  <a:pt x="587969" y="2089059"/>
                  <a:pt x="577415" y="2092875"/>
                </a:cubicBezTo>
                <a:cubicBezTo>
                  <a:pt x="567951" y="2096343"/>
                  <a:pt x="560617" y="2104816"/>
                  <a:pt x="558288" y="2115024"/>
                </a:cubicBezTo>
                <a:close/>
                <a:moveTo>
                  <a:pt x="861539" y="2115024"/>
                </a:moveTo>
                <a:cubicBezTo>
                  <a:pt x="858269" y="2129443"/>
                  <a:pt x="860350" y="2196436"/>
                  <a:pt x="861142" y="2219130"/>
                </a:cubicBezTo>
                <a:cubicBezTo>
                  <a:pt x="833047" y="2219279"/>
                  <a:pt x="815506" y="2219774"/>
                  <a:pt x="810254" y="2220963"/>
                </a:cubicBezTo>
                <a:cubicBezTo>
                  <a:pt x="799898" y="2223342"/>
                  <a:pt x="791276" y="2230824"/>
                  <a:pt x="787758" y="2240437"/>
                </a:cubicBezTo>
                <a:cubicBezTo>
                  <a:pt x="783843" y="2251189"/>
                  <a:pt x="786370" y="2263230"/>
                  <a:pt x="794794" y="2274429"/>
                </a:cubicBezTo>
                <a:cubicBezTo>
                  <a:pt x="802425" y="2284487"/>
                  <a:pt x="806240" y="2303366"/>
                  <a:pt x="798362" y="2318529"/>
                </a:cubicBezTo>
                <a:cubicBezTo>
                  <a:pt x="791276" y="2332205"/>
                  <a:pt x="776411" y="2338944"/>
                  <a:pt x="754906" y="2338349"/>
                </a:cubicBezTo>
                <a:cubicBezTo>
                  <a:pt x="733797" y="2339043"/>
                  <a:pt x="718833" y="2332205"/>
                  <a:pt x="711747" y="2318529"/>
                </a:cubicBezTo>
                <a:cubicBezTo>
                  <a:pt x="703868" y="2303366"/>
                  <a:pt x="707733" y="2284487"/>
                  <a:pt x="715315" y="2274429"/>
                </a:cubicBezTo>
                <a:cubicBezTo>
                  <a:pt x="723788" y="2263230"/>
                  <a:pt x="726265" y="2251189"/>
                  <a:pt x="722351" y="2240437"/>
                </a:cubicBezTo>
                <a:cubicBezTo>
                  <a:pt x="718833" y="2230824"/>
                  <a:pt x="710211" y="2223342"/>
                  <a:pt x="699855" y="2220963"/>
                </a:cubicBezTo>
                <a:cubicBezTo>
                  <a:pt x="691431" y="2219031"/>
                  <a:pt x="655011" y="2218981"/>
                  <a:pt x="600506" y="2219130"/>
                </a:cubicBezTo>
                <a:cubicBezTo>
                  <a:pt x="589703" y="2219130"/>
                  <a:pt x="578505" y="2219179"/>
                  <a:pt x="567753" y="2219179"/>
                </a:cubicBezTo>
                <a:cubicBezTo>
                  <a:pt x="566662" y="2189499"/>
                  <a:pt x="565126" y="2129295"/>
                  <a:pt x="567901" y="2117204"/>
                </a:cubicBezTo>
                <a:cubicBezTo>
                  <a:pt x="569487" y="2110267"/>
                  <a:pt x="574442" y="2104519"/>
                  <a:pt x="580784" y="2102190"/>
                </a:cubicBezTo>
                <a:cubicBezTo>
                  <a:pt x="588019" y="2099564"/>
                  <a:pt x="596541" y="2101496"/>
                  <a:pt x="604767" y="2107690"/>
                </a:cubicBezTo>
                <a:cubicBezTo>
                  <a:pt x="617006" y="2116956"/>
                  <a:pt x="639948" y="2121614"/>
                  <a:pt x="658331" y="2112051"/>
                </a:cubicBezTo>
                <a:cubicBezTo>
                  <a:pt x="668043" y="2107046"/>
                  <a:pt x="684098" y="2093717"/>
                  <a:pt x="683008" y="2061162"/>
                </a:cubicBezTo>
                <a:cubicBezTo>
                  <a:pt x="684098" y="2028260"/>
                  <a:pt x="668043" y="2014931"/>
                  <a:pt x="658331" y="2009927"/>
                </a:cubicBezTo>
                <a:cubicBezTo>
                  <a:pt x="639948" y="2000363"/>
                  <a:pt x="617006" y="2005021"/>
                  <a:pt x="604767" y="2014287"/>
                </a:cubicBezTo>
                <a:cubicBezTo>
                  <a:pt x="596541" y="2020481"/>
                  <a:pt x="588019" y="2022413"/>
                  <a:pt x="580784" y="2019787"/>
                </a:cubicBezTo>
                <a:cubicBezTo>
                  <a:pt x="574442" y="2017458"/>
                  <a:pt x="569487" y="2011711"/>
                  <a:pt x="567901" y="2004773"/>
                </a:cubicBezTo>
                <a:cubicBezTo>
                  <a:pt x="565126" y="1992534"/>
                  <a:pt x="566712" y="1930794"/>
                  <a:pt x="567802" y="1901609"/>
                </a:cubicBezTo>
                <a:cubicBezTo>
                  <a:pt x="621416" y="1902203"/>
                  <a:pt x="688855" y="1901262"/>
                  <a:pt x="699855" y="1898735"/>
                </a:cubicBezTo>
                <a:cubicBezTo>
                  <a:pt x="710211" y="1896356"/>
                  <a:pt x="718833" y="1888924"/>
                  <a:pt x="722351" y="1879261"/>
                </a:cubicBezTo>
                <a:cubicBezTo>
                  <a:pt x="726265" y="1868558"/>
                  <a:pt x="723788" y="1856468"/>
                  <a:pt x="715315" y="1845270"/>
                </a:cubicBezTo>
                <a:cubicBezTo>
                  <a:pt x="707733" y="1835211"/>
                  <a:pt x="703868" y="1816332"/>
                  <a:pt x="711747" y="1801169"/>
                </a:cubicBezTo>
                <a:cubicBezTo>
                  <a:pt x="718833" y="1787493"/>
                  <a:pt x="733797" y="1780755"/>
                  <a:pt x="755203" y="1781349"/>
                </a:cubicBezTo>
                <a:cubicBezTo>
                  <a:pt x="776411" y="1780804"/>
                  <a:pt x="791276" y="1787493"/>
                  <a:pt x="798362" y="1801169"/>
                </a:cubicBezTo>
                <a:cubicBezTo>
                  <a:pt x="806240" y="1816332"/>
                  <a:pt x="802425" y="1835211"/>
                  <a:pt x="794794" y="1845270"/>
                </a:cubicBezTo>
                <a:cubicBezTo>
                  <a:pt x="786370" y="1856468"/>
                  <a:pt x="783843" y="1868558"/>
                  <a:pt x="787758" y="1879261"/>
                </a:cubicBezTo>
                <a:cubicBezTo>
                  <a:pt x="791276" y="1888924"/>
                  <a:pt x="799898" y="1896356"/>
                  <a:pt x="810254" y="1898735"/>
                </a:cubicBezTo>
                <a:cubicBezTo>
                  <a:pt x="815506" y="1899924"/>
                  <a:pt x="833047" y="1900420"/>
                  <a:pt x="861242" y="1900568"/>
                </a:cubicBezTo>
                <a:cubicBezTo>
                  <a:pt x="860498" y="1920636"/>
                  <a:pt x="858120" y="1992039"/>
                  <a:pt x="861539" y="2006954"/>
                </a:cubicBezTo>
                <a:cubicBezTo>
                  <a:pt x="863868" y="2017161"/>
                  <a:pt x="871201" y="2025634"/>
                  <a:pt x="880665" y="2029103"/>
                </a:cubicBezTo>
                <a:cubicBezTo>
                  <a:pt x="891220" y="2032918"/>
                  <a:pt x="903062" y="2030490"/>
                  <a:pt x="914013" y="2022166"/>
                </a:cubicBezTo>
                <a:cubicBezTo>
                  <a:pt x="923874" y="2014783"/>
                  <a:pt x="942307" y="2011017"/>
                  <a:pt x="957073" y="2018697"/>
                </a:cubicBezTo>
                <a:cubicBezTo>
                  <a:pt x="970451" y="2025634"/>
                  <a:pt x="977091" y="2040202"/>
                  <a:pt x="976398" y="2061162"/>
                </a:cubicBezTo>
                <a:cubicBezTo>
                  <a:pt x="977091" y="2081775"/>
                  <a:pt x="970451" y="2096343"/>
                  <a:pt x="957122" y="2103280"/>
                </a:cubicBezTo>
                <a:cubicBezTo>
                  <a:pt x="942307" y="2110961"/>
                  <a:pt x="923874" y="2107195"/>
                  <a:pt x="914013" y="2099812"/>
                </a:cubicBezTo>
                <a:cubicBezTo>
                  <a:pt x="903062" y="2091487"/>
                  <a:pt x="891220" y="2089059"/>
                  <a:pt x="880715" y="2092875"/>
                </a:cubicBezTo>
                <a:cubicBezTo>
                  <a:pt x="871201" y="2096343"/>
                  <a:pt x="863868" y="2104816"/>
                  <a:pt x="861539" y="2115024"/>
                </a:cubicBezTo>
                <a:close/>
                <a:moveTo>
                  <a:pt x="1201011" y="2115024"/>
                </a:moveTo>
                <a:cubicBezTo>
                  <a:pt x="1197691" y="2129592"/>
                  <a:pt x="1199871" y="2197972"/>
                  <a:pt x="1200664" y="2219873"/>
                </a:cubicBezTo>
                <a:cubicBezTo>
                  <a:pt x="1174947" y="2219427"/>
                  <a:pt x="1155276" y="2218635"/>
                  <a:pt x="1150420" y="2217495"/>
                </a:cubicBezTo>
                <a:cubicBezTo>
                  <a:pt x="1143284" y="2215860"/>
                  <a:pt x="1137388" y="2210806"/>
                  <a:pt x="1135009" y="2204314"/>
                </a:cubicBezTo>
                <a:cubicBezTo>
                  <a:pt x="1132284" y="2196832"/>
                  <a:pt x="1134316" y="2188111"/>
                  <a:pt x="1140658" y="2179688"/>
                </a:cubicBezTo>
                <a:cubicBezTo>
                  <a:pt x="1150073" y="2167201"/>
                  <a:pt x="1154830" y="2143813"/>
                  <a:pt x="1145118" y="2125033"/>
                </a:cubicBezTo>
                <a:cubicBezTo>
                  <a:pt x="1139965" y="2115173"/>
                  <a:pt x="1126338" y="2098722"/>
                  <a:pt x="1093189" y="2099911"/>
                </a:cubicBezTo>
                <a:cubicBezTo>
                  <a:pt x="1059494" y="2098722"/>
                  <a:pt x="1046016" y="2115173"/>
                  <a:pt x="1040913" y="2125033"/>
                </a:cubicBezTo>
                <a:cubicBezTo>
                  <a:pt x="1031151" y="2143813"/>
                  <a:pt x="1035908" y="2167201"/>
                  <a:pt x="1045372" y="2179688"/>
                </a:cubicBezTo>
                <a:cubicBezTo>
                  <a:pt x="1051715" y="2188111"/>
                  <a:pt x="1053697" y="2196832"/>
                  <a:pt x="1051021" y="2204314"/>
                </a:cubicBezTo>
                <a:cubicBezTo>
                  <a:pt x="1048643" y="2210806"/>
                  <a:pt x="1042696" y="2215860"/>
                  <a:pt x="1035561" y="2217495"/>
                </a:cubicBezTo>
                <a:cubicBezTo>
                  <a:pt x="1027633" y="2219328"/>
                  <a:pt x="972632" y="2219229"/>
                  <a:pt x="924072" y="2219130"/>
                </a:cubicBezTo>
                <a:cubicBezTo>
                  <a:pt x="903954" y="2219080"/>
                  <a:pt x="886215" y="2219031"/>
                  <a:pt x="871053" y="2219080"/>
                </a:cubicBezTo>
                <a:cubicBezTo>
                  <a:pt x="869963" y="2189400"/>
                  <a:pt x="868476" y="2129245"/>
                  <a:pt x="871201" y="2117204"/>
                </a:cubicBezTo>
                <a:cubicBezTo>
                  <a:pt x="872787" y="2110267"/>
                  <a:pt x="877742" y="2104519"/>
                  <a:pt x="884084" y="2102190"/>
                </a:cubicBezTo>
                <a:cubicBezTo>
                  <a:pt x="891319" y="2099564"/>
                  <a:pt x="899842" y="2101496"/>
                  <a:pt x="908067" y="2107690"/>
                </a:cubicBezTo>
                <a:cubicBezTo>
                  <a:pt x="920306" y="2116956"/>
                  <a:pt x="943248" y="2121614"/>
                  <a:pt x="961681" y="2112051"/>
                </a:cubicBezTo>
                <a:cubicBezTo>
                  <a:pt x="971343" y="2107046"/>
                  <a:pt x="987447" y="2093717"/>
                  <a:pt x="986308" y="2061162"/>
                </a:cubicBezTo>
                <a:cubicBezTo>
                  <a:pt x="987447" y="2028260"/>
                  <a:pt x="971343" y="2014931"/>
                  <a:pt x="961681" y="2009927"/>
                </a:cubicBezTo>
                <a:cubicBezTo>
                  <a:pt x="943248" y="2000363"/>
                  <a:pt x="920306" y="2005021"/>
                  <a:pt x="908067" y="2014287"/>
                </a:cubicBezTo>
                <a:cubicBezTo>
                  <a:pt x="899842" y="2020481"/>
                  <a:pt x="891319" y="2022413"/>
                  <a:pt x="884084" y="2019787"/>
                </a:cubicBezTo>
                <a:cubicBezTo>
                  <a:pt x="877742" y="2017458"/>
                  <a:pt x="872787" y="2011711"/>
                  <a:pt x="871201" y="2004773"/>
                </a:cubicBezTo>
                <a:cubicBezTo>
                  <a:pt x="868377" y="1992386"/>
                  <a:pt x="870062" y="1929407"/>
                  <a:pt x="871152" y="1900618"/>
                </a:cubicBezTo>
                <a:cubicBezTo>
                  <a:pt x="886265" y="1900618"/>
                  <a:pt x="903954" y="1900618"/>
                  <a:pt x="924022" y="1900618"/>
                </a:cubicBezTo>
                <a:cubicBezTo>
                  <a:pt x="972582" y="1900469"/>
                  <a:pt x="1027633" y="1900370"/>
                  <a:pt x="1035561" y="1902203"/>
                </a:cubicBezTo>
                <a:cubicBezTo>
                  <a:pt x="1042696" y="1903839"/>
                  <a:pt x="1048643" y="1908893"/>
                  <a:pt x="1051021" y="1915433"/>
                </a:cubicBezTo>
                <a:cubicBezTo>
                  <a:pt x="1053697" y="1922866"/>
                  <a:pt x="1051715" y="1931587"/>
                  <a:pt x="1045372" y="1940011"/>
                </a:cubicBezTo>
                <a:cubicBezTo>
                  <a:pt x="1035908" y="1952497"/>
                  <a:pt x="1031151" y="1975885"/>
                  <a:pt x="1040913" y="1994715"/>
                </a:cubicBezTo>
                <a:cubicBezTo>
                  <a:pt x="1046016" y="2004575"/>
                  <a:pt x="1059742" y="2021026"/>
                  <a:pt x="1092842" y="2019837"/>
                </a:cubicBezTo>
                <a:cubicBezTo>
                  <a:pt x="1126289" y="2020976"/>
                  <a:pt x="1139965" y="2004575"/>
                  <a:pt x="1145118" y="1994715"/>
                </a:cubicBezTo>
                <a:cubicBezTo>
                  <a:pt x="1154830" y="1975885"/>
                  <a:pt x="1150073" y="1952497"/>
                  <a:pt x="1140658" y="1940011"/>
                </a:cubicBezTo>
                <a:cubicBezTo>
                  <a:pt x="1134316" y="1931587"/>
                  <a:pt x="1132284" y="1922866"/>
                  <a:pt x="1135009" y="1915433"/>
                </a:cubicBezTo>
                <a:cubicBezTo>
                  <a:pt x="1137388" y="1908893"/>
                  <a:pt x="1143284" y="1903839"/>
                  <a:pt x="1150420" y="1902203"/>
                </a:cubicBezTo>
                <a:cubicBezTo>
                  <a:pt x="1154978" y="1901163"/>
                  <a:pt x="1175195" y="1900766"/>
                  <a:pt x="1200714" y="1900618"/>
                </a:cubicBezTo>
                <a:cubicBezTo>
                  <a:pt x="1199971" y="1920735"/>
                  <a:pt x="1197592" y="1992039"/>
                  <a:pt x="1201011" y="2006954"/>
                </a:cubicBezTo>
                <a:cubicBezTo>
                  <a:pt x="1203340" y="2017161"/>
                  <a:pt x="1210674" y="2025634"/>
                  <a:pt x="1220187" y="2029103"/>
                </a:cubicBezTo>
                <a:cubicBezTo>
                  <a:pt x="1230692" y="2032918"/>
                  <a:pt x="1242535" y="2030490"/>
                  <a:pt x="1253485" y="2022166"/>
                </a:cubicBezTo>
                <a:cubicBezTo>
                  <a:pt x="1263296" y="2014733"/>
                  <a:pt x="1281729" y="2011017"/>
                  <a:pt x="1296595" y="2018697"/>
                </a:cubicBezTo>
                <a:cubicBezTo>
                  <a:pt x="1309924" y="2025634"/>
                  <a:pt x="1316564" y="2040202"/>
                  <a:pt x="1315870" y="2061162"/>
                </a:cubicBezTo>
                <a:cubicBezTo>
                  <a:pt x="1316564" y="2081775"/>
                  <a:pt x="1309924" y="2096343"/>
                  <a:pt x="1296595" y="2103280"/>
                </a:cubicBezTo>
                <a:cubicBezTo>
                  <a:pt x="1281779" y="2110961"/>
                  <a:pt x="1263346" y="2107244"/>
                  <a:pt x="1253485" y="2099812"/>
                </a:cubicBezTo>
                <a:cubicBezTo>
                  <a:pt x="1242535" y="2091487"/>
                  <a:pt x="1230692" y="2089059"/>
                  <a:pt x="1220187" y="2092875"/>
                </a:cubicBezTo>
                <a:cubicBezTo>
                  <a:pt x="1210674" y="2096343"/>
                  <a:pt x="1203340" y="2104816"/>
                  <a:pt x="1201011" y="2115024"/>
                </a:cubicBezTo>
                <a:close/>
                <a:moveTo>
                  <a:pt x="1619467" y="2219080"/>
                </a:moveTo>
                <a:cubicBezTo>
                  <a:pt x="1613174" y="2219080"/>
                  <a:pt x="1606683" y="2219080"/>
                  <a:pt x="1599845" y="2219130"/>
                </a:cubicBezTo>
                <a:cubicBezTo>
                  <a:pt x="1551335" y="2219229"/>
                  <a:pt x="1496334" y="2219328"/>
                  <a:pt x="1488356" y="2217495"/>
                </a:cubicBezTo>
                <a:cubicBezTo>
                  <a:pt x="1481221" y="2215860"/>
                  <a:pt x="1475324" y="2210806"/>
                  <a:pt x="1472946" y="2204314"/>
                </a:cubicBezTo>
                <a:cubicBezTo>
                  <a:pt x="1470220" y="2196832"/>
                  <a:pt x="1472252" y="2188111"/>
                  <a:pt x="1478594" y="2179688"/>
                </a:cubicBezTo>
                <a:cubicBezTo>
                  <a:pt x="1488009" y="2167201"/>
                  <a:pt x="1492815" y="2143813"/>
                  <a:pt x="1483054" y="2125033"/>
                </a:cubicBezTo>
                <a:cubicBezTo>
                  <a:pt x="1477901" y="2115173"/>
                  <a:pt x="1464472" y="2098672"/>
                  <a:pt x="1431125" y="2099911"/>
                </a:cubicBezTo>
                <a:cubicBezTo>
                  <a:pt x="1397728" y="2098672"/>
                  <a:pt x="1383952" y="2115123"/>
                  <a:pt x="1378849" y="2125033"/>
                </a:cubicBezTo>
                <a:cubicBezTo>
                  <a:pt x="1369087" y="2143813"/>
                  <a:pt x="1373844" y="2167201"/>
                  <a:pt x="1383308" y="2179688"/>
                </a:cubicBezTo>
                <a:cubicBezTo>
                  <a:pt x="1389651" y="2188111"/>
                  <a:pt x="1391682" y="2196832"/>
                  <a:pt x="1388957" y="2204314"/>
                </a:cubicBezTo>
                <a:cubicBezTo>
                  <a:pt x="1386579" y="2210806"/>
                  <a:pt x="1380633" y="2215860"/>
                  <a:pt x="1373497" y="2217495"/>
                </a:cubicBezTo>
                <a:cubicBezTo>
                  <a:pt x="1362299" y="2220072"/>
                  <a:pt x="1273058" y="2220914"/>
                  <a:pt x="1210574" y="2220022"/>
                </a:cubicBezTo>
                <a:cubicBezTo>
                  <a:pt x="1209484" y="2190688"/>
                  <a:pt x="1207899" y="2129394"/>
                  <a:pt x="1210674" y="2117204"/>
                </a:cubicBezTo>
                <a:cubicBezTo>
                  <a:pt x="1212259" y="2110267"/>
                  <a:pt x="1217214" y="2104519"/>
                  <a:pt x="1223557" y="2102190"/>
                </a:cubicBezTo>
                <a:cubicBezTo>
                  <a:pt x="1230791" y="2099564"/>
                  <a:pt x="1239314" y="2101496"/>
                  <a:pt x="1247539" y="2107690"/>
                </a:cubicBezTo>
                <a:cubicBezTo>
                  <a:pt x="1259778" y="2116956"/>
                  <a:pt x="1282720" y="2121614"/>
                  <a:pt x="1301153" y="2112051"/>
                </a:cubicBezTo>
                <a:cubicBezTo>
                  <a:pt x="1310816" y="2107046"/>
                  <a:pt x="1326920" y="2093717"/>
                  <a:pt x="1325780" y="2061162"/>
                </a:cubicBezTo>
                <a:cubicBezTo>
                  <a:pt x="1326920" y="2028260"/>
                  <a:pt x="1310816" y="2014931"/>
                  <a:pt x="1301153" y="2009927"/>
                </a:cubicBezTo>
                <a:cubicBezTo>
                  <a:pt x="1282720" y="2000363"/>
                  <a:pt x="1259778" y="2005021"/>
                  <a:pt x="1247539" y="2014287"/>
                </a:cubicBezTo>
                <a:cubicBezTo>
                  <a:pt x="1239314" y="2020481"/>
                  <a:pt x="1230791" y="2022413"/>
                  <a:pt x="1223557" y="2019787"/>
                </a:cubicBezTo>
                <a:cubicBezTo>
                  <a:pt x="1217214" y="2017458"/>
                  <a:pt x="1212259" y="2011711"/>
                  <a:pt x="1210674" y="2004773"/>
                </a:cubicBezTo>
                <a:cubicBezTo>
                  <a:pt x="1207849" y="1992386"/>
                  <a:pt x="1209534" y="1929308"/>
                  <a:pt x="1210674" y="1900568"/>
                </a:cubicBezTo>
                <a:cubicBezTo>
                  <a:pt x="1227025" y="1900519"/>
                  <a:pt x="1244913" y="1900568"/>
                  <a:pt x="1262008" y="1900618"/>
                </a:cubicBezTo>
                <a:cubicBezTo>
                  <a:pt x="1327167" y="1900717"/>
                  <a:pt x="1367353" y="1900618"/>
                  <a:pt x="1375777" y="1898735"/>
                </a:cubicBezTo>
                <a:cubicBezTo>
                  <a:pt x="1386133" y="1896356"/>
                  <a:pt x="1394804" y="1888924"/>
                  <a:pt x="1398322" y="1879261"/>
                </a:cubicBezTo>
                <a:cubicBezTo>
                  <a:pt x="1402187" y="1868558"/>
                  <a:pt x="1399710" y="1856468"/>
                  <a:pt x="1391236" y="1845270"/>
                </a:cubicBezTo>
                <a:cubicBezTo>
                  <a:pt x="1383655" y="1835211"/>
                  <a:pt x="1379840" y="1816332"/>
                  <a:pt x="1387718" y="1801169"/>
                </a:cubicBezTo>
                <a:cubicBezTo>
                  <a:pt x="1394804" y="1787493"/>
                  <a:pt x="1409818" y="1780755"/>
                  <a:pt x="1431174" y="1781349"/>
                </a:cubicBezTo>
                <a:cubicBezTo>
                  <a:pt x="1452333" y="1780804"/>
                  <a:pt x="1467198" y="1787493"/>
                  <a:pt x="1474283" y="1801169"/>
                </a:cubicBezTo>
                <a:cubicBezTo>
                  <a:pt x="1482162" y="1816332"/>
                  <a:pt x="1478347" y="1835211"/>
                  <a:pt x="1470765" y="1845270"/>
                </a:cubicBezTo>
                <a:cubicBezTo>
                  <a:pt x="1462292" y="1856468"/>
                  <a:pt x="1459765" y="1868558"/>
                  <a:pt x="1463680" y="1879261"/>
                </a:cubicBezTo>
                <a:cubicBezTo>
                  <a:pt x="1467198" y="1888924"/>
                  <a:pt x="1475820" y="1896356"/>
                  <a:pt x="1486225" y="1898735"/>
                </a:cubicBezTo>
                <a:cubicBezTo>
                  <a:pt x="1496383" y="1901064"/>
                  <a:pt x="1561344" y="1902104"/>
                  <a:pt x="1619467" y="1901807"/>
                </a:cubicBezTo>
                <a:cubicBezTo>
                  <a:pt x="1620557" y="1931092"/>
                  <a:pt x="1622143" y="1992584"/>
                  <a:pt x="1619368" y="2004773"/>
                </a:cubicBezTo>
                <a:cubicBezTo>
                  <a:pt x="1617782" y="2011711"/>
                  <a:pt x="1612827" y="2017458"/>
                  <a:pt x="1606485" y="2019787"/>
                </a:cubicBezTo>
                <a:cubicBezTo>
                  <a:pt x="1599250" y="2022413"/>
                  <a:pt x="1590728" y="2020481"/>
                  <a:pt x="1582502" y="2014287"/>
                </a:cubicBezTo>
                <a:cubicBezTo>
                  <a:pt x="1570263" y="2005021"/>
                  <a:pt x="1547321" y="2000363"/>
                  <a:pt x="1528888" y="2009927"/>
                </a:cubicBezTo>
                <a:cubicBezTo>
                  <a:pt x="1519226" y="2014931"/>
                  <a:pt x="1503171" y="2028260"/>
                  <a:pt x="1504262" y="2060815"/>
                </a:cubicBezTo>
                <a:cubicBezTo>
                  <a:pt x="1503171" y="2093717"/>
                  <a:pt x="1519226" y="2107046"/>
                  <a:pt x="1528888" y="2112051"/>
                </a:cubicBezTo>
                <a:cubicBezTo>
                  <a:pt x="1547321" y="2121614"/>
                  <a:pt x="1570263" y="2116956"/>
                  <a:pt x="1582502" y="2107690"/>
                </a:cubicBezTo>
                <a:cubicBezTo>
                  <a:pt x="1590728" y="2101496"/>
                  <a:pt x="1599250" y="2099564"/>
                  <a:pt x="1606485" y="2102190"/>
                </a:cubicBezTo>
                <a:cubicBezTo>
                  <a:pt x="1612827" y="2104519"/>
                  <a:pt x="1617782" y="2110267"/>
                  <a:pt x="1619368" y="2117204"/>
                </a:cubicBezTo>
                <a:cubicBezTo>
                  <a:pt x="1622093" y="2129245"/>
                  <a:pt x="1620607" y="2189400"/>
                  <a:pt x="1619517" y="2219080"/>
                </a:cubicBezTo>
                <a:close/>
                <a:moveTo>
                  <a:pt x="1922965" y="2219080"/>
                </a:moveTo>
                <a:cubicBezTo>
                  <a:pt x="1866626" y="2218981"/>
                  <a:pt x="1831891" y="2219179"/>
                  <a:pt x="1824112" y="2220963"/>
                </a:cubicBezTo>
                <a:cubicBezTo>
                  <a:pt x="1813706" y="2223342"/>
                  <a:pt x="1805084" y="2230824"/>
                  <a:pt x="1801566" y="2240437"/>
                </a:cubicBezTo>
                <a:cubicBezTo>
                  <a:pt x="1797652" y="2251189"/>
                  <a:pt x="1800179" y="2263230"/>
                  <a:pt x="1808652" y="2274429"/>
                </a:cubicBezTo>
                <a:cubicBezTo>
                  <a:pt x="1816233" y="2284487"/>
                  <a:pt x="1820049" y="2303366"/>
                  <a:pt x="1812170" y="2318529"/>
                </a:cubicBezTo>
                <a:cubicBezTo>
                  <a:pt x="1805084" y="2332205"/>
                  <a:pt x="1790070" y="2338944"/>
                  <a:pt x="1768714" y="2338349"/>
                </a:cubicBezTo>
                <a:cubicBezTo>
                  <a:pt x="1747605" y="2338993"/>
                  <a:pt x="1732691" y="2332205"/>
                  <a:pt x="1725605" y="2318529"/>
                </a:cubicBezTo>
                <a:cubicBezTo>
                  <a:pt x="1717726" y="2303366"/>
                  <a:pt x="1721542" y="2284487"/>
                  <a:pt x="1729123" y="2274429"/>
                </a:cubicBezTo>
                <a:cubicBezTo>
                  <a:pt x="1737596" y="2263230"/>
                  <a:pt x="1740123" y="2251189"/>
                  <a:pt x="1736209" y="2240437"/>
                </a:cubicBezTo>
                <a:cubicBezTo>
                  <a:pt x="1732691" y="2230824"/>
                  <a:pt x="1724069" y="2223342"/>
                  <a:pt x="1713663" y="2220963"/>
                </a:cubicBezTo>
                <a:cubicBezTo>
                  <a:pt x="1706577" y="2219328"/>
                  <a:pt x="1677144" y="2219031"/>
                  <a:pt x="1629377" y="2219080"/>
                </a:cubicBezTo>
                <a:cubicBezTo>
                  <a:pt x="1630170" y="2196337"/>
                  <a:pt x="1632251" y="2129443"/>
                  <a:pt x="1628981" y="2115024"/>
                </a:cubicBezTo>
                <a:cubicBezTo>
                  <a:pt x="1626652" y="2104816"/>
                  <a:pt x="1619318" y="2096343"/>
                  <a:pt x="1609854" y="2092875"/>
                </a:cubicBezTo>
                <a:cubicBezTo>
                  <a:pt x="1599300" y="2089059"/>
                  <a:pt x="1587457" y="2091487"/>
                  <a:pt x="1576507" y="2099812"/>
                </a:cubicBezTo>
                <a:cubicBezTo>
                  <a:pt x="1566696" y="2107244"/>
                  <a:pt x="1548263" y="2110961"/>
                  <a:pt x="1533447" y="2103280"/>
                </a:cubicBezTo>
                <a:cubicBezTo>
                  <a:pt x="1520118" y="2096343"/>
                  <a:pt x="1513429" y="2081775"/>
                  <a:pt x="1514122" y="2060815"/>
                </a:cubicBezTo>
                <a:cubicBezTo>
                  <a:pt x="1513429" y="2040202"/>
                  <a:pt x="1520118" y="2025634"/>
                  <a:pt x="1533447" y="2018697"/>
                </a:cubicBezTo>
                <a:cubicBezTo>
                  <a:pt x="1548213" y="2011017"/>
                  <a:pt x="1566696" y="2014783"/>
                  <a:pt x="1576507" y="2022166"/>
                </a:cubicBezTo>
                <a:cubicBezTo>
                  <a:pt x="1587457" y="2030490"/>
                  <a:pt x="1599300" y="2032918"/>
                  <a:pt x="1609854" y="2029103"/>
                </a:cubicBezTo>
                <a:cubicBezTo>
                  <a:pt x="1619318" y="2025634"/>
                  <a:pt x="1626652" y="2017161"/>
                  <a:pt x="1628981" y="2006954"/>
                </a:cubicBezTo>
                <a:cubicBezTo>
                  <a:pt x="1632301" y="1992287"/>
                  <a:pt x="1630121" y="1923213"/>
                  <a:pt x="1629328" y="1901757"/>
                </a:cubicBezTo>
                <a:cubicBezTo>
                  <a:pt x="1670554" y="1901411"/>
                  <a:pt x="1706330" y="1900420"/>
                  <a:pt x="1713663" y="1898735"/>
                </a:cubicBezTo>
                <a:cubicBezTo>
                  <a:pt x="1724069" y="1896356"/>
                  <a:pt x="1732691" y="1888924"/>
                  <a:pt x="1736209" y="1879261"/>
                </a:cubicBezTo>
                <a:cubicBezTo>
                  <a:pt x="1740123" y="1868558"/>
                  <a:pt x="1737596" y="1856468"/>
                  <a:pt x="1729123" y="1845270"/>
                </a:cubicBezTo>
                <a:cubicBezTo>
                  <a:pt x="1721542" y="1835211"/>
                  <a:pt x="1717726" y="1816332"/>
                  <a:pt x="1725605" y="1801169"/>
                </a:cubicBezTo>
                <a:cubicBezTo>
                  <a:pt x="1732691" y="1787493"/>
                  <a:pt x="1747704" y="1780755"/>
                  <a:pt x="1769061" y="1781349"/>
                </a:cubicBezTo>
                <a:cubicBezTo>
                  <a:pt x="1790219" y="1780804"/>
                  <a:pt x="1805084" y="1787493"/>
                  <a:pt x="1812170" y="1801169"/>
                </a:cubicBezTo>
                <a:cubicBezTo>
                  <a:pt x="1820049" y="1816332"/>
                  <a:pt x="1816233" y="1835211"/>
                  <a:pt x="1808652" y="1845270"/>
                </a:cubicBezTo>
                <a:cubicBezTo>
                  <a:pt x="1800179" y="1856468"/>
                  <a:pt x="1797652" y="1868558"/>
                  <a:pt x="1801566" y="1879261"/>
                </a:cubicBezTo>
                <a:cubicBezTo>
                  <a:pt x="1805084" y="1888924"/>
                  <a:pt x="1813756" y="1896356"/>
                  <a:pt x="1824112" y="1898735"/>
                </a:cubicBezTo>
                <a:cubicBezTo>
                  <a:pt x="1831891" y="1900519"/>
                  <a:pt x="1866577" y="1900717"/>
                  <a:pt x="1922866" y="1900618"/>
                </a:cubicBezTo>
                <a:cubicBezTo>
                  <a:pt x="1923957" y="1929407"/>
                  <a:pt x="1925641" y="1992386"/>
                  <a:pt x="1922817" y="2004773"/>
                </a:cubicBezTo>
                <a:cubicBezTo>
                  <a:pt x="1921231" y="2011711"/>
                  <a:pt x="1916276" y="2017458"/>
                  <a:pt x="1909934" y="2019787"/>
                </a:cubicBezTo>
                <a:cubicBezTo>
                  <a:pt x="1902699" y="2022413"/>
                  <a:pt x="1894176" y="2020481"/>
                  <a:pt x="1885951" y="2014287"/>
                </a:cubicBezTo>
                <a:cubicBezTo>
                  <a:pt x="1873762" y="2005021"/>
                  <a:pt x="1850770" y="2000363"/>
                  <a:pt x="1832387" y="2009927"/>
                </a:cubicBezTo>
                <a:cubicBezTo>
                  <a:pt x="1822675" y="2014931"/>
                  <a:pt x="1806620" y="2028260"/>
                  <a:pt x="1807710" y="2060815"/>
                </a:cubicBezTo>
                <a:cubicBezTo>
                  <a:pt x="1806620" y="2093717"/>
                  <a:pt x="1822675" y="2107046"/>
                  <a:pt x="1832387" y="2112051"/>
                </a:cubicBezTo>
                <a:cubicBezTo>
                  <a:pt x="1850820" y="2121614"/>
                  <a:pt x="1873762" y="2116956"/>
                  <a:pt x="1885951" y="2107690"/>
                </a:cubicBezTo>
                <a:cubicBezTo>
                  <a:pt x="1894176" y="2101496"/>
                  <a:pt x="1902650" y="2099564"/>
                  <a:pt x="1909934" y="2102190"/>
                </a:cubicBezTo>
                <a:cubicBezTo>
                  <a:pt x="1916276" y="2104519"/>
                  <a:pt x="1921231" y="2110267"/>
                  <a:pt x="1922817" y="2117204"/>
                </a:cubicBezTo>
                <a:cubicBezTo>
                  <a:pt x="1925592" y="2129245"/>
                  <a:pt x="1924056" y="2189400"/>
                  <a:pt x="1922965" y="2219080"/>
                </a:cubicBezTo>
                <a:close/>
                <a:moveTo>
                  <a:pt x="2296330" y="2029103"/>
                </a:moveTo>
                <a:cubicBezTo>
                  <a:pt x="2306835" y="2032918"/>
                  <a:pt x="2318678" y="2030490"/>
                  <a:pt x="2329678" y="2022166"/>
                </a:cubicBezTo>
                <a:cubicBezTo>
                  <a:pt x="2339489" y="2014733"/>
                  <a:pt x="2357922" y="2011017"/>
                  <a:pt x="2372738" y="2018697"/>
                </a:cubicBezTo>
                <a:cubicBezTo>
                  <a:pt x="2386067" y="2025634"/>
                  <a:pt x="2392756" y="2040202"/>
                  <a:pt x="2392062" y="2061162"/>
                </a:cubicBezTo>
                <a:cubicBezTo>
                  <a:pt x="2392756" y="2081775"/>
                  <a:pt x="2386067" y="2096343"/>
                  <a:pt x="2372738" y="2103280"/>
                </a:cubicBezTo>
                <a:cubicBezTo>
                  <a:pt x="2357922" y="2110961"/>
                  <a:pt x="2339489" y="2107244"/>
                  <a:pt x="2329678" y="2099812"/>
                </a:cubicBezTo>
                <a:cubicBezTo>
                  <a:pt x="2318678" y="2091487"/>
                  <a:pt x="2306835" y="2089059"/>
                  <a:pt x="2296330" y="2092875"/>
                </a:cubicBezTo>
                <a:cubicBezTo>
                  <a:pt x="2286866" y="2096343"/>
                  <a:pt x="2279533" y="2104816"/>
                  <a:pt x="2277204" y="2115024"/>
                </a:cubicBezTo>
                <a:cubicBezTo>
                  <a:pt x="2273884" y="2129443"/>
                  <a:pt x="2275965" y="2196386"/>
                  <a:pt x="2276758" y="2219130"/>
                </a:cubicBezTo>
                <a:lnTo>
                  <a:pt x="2275767" y="2219130"/>
                </a:lnTo>
                <a:cubicBezTo>
                  <a:pt x="2227207" y="2219229"/>
                  <a:pt x="2172206" y="2219328"/>
                  <a:pt x="2164278" y="2217495"/>
                </a:cubicBezTo>
                <a:cubicBezTo>
                  <a:pt x="2157142" y="2215860"/>
                  <a:pt x="2151196" y="2210806"/>
                  <a:pt x="2148818" y="2204314"/>
                </a:cubicBezTo>
                <a:cubicBezTo>
                  <a:pt x="2146142" y="2196832"/>
                  <a:pt x="2148124" y="2188111"/>
                  <a:pt x="2154467" y="2179688"/>
                </a:cubicBezTo>
                <a:cubicBezTo>
                  <a:pt x="2163931" y="2167201"/>
                  <a:pt x="2168688" y="2143813"/>
                  <a:pt x="2158926" y="2125033"/>
                </a:cubicBezTo>
                <a:cubicBezTo>
                  <a:pt x="2153823" y="2115173"/>
                  <a:pt x="2140345" y="2098672"/>
                  <a:pt x="2106997" y="2099911"/>
                </a:cubicBezTo>
                <a:cubicBezTo>
                  <a:pt x="2073550" y="2098672"/>
                  <a:pt x="2059874" y="2115123"/>
                  <a:pt x="2054721" y="2125033"/>
                </a:cubicBezTo>
                <a:cubicBezTo>
                  <a:pt x="2045009" y="2143813"/>
                  <a:pt x="2049766" y="2167201"/>
                  <a:pt x="2059181" y="2179688"/>
                </a:cubicBezTo>
                <a:cubicBezTo>
                  <a:pt x="2065523" y="2188111"/>
                  <a:pt x="2067555" y="2196832"/>
                  <a:pt x="2064829" y="2204314"/>
                </a:cubicBezTo>
                <a:cubicBezTo>
                  <a:pt x="2062451" y="2210806"/>
                  <a:pt x="2056554" y="2215860"/>
                  <a:pt x="2049419" y="2217495"/>
                </a:cubicBezTo>
                <a:cubicBezTo>
                  <a:pt x="2041441" y="2219328"/>
                  <a:pt x="1986440" y="2219229"/>
                  <a:pt x="1937930" y="2219130"/>
                </a:cubicBezTo>
                <a:cubicBezTo>
                  <a:pt x="1936196" y="2219130"/>
                  <a:pt x="1934560" y="2219080"/>
                  <a:pt x="1932876" y="2219080"/>
                </a:cubicBezTo>
                <a:cubicBezTo>
                  <a:pt x="1933668" y="2196386"/>
                  <a:pt x="1935750" y="2129443"/>
                  <a:pt x="1932479" y="2115024"/>
                </a:cubicBezTo>
                <a:cubicBezTo>
                  <a:pt x="1930150" y="2104816"/>
                  <a:pt x="1922817" y="2096343"/>
                  <a:pt x="1913353" y="2092875"/>
                </a:cubicBezTo>
                <a:cubicBezTo>
                  <a:pt x="1902798" y="2089059"/>
                  <a:pt x="1890956" y="2091487"/>
                  <a:pt x="1880005" y="2099812"/>
                </a:cubicBezTo>
                <a:cubicBezTo>
                  <a:pt x="1870194" y="2107195"/>
                  <a:pt x="1851761" y="2110961"/>
                  <a:pt x="1836945" y="2103280"/>
                </a:cubicBezTo>
                <a:cubicBezTo>
                  <a:pt x="1823616" y="2096343"/>
                  <a:pt x="1816927" y="2081775"/>
                  <a:pt x="1817621" y="2060815"/>
                </a:cubicBezTo>
                <a:cubicBezTo>
                  <a:pt x="1816927" y="2040202"/>
                  <a:pt x="1823616" y="2025634"/>
                  <a:pt x="1836945" y="2018697"/>
                </a:cubicBezTo>
                <a:cubicBezTo>
                  <a:pt x="1851761" y="2011017"/>
                  <a:pt x="1870194" y="2014783"/>
                  <a:pt x="1880005" y="2022166"/>
                </a:cubicBezTo>
                <a:cubicBezTo>
                  <a:pt x="1890956" y="2030490"/>
                  <a:pt x="1902798" y="2032918"/>
                  <a:pt x="1913353" y="2029103"/>
                </a:cubicBezTo>
                <a:cubicBezTo>
                  <a:pt x="1922817" y="2025634"/>
                  <a:pt x="1930150" y="2017161"/>
                  <a:pt x="1932479" y="2006954"/>
                </a:cubicBezTo>
                <a:cubicBezTo>
                  <a:pt x="1935898" y="1992039"/>
                  <a:pt x="1933520" y="1920735"/>
                  <a:pt x="1932777" y="1900618"/>
                </a:cubicBezTo>
                <a:lnTo>
                  <a:pt x="1937880" y="1900618"/>
                </a:lnTo>
                <a:cubicBezTo>
                  <a:pt x="1986440" y="1900469"/>
                  <a:pt x="2041441" y="1900370"/>
                  <a:pt x="2049419" y="1902203"/>
                </a:cubicBezTo>
                <a:cubicBezTo>
                  <a:pt x="2056554" y="1903839"/>
                  <a:pt x="2062451" y="1908893"/>
                  <a:pt x="2064829" y="1915433"/>
                </a:cubicBezTo>
                <a:cubicBezTo>
                  <a:pt x="2067555" y="1922866"/>
                  <a:pt x="2065523" y="1931587"/>
                  <a:pt x="2059181" y="1940011"/>
                </a:cubicBezTo>
                <a:cubicBezTo>
                  <a:pt x="2049766" y="1952497"/>
                  <a:pt x="2045009" y="1975885"/>
                  <a:pt x="2054721" y="1994715"/>
                </a:cubicBezTo>
                <a:cubicBezTo>
                  <a:pt x="2059874" y="2004575"/>
                  <a:pt x="2073253" y="2020976"/>
                  <a:pt x="2106650" y="2019837"/>
                </a:cubicBezTo>
                <a:cubicBezTo>
                  <a:pt x="2107790" y="2019837"/>
                  <a:pt x="2108830" y="2019837"/>
                  <a:pt x="2109921" y="2019837"/>
                </a:cubicBezTo>
                <a:cubicBezTo>
                  <a:pt x="2141088" y="2019837"/>
                  <a:pt x="2153971" y="2004179"/>
                  <a:pt x="2158926" y="1994665"/>
                </a:cubicBezTo>
                <a:cubicBezTo>
                  <a:pt x="2168688" y="1975836"/>
                  <a:pt x="2163931" y="1952448"/>
                  <a:pt x="2154467" y="1939961"/>
                </a:cubicBezTo>
                <a:cubicBezTo>
                  <a:pt x="2148124" y="1931537"/>
                  <a:pt x="2146142" y="1922816"/>
                  <a:pt x="2148818" y="1915384"/>
                </a:cubicBezTo>
                <a:cubicBezTo>
                  <a:pt x="2151196" y="1908843"/>
                  <a:pt x="2157142" y="1903789"/>
                  <a:pt x="2164278" y="1902154"/>
                </a:cubicBezTo>
                <a:cubicBezTo>
                  <a:pt x="2172206" y="1900321"/>
                  <a:pt x="2227257" y="1900420"/>
                  <a:pt x="2275816" y="1900568"/>
                </a:cubicBezTo>
                <a:lnTo>
                  <a:pt x="2276857" y="1900568"/>
                </a:lnTo>
                <a:cubicBezTo>
                  <a:pt x="2276114" y="1920636"/>
                  <a:pt x="2273785" y="1991989"/>
                  <a:pt x="2277204" y="2006904"/>
                </a:cubicBezTo>
                <a:cubicBezTo>
                  <a:pt x="2279533" y="2017112"/>
                  <a:pt x="2286866" y="2025585"/>
                  <a:pt x="2296330" y="2029053"/>
                </a:cubicBezTo>
                <a:close/>
                <a:moveTo>
                  <a:pt x="2296330" y="1700681"/>
                </a:moveTo>
                <a:cubicBezTo>
                  <a:pt x="2306835" y="1704496"/>
                  <a:pt x="2318678" y="1702068"/>
                  <a:pt x="2329678" y="1693743"/>
                </a:cubicBezTo>
                <a:cubicBezTo>
                  <a:pt x="2339489" y="1686360"/>
                  <a:pt x="2357922" y="1682595"/>
                  <a:pt x="2372738" y="1690275"/>
                </a:cubicBezTo>
                <a:cubicBezTo>
                  <a:pt x="2386067" y="1697212"/>
                  <a:pt x="2392756" y="1711780"/>
                  <a:pt x="2392062" y="1732740"/>
                </a:cubicBezTo>
                <a:cubicBezTo>
                  <a:pt x="2392756" y="1753353"/>
                  <a:pt x="2386067" y="1767921"/>
                  <a:pt x="2372738" y="1774858"/>
                </a:cubicBezTo>
                <a:cubicBezTo>
                  <a:pt x="2357922" y="1782538"/>
                  <a:pt x="2339489" y="1778773"/>
                  <a:pt x="2329678" y="1771389"/>
                </a:cubicBezTo>
                <a:cubicBezTo>
                  <a:pt x="2318678" y="1763065"/>
                  <a:pt x="2306835" y="1760637"/>
                  <a:pt x="2296330" y="1764452"/>
                </a:cubicBezTo>
                <a:cubicBezTo>
                  <a:pt x="2286866" y="1767921"/>
                  <a:pt x="2279533" y="1776394"/>
                  <a:pt x="2277204" y="1786602"/>
                </a:cubicBezTo>
                <a:cubicBezTo>
                  <a:pt x="2273884" y="1801021"/>
                  <a:pt x="2275965" y="1868013"/>
                  <a:pt x="2276758" y="1890708"/>
                </a:cubicBezTo>
                <a:lnTo>
                  <a:pt x="2275816" y="1890708"/>
                </a:lnTo>
                <a:cubicBezTo>
                  <a:pt x="2210608" y="1890559"/>
                  <a:pt x="2170472" y="1890608"/>
                  <a:pt x="2162048" y="1892541"/>
                </a:cubicBezTo>
                <a:cubicBezTo>
                  <a:pt x="2151692" y="1894920"/>
                  <a:pt x="2143020" y="1902402"/>
                  <a:pt x="2139502" y="1912014"/>
                </a:cubicBezTo>
                <a:cubicBezTo>
                  <a:pt x="2135637" y="1922767"/>
                  <a:pt x="2138115" y="1934808"/>
                  <a:pt x="2146588" y="1946006"/>
                </a:cubicBezTo>
                <a:cubicBezTo>
                  <a:pt x="2154169" y="1956065"/>
                  <a:pt x="2158034" y="1974944"/>
                  <a:pt x="2150106" y="1990106"/>
                </a:cubicBezTo>
                <a:cubicBezTo>
                  <a:pt x="2143020" y="2003783"/>
                  <a:pt x="2128007" y="2010521"/>
                  <a:pt x="2106650" y="2009927"/>
                </a:cubicBezTo>
                <a:cubicBezTo>
                  <a:pt x="2085492" y="2010521"/>
                  <a:pt x="2070627" y="2003783"/>
                  <a:pt x="2063541" y="1990106"/>
                </a:cubicBezTo>
                <a:cubicBezTo>
                  <a:pt x="2055662" y="1974944"/>
                  <a:pt x="2059478" y="1956065"/>
                  <a:pt x="2067109" y="1946006"/>
                </a:cubicBezTo>
                <a:cubicBezTo>
                  <a:pt x="2075532" y="1934808"/>
                  <a:pt x="2078059" y="1922767"/>
                  <a:pt x="2074145" y="1912014"/>
                </a:cubicBezTo>
                <a:cubicBezTo>
                  <a:pt x="2070627" y="1902402"/>
                  <a:pt x="2062005" y="1894920"/>
                  <a:pt x="2051599" y="1892541"/>
                </a:cubicBezTo>
                <a:cubicBezTo>
                  <a:pt x="2043176" y="1890608"/>
                  <a:pt x="2003039" y="1890559"/>
                  <a:pt x="1937831" y="1890708"/>
                </a:cubicBezTo>
                <a:lnTo>
                  <a:pt x="1932876" y="1890708"/>
                </a:lnTo>
                <a:cubicBezTo>
                  <a:pt x="1933668" y="1868013"/>
                  <a:pt x="1935799" y="1801021"/>
                  <a:pt x="1932479" y="1786602"/>
                </a:cubicBezTo>
                <a:cubicBezTo>
                  <a:pt x="1930150" y="1776394"/>
                  <a:pt x="1922817" y="1767921"/>
                  <a:pt x="1913353" y="1764452"/>
                </a:cubicBezTo>
                <a:cubicBezTo>
                  <a:pt x="1902798" y="1760637"/>
                  <a:pt x="1890956" y="1763065"/>
                  <a:pt x="1880005" y="1771389"/>
                </a:cubicBezTo>
                <a:cubicBezTo>
                  <a:pt x="1870194" y="1778773"/>
                  <a:pt x="1851761" y="1782538"/>
                  <a:pt x="1836945" y="1774858"/>
                </a:cubicBezTo>
                <a:cubicBezTo>
                  <a:pt x="1823616" y="1767921"/>
                  <a:pt x="1816927" y="1753353"/>
                  <a:pt x="1817621" y="1732393"/>
                </a:cubicBezTo>
                <a:cubicBezTo>
                  <a:pt x="1816927" y="1711780"/>
                  <a:pt x="1823616" y="1697212"/>
                  <a:pt x="1836945" y="1690275"/>
                </a:cubicBezTo>
                <a:cubicBezTo>
                  <a:pt x="1851761" y="1682595"/>
                  <a:pt x="1870194" y="1686360"/>
                  <a:pt x="1880005" y="1693743"/>
                </a:cubicBezTo>
                <a:cubicBezTo>
                  <a:pt x="1890956" y="1702068"/>
                  <a:pt x="1902798" y="1704496"/>
                  <a:pt x="1913353" y="1700681"/>
                </a:cubicBezTo>
                <a:cubicBezTo>
                  <a:pt x="1922817" y="1697212"/>
                  <a:pt x="1930150" y="1688739"/>
                  <a:pt x="1932479" y="1678531"/>
                </a:cubicBezTo>
                <a:cubicBezTo>
                  <a:pt x="1935849" y="1663864"/>
                  <a:pt x="1933619" y="1594989"/>
                  <a:pt x="1932826" y="1573434"/>
                </a:cubicBezTo>
                <a:cubicBezTo>
                  <a:pt x="1986836" y="1573484"/>
                  <a:pt x="2042284" y="1572443"/>
                  <a:pt x="2051599" y="1570313"/>
                </a:cubicBezTo>
                <a:cubicBezTo>
                  <a:pt x="2062005" y="1567934"/>
                  <a:pt x="2070627" y="1560501"/>
                  <a:pt x="2074145" y="1550839"/>
                </a:cubicBezTo>
                <a:cubicBezTo>
                  <a:pt x="2078059" y="1540136"/>
                  <a:pt x="2075532" y="1528046"/>
                  <a:pt x="2067109" y="1516847"/>
                </a:cubicBezTo>
                <a:cubicBezTo>
                  <a:pt x="2059478" y="1506788"/>
                  <a:pt x="2055662" y="1487910"/>
                  <a:pt x="2063541" y="1472747"/>
                </a:cubicBezTo>
                <a:cubicBezTo>
                  <a:pt x="2070627" y="1459071"/>
                  <a:pt x="2085641" y="1452332"/>
                  <a:pt x="2106997" y="1452927"/>
                </a:cubicBezTo>
                <a:cubicBezTo>
                  <a:pt x="2128155" y="1452184"/>
                  <a:pt x="2143020" y="1459071"/>
                  <a:pt x="2150106" y="1472747"/>
                </a:cubicBezTo>
                <a:cubicBezTo>
                  <a:pt x="2158034" y="1487910"/>
                  <a:pt x="2154169" y="1506788"/>
                  <a:pt x="2146588" y="1516847"/>
                </a:cubicBezTo>
                <a:cubicBezTo>
                  <a:pt x="2138115" y="1528046"/>
                  <a:pt x="2135637" y="1540136"/>
                  <a:pt x="2139502" y="1550839"/>
                </a:cubicBezTo>
                <a:cubicBezTo>
                  <a:pt x="2143020" y="1560501"/>
                  <a:pt x="2151692" y="1567934"/>
                  <a:pt x="2162048" y="1570313"/>
                </a:cubicBezTo>
                <a:cubicBezTo>
                  <a:pt x="2171165" y="1572394"/>
                  <a:pt x="2224135" y="1573434"/>
                  <a:pt x="2276807" y="1573434"/>
                </a:cubicBezTo>
                <a:cubicBezTo>
                  <a:pt x="2276015" y="1594989"/>
                  <a:pt x="2273834" y="1663864"/>
                  <a:pt x="2277204" y="1678531"/>
                </a:cubicBezTo>
                <a:cubicBezTo>
                  <a:pt x="2279533" y="1688739"/>
                  <a:pt x="2286866" y="1697212"/>
                  <a:pt x="2296330" y="1700681"/>
                </a:cubicBezTo>
                <a:close/>
                <a:moveTo>
                  <a:pt x="2278988" y="1347929"/>
                </a:moveTo>
                <a:cubicBezTo>
                  <a:pt x="2277402" y="1354866"/>
                  <a:pt x="2272447" y="1360614"/>
                  <a:pt x="2266104" y="1362943"/>
                </a:cubicBezTo>
                <a:cubicBezTo>
                  <a:pt x="2258870" y="1365569"/>
                  <a:pt x="2250347" y="1363636"/>
                  <a:pt x="2242122" y="1357443"/>
                </a:cubicBezTo>
                <a:cubicBezTo>
                  <a:pt x="2229932" y="1348177"/>
                  <a:pt x="2206990" y="1343519"/>
                  <a:pt x="2188558" y="1353082"/>
                </a:cubicBezTo>
                <a:cubicBezTo>
                  <a:pt x="2178846" y="1358087"/>
                  <a:pt x="2162791" y="1371416"/>
                  <a:pt x="2163881" y="1403971"/>
                </a:cubicBezTo>
                <a:cubicBezTo>
                  <a:pt x="2162791" y="1436872"/>
                  <a:pt x="2178846" y="1450202"/>
                  <a:pt x="2188558" y="1455206"/>
                </a:cubicBezTo>
                <a:cubicBezTo>
                  <a:pt x="2206990" y="1464769"/>
                  <a:pt x="2229932" y="1460112"/>
                  <a:pt x="2242122" y="1450846"/>
                </a:cubicBezTo>
                <a:cubicBezTo>
                  <a:pt x="2250347" y="1444652"/>
                  <a:pt x="2258870" y="1442719"/>
                  <a:pt x="2266104" y="1445346"/>
                </a:cubicBezTo>
                <a:cubicBezTo>
                  <a:pt x="2272447" y="1447675"/>
                  <a:pt x="2277402" y="1453422"/>
                  <a:pt x="2278988" y="1460359"/>
                </a:cubicBezTo>
                <a:cubicBezTo>
                  <a:pt x="2281812" y="1472599"/>
                  <a:pt x="2280177" y="1534339"/>
                  <a:pt x="2279087" y="1563524"/>
                </a:cubicBezTo>
                <a:cubicBezTo>
                  <a:pt x="2226414" y="1563574"/>
                  <a:pt x="2172800" y="1562632"/>
                  <a:pt x="2164278" y="1560650"/>
                </a:cubicBezTo>
                <a:cubicBezTo>
                  <a:pt x="2157142" y="1559015"/>
                  <a:pt x="2151196" y="1553961"/>
                  <a:pt x="2148818" y="1547420"/>
                </a:cubicBezTo>
                <a:cubicBezTo>
                  <a:pt x="2146142" y="1539988"/>
                  <a:pt x="2148124" y="1531267"/>
                  <a:pt x="2154467" y="1522843"/>
                </a:cubicBezTo>
                <a:cubicBezTo>
                  <a:pt x="2163931" y="1510356"/>
                  <a:pt x="2168688" y="1486968"/>
                  <a:pt x="2158926" y="1468188"/>
                </a:cubicBezTo>
                <a:cubicBezTo>
                  <a:pt x="2153823" y="1458278"/>
                  <a:pt x="2140444" y="1441877"/>
                  <a:pt x="2106997" y="1443017"/>
                </a:cubicBezTo>
                <a:cubicBezTo>
                  <a:pt x="2073451" y="1441927"/>
                  <a:pt x="2059874" y="1458328"/>
                  <a:pt x="2054721" y="1468188"/>
                </a:cubicBezTo>
                <a:cubicBezTo>
                  <a:pt x="2045009" y="1486968"/>
                  <a:pt x="2049766" y="1510356"/>
                  <a:pt x="2059181" y="1522843"/>
                </a:cubicBezTo>
                <a:cubicBezTo>
                  <a:pt x="2065523" y="1531267"/>
                  <a:pt x="2067555" y="1539988"/>
                  <a:pt x="2064829" y="1547420"/>
                </a:cubicBezTo>
                <a:cubicBezTo>
                  <a:pt x="2062451" y="1553961"/>
                  <a:pt x="2056554" y="1559015"/>
                  <a:pt x="2049419" y="1560650"/>
                </a:cubicBezTo>
                <a:cubicBezTo>
                  <a:pt x="2040648" y="1562682"/>
                  <a:pt x="1984309" y="1563623"/>
                  <a:pt x="1930249" y="1563524"/>
                </a:cubicBezTo>
                <a:cubicBezTo>
                  <a:pt x="1929159" y="1534289"/>
                  <a:pt x="1927574" y="1472599"/>
                  <a:pt x="1930349" y="1460359"/>
                </a:cubicBezTo>
                <a:cubicBezTo>
                  <a:pt x="1931934" y="1453422"/>
                  <a:pt x="1936889" y="1447675"/>
                  <a:pt x="1943232" y="1445346"/>
                </a:cubicBezTo>
                <a:cubicBezTo>
                  <a:pt x="1950466" y="1442719"/>
                  <a:pt x="1958989" y="1444652"/>
                  <a:pt x="1967214" y="1450846"/>
                </a:cubicBezTo>
                <a:cubicBezTo>
                  <a:pt x="1979453" y="1460112"/>
                  <a:pt x="2002395" y="1464769"/>
                  <a:pt x="2020828" y="1455206"/>
                </a:cubicBezTo>
                <a:cubicBezTo>
                  <a:pt x="2030491" y="1450202"/>
                  <a:pt x="2046595" y="1436872"/>
                  <a:pt x="2045455" y="1404318"/>
                </a:cubicBezTo>
                <a:cubicBezTo>
                  <a:pt x="2046595" y="1371416"/>
                  <a:pt x="2030491" y="1358087"/>
                  <a:pt x="2020828" y="1353082"/>
                </a:cubicBezTo>
                <a:cubicBezTo>
                  <a:pt x="2002395" y="1343519"/>
                  <a:pt x="1979453" y="1348177"/>
                  <a:pt x="1967214" y="1357443"/>
                </a:cubicBezTo>
                <a:cubicBezTo>
                  <a:pt x="1958989" y="1363636"/>
                  <a:pt x="1950516" y="1365569"/>
                  <a:pt x="1943232" y="1362943"/>
                </a:cubicBezTo>
                <a:cubicBezTo>
                  <a:pt x="1936889" y="1360614"/>
                  <a:pt x="1931934" y="1354866"/>
                  <a:pt x="1930349" y="1347929"/>
                </a:cubicBezTo>
                <a:cubicBezTo>
                  <a:pt x="1927524" y="1335541"/>
                  <a:pt x="1929209" y="1272513"/>
                  <a:pt x="1930299" y="1243724"/>
                </a:cubicBezTo>
                <a:lnTo>
                  <a:pt x="1937880" y="1243724"/>
                </a:lnTo>
                <a:cubicBezTo>
                  <a:pt x="2002990" y="1243872"/>
                  <a:pt x="2043176" y="1243823"/>
                  <a:pt x="2051599" y="1241890"/>
                </a:cubicBezTo>
                <a:cubicBezTo>
                  <a:pt x="2062005" y="1239512"/>
                  <a:pt x="2070627" y="1232079"/>
                  <a:pt x="2074145" y="1222417"/>
                </a:cubicBezTo>
                <a:cubicBezTo>
                  <a:pt x="2078059" y="1211714"/>
                  <a:pt x="2075532" y="1199624"/>
                  <a:pt x="2067109" y="1188425"/>
                </a:cubicBezTo>
                <a:cubicBezTo>
                  <a:pt x="2059478" y="1178366"/>
                  <a:pt x="2055662" y="1159487"/>
                  <a:pt x="2063541" y="1144325"/>
                </a:cubicBezTo>
                <a:cubicBezTo>
                  <a:pt x="2070627" y="1130649"/>
                  <a:pt x="2085542" y="1123761"/>
                  <a:pt x="2106997" y="1124505"/>
                </a:cubicBezTo>
                <a:cubicBezTo>
                  <a:pt x="2128155" y="1123761"/>
                  <a:pt x="2143020" y="1130649"/>
                  <a:pt x="2150106" y="1144325"/>
                </a:cubicBezTo>
                <a:cubicBezTo>
                  <a:pt x="2158034" y="1159487"/>
                  <a:pt x="2154169" y="1178366"/>
                  <a:pt x="2146588" y="1188425"/>
                </a:cubicBezTo>
                <a:cubicBezTo>
                  <a:pt x="2138115" y="1199624"/>
                  <a:pt x="2135637" y="1211714"/>
                  <a:pt x="2139502" y="1222417"/>
                </a:cubicBezTo>
                <a:cubicBezTo>
                  <a:pt x="2143020" y="1232079"/>
                  <a:pt x="2151692" y="1239512"/>
                  <a:pt x="2162048" y="1241890"/>
                </a:cubicBezTo>
                <a:cubicBezTo>
                  <a:pt x="2170472" y="1243823"/>
                  <a:pt x="2210657" y="1243872"/>
                  <a:pt x="2275816" y="1243724"/>
                </a:cubicBezTo>
                <a:lnTo>
                  <a:pt x="2279037" y="1243724"/>
                </a:lnTo>
                <a:cubicBezTo>
                  <a:pt x="2280127" y="1272513"/>
                  <a:pt x="2281812" y="1335541"/>
                  <a:pt x="2278988" y="1347929"/>
                </a:cubicBezTo>
                <a:close/>
                <a:moveTo>
                  <a:pt x="2296330" y="1043836"/>
                </a:moveTo>
                <a:cubicBezTo>
                  <a:pt x="2306835" y="1047651"/>
                  <a:pt x="2318678" y="1045223"/>
                  <a:pt x="2329678" y="1036899"/>
                </a:cubicBezTo>
                <a:cubicBezTo>
                  <a:pt x="2339489" y="1029466"/>
                  <a:pt x="2357922" y="1025750"/>
                  <a:pt x="2372738" y="1033430"/>
                </a:cubicBezTo>
                <a:cubicBezTo>
                  <a:pt x="2386067" y="1040367"/>
                  <a:pt x="2392756" y="1054935"/>
                  <a:pt x="2392062" y="1075895"/>
                </a:cubicBezTo>
                <a:cubicBezTo>
                  <a:pt x="2392756" y="1096508"/>
                  <a:pt x="2386067" y="1111076"/>
                  <a:pt x="2372738" y="1117964"/>
                </a:cubicBezTo>
                <a:cubicBezTo>
                  <a:pt x="2357922" y="1125694"/>
                  <a:pt x="2339489" y="1121928"/>
                  <a:pt x="2329678" y="1114545"/>
                </a:cubicBezTo>
                <a:cubicBezTo>
                  <a:pt x="2318678" y="1106220"/>
                  <a:pt x="2306835" y="1103792"/>
                  <a:pt x="2296330" y="1107608"/>
                </a:cubicBezTo>
                <a:cubicBezTo>
                  <a:pt x="2286817" y="1111076"/>
                  <a:pt x="2279533" y="1119549"/>
                  <a:pt x="2277204" y="1129707"/>
                </a:cubicBezTo>
                <a:cubicBezTo>
                  <a:pt x="2273884" y="1144176"/>
                  <a:pt x="2275965" y="1211119"/>
                  <a:pt x="2276758" y="1233813"/>
                </a:cubicBezTo>
                <a:lnTo>
                  <a:pt x="2275767" y="1233813"/>
                </a:lnTo>
                <a:cubicBezTo>
                  <a:pt x="2227257" y="1233913"/>
                  <a:pt x="2172206" y="1234061"/>
                  <a:pt x="2164278" y="1232228"/>
                </a:cubicBezTo>
                <a:cubicBezTo>
                  <a:pt x="2157142" y="1230593"/>
                  <a:pt x="2151196" y="1225539"/>
                  <a:pt x="2148818" y="1218998"/>
                </a:cubicBezTo>
                <a:cubicBezTo>
                  <a:pt x="2146142" y="1211565"/>
                  <a:pt x="2148124" y="1202844"/>
                  <a:pt x="2154467" y="1194421"/>
                </a:cubicBezTo>
                <a:cubicBezTo>
                  <a:pt x="2163931" y="1181934"/>
                  <a:pt x="2168688" y="1158546"/>
                  <a:pt x="2158926" y="1139766"/>
                </a:cubicBezTo>
                <a:cubicBezTo>
                  <a:pt x="2153823" y="1129856"/>
                  <a:pt x="2140196" y="1113504"/>
                  <a:pt x="2106997" y="1114594"/>
                </a:cubicBezTo>
                <a:cubicBezTo>
                  <a:pt x="2073550" y="1113554"/>
                  <a:pt x="2059874" y="1129856"/>
                  <a:pt x="2054721" y="1139766"/>
                </a:cubicBezTo>
                <a:cubicBezTo>
                  <a:pt x="2045009" y="1158546"/>
                  <a:pt x="2049766" y="1181934"/>
                  <a:pt x="2059181" y="1194421"/>
                </a:cubicBezTo>
                <a:cubicBezTo>
                  <a:pt x="2065523" y="1202844"/>
                  <a:pt x="2067555" y="1211565"/>
                  <a:pt x="2064829" y="1218998"/>
                </a:cubicBezTo>
                <a:cubicBezTo>
                  <a:pt x="2062451" y="1225539"/>
                  <a:pt x="2056554" y="1230593"/>
                  <a:pt x="2049419" y="1232228"/>
                </a:cubicBezTo>
                <a:cubicBezTo>
                  <a:pt x="2041441" y="1234061"/>
                  <a:pt x="1986440" y="1233962"/>
                  <a:pt x="1937880" y="1233813"/>
                </a:cubicBezTo>
                <a:lnTo>
                  <a:pt x="1930200" y="1233813"/>
                </a:lnTo>
                <a:cubicBezTo>
                  <a:pt x="1929110" y="1204133"/>
                  <a:pt x="1927623" y="1143978"/>
                  <a:pt x="1930349" y="1131937"/>
                </a:cubicBezTo>
                <a:cubicBezTo>
                  <a:pt x="1931934" y="1125000"/>
                  <a:pt x="1936889" y="1119252"/>
                  <a:pt x="1943232" y="1116923"/>
                </a:cubicBezTo>
                <a:cubicBezTo>
                  <a:pt x="1950516" y="1114248"/>
                  <a:pt x="1958989" y="1116230"/>
                  <a:pt x="1967214" y="1122423"/>
                </a:cubicBezTo>
                <a:cubicBezTo>
                  <a:pt x="1979453" y="1131689"/>
                  <a:pt x="2002395" y="1136347"/>
                  <a:pt x="2020828" y="1126784"/>
                </a:cubicBezTo>
                <a:cubicBezTo>
                  <a:pt x="2030491" y="1121779"/>
                  <a:pt x="2046595" y="1108401"/>
                  <a:pt x="2045455" y="1075895"/>
                </a:cubicBezTo>
                <a:cubicBezTo>
                  <a:pt x="2046595" y="1042994"/>
                  <a:pt x="2030491" y="1029664"/>
                  <a:pt x="2020828" y="1024660"/>
                </a:cubicBezTo>
                <a:cubicBezTo>
                  <a:pt x="2002395" y="1015096"/>
                  <a:pt x="1979453" y="1019754"/>
                  <a:pt x="1967214" y="1029020"/>
                </a:cubicBezTo>
                <a:cubicBezTo>
                  <a:pt x="1958989" y="1035214"/>
                  <a:pt x="1950516" y="1037147"/>
                  <a:pt x="1943232" y="1034520"/>
                </a:cubicBezTo>
                <a:cubicBezTo>
                  <a:pt x="1936889" y="1032191"/>
                  <a:pt x="1931934" y="1026444"/>
                  <a:pt x="1930349" y="1019507"/>
                </a:cubicBezTo>
                <a:cubicBezTo>
                  <a:pt x="1927524" y="1007119"/>
                  <a:pt x="1929209" y="944090"/>
                  <a:pt x="1930299" y="915351"/>
                </a:cubicBezTo>
                <a:cubicBezTo>
                  <a:pt x="1932826" y="915351"/>
                  <a:pt x="1935304" y="915351"/>
                  <a:pt x="1937880" y="915301"/>
                </a:cubicBezTo>
                <a:cubicBezTo>
                  <a:pt x="1986440" y="915202"/>
                  <a:pt x="2041441" y="915103"/>
                  <a:pt x="2049419" y="916936"/>
                </a:cubicBezTo>
                <a:cubicBezTo>
                  <a:pt x="2056554" y="918572"/>
                  <a:pt x="2062451" y="923626"/>
                  <a:pt x="2064829" y="930167"/>
                </a:cubicBezTo>
                <a:cubicBezTo>
                  <a:pt x="2067555" y="937599"/>
                  <a:pt x="2065523" y="946320"/>
                  <a:pt x="2059181" y="954744"/>
                </a:cubicBezTo>
                <a:cubicBezTo>
                  <a:pt x="2049766" y="967230"/>
                  <a:pt x="2045009" y="990618"/>
                  <a:pt x="2054721" y="1009398"/>
                </a:cubicBezTo>
                <a:cubicBezTo>
                  <a:pt x="2059874" y="1019308"/>
                  <a:pt x="2073451" y="1035710"/>
                  <a:pt x="2106650" y="1034570"/>
                </a:cubicBezTo>
                <a:cubicBezTo>
                  <a:pt x="2107790" y="1034570"/>
                  <a:pt x="2108830" y="1034619"/>
                  <a:pt x="2109921" y="1034619"/>
                </a:cubicBezTo>
                <a:cubicBezTo>
                  <a:pt x="2141088" y="1034619"/>
                  <a:pt x="2153971" y="1018961"/>
                  <a:pt x="2158926" y="1009398"/>
                </a:cubicBezTo>
                <a:cubicBezTo>
                  <a:pt x="2168688" y="990618"/>
                  <a:pt x="2163931" y="967230"/>
                  <a:pt x="2154467" y="954744"/>
                </a:cubicBezTo>
                <a:cubicBezTo>
                  <a:pt x="2148124" y="946320"/>
                  <a:pt x="2146142" y="937599"/>
                  <a:pt x="2148818" y="930167"/>
                </a:cubicBezTo>
                <a:cubicBezTo>
                  <a:pt x="2151196" y="923626"/>
                  <a:pt x="2157142" y="918572"/>
                  <a:pt x="2164278" y="916936"/>
                </a:cubicBezTo>
                <a:cubicBezTo>
                  <a:pt x="2172206" y="915103"/>
                  <a:pt x="2227257" y="915202"/>
                  <a:pt x="2275767" y="915301"/>
                </a:cubicBezTo>
                <a:lnTo>
                  <a:pt x="2276857" y="915301"/>
                </a:lnTo>
                <a:cubicBezTo>
                  <a:pt x="2276114" y="935419"/>
                  <a:pt x="2273785" y="1006772"/>
                  <a:pt x="2277204" y="1021687"/>
                </a:cubicBezTo>
                <a:cubicBezTo>
                  <a:pt x="2279533" y="1031894"/>
                  <a:pt x="2286866" y="1040367"/>
                  <a:pt x="2296330" y="1043836"/>
                </a:cubicBezTo>
                <a:close/>
                <a:moveTo>
                  <a:pt x="2296330" y="715414"/>
                </a:moveTo>
                <a:cubicBezTo>
                  <a:pt x="2306835" y="719229"/>
                  <a:pt x="2318678" y="716801"/>
                  <a:pt x="2329678" y="708476"/>
                </a:cubicBezTo>
                <a:cubicBezTo>
                  <a:pt x="2339489" y="701044"/>
                  <a:pt x="2357922" y="697328"/>
                  <a:pt x="2372738" y="705008"/>
                </a:cubicBezTo>
                <a:cubicBezTo>
                  <a:pt x="2386067" y="711945"/>
                  <a:pt x="2392756" y="726513"/>
                  <a:pt x="2392062" y="747473"/>
                </a:cubicBezTo>
                <a:cubicBezTo>
                  <a:pt x="2392756" y="768086"/>
                  <a:pt x="2386067" y="782654"/>
                  <a:pt x="2372738" y="789542"/>
                </a:cubicBezTo>
                <a:cubicBezTo>
                  <a:pt x="2357922" y="797271"/>
                  <a:pt x="2339489" y="793506"/>
                  <a:pt x="2329678" y="786073"/>
                </a:cubicBezTo>
                <a:cubicBezTo>
                  <a:pt x="2318678" y="777798"/>
                  <a:pt x="2306835" y="775320"/>
                  <a:pt x="2296330" y="779185"/>
                </a:cubicBezTo>
                <a:cubicBezTo>
                  <a:pt x="2286866" y="782654"/>
                  <a:pt x="2279533" y="791127"/>
                  <a:pt x="2277204" y="801285"/>
                </a:cubicBezTo>
                <a:cubicBezTo>
                  <a:pt x="2273884" y="815754"/>
                  <a:pt x="2275965" y="882746"/>
                  <a:pt x="2276807" y="905391"/>
                </a:cubicBezTo>
                <a:lnTo>
                  <a:pt x="2275816" y="905391"/>
                </a:lnTo>
                <a:cubicBezTo>
                  <a:pt x="2210657" y="905292"/>
                  <a:pt x="2170472" y="905342"/>
                  <a:pt x="2162048" y="907274"/>
                </a:cubicBezTo>
                <a:cubicBezTo>
                  <a:pt x="2151692" y="909653"/>
                  <a:pt x="2143020" y="917085"/>
                  <a:pt x="2139502" y="926748"/>
                </a:cubicBezTo>
                <a:cubicBezTo>
                  <a:pt x="2135637" y="937450"/>
                  <a:pt x="2138115" y="949541"/>
                  <a:pt x="2146588" y="960739"/>
                </a:cubicBezTo>
                <a:cubicBezTo>
                  <a:pt x="2154169" y="970798"/>
                  <a:pt x="2158034" y="989677"/>
                  <a:pt x="2150106" y="1004839"/>
                </a:cubicBezTo>
                <a:cubicBezTo>
                  <a:pt x="2143020" y="1018516"/>
                  <a:pt x="2128106" y="1025353"/>
                  <a:pt x="2106650" y="1024660"/>
                </a:cubicBezTo>
                <a:cubicBezTo>
                  <a:pt x="2085492" y="1025403"/>
                  <a:pt x="2070627" y="1018516"/>
                  <a:pt x="2063541" y="1004839"/>
                </a:cubicBezTo>
                <a:cubicBezTo>
                  <a:pt x="2055662" y="989677"/>
                  <a:pt x="2059478" y="970798"/>
                  <a:pt x="2067109" y="960739"/>
                </a:cubicBezTo>
                <a:cubicBezTo>
                  <a:pt x="2075532" y="949541"/>
                  <a:pt x="2078059" y="937450"/>
                  <a:pt x="2074145" y="926748"/>
                </a:cubicBezTo>
                <a:cubicBezTo>
                  <a:pt x="2070627" y="917085"/>
                  <a:pt x="2062005" y="909653"/>
                  <a:pt x="2051599" y="907274"/>
                </a:cubicBezTo>
                <a:cubicBezTo>
                  <a:pt x="2043176" y="905342"/>
                  <a:pt x="2002990" y="905292"/>
                  <a:pt x="1937880" y="905391"/>
                </a:cubicBezTo>
                <a:cubicBezTo>
                  <a:pt x="1936196" y="905441"/>
                  <a:pt x="1934560" y="905441"/>
                  <a:pt x="1932876" y="905441"/>
                </a:cubicBezTo>
                <a:cubicBezTo>
                  <a:pt x="1933668" y="882746"/>
                  <a:pt x="1935799" y="815754"/>
                  <a:pt x="1932479" y="801285"/>
                </a:cubicBezTo>
                <a:cubicBezTo>
                  <a:pt x="1930150" y="791127"/>
                  <a:pt x="1922817" y="782654"/>
                  <a:pt x="1913353" y="779185"/>
                </a:cubicBezTo>
                <a:cubicBezTo>
                  <a:pt x="1902798" y="775320"/>
                  <a:pt x="1890956" y="777798"/>
                  <a:pt x="1880005" y="786073"/>
                </a:cubicBezTo>
                <a:cubicBezTo>
                  <a:pt x="1870194" y="793506"/>
                  <a:pt x="1851761" y="797271"/>
                  <a:pt x="1836945" y="789542"/>
                </a:cubicBezTo>
                <a:cubicBezTo>
                  <a:pt x="1823616" y="782654"/>
                  <a:pt x="1816927" y="768086"/>
                  <a:pt x="1817621" y="747126"/>
                </a:cubicBezTo>
                <a:cubicBezTo>
                  <a:pt x="1816927" y="726513"/>
                  <a:pt x="1823616" y="711945"/>
                  <a:pt x="1836945" y="705008"/>
                </a:cubicBezTo>
                <a:cubicBezTo>
                  <a:pt x="1851761" y="697328"/>
                  <a:pt x="1870194" y="701044"/>
                  <a:pt x="1880005" y="708476"/>
                </a:cubicBezTo>
                <a:cubicBezTo>
                  <a:pt x="1890956" y="716801"/>
                  <a:pt x="1902798" y="719229"/>
                  <a:pt x="1913353" y="715414"/>
                </a:cubicBezTo>
                <a:cubicBezTo>
                  <a:pt x="1922817" y="711945"/>
                  <a:pt x="1930150" y="703472"/>
                  <a:pt x="1932479" y="693264"/>
                </a:cubicBezTo>
                <a:cubicBezTo>
                  <a:pt x="1935849" y="678597"/>
                  <a:pt x="1933619" y="609722"/>
                  <a:pt x="1932826" y="588118"/>
                </a:cubicBezTo>
                <a:cubicBezTo>
                  <a:pt x="1986836" y="588217"/>
                  <a:pt x="2042284" y="587176"/>
                  <a:pt x="2051599" y="585046"/>
                </a:cubicBezTo>
                <a:cubicBezTo>
                  <a:pt x="2062005" y="582667"/>
                  <a:pt x="2070627" y="575185"/>
                  <a:pt x="2074145" y="565572"/>
                </a:cubicBezTo>
                <a:cubicBezTo>
                  <a:pt x="2078059" y="554820"/>
                  <a:pt x="2075532" y="542779"/>
                  <a:pt x="2067109" y="531580"/>
                </a:cubicBezTo>
                <a:cubicBezTo>
                  <a:pt x="2059478" y="521522"/>
                  <a:pt x="2055662" y="502643"/>
                  <a:pt x="2063541" y="487480"/>
                </a:cubicBezTo>
                <a:cubicBezTo>
                  <a:pt x="2070627" y="473804"/>
                  <a:pt x="2085542" y="466966"/>
                  <a:pt x="2106997" y="467660"/>
                </a:cubicBezTo>
                <a:cubicBezTo>
                  <a:pt x="2128155" y="466966"/>
                  <a:pt x="2143020" y="473804"/>
                  <a:pt x="2150106" y="487480"/>
                </a:cubicBezTo>
                <a:cubicBezTo>
                  <a:pt x="2158034" y="502643"/>
                  <a:pt x="2154169" y="521522"/>
                  <a:pt x="2146588" y="531580"/>
                </a:cubicBezTo>
                <a:cubicBezTo>
                  <a:pt x="2138115" y="542779"/>
                  <a:pt x="2135637" y="554820"/>
                  <a:pt x="2139502" y="565572"/>
                </a:cubicBezTo>
                <a:cubicBezTo>
                  <a:pt x="2143020" y="575185"/>
                  <a:pt x="2151692" y="582667"/>
                  <a:pt x="2162048" y="585046"/>
                </a:cubicBezTo>
                <a:cubicBezTo>
                  <a:pt x="2171165" y="587127"/>
                  <a:pt x="2224135" y="588167"/>
                  <a:pt x="2276807" y="588167"/>
                </a:cubicBezTo>
                <a:cubicBezTo>
                  <a:pt x="2276015" y="609722"/>
                  <a:pt x="2273834" y="678597"/>
                  <a:pt x="2277204" y="693264"/>
                </a:cubicBezTo>
                <a:cubicBezTo>
                  <a:pt x="2279533" y="703472"/>
                  <a:pt x="2286866" y="711945"/>
                  <a:pt x="2296330" y="715414"/>
                </a:cubicBezTo>
                <a:close/>
                <a:moveTo>
                  <a:pt x="2278988" y="362662"/>
                </a:moveTo>
                <a:cubicBezTo>
                  <a:pt x="2277402" y="369599"/>
                  <a:pt x="2272447" y="375347"/>
                  <a:pt x="2266104" y="377676"/>
                </a:cubicBezTo>
                <a:cubicBezTo>
                  <a:pt x="2258870" y="380302"/>
                  <a:pt x="2250347" y="378369"/>
                  <a:pt x="2242122" y="372126"/>
                </a:cubicBezTo>
                <a:cubicBezTo>
                  <a:pt x="2229932" y="362910"/>
                  <a:pt x="2206990" y="358252"/>
                  <a:pt x="2188558" y="367815"/>
                </a:cubicBezTo>
                <a:cubicBezTo>
                  <a:pt x="2178846" y="372820"/>
                  <a:pt x="2162791" y="386149"/>
                  <a:pt x="2163881" y="418704"/>
                </a:cubicBezTo>
                <a:cubicBezTo>
                  <a:pt x="2162791" y="451556"/>
                  <a:pt x="2178846" y="464935"/>
                  <a:pt x="2188558" y="469939"/>
                </a:cubicBezTo>
                <a:cubicBezTo>
                  <a:pt x="2206990" y="479503"/>
                  <a:pt x="2229932" y="474845"/>
                  <a:pt x="2242122" y="465579"/>
                </a:cubicBezTo>
                <a:cubicBezTo>
                  <a:pt x="2250347" y="459385"/>
                  <a:pt x="2258870" y="457452"/>
                  <a:pt x="2266104" y="460079"/>
                </a:cubicBezTo>
                <a:cubicBezTo>
                  <a:pt x="2272447" y="462358"/>
                  <a:pt x="2277402" y="468155"/>
                  <a:pt x="2278988" y="475092"/>
                </a:cubicBezTo>
                <a:cubicBezTo>
                  <a:pt x="2281812" y="487332"/>
                  <a:pt x="2280177" y="549022"/>
                  <a:pt x="2279087" y="578257"/>
                </a:cubicBezTo>
                <a:cubicBezTo>
                  <a:pt x="2226414" y="578257"/>
                  <a:pt x="2172800" y="577316"/>
                  <a:pt x="2164278" y="575383"/>
                </a:cubicBezTo>
                <a:cubicBezTo>
                  <a:pt x="2157142" y="573748"/>
                  <a:pt x="2151196" y="568694"/>
                  <a:pt x="2148818" y="562153"/>
                </a:cubicBezTo>
                <a:cubicBezTo>
                  <a:pt x="2146142" y="554721"/>
                  <a:pt x="2148124" y="546000"/>
                  <a:pt x="2154467" y="537576"/>
                </a:cubicBezTo>
                <a:cubicBezTo>
                  <a:pt x="2163931" y="525089"/>
                  <a:pt x="2168688" y="501701"/>
                  <a:pt x="2158926" y="482872"/>
                </a:cubicBezTo>
                <a:cubicBezTo>
                  <a:pt x="2153823" y="473011"/>
                  <a:pt x="2140196" y="456610"/>
                  <a:pt x="2106997" y="457750"/>
                </a:cubicBezTo>
                <a:cubicBezTo>
                  <a:pt x="2073550" y="456610"/>
                  <a:pt x="2059874" y="473011"/>
                  <a:pt x="2054721" y="482922"/>
                </a:cubicBezTo>
                <a:cubicBezTo>
                  <a:pt x="2045009" y="501701"/>
                  <a:pt x="2049766" y="525089"/>
                  <a:pt x="2059181" y="537576"/>
                </a:cubicBezTo>
                <a:cubicBezTo>
                  <a:pt x="2065523" y="546000"/>
                  <a:pt x="2067555" y="554721"/>
                  <a:pt x="2064829" y="562153"/>
                </a:cubicBezTo>
                <a:cubicBezTo>
                  <a:pt x="2062451" y="568694"/>
                  <a:pt x="2056554" y="573748"/>
                  <a:pt x="2049419" y="575383"/>
                </a:cubicBezTo>
                <a:cubicBezTo>
                  <a:pt x="2040648" y="577415"/>
                  <a:pt x="1984309" y="578356"/>
                  <a:pt x="1930249" y="578257"/>
                </a:cubicBezTo>
                <a:cubicBezTo>
                  <a:pt x="1929159" y="549022"/>
                  <a:pt x="1927574" y="487332"/>
                  <a:pt x="1930349" y="475092"/>
                </a:cubicBezTo>
                <a:cubicBezTo>
                  <a:pt x="1931934" y="468155"/>
                  <a:pt x="1936889" y="462358"/>
                  <a:pt x="1943232" y="460079"/>
                </a:cubicBezTo>
                <a:cubicBezTo>
                  <a:pt x="1950466" y="457452"/>
                  <a:pt x="1958989" y="459385"/>
                  <a:pt x="1967214" y="465579"/>
                </a:cubicBezTo>
                <a:cubicBezTo>
                  <a:pt x="1979453" y="474845"/>
                  <a:pt x="2002395" y="479503"/>
                  <a:pt x="2020828" y="469939"/>
                </a:cubicBezTo>
                <a:cubicBezTo>
                  <a:pt x="2030491" y="464885"/>
                  <a:pt x="2046595" y="451556"/>
                  <a:pt x="2045455" y="419051"/>
                </a:cubicBezTo>
                <a:cubicBezTo>
                  <a:pt x="2046595" y="386149"/>
                  <a:pt x="2030491" y="372820"/>
                  <a:pt x="2020828" y="367815"/>
                </a:cubicBezTo>
                <a:cubicBezTo>
                  <a:pt x="2002395" y="358252"/>
                  <a:pt x="1979453" y="362910"/>
                  <a:pt x="1967214" y="372126"/>
                </a:cubicBezTo>
                <a:cubicBezTo>
                  <a:pt x="1958989" y="378369"/>
                  <a:pt x="1950516" y="380302"/>
                  <a:pt x="1943232" y="377676"/>
                </a:cubicBezTo>
                <a:cubicBezTo>
                  <a:pt x="1936889" y="375347"/>
                  <a:pt x="1931934" y="369599"/>
                  <a:pt x="1930349" y="362662"/>
                </a:cubicBezTo>
                <a:cubicBezTo>
                  <a:pt x="1927524" y="350274"/>
                  <a:pt x="1929209" y="287196"/>
                  <a:pt x="1930299" y="258457"/>
                </a:cubicBezTo>
                <a:lnTo>
                  <a:pt x="1937880" y="258457"/>
                </a:lnTo>
                <a:cubicBezTo>
                  <a:pt x="2003039" y="258605"/>
                  <a:pt x="2043176" y="258556"/>
                  <a:pt x="2051599" y="256623"/>
                </a:cubicBezTo>
                <a:cubicBezTo>
                  <a:pt x="2062005" y="254245"/>
                  <a:pt x="2070627" y="246763"/>
                  <a:pt x="2074145" y="237150"/>
                </a:cubicBezTo>
                <a:cubicBezTo>
                  <a:pt x="2078059" y="226397"/>
                  <a:pt x="2075532" y="214357"/>
                  <a:pt x="2067109" y="203158"/>
                </a:cubicBezTo>
                <a:cubicBezTo>
                  <a:pt x="2059478" y="193099"/>
                  <a:pt x="2055662" y="174220"/>
                  <a:pt x="2063541" y="159058"/>
                </a:cubicBezTo>
                <a:cubicBezTo>
                  <a:pt x="2070627" y="145382"/>
                  <a:pt x="2085542" y="138494"/>
                  <a:pt x="2106997" y="139238"/>
                </a:cubicBezTo>
                <a:cubicBezTo>
                  <a:pt x="2128155" y="138544"/>
                  <a:pt x="2143020" y="145382"/>
                  <a:pt x="2150106" y="159058"/>
                </a:cubicBezTo>
                <a:cubicBezTo>
                  <a:pt x="2158034" y="174220"/>
                  <a:pt x="2154169" y="193099"/>
                  <a:pt x="2146588" y="203158"/>
                </a:cubicBezTo>
                <a:cubicBezTo>
                  <a:pt x="2138115" y="214357"/>
                  <a:pt x="2135637" y="226397"/>
                  <a:pt x="2139502" y="237150"/>
                </a:cubicBezTo>
                <a:cubicBezTo>
                  <a:pt x="2143020" y="246763"/>
                  <a:pt x="2151692" y="254245"/>
                  <a:pt x="2162048" y="256623"/>
                </a:cubicBezTo>
                <a:cubicBezTo>
                  <a:pt x="2170472" y="258556"/>
                  <a:pt x="2210657" y="258605"/>
                  <a:pt x="2275816" y="258457"/>
                </a:cubicBezTo>
                <a:lnTo>
                  <a:pt x="2279037" y="258457"/>
                </a:lnTo>
                <a:cubicBezTo>
                  <a:pt x="2280127" y="287246"/>
                  <a:pt x="2281812" y="350274"/>
                  <a:pt x="2278988" y="362662"/>
                </a:cubicBezTo>
                <a:close/>
                <a:moveTo>
                  <a:pt x="2106997" y="2428333"/>
                </a:moveTo>
                <a:cubicBezTo>
                  <a:pt x="2073451" y="2427095"/>
                  <a:pt x="2059874" y="2443595"/>
                  <a:pt x="2054721" y="2453456"/>
                </a:cubicBezTo>
                <a:cubicBezTo>
                  <a:pt x="2050806" y="2461086"/>
                  <a:pt x="2049221" y="2469460"/>
                  <a:pt x="2049419" y="2477537"/>
                </a:cubicBezTo>
                <a:lnTo>
                  <a:pt x="2059230" y="2477537"/>
                </a:lnTo>
                <a:cubicBezTo>
                  <a:pt x="2059081" y="2470996"/>
                  <a:pt x="2060320" y="2464208"/>
                  <a:pt x="2063541" y="2458014"/>
                </a:cubicBezTo>
                <a:cubicBezTo>
                  <a:pt x="2070627" y="2444338"/>
                  <a:pt x="2085641" y="2437599"/>
                  <a:pt x="2106997" y="2438194"/>
                </a:cubicBezTo>
                <a:cubicBezTo>
                  <a:pt x="2128155" y="2437451"/>
                  <a:pt x="2143020" y="2444338"/>
                  <a:pt x="2150106" y="2458014"/>
                </a:cubicBezTo>
                <a:cubicBezTo>
                  <a:pt x="2153327" y="2464208"/>
                  <a:pt x="2154615" y="2470996"/>
                  <a:pt x="2154417" y="2477537"/>
                </a:cubicBezTo>
                <a:lnTo>
                  <a:pt x="2164278" y="2477537"/>
                </a:lnTo>
                <a:cubicBezTo>
                  <a:pt x="2164476" y="2469460"/>
                  <a:pt x="2162890" y="2461086"/>
                  <a:pt x="2158926" y="2453456"/>
                </a:cubicBezTo>
                <a:cubicBezTo>
                  <a:pt x="2153823" y="2443595"/>
                  <a:pt x="2140444" y="2427095"/>
                  <a:pt x="2106997" y="2428333"/>
                </a:cubicBezTo>
                <a:close/>
                <a:moveTo>
                  <a:pt x="807132" y="2453456"/>
                </a:moveTo>
                <a:cubicBezTo>
                  <a:pt x="802028" y="2443595"/>
                  <a:pt x="788402" y="2427095"/>
                  <a:pt x="755203" y="2428333"/>
                </a:cubicBezTo>
                <a:cubicBezTo>
                  <a:pt x="721707" y="2427144"/>
                  <a:pt x="708080" y="2443595"/>
                  <a:pt x="702976" y="2453456"/>
                </a:cubicBezTo>
                <a:cubicBezTo>
                  <a:pt x="699012" y="2461086"/>
                  <a:pt x="697427" y="2469460"/>
                  <a:pt x="697625" y="2477537"/>
                </a:cubicBezTo>
                <a:lnTo>
                  <a:pt x="707436" y="2477537"/>
                </a:lnTo>
                <a:cubicBezTo>
                  <a:pt x="707287" y="2470947"/>
                  <a:pt x="708526" y="2464208"/>
                  <a:pt x="711747" y="2458014"/>
                </a:cubicBezTo>
                <a:cubicBezTo>
                  <a:pt x="718833" y="2444338"/>
                  <a:pt x="733748" y="2437599"/>
                  <a:pt x="755203" y="2438194"/>
                </a:cubicBezTo>
                <a:cubicBezTo>
                  <a:pt x="776411" y="2437599"/>
                  <a:pt x="791276" y="2444338"/>
                  <a:pt x="798362" y="2458014"/>
                </a:cubicBezTo>
                <a:cubicBezTo>
                  <a:pt x="801583" y="2464208"/>
                  <a:pt x="802821" y="2470996"/>
                  <a:pt x="802673" y="2477537"/>
                </a:cubicBezTo>
                <a:lnTo>
                  <a:pt x="812484" y="2477537"/>
                </a:lnTo>
                <a:cubicBezTo>
                  <a:pt x="812682" y="2469460"/>
                  <a:pt x="811096" y="2461086"/>
                  <a:pt x="807132" y="2453456"/>
                </a:cubicBezTo>
                <a:close/>
                <a:moveTo>
                  <a:pt x="51731" y="1681504"/>
                </a:moveTo>
                <a:cubicBezTo>
                  <a:pt x="34190" y="1672437"/>
                  <a:pt x="12586" y="1676153"/>
                  <a:pt x="0" y="1684577"/>
                </a:cubicBezTo>
                <a:lnTo>
                  <a:pt x="0" y="1696518"/>
                </a:lnTo>
                <a:cubicBezTo>
                  <a:pt x="1387" y="1695676"/>
                  <a:pt x="2775" y="1694784"/>
                  <a:pt x="4113" y="1693743"/>
                </a:cubicBezTo>
                <a:cubicBezTo>
                  <a:pt x="13924" y="1686311"/>
                  <a:pt x="32357" y="1682595"/>
                  <a:pt x="47172" y="1690275"/>
                </a:cubicBezTo>
                <a:cubicBezTo>
                  <a:pt x="60501" y="1697212"/>
                  <a:pt x="67191" y="1711780"/>
                  <a:pt x="66497" y="1732740"/>
                </a:cubicBezTo>
                <a:cubicBezTo>
                  <a:pt x="67191" y="1753353"/>
                  <a:pt x="60501" y="1767921"/>
                  <a:pt x="47172" y="1774858"/>
                </a:cubicBezTo>
                <a:cubicBezTo>
                  <a:pt x="32357" y="1782538"/>
                  <a:pt x="13924" y="1778773"/>
                  <a:pt x="4113" y="1771389"/>
                </a:cubicBezTo>
                <a:cubicBezTo>
                  <a:pt x="2775" y="1770349"/>
                  <a:pt x="1387" y="1769457"/>
                  <a:pt x="0" y="1768615"/>
                </a:cubicBezTo>
                <a:lnTo>
                  <a:pt x="0" y="1780556"/>
                </a:lnTo>
                <a:cubicBezTo>
                  <a:pt x="12586" y="1788980"/>
                  <a:pt x="34190" y="1792696"/>
                  <a:pt x="51731" y="1783628"/>
                </a:cubicBezTo>
                <a:cubicBezTo>
                  <a:pt x="61393" y="1778624"/>
                  <a:pt x="77497" y="1765295"/>
                  <a:pt x="76407" y="1732740"/>
                </a:cubicBezTo>
                <a:cubicBezTo>
                  <a:pt x="77497" y="1699838"/>
                  <a:pt x="61393" y="1686509"/>
                  <a:pt x="51731" y="1681504"/>
                </a:cubicBezTo>
                <a:close/>
                <a:moveTo>
                  <a:pt x="51731" y="2009927"/>
                </a:moveTo>
                <a:cubicBezTo>
                  <a:pt x="34190" y="2000859"/>
                  <a:pt x="12586" y="2004575"/>
                  <a:pt x="0" y="2012999"/>
                </a:cubicBezTo>
                <a:lnTo>
                  <a:pt x="0" y="2024941"/>
                </a:lnTo>
                <a:cubicBezTo>
                  <a:pt x="1387" y="2024098"/>
                  <a:pt x="2775" y="2023206"/>
                  <a:pt x="4113" y="2022166"/>
                </a:cubicBezTo>
                <a:cubicBezTo>
                  <a:pt x="13924" y="2014733"/>
                  <a:pt x="32357" y="2011017"/>
                  <a:pt x="47172" y="2018697"/>
                </a:cubicBezTo>
                <a:cubicBezTo>
                  <a:pt x="60501" y="2025634"/>
                  <a:pt x="67191" y="2040202"/>
                  <a:pt x="66497" y="2061162"/>
                </a:cubicBezTo>
                <a:cubicBezTo>
                  <a:pt x="67191" y="2081775"/>
                  <a:pt x="60501" y="2096343"/>
                  <a:pt x="47172" y="2103280"/>
                </a:cubicBezTo>
                <a:cubicBezTo>
                  <a:pt x="32357" y="2110961"/>
                  <a:pt x="13924" y="2107195"/>
                  <a:pt x="4113" y="2099812"/>
                </a:cubicBezTo>
                <a:cubicBezTo>
                  <a:pt x="2775" y="2098771"/>
                  <a:pt x="1387" y="2097879"/>
                  <a:pt x="0" y="2097037"/>
                </a:cubicBezTo>
                <a:lnTo>
                  <a:pt x="0" y="2108979"/>
                </a:lnTo>
                <a:cubicBezTo>
                  <a:pt x="12586" y="2117402"/>
                  <a:pt x="34190" y="2121119"/>
                  <a:pt x="51731" y="2112051"/>
                </a:cubicBezTo>
                <a:cubicBezTo>
                  <a:pt x="61393" y="2107046"/>
                  <a:pt x="77497" y="2093717"/>
                  <a:pt x="76407" y="2061162"/>
                </a:cubicBezTo>
                <a:cubicBezTo>
                  <a:pt x="77497" y="2028260"/>
                  <a:pt x="61393" y="2014931"/>
                  <a:pt x="51731" y="2009927"/>
                </a:cubicBezTo>
                <a:close/>
                <a:moveTo>
                  <a:pt x="51731" y="696237"/>
                </a:moveTo>
                <a:cubicBezTo>
                  <a:pt x="34190" y="687170"/>
                  <a:pt x="12586" y="690886"/>
                  <a:pt x="0" y="699310"/>
                </a:cubicBezTo>
                <a:lnTo>
                  <a:pt x="0" y="711251"/>
                </a:lnTo>
                <a:cubicBezTo>
                  <a:pt x="1387" y="710409"/>
                  <a:pt x="2775" y="709517"/>
                  <a:pt x="4113" y="708476"/>
                </a:cubicBezTo>
                <a:cubicBezTo>
                  <a:pt x="13924" y="701044"/>
                  <a:pt x="32357" y="697328"/>
                  <a:pt x="47172" y="705008"/>
                </a:cubicBezTo>
                <a:cubicBezTo>
                  <a:pt x="60501" y="711945"/>
                  <a:pt x="67191" y="726513"/>
                  <a:pt x="66497" y="747473"/>
                </a:cubicBezTo>
                <a:cubicBezTo>
                  <a:pt x="67191" y="768086"/>
                  <a:pt x="60501" y="782654"/>
                  <a:pt x="47172" y="789542"/>
                </a:cubicBezTo>
                <a:cubicBezTo>
                  <a:pt x="32357" y="797271"/>
                  <a:pt x="13924" y="793506"/>
                  <a:pt x="4113" y="786073"/>
                </a:cubicBezTo>
                <a:cubicBezTo>
                  <a:pt x="2775" y="785032"/>
                  <a:pt x="1387" y="784140"/>
                  <a:pt x="0" y="783298"/>
                </a:cubicBezTo>
                <a:lnTo>
                  <a:pt x="0" y="795289"/>
                </a:lnTo>
                <a:cubicBezTo>
                  <a:pt x="12586" y="803713"/>
                  <a:pt x="34190" y="807429"/>
                  <a:pt x="51731" y="798362"/>
                </a:cubicBezTo>
                <a:cubicBezTo>
                  <a:pt x="61393" y="793357"/>
                  <a:pt x="77497" y="779978"/>
                  <a:pt x="76407" y="747473"/>
                </a:cubicBezTo>
                <a:cubicBezTo>
                  <a:pt x="77497" y="714571"/>
                  <a:pt x="61393" y="701242"/>
                  <a:pt x="51731" y="696237"/>
                </a:cubicBezTo>
                <a:close/>
                <a:moveTo>
                  <a:pt x="51731" y="1024660"/>
                </a:moveTo>
                <a:cubicBezTo>
                  <a:pt x="34190" y="1015592"/>
                  <a:pt x="12586" y="1019308"/>
                  <a:pt x="0" y="1027732"/>
                </a:cubicBezTo>
                <a:lnTo>
                  <a:pt x="0" y="1039674"/>
                </a:lnTo>
                <a:cubicBezTo>
                  <a:pt x="1387" y="1038831"/>
                  <a:pt x="2775" y="1037939"/>
                  <a:pt x="4113" y="1036899"/>
                </a:cubicBezTo>
                <a:cubicBezTo>
                  <a:pt x="13924" y="1029466"/>
                  <a:pt x="32357" y="1025750"/>
                  <a:pt x="47172" y="1033430"/>
                </a:cubicBezTo>
                <a:cubicBezTo>
                  <a:pt x="60501" y="1040367"/>
                  <a:pt x="67191" y="1054935"/>
                  <a:pt x="66497" y="1075895"/>
                </a:cubicBezTo>
                <a:cubicBezTo>
                  <a:pt x="67191" y="1096508"/>
                  <a:pt x="60501" y="1111076"/>
                  <a:pt x="47172" y="1117964"/>
                </a:cubicBezTo>
                <a:cubicBezTo>
                  <a:pt x="32357" y="1125694"/>
                  <a:pt x="13924" y="1121928"/>
                  <a:pt x="4113" y="1114545"/>
                </a:cubicBezTo>
                <a:cubicBezTo>
                  <a:pt x="2775" y="1113504"/>
                  <a:pt x="1387" y="1112612"/>
                  <a:pt x="0" y="1111770"/>
                </a:cubicBezTo>
                <a:lnTo>
                  <a:pt x="0" y="1123712"/>
                </a:lnTo>
                <a:cubicBezTo>
                  <a:pt x="12586" y="1132135"/>
                  <a:pt x="34190" y="1135852"/>
                  <a:pt x="51731" y="1126784"/>
                </a:cubicBezTo>
                <a:cubicBezTo>
                  <a:pt x="61393" y="1121779"/>
                  <a:pt x="77497" y="1108401"/>
                  <a:pt x="76407" y="1075895"/>
                </a:cubicBezTo>
                <a:cubicBezTo>
                  <a:pt x="77497" y="1042994"/>
                  <a:pt x="61393" y="1029664"/>
                  <a:pt x="51731" y="1024660"/>
                </a:cubicBezTo>
                <a:close/>
                <a:moveTo>
                  <a:pt x="51731" y="39393"/>
                </a:moveTo>
                <a:cubicBezTo>
                  <a:pt x="34190" y="30325"/>
                  <a:pt x="12586" y="34041"/>
                  <a:pt x="0" y="42415"/>
                </a:cubicBezTo>
                <a:lnTo>
                  <a:pt x="0" y="54407"/>
                </a:lnTo>
                <a:cubicBezTo>
                  <a:pt x="1387" y="53564"/>
                  <a:pt x="2775" y="52672"/>
                  <a:pt x="4113" y="51632"/>
                </a:cubicBezTo>
                <a:cubicBezTo>
                  <a:pt x="13924" y="44199"/>
                  <a:pt x="32357" y="40483"/>
                  <a:pt x="47172" y="48163"/>
                </a:cubicBezTo>
                <a:cubicBezTo>
                  <a:pt x="60501" y="55100"/>
                  <a:pt x="67191" y="69619"/>
                  <a:pt x="66497" y="90628"/>
                </a:cubicBezTo>
                <a:cubicBezTo>
                  <a:pt x="67191" y="111241"/>
                  <a:pt x="60501" y="125809"/>
                  <a:pt x="47172" y="132697"/>
                </a:cubicBezTo>
                <a:cubicBezTo>
                  <a:pt x="32357" y="140427"/>
                  <a:pt x="13924" y="136661"/>
                  <a:pt x="4113" y="129228"/>
                </a:cubicBezTo>
                <a:cubicBezTo>
                  <a:pt x="2775" y="128188"/>
                  <a:pt x="1387" y="127296"/>
                  <a:pt x="0" y="126453"/>
                </a:cubicBezTo>
                <a:lnTo>
                  <a:pt x="0" y="138445"/>
                </a:lnTo>
                <a:cubicBezTo>
                  <a:pt x="12586" y="146868"/>
                  <a:pt x="34190" y="150585"/>
                  <a:pt x="51731" y="141517"/>
                </a:cubicBezTo>
                <a:cubicBezTo>
                  <a:pt x="61393" y="136463"/>
                  <a:pt x="77497" y="123134"/>
                  <a:pt x="76407" y="90628"/>
                </a:cubicBezTo>
                <a:cubicBezTo>
                  <a:pt x="77497" y="57727"/>
                  <a:pt x="61393" y="44397"/>
                  <a:pt x="51731" y="39393"/>
                </a:cubicBezTo>
                <a:close/>
                <a:moveTo>
                  <a:pt x="2154417" y="0"/>
                </a:moveTo>
                <a:cubicBezTo>
                  <a:pt x="2154615" y="6590"/>
                  <a:pt x="2153327" y="13379"/>
                  <a:pt x="2150106" y="19573"/>
                </a:cubicBezTo>
                <a:cubicBezTo>
                  <a:pt x="2143020" y="33249"/>
                  <a:pt x="2128106" y="40087"/>
                  <a:pt x="2106650" y="39393"/>
                </a:cubicBezTo>
                <a:cubicBezTo>
                  <a:pt x="2085492" y="40136"/>
                  <a:pt x="2070627" y="33249"/>
                  <a:pt x="2063541" y="19573"/>
                </a:cubicBezTo>
                <a:cubicBezTo>
                  <a:pt x="2060320" y="13379"/>
                  <a:pt x="2059081" y="6590"/>
                  <a:pt x="2059230" y="0"/>
                </a:cubicBezTo>
                <a:lnTo>
                  <a:pt x="2049419" y="0"/>
                </a:lnTo>
                <a:cubicBezTo>
                  <a:pt x="2049221" y="8126"/>
                  <a:pt x="2050757" y="16500"/>
                  <a:pt x="2054721" y="24131"/>
                </a:cubicBezTo>
                <a:cubicBezTo>
                  <a:pt x="2059874" y="33992"/>
                  <a:pt x="2073451" y="50344"/>
                  <a:pt x="2106650" y="49253"/>
                </a:cubicBezTo>
                <a:cubicBezTo>
                  <a:pt x="2107790" y="49303"/>
                  <a:pt x="2108830" y="49353"/>
                  <a:pt x="2109921" y="49353"/>
                </a:cubicBezTo>
                <a:cubicBezTo>
                  <a:pt x="2141088" y="49353"/>
                  <a:pt x="2153971" y="33695"/>
                  <a:pt x="2158926" y="24131"/>
                </a:cubicBezTo>
                <a:cubicBezTo>
                  <a:pt x="2162890" y="16500"/>
                  <a:pt x="2164476" y="8077"/>
                  <a:pt x="2164278" y="0"/>
                </a:cubicBezTo>
                <a:lnTo>
                  <a:pt x="2154417" y="0"/>
                </a:lnTo>
                <a:close/>
                <a:moveTo>
                  <a:pt x="1140609" y="0"/>
                </a:moveTo>
                <a:cubicBezTo>
                  <a:pt x="1140757" y="6590"/>
                  <a:pt x="1139519" y="13379"/>
                  <a:pt x="1136298" y="19573"/>
                </a:cubicBezTo>
                <a:cubicBezTo>
                  <a:pt x="1129212" y="33249"/>
                  <a:pt x="1114297" y="40087"/>
                  <a:pt x="1092842" y="39393"/>
                </a:cubicBezTo>
                <a:cubicBezTo>
                  <a:pt x="1071733" y="40087"/>
                  <a:pt x="1056769" y="33249"/>
                  <a:pt x="1049683" y="19573"/>
                </a:cubicBezTo>
                <a:cubicBezTo>
                  <a:pt x="1046462" y="13379"/>
                  <a:pt x="1045224" y="6590"/>
                  <a:pt x="1045372" y="0"/>
                </a:cubicBezTo>
                <a:lnTo>
                  <a:pt x="1035561" y="0"/>
                </a:lnTo>
                <a:cubicBezTo>
                  <a:pt x="1035363" y="8077"/>
                  <a:pt x="1036949" y="16500"/>
                  <a:pt x="1040913" y="24131"/>
                </a:cubicBezTo>
                <a:cubicBezTo>
                  <a:pt x="1046016" y="33992"/>
                  <a:pt x="1059692" y="50344"/>
                  <a:pt x="1092842" y="49253"/>
                </a:cubicBezTo>
                <a:cubicBezTo>
                  <a:pt x="1126437" y="50393"/>
                  <a:pt x="1139965" y="33992"/>
                  <a:pt x="1145118" y="24131"/>
                </a:cubicBezTo>
                <a:cubicBezTo>
                  <a:pt x="1149082" y="16500"/>
                  <a:pt x="1150618" y="8126"/>
                  <a:pt x="1150420" y="0"/>
                </a:cubicBezTo>
                <a:lnTo>
                  <a:pt x="1140609" y="0"/>
                </a:lnTo>
                <a:close/>
                <a:moveTo>
                  <a:pt x="2477488" y="1550839"/>
                </a:moveTo>
                <a:cubicBezTo>
                  <a:pt x="2477488" y="1550839"/>
                  <a:pt x="2477538" y="1550938"/>
                  <a:pt x="2477538" y="1550988"/>
                </a:cubicBezTo>
                <a:lnTo>
                  <a:pt x="2477538" y="1529780"/>
                </a:lnTo>
                <a:cubicBezTo>
                  <a:pt x="2475110" y="1536965"/>
                  <a:pt x="2475060" y="1544150"/>
                  <a:pt x="2477488" y="1550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9"/>
          <p:cNvSpPr/>
          <p:nvPr/>
        </p:nvSpPr>
        <p:spPr>
          <a:xfrm rot="-3027018">
            <a:off x="8039428" y="4156869"/>
            <a:ext cx="1903842" cy="1727727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" name="Google Shape;75;p9"/>
          <p:cNvGrpSpPr/>
          <p:nvPr/>
        </p:nvGrpSpPr>
        <p:grpSpPr>
          <a:xfrm rot="899960">
            <a:off x="8552046" y="4328984"/>
            <a:ext cx="510753" cy="694786"/>
            <a:chOff x="8430773" y="1727792"/>
            <a:chExt cx="510768" cy="694807"/>
          </a:xfrm>
        </p:grpSpPr>
        <p:grpSp>
          <p:nvGrpSpPr>
            <p:cNvPr id="76" name="Google Shape;76;p9"/>
            <p:cNvGrpSpPr/>
            <p:nvPr/>
          </p:nvGrpSpPr>
          <p:grpSpPr>
            <a:xfrm>
              <a:off x="8430773" y="1727792"/>
              <a:ext cx="510768" cy="510768"/>
              <a:chOff x="7606548" y="4339442"/>
              <a:chExt cx="510768" cy="510768"/>
            </a:xfrm>
          </p:grpSpPr>
          <p:sp>
            <p:nvSpPr>
              <p:cNvPr id="77" name="Google Shape;77;p9"/>
              <p:cNvSpPr/>
              <p:nvPr/>
            </p:nvSpPr>
            <p:spPr>
              <a:xfrm rot="-4620323">
                <a:off x="7648979" y="4381873"/>
                <a:ext cx="425906" cy="425906"/>
              </a:xfrm>
              <a:custGeom>
                <a:avLst/>
                <a:gdLst/>
                <a:ahLst/>
                <a:cxnLst/>
                <a:rect l="l" t="t" r="r" b="b"/>
                <a:pathLst>
                  <a:path w="425640" h="425640" extrusionOk="0">
                    <a:moveTo>
                      <a:pt x="425641" y="212821"/>
                    </a:moveTo>
                    <a:cubicBezTo>
                      <a:pt x="425641" y="330358"/>
                      <a:pt x="330358" y="425641"/>
                      <a:pt x="212821" y="425641"/>
                    </a:cubicBezTo>
                    <a:cubicBezTo>
                      <a:pt x="95283" y="425641"/>
                      <a:pt x="0" y="330358"/>
                      <a:pt x="0" y="212821"/>
                    </a:cubicBezTo>
                    <a:cubicBezTo>
                      <a:pt x="0" y="95283"/>
                      <a:pt x="95283" y="0"/>
                      <a:pt x="212821" y="0"/>
                    </a:cubicBezTo>
                    <a:cubicBezTo>
                      <a:pt x="330358" y="0"/>
                      <a:pt x="425641" y="95283"/>
                      <a:pt x="425641" y="2128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9"/>
              <p:cNvSpPr/>
              <p:nvPr/>
            </p:nvSpPr>
            <p:spPr>
              <a:xfrm rot="-4620323">
                <a:off x="7658654" y="4391610"/>
                <a:ext cx="406272" cy="406272"/>
              </a:xfrm>
              <a:custGeom>
                <a:avLst/>
                <a:gdLst/>
                <a:ahLst/>
                <a:cxnLst/>
                <a:rect l="l" t="t" r="r" b="b"/>
                <a:pathLst>
                  <a:path w="406018" h="406018" extrusionOk="0">
                    <a:moveTo>
                      <a:pt x="406019" y="203009"/>
                    </a:moveTo>
                    <a:cubicBezTo>
                      <a:pt x="406019" y="315128"/>
                      <a:pt x="315128" y="406019"/>
                      <a:pt x="203009" y="406019"/>
                    </a:cubicBezTo>
                    <a:cubicBezTo>
                      <a:pt x="90891" y="406019"/>
                      <a:pt x="0" y="315128"/>
                      <a:pt x="0" y="203009"/>
                    </a:cubicBezTo>
                    <a:cubicBezTo>
                      <a:pt x="0" y="90890"/>
                      <a:pt x="90891" y="0"/>
                      <a:pt x="203009" y="0"/>
                    </a:cubicBezTo>
                    <a:cubicBezTo>
                      <a:pt x="315128" y="0"/>
                      <a:pt x="406019" y="90890"/>
                      <a:pt x="406019" y="2030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9" name="Google Shape;79;p9"/>
              <p:cNvGrpSpPr/>
              <p:nvPr/>
            </p:nvGrpSpPr>
            <p:grpSpPr>
              <a:xfrm>
                <a:off x="7783240" y="4592685"/>
                <a:ext cx="156914" cy="189400"/>
                <a:chOff x="7783240" y="4592685"/>
                <a:chExt cx="156914" cy="189400"/>
              </a:xfrm>
            </p:grpSpPr>
            <p:sp>
              <p:nvSpPr>
                <p:cNvPr id="80" name="Google Shape;80;p9"/>
                <p:cNvSpPr/>
                <p:nvPr/>
              </p:nvSpPr>
              <p:spPr>
                <a:xfrm>
                  <a:off x="7783240" y="4592685"/>
                  <a:ext cx="74361" cy="1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61" h="189400" extrusionOk="0">
                      <a:moveTo>
                        <a:pt x="39807" y="189401"/>
                      </a:moveTo>
                      <a:cubicBezTo>
                        <a:pt x="39807" y="123746"/>
                        <a:pt x="4329" y="54573"/>
                        <a:pt x="4329" y="54573"/>
                      </a:cubicBezTo>
                      <a:cubicBezTo>
                        <a:pt x="-5284" y="36438"/>
                        <a:pt x="1653" y="13942"/>
                        <a:pt x="19789" y="4329"/>
                      </a:cubicBezTo>
                      <a:cubicBezTo>
                        <a:pt x="37924" y="-5284"/>
                        <a:pt x="60420" y="1653"/>
                        <a:pt x="70033" y="19789"/>
                      </a:cubicBezTo>
                      <a:cubicBezTo>
                        <a:pt x="79646" y="37924"/>
                        <a:pt x="72709" y="60420"/>
                        <a:pt x="54573" y="70033"/>
                      </a:cubicBezTo>
                    </a:path>
                  </a:pathLst>
                </a:custGeom>
                <a:noFill/>
                <a:ln w="99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" name="Google Shape;81;p9"/>
                <p:cNvSpPr/>
                <p:nvPr/>
              </p:nvSpPr>
              <p:spPr>
                <a:xfrm>
                  <a:off x="7865792" y="4592685"/>
                  <a:ext cx="74362" cy="1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62" h="189400" extrusionOk="0">
                      <a:moveTo>
                        <a:pt x="34555" y="189401"/>
                      </a:moveTo>
                      <a:cubicBezTo>
                        <a:pt x="34555" y="123746"/>
                        <a:pt x="70033" y="54573"/>
                        <a:pt x="70033" y="54573"/>
                      </a:cubicBezTo>
                      <a:cubicBezTo>
                        <a:pt x="79646" y="36438"/>
                        <a:pt x="72709" y="13942"/>
                        <a:pt x="54573" y="4329"/>
                      </a:cubicBezTo>
                      <a:cubicBezTo>
                        <a:pt x="36438" y="-5284"/>
                        <a:pt x="13942" y="1653"/>
                        <a:pt x="4329" y="19789"/>
                      </a:cubicBezTo>
                      <a:cubicBezTo>
                        <a:pt x="-5284" y="37924"/>
                        <a:pt x="1653" y="60420"/>
                        <a:pt x="19789" y="70033"/>
                      </a:cubicBezTo>
                    </a:path>
                  </a:pathLst>
                </a:custGeom>
                <a:noFill/>
                <a:ln w="99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2" name="Google Shape;82;p9"/>
            <p:cNvGrpSpPr/>
            <p:nvPr/>
          </p:nvGrpSpPr>
          <p:grpSpPr>
            <a:xfrm>
              <a:off x="8583302" y="2169048"/>
              <a:ext cx="205289" cy="253551"/>
              <a:chOff x="7759077" y="4780698"/>
              <a:chExt cx="205289" cy="253551"/>
            </a:xfrm>
          </p:grpSpPr>
          <p:sp>
            <p:nvSpPr>
              <p:cNvPr id="83" name="Google Shape;83;p9"/>
              <p:cNvSpPr/>
              <p:nvPr/>
            </p:nvSpPr>
            <p:spPr>
              <a:xfrm>
                <a:off x="7759078" y="4780698"/>
                <a:ext cx="205288" cy="253551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53551" extrusionOk="0">
                    <a:moveTo>
                      <a:pt x="0" y="0"/>
                    </a:moveTo>
                    <a:lnTo>
                      <a:pt x="205288" y="0"/>
                    </a:lnTo>
                    <a:lnTo>
                      <a:pt x="205288" y="206775"/>
                    </a:lnTo>
                    <a:cubicBezTo>
                      <a:pt x="205288" y="232591"/>
                      <a:pt x="184329" y="253551"/>
                      <a:pt x="158513" y="253551"/>
                    </a:cubicBezTo>
                    <a:lnTo>
                      <a:pt x="46825" y="253551"/>
                    </a:lnTo>
                    <a:cubicBezTo>
                      <a:pt x="21009" y="253551"/>
                      <a:pt x="49" y="232591"/>
                      <a:pt x="49" y="206775"/>
                    </a:cubicBez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9"/>
              <p:cNvSpPr/>
              <p:nvPr/>
            </p:nvSpPr>
            <p:spPr>
              <a:xfrm>
                <a:off x="7759077" y="4813897"/>
                <a:ext cx="205288" cy="21108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1108" extrusionOk="0">
                    <a:moveTo>
                      <a:pt x="0" y="0"/>
                    </a:moveTo>
                    <a:lnTo>
                      <a:pt x="205289" y="0"/>
                    </a:lnTo>
                    <a:lnTo>
                      <a:pt x="205289" y="21109"/>
                    </a:lnTo>
                    <a:lnTo>
                      <a:pt x="0" y="211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9"/>
              <p:cNvSpPr/>
              <p:nvPr/>
            </p:nvSpPr>
            <p:spPr>
              <a:xfrm>
                <a:off x="7759077" y="4866867"/>
                <a:ext cx="205288" cy="21108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1108" extrusionOk="0">
                    <a:moveTo>
                      <a:pt x="0" y="0"/>
                    </a:moveTo>
                    <a:lnTo>
                      <a:pt x="205289" y="0"/>
                    </a:lnTo>
                    <a:lnTo>
                      <a:pt x="205289" y="21109"/>
                    </a:lnTo>
                    <a:lnTo>
                      <a:pt x="0" y="211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9"/>
              <p:cNvSpPr/>
              <p:nvPr/>
            </p:nvSpPr>
            <p:spPr>
              <a:xfrm>
                <a:off x="7759077" y="4919837"/>
                <a:ext cx="205288" cy="21108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1108" extrusionOk="0">
                    <a:moveTo>
                      <a:pt x="0" y="0"/>
                    </a:moveTo>
                    <a:lnTo>
                      <a:pt x="205289" y="0"/>
                    </a:lnTo>
                    <a:lnTo>
                      <a:pt x="205289" y="21109"/>
                    </a:lnTo>
                    <a:lnTo>
                      <a:pt x="0" y="211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9"/>
              <p:cNvSpPr/>
              <p:nvPr/>
            </p:nvSpPr>
            <p:spPr>
              <a:xfrm>
                <a:off x="7759077" y="4972807"/>
                <a:ext cx="205288" cy="21108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1108" extrusionOk="0">
                    <a:moveTo>
                      <a:pt x="0" y="0"/>
                    </a:moveTo>
                    <a:lnTo>
                      <a:pt x="205289" y="0"/>
                    </a:lnTo>
                    <a:lnTo>
                      <a:pt x="205289" y="21109"/>
                    </a:lnTo>
                    <a:lnTo>
                      <a:pt x="0" y="211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8" name="Google Shape;88;p9"/>
          <p:cNvSpPr/>
          <p:nvPr/>
        </p:nvSpPr>
        <p:spPr>
          <a:xfrm rot="-3027039">
            <a:off x="-906018" y="-586126"/>
            <a:ext cx="1585855" cy="1439157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>
            <a:spLocks noGrp="1"/>
          </p:cNvSpPr>
          <p:nvPr>
            <p:ph type="title" hasCustomPrompt="1"/>
          </p:nvPr>
        </p:nvSpPr>
        <p:spPr>
          <a:xfrm>
            <a:off x="2078550" y="1522550"/>
            <a:ext cx="4986900" cy="10989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1"/>
          <p:cNvSpPr txBox="1">
            <a:spLocks noGrp="1"/>
          </p:cNvSpPr>
          <p:nvPr>
            <p:ph type="subTitle" idx="1"/>
          </p:nvPr>
        </p:nvSpPr>
        <p:spPr>
          <a:xfrm>
            <a:off x="2078550" y="2685250"/>
            <a:ext cx="4986900" cy="93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11"/>
          <p:cNvSpPr/>
          <p:nvPr/>
        </p:nvSpPr>
        <p:spPr>
          <a:xfrm rot="5400000">
            <a:off x="8551289" y="1653571"/>
            <a:ext cx="2477587" cy="2477537"/>
          </a:xfrm>
          <a:custGeom>
            <a:avLst/>
            <a:gdLst/>
            <a:ahLst/>
            <a:cxnLst/>
            <a:rect l="l" t="t" r="r" b="b"/>
            <a:pathLst>
              <a:path w="2477587" h="2477537" extrusionOk="0">
                <a:moveTo>
                  <a:pt x="184577" y="0"/>
                </a:moveTo>
                <a:cubicBezTo>
                  <a:pt x="184725" y="6590"/>
                  <a:pt x="183486" y="13379"/>
                  <a:pt x="180266" y="19573"/>
                </a:cubicBezTo>
                <a:cubicBezTo>
                  <a:pt x="173180" y="33249"/>
                  <a:pt x="158265" y="40087"/>
                  <a:pt x="136810" y="39393"/>
                </a:cubicBezTo>
                <a:cubicBezTo>
                  <a:pt x="115651" y="40037"/>
                  <a:pt x="100786" y="33249"/>
                  <a:pt x="93700" y="19573"/>
                </a:cubicBezTo>
                <a:cubicBezTo>
                  <a:pt x="90480" y="13379"/>
                  <a:pt x="89191" y="6541"/>
                  <a:pt x="89390" y="0"/>
                </a:cubicBezTo>
                <a:lnTo>
                  <a:pt x="79529" y="0"/>
                </a:lnTo>
                <a:cubicBezTo>
                  <a:pt x="79331" y="8077"/>
                  <a:pt x="80916" y="16500"/>
                  <a:pt x="84880" y="24131"/>
                </a:cubicBezTo>
                <a:cubicBezTo>
                  <a:pt x="89984" y="33992"/>
                  <a:pt x="103660" y="50344"/>
                  <a:pt x="136810" y="49253"/>
                </a:cubicBezTo>
                <a:cubicBezTo>
                  <a:pt x="170405" y="50393"/>
                  <a:pt x="183932" y="33992"/>
                  <a:pt x="189086" y="24131"/>
                </a:cubicBezTo>
                <a:cubicBezTo>
                  <a:pt x="193050" y="16500"/>
                  <a:pt x="194586" y="8126"/>
                  <a:pt x="194388" y="0"/>
                </a:cubicBezTo>
                <a:lnTo>
                  <a:pt x="184577" y="0"/>
                </a:lnTo>
                <a:close/>
                <a:moveTo>
                  <a:pt x="189086" y="2453456"/>
                </a:moveTo>
                <a:cubicBezTo>
                  <a:pt x="183932" y="2443595"/>
                  <a:pt x="170256" y="2427095"/>
                  <a:pt x="137156" y="2428333"/>
                </a:cubicBezTo>
                <a:cubicBezTo>
                  <a:pt x="103611" y="2427144"/>
                  <a:pt x="89984" y="2443595"/>
                  <a:pt x="84880" y="2453456"/>
                </a:cubicBezTo>
                <a:cubicBezTo>
                  <a:pt x="80916" y="2461086"/>
                  <a:pt x="79331" y="2469460"/>
                  <a:pt x="79529" y="2477537"/>
                </a:cubicBezTo>
                <a:lnTo>
                  <a:pt x="89390" y="2477537"/>
                </a:lnTo>
                <a:cubicBezTo>
                  <a:pt x="89241" y="2470996"/>
                  <a:pt x="90480" y="2464208"/>
                  <a:pt x="93700" y="2458014"/>
                </a:cubicBezTo>
                <a:cubicBezTo>
                  <a:pt x="100786" y="2444338"/>
                  <a:pt x="115651" y="2437599"/>
                  <a:pt x="137156" y="2438194"/>
                </a:cubicBezTo>
                <a:cubicBezTo>
                  <a:pt x="158216" y="2437500"/>
                  <a:pt x="173180" y="2444338"/>
                  <a:pt x="180266" y="2458014"/>
                </a:cubicBezTo>
                <a:cubicBezTo>
                  <a:pt x="183486" y="2464208"/>
                  <a:pt x="184725" y="2470996"/>
                  <a:pt x="184577" y="2477537"/>
                </a:cubicBezTo>
                <a:lnTo>
                  <a:pt x="194388" y="2477537"/>
                </a:lnTo>
                <a:cubicBezTo>
                  <a:pt x="194586" y="2469460"/>
                  <a:pt x="193000" y="2461086"/>
                  <a:pt x="189086" y="2453456"/>
                </a:cubicBezTo>
                <a:close/>
                <a:moveTo>
                  <a:pt x="1820990" y="2453456"/>
                </a:moveTo>
                <a:cubicBezTo>
                  <a:pt x="1815837" y="2443595"/>
                  <a:pt x="1802458" y="2427095"/>
                  <a:pt x="1769061" y="2428333"/>
                </a:cubicBezTo>
                <a:cubicBezTo>
                  <a:pt x="1735465" y="2427095"/>
                  <a:pt x="1721938" y="2443595"/>
                  <a:pt x="1716785" y="2453456"/>
                </a:cubicBezTo>
                <a:cubicBezTo>
                  <a:pt x="1712821" y="2461086"/>
                  <a:pt x="1711285" y="2469460"/>
                  <a:pt x="1711483" y="2477537"/>
                </a:cubicBezTo>
                <a:lnTo>
                  <a:pt x="1721294" y="2477537"/>
                </a:lnTo>
                <a:cubicBezTo>
                  <a:pt x="1721145" y="2470996"/>
                  <a:pt x="1722384" y="2464208"/>
                  <a:pt x="1725605" y="2458014"/>
                </a:cubicBezTo>
                <a:cubicBezTo>
                  <a:pt x="1732691" y="2444338"/>
                  <a:pt x="1747704" y="2437599"/>
                  <a:pt x="1769061" y="2438194"/>
                </a:cubicBezTo>
                <a:cubicBezTo>
                  <a:pt x="1790169" y="2437451"/>
                  <a:pt x="1805084" y="2444338"/>
                  <a:pt x="1812170" y="2458014"/>
                </a:cubicBezTo>
                <a:cubicBezTo>
                  <a:pt x="1815391" y="2464208"/>
                  <a:pt x="1816630" y="2470996"/>
                  <a:pt x="1816481" y="2477537"/>
                </a:cubicBezTo>
                <a:lnTo>
                  <a:pt x="1826341" y="2477537"/>
                </a:lnTo>
                <a:cubicBezTo>
                  <a:pt x="1826540" y="2469460"/>
                  <a:pt x="1824954" y="2461086"/>
                  <a:pt x="1820990" y="2453456"/>
                </a:cubicBezTo>
                <a:close/>
                <a:moveTo>
                  <a:pt x="2444933" y="2428333"/>
                </a:moveTo>
                <a:cubicBezTo>
                  <a:pt x="2411387" y="2427144"/>
                  <a:pt x="2397810" y="2443595"/>
                  <a:pt x="2392707" y="2453456"/>
                </a:cubicBezTo>
                <a:cubicBezTo>
                  <a:pt x="2388743" y="2461086"/>
                  <a:pt x="2387157" y="2469460"/>
                  <a:pt x="2387355" y="2477537"/>
                </a:cubicBezTo>
                <a:lnTo>
                  <a:pt x="2397166" y="2477537"/>
                </a:lnTo>
                <a:cubicBezTo>
                  <a:pt x="2397018" y="2470996"/>
                  <a:pt x="2398256" y="2464208"/>
                  <a:pt x="2401477" y="2458014"/>
                </a:cubicBezTo>
                <a:cubicBezTo>
                  <a:pt x="2408563" y="2444338"/>
                  <a:pt x="2423577" y="2437550"/>
                  <a:pt x="2444933" y="2438194"/>
                </a:cubicBezTo>
                <a:cubicBezTo>
                  <a:pt x="2458560" y="2437797"/>
                  <a:pt x="2469560" y="2440473"/>
                  <a:pt x="2477538" y="2446023"/>
                </a:cubicBezTo>
                <a:lnTo>
                  <a:pt x="2477538" y="2434478"/>
                </a:lnTo>
                <a:cubicBezTo>
                  <a:pt x="2469659" y="2430464"/>
                  <a:pt x="2459105" y="2427788"/>
                  <a:pt x="2444933" y="2428333"/>
                </a:cubicBezTo>
                <a:close/>
                <a:moveTo>
                  <a:pt x="2392707" y="352554"/>
                </a:moveTo>
                <a:cubicBezTo>
                  <a:pt x="2397810" y="362414"/>
                  <a:pt x="2411239" y="378815"/>
                  <a:pt x="2444636" y="377725"/>
                </a:cubicBezTo>
                <a:cubicBezTo>
                  <a:pt x="2458956" y="378171"/>
                  <a:pt x="2469609" y="375496"/>
                  <a:pt x="2477538" y="371432"/>
                </a:cubicBezTo>
                <a:lnTo>
                  <a:pt x="2477538" y="359986"/>
                </a:lnTo>
                <a:cubicBezTo>
                  <a:pt x="2469510" y="365635"/>
                  <a:pt x="2458361" y="368311"/>
                  <a:pt x="2444636" y="367815"/>
                </a:cubicBezTo>
                <a:cubicBezTo>
                  <a:pt x="2423478" y="368509"/>
                  <a:pt x="2408563" y="361671"/>
                  <a:pt x="2401477" y="347995"/>
                </a:cubicBezTo>
                <a:cubicBezTo>
                  <a:pt x="2393599" y="332832"/>
                  <a:pt x="2397414" y="313954"/>
                  <a:pt x="2405045" y="303895"/>
                </a:cubicBezTo>
                <a:cubicBezTo>
                  <a:pt x="2413468" y="292696"/>
                  <a:pt x="2415995" y="280606"/>
                  <a:pt x="2412081" y="269903"/>
                </a:cubicBezTo>
                <a:cubicBezTo>
                  <a:pt x="2408563" y="260240"/>
                  <a:pt x="2399941" y="252808"/>
                  <a:pt x="2389535" y="250429"/>
                </a:cubicBezTo>
                <a:cubicBezTo>
                  <a:pt x="2381607" y="248596"/>
                  <a:pt x="2345435" y="248447"/>
                  <a:pt x="2286718" y="248547"/>
                </a:cubicBezTo>
                <a:cubicBezTo>
                  <a:pt x="2285627" y="218866"/>
                  <a:pt x="2284091" y="158711"/>
                  <a:pt x="2286866" y="146670"/>
                </a:cubicBezTo>
                <a:cubicBezTo>
                  <a:pt x="2288452" y="139733"/>
                  <a:pt x="2293357" y="133936"/>
                  <a:pt x="2299700" y="131656"/>
                </a:cubicBezTo>
                <a:cubicBezTo>
                  <a:pt x="2306984" y="128981"/>
                  <a:pt x="2315507" y="130963"/>
                  <a:pt x="2323683" y="137156"/>
                </a:cubicBezTo>
                <a:cubicBezTo>
                  <a:pt x="2335922" y="146373"/>
                  <a:pt x="2358863" y="151080"/>
                  <a:pt x="2377296" y="141517"/>
                </a:cubicBezTo>
                <a:cubicBezTo>
                  <a:pt x="2386959" y="136463"/>
                  <a:pt x="2403063" y="123134"/>
                  <a:pt x="2401923" y="90628"/>
                </a:cubicBezTo>
                <a:cubicBezTo>
                  <a:pt x="2403063" y="57727"/>
                  <a:pt x="2386959" y="44397"/>
                  <a:pt x="2377296" y="39343"/>
                </a:cubicBezTo>
                <a:cubicBezTo>
                  <a:pt x="2358863" y="29830"/>
                  <a:pt x="2335922" y="34487"/>
                  <a:pt x="2323683" y="43704"/>
                </a:cubicBezTo>
                <a:cubicBezTo>
                  <a:pt x="2315507" y="49947"/>
                  <a:pt x="2306934" y="51880"/>
                  <a:pt x="2299700" y="49253"/>
                </a:cubicBezTo>
                <a:cubicBezTo>
                  <a:pt x="2293357" y="46925"/>
                  <a:pt x="2288452" y="41177"/>
                  <a:pt x="2286866" y="34240"/>
                </a:cubicBezTo>
                <a:cubicBezTo>
                  <a:pt x="2285677" y="29235"/>
                  <a:pt x="2285281" y="15955"/>
                  <a:pt x="2285281" y="0"/>
                </a:cubicBezTo>
                <a:lnTo>
                  <a:pt x="2275371" y="0"/>
                </a:lnTo>
                <a:cubicBezTo>
                  <a:pt x="2275371" y="16451"/>
                  <a:pt x="2275866" y="30672"/>
                  <a:pt x="2277204" y="36420"/>
                </a:cubicBezTo>
                <a:cubicBezTo>
                  <a:pt x="2279533" y="46627"/>
                  <a:pt x="2286866" y="55100"/>
                  <a:pt x="2296330" y="58569"/>
                </a:cubicBezTo>
                <a:cubicBezTo>
                  <a:pt x="2306835" y="62384"/>
                  <a:pt x="2318678" y="59907"/>
                  <a:pt x="2329678" y="51632"/>
                </a:cubicBezTo>
                <a:cubicBezTo>
                  <a:pt x="2339489" y="44199"/>
                  <a:pt x="2357922" y="40483"/>
                  <a:pt x="2372738" y="48163"/>
                </a:cubicBezTo>
                <a:cubicBezTo>
                  <a:pt x="2386067" y="55100"/>
                  <a:pt x="2392756" y="69619"/>
                  <a:pt x="2392062" y="90628"/>
                </a:cubicBezTo>
                <a:cubicBezTo>
                  <a:pt x="2392756" y="111241"/>
                  <a:pt x="2386067" y="125809"/>
                  <a:pt x="2372738" y="132697"/>
                </a:cubicBezTo>
                <a:cubicBezTo>
                  <a:pt x="2357922" y="140377"/>
                  <a:pt x="2339489" y="136661"/>
                  <a:pt x="2329678" y="129228"/>
                </a:cubicBezTo>
                <a:cubicBezTo>
                  <a:pt x="2318678" y="120953"/>
                  <a:pt x="2306835" y="118476"/>
                  <a:pt x="2296330" y="122341"/>
                </a:cubicBezTo>
                <a:cubicBezTo>
                  <a:pt x="2286866" y="125809"/>
                  <a:pt x="2279533" y="134283"/>
                  <a:pt x="2277204" y="144440"/>
                </a:cubicBezTo>
                <a:cubicBezTo>
                  <a:pt x="2273884" y="158909"/>
                  <a:pt x="2275965" y="225852"/>
                  <a:pt x="2276758" y="248547"/>
                </a:cubicBezTo>
                <a:lnTo>
                  <a:pt x="2275767" y="248547"/>
                </a:lnTo>
                <a:cubicBezTo>
                  <a:pt x="2227257" y="248646"/>
                  <a:pt x="2172206" y="248794"/>
                  <a:pt x="2164278" y="246961"/>
                </a:cubicBezTo>
                <a:cubicBezTo>
                  <a:pt x="2157142" y="245326"/>
                  <a:pt x="2151196" y="240272"/>
                  <a:pt x="2148818" y="233731"/>
                </a:cubicBezTo>
                <a:cubicBezTo>
                  <a:pt x="2146142" y="226298"/>
                  <a:pt x="2148124" y="217577"/>
                  <a:pt x="2154467" y="209154"/>
                </a:cubicBezTo>
                <a:cubicBezTo>
                  <a:pt x="2163931" y="196667"/>
                  <a:pt x="2168688" y="173279"/>
                  <a:pt x="2158926" y="154450"/>
                </a:cubicBezTo>
                <a:cubicBezTo>
                  <a:pt x="2153823" y="144589"/>
                  <a:pt x="2140295" y="128287"/>
                  <a:pt x="2106997" y="129327"/>
                </a:cubicBezTo>
                <a:cubicBezTo>
                  <a:pt x="2073550" y="128237"/>
                  <a:pt x="2059874" y="144589"/>
                  <a:pt x="2054721" y="154499"/>
                </a:cubicBezTo>
                <a:cubicBezTo>
                  <a:pt x="2045009" y="173279"/>
                  <a:pt x="2049766" y="196667"/>
                  <a:pt x="2059181" y="209154"/>
                </a:cubicBezTo>
                <a:cubicBezTo>
                  <a:pt x="2065523" y="217577"/>
                  <a:pt x="2067555" y="226298"/>
                  <a:pt x="2064829" y="233731"/>
                </a:cubicBezTo>
                <a:cubicBezTo>
                  <a:pt x="2062451" y="240272"/>
                  <a:pt x="2056554" y="245326"/>
                  <a:pt x="2049419" y="246961"/>
                </a:cubicBezTo>
                <a:cubicBezTo>
                  <a:pt x="2041441" y="248794"/>
                  <a:pt x="1986440" y="248646"/>
                  <a:pt x="1937880" y="248547"/>
                </a:cubicBezTo>
                <a:lnTo>
                  <a:pt x="1932876" y="248547"/>
                </a:lnTo>
                <a:cubicBezTo>
                  <a:pt x="1933668" y="225852"/>
                  <a:pt x="1935750" y="158909"/>
                  <a:pt x="1932479" y="144440"/>
                </a:cubicBezTo>
                <a:cubicBezTo>
                  <a:pt x="1930150" y="134283"/>
                  <a:pt x="1922817" y="125809"/>
                  <a:pt x="1913353" y="122341"/>
                </a:cubicBezTo>
                <a:cubicBezTo>
                  <a:pt x="1902798" y="118476"/>
                  <a:pt x="1890956" y="120953"/>
                  <a:pt x="1880005" y="129228"/>
                </a:cubicBezTo>
                <a:cubicBezTo>
                  <a:pt x="1870194" y="136661"/>
                  <a:pt x="1851761" y="140377"/>
                  <a:pt x="1836945" y="132697"/>
                </a:cubicBezTo>
                <a:cubicBezTo>
                  <a:pt x="1823616" y="125809"/>
                  <a:pt x="1816927" y="111241"/>
                  <a:pt x="1817621" y="90281"/>
                </a:cubicBezTo>
                <a:cubicBezTo>
                  <a:pt x="1816927" y="69668"/>
                  <a:pt x="1823616" y="55100"/>
                  <a:pt x="1836945" y="48163"/>
                </a:cubicBezTo>
                <a:cubicBezTo>
                  <a:pt x="1851761" y="40483"/>
                  <a:pt x="1870194" y="44199"/>
                  <a:pt x="1880005" y="51632"/>
                </a:cubicBezTo>
                <a:cubicBezTo>
                  <a:pt x="1890956" y="59907"/>
                  <a:pt x="1902798" y="62384"/>
                  <a:pt x="1913353" y="58569"/>
                </a:cubicBezTo>
                <a:cubicBezTo>
                  <a:pt x="1922817" y="55100"/>
                  <a:pt x="1930150" y="46627"/>
                  <a:pt x="1932479" y="36420"/>
                </a:cubicBezTo>
                <a:cubicBezTo>
                  <a:pt x="1933768" y="30622"/>
                  <a:pt x="1934263" y="16401"/>
                  <a:pt x="1934263" y="0"/>
                </a:cubicBezTo>
                <a:lnTo>
                  <a:pt x="1924353" y="0"/>
                </a:lnTo>
                <a:cubicBezTo>
                  <a:pt x="1924353" y="15955"/>
                  <a:pt x="1923957" y="29235"/>
                  <a:pt x="1922817" y="34240"/>
                </a:cubicBezTo>
                <a:cubicBezTo>
                  <a:pt x="1921231" y="41177"/>
                  <a:pt x="1916276" y="46925"/>
                  <a:pt x="1909934" y="49253"/>
                </a:cubicBezTo>
                <a:cubicBezTo>
                  <a:pt x="1902699" y="51880"/>
                  <a:pt x="1894176" y="49947"/>
                  <a:pt x="1885951" y="43704"/>
                </a:cubicBezTo>
                <a:cubicBezTo>
                  <a:pt x="1873762" y="34487"/>
                  <a:pt x="1850770" y="29830"/>
                  <a:pt x="1832387" y="39393"/>
                </a:cubicBezTo>
                <a:cubicBezTo>
                  <a:pt x="1822675" y="44397"/>
                  <a:pt x="1806620" y="57727"/>
                  <a:pt x="1807710" y="90281"/>
                </a:cubicBezTo>
                <a:cubicBezTo>
                  <a:pt x="1806620" y="123134"/>
                  <a:pt x="1822675" y="136463"/>
                  <a:pt x="1832387" y="141517"/>
                </a:cubicBezTo>
                <a:cubicBezTo>
                  <a:pt x="1850820" y="151080"/>
                  <a:pt x="1873762" y="146373"/>
                  <a:pt x="1885951" y="137156"/>
                </a:cubicBezTo>
                <a:cubicBezTo>
                  <a:pt x="1894176" y="130963"/>
                  <a:pt x="1902650" y="128981"/>
                  <a:pt x="1909934" y="131656"/>
                </a:cubicBezTo>
                <a:cubicBezTo>
                  <a:pt x="1916276" y="133936"/>
                  <a:pt x="1921231" y="139733"/>
                  <a:pt x="1922817" y="146670"/>
                </a:cubicBezTo>
                <a:cubicBezTo>
                  <a:pt x="1925592" y="158711"/>
                  <a:pt x="1924056" y="218866"/>
                  <a:pt x="1922965" y="248547"/>
                </a:cubicBezTo>
                <a:cubicBezTo>
                  <a:pt x="1866626" y="248447"/>
                  <a:pt x="1831891" y="248646"/>
                  <a:pt x="1824112" y="250429"/>
                </a:cubicBezTo>
                <a:cubicBezTo>
                  <a:pt x="1813706" y="252808"/>
                  <a:pt x="1805084" y="260240"/>
                  <a:pt x="1801566" y="269903"/>
                </a:cubicBezTo>
                <a:cubicBezTo>
                  <a:pt x="1797652" y="280606"/>
                  <a:pt x="1800179" y="292696"/>
                  <a:pt x="1808652" y="303895"/>
                </a:cubicBezTo>
                <a:cubicBezTo>
                  <a:pt x="1816233" y="313954"/>
                  <a:pt x="1820049" y="332832"/>
                  <a:pt x="1812170" y="347995"/>
                </a:cubicBezTo>
                <a:cubicBezTo>
                  <a:pt x="1805084" y="361671"/>
                  <a:pt x="1790070" y="368509"/>
                  <a:pt x="1768714" y="367815"/>
                </a:cubicBezTo>
                <a:cubicBezTo>
                  <a:pt x="1747605" y="368509"/>
                  <a:pt x="1732691" y="361671"/>
                  <a:pt x="1725605" y="347995"/>
                </a:cubicBezTo>
                <a:cubicBezTo>
                  <a:pt x="1717726" y="332832"/>
                  <a:pt x="1721542" y="313954"/>
                  <a:pt x="1729123" y="303895"/>
                </a:cubicBezTo>
                <a:cubicBezTo>
                  <a:pt x="1737596" y="292696"/>
                  <a:pt x="1740123" y="280606"/>
                  <a:pt x="1736209" y="269903"/>
                </a:cubicBezTo>
                <a:cubicBezTo>
                  <a:pt x="1732691" y="260240"/>
                  <a:pt x="1724069" y="252808"/>
                  <a:pt x="1713663" y="250429"/>
                </a:cubicBezTo>
                <a:cubicBezTo>
                  <a:pt x="1706577" y="248794"/>
                  <a:pt x="1677095" y="248497"/>
                  <a:pt x="1629377" y="248497"/>
                </a:cubicBezTo>
                <a:cubicBezTo>
                  <a:pt x="1630170" y="225803"/>
                  <a:pt x="1632251" y="158860"/>
                  <a:pt x="1628981" y="144440"/>
                </a:cubicBezTo>
                <a:cubicBezTo>
                  <a:pt x="1626652" y="134283"/>
                  <a:pt x="1619318" y="125760"/>
                  <a:pt x="1609854" y="122341"/>
                </a:cubicBezTo>
                <a:cubicBezTo>
                  <a:pt x="1599300" y="118476"/>
                  <a:pt x="1587457" y="120953"/>
                  <a:pt x="1576507" y="129228"/>
                </a:cubicBezTo>
                <a:cubicBezTo>
                  <a:pt x="1566696" y="136661"/>
                  <a:pt x="1548263" y="140377"/>
                  <a:pt x="1533447" y="132697"/>
                </a:cubicBezTo>
                <a:cubicBezTo>
                  <a:pt x="1520118" y="125809"/>
                  <a:pt x="1513429" y="111241"/>
                  <a:pt x="1514122" y="90281"/>
                </a:cubicBezTo>
                <a:cubicBezTo>
                  <a:pt x="1513429" y="69619"/>
                  <a:pt x="1520118" y="55100"/>
                  <a:pt x="1533447" y="48163"/>
                </a:cubicBezTo>
                <a:cubicBezTo>
                  <a:pt x="1548263" y="40483"/>
                  <a:pt x="1566696" y="44199"/>
                  <a:pt x="1576507" y="51632"/>
                </a:cubicBezTo>
                <a:cubicBezTo>
                  <a:pt x="1587457" y="59907"/>
                  <a:pt x="1599300" y="62384"/>
                  <a:pt x="1609854" y="58569"/>
                </a:cubicBezTo>
                <a:cubicBezTo>
                  <a:pt x="1619318" y="55100"/>
                  <a:pt x="1626652" y="46627"/>
                  <a:pt x="1628981" y="36420"/>
                </a:cubicBezTo>
                <a:cubicBezTo>
                  <a:pt x="1630269" y="30622"/>
                  <a:pt x="1630765" y="16401"/>
                  <a:pt x="1630765" y="0"/>
                </a:cubicBezTo>
                <a:lnTo>
                  <a:pt x="1620855" y="0"/>
                </a:lnTo>
                <a:cubicBezTo>
                  <a:pt x="1620855" y="15955"/>
                  <a:pt x="1620458" y="29235"/>
                  <a:pt x="1619318" y="34240"/>
                </a:cubicBezTo>
                <a:cubicBezTo>
                  <a:pt x="1617733" y="41177"/>
                  <a:pt x="1612778" y="46925"/>
                  <a:pt x="1606435" y="49253"/>
                </a:cubicBezTo>
                <a:cubicBezTo>
                  <a:pt x="1599201" y="51880"/>
                  <a:pt x="1590678" y="49947"/>
                  <a:pt x="1582453" y="43704"/>
                </a:cubicBezTo>
                <a:cubicBezTo>
                  <a:pt x="1570214" y="34487"/>
                  <a:pt x="1547272" y="29830"/>
                  <a:pt x="1528839" y="39393"/>
                </a:cubicBezTo>
                <a:cubicBezTo>
                  <a:pt x="1519176" y="44397"/>
                  <a:pt x="1503122" y="57727"/>
                  <a:pt x="1504212" y="90281"/>
                </a:cubicBezTo>
                <a:cubicBezTo>
                  <a:pt x="1503122" y="123134"/>
                  <a:pt x="1519176" y="136463"/>
                  <a:pt x="1528839" y="141517"/>
                </a:cubicBezTo>
                <a:cubicBezTo>
                  <a:pt x="1547272" y="151080"/>
                  <a:pt x="1570214" y="146422"/>
                  <a:pt x="1582453" y="137156"/>
                </a:cubicBezTo>
                <a:cubicBezTo>
                  <a:pt x="1590678" y="130963"/>
                  <a:pt x="1599201" y="128981"/>
                  <a:pt x="1606435" y="131656"/>
                </a:cubicBezTo>
                <a:cubicBezTo>
                  <a:pt x="1612778" y="133936"/>
                  <a:pt x="1617733" y="139733"/>
                  <a:pt x="1619318" y="146670"/>
                </a:cubicBezTo>
                <a:cubicBezTo>
                  <a:pt x="1622044" y="158711"/>
                  <a:pt x="1620557" y="218816"/>
                  <a:pt x="1619467" y="248547"/>
                </a:cubicBezTo>
                <a:lnTo>
                  <a:pt x="1599895" y="248547"/>
                </a:lnTo>
                <a:cubicBezTo>
                  <a:pt x="1551335" y="248646"/>
                  <a:pt x="1496334" y="248794"/>
                  <a:pt x="1488356" y="246961"/>
                </a:cubicBezTo>
                <a:cubicBezTo>
                  <a:pt x="1481221" y="245326"/>
                  <a:pt x="1475324" y="240272"/>
                  <a:pt x="1472946" y="233731"/>
                </a:cubicBezTo>
                <a:cubicBezTo>
                  <a:pt x="1470220" y="226298"/>
                  <a:pt x="1472252" y="217577"/>
                  <a:pt x="1478594" y="209154"/>
                </a:cubicBezTo>
                <a:cubicBezTo>
                  <a:pt x="1488009" y="196667"/>
                  <a:pt x="1492815" y="173279"/>
                  <a:pt x="1483054" y="154499"/>
                </a:cubicBezTo>
                <a:cubicBezTo>
                  <a:pt x="1477901" y="144589"/>
                  <a:pt x="1464373" y="128287"/>
                  <a:pt x="1431125" y="129327"/>
                </a:cubicBezTo>
                <a:cubicBezTo>
                  <a:pt x="1397678" y="128237"/>
                  <a:pt x="1383952" y="144589"/>
                  <a:pt x="1378849" y="154450"/>
                </a:cubicBezTo>
                <a:cubicBezTo>
                  <a:pt x="1369087" y="173279"/>
                  <a:pt x="1373844" y="196667"/>
                  <a:pt x="1383308" y="209154"/>
                </a:cubicBezTo>
                <a:cubicBezTo>
                  <a:pt x="1389651" y="217577"/>
                  <a:pt x="1391682" y="226298"/>
                  <a:pt x="1388957" y="233731"/>
                </a:cubicBezTo>
                <a:cubicBezTo>
                  <a:pt x="1386579" y="240272"/>
                  <a:pt x="1380633" y="245326"/>
                  <a:pt x="1373497" y="246961"/>
                </a:cubicBezTo>
                <a:cubicBezTo>
                  <a:pt x="1362299" y="249538"/>
                  <a:pt x="1273058" y="250380"/>
                  <a:pt x="1210574" y="249488"/>
                </a:cubicBezTo>
                <a:cubicBezTo>
                  <a:pt x="1209484" y="220154"/>
                  <a:pt x="1207899" y="158860"/>
                  <a:pt x="1210674" y="146670"/>
                </a:cubicBezTo>
                <a:cubicBezTo>
                  <a:pt x="1212259" y="139733"/>
                  <a:pt x="1217214" y="133936"/>
                  <a:pt x="1223557" y="131656"/>
                </a:cubicBezTo>
                <a:cubicBezTo>
                  <a:pt x="1230791" y="128981"/>
                  <a:pt x="1239314" y="130963"/>
                  <a:pt x="1247539" y="137156"/>
                </a:cubicBezTo>
                <a:cubicBezTo>
                  <a:pt x="1259778" y="146422"/>
                  <a:pt x="1282720" y="151080"/>
                  <a:pt x="1301153" y="141517"/>
                </a:cubicBezTo>
                <a:cubicBezTo>
                  <a:pt x="1310816" y="136463"/>
                  <a:pt x="1326920" y="123134"/>
                  <a:pt x="1325780" y="90628"/>
                </a:cubicBezTo>
                <a:cubicBezTo>
                  <a:pt x="1326920" y="57727"/>
                  <a:pt x="1310816" y="44397"/>
                  <a:pt x="1301153" y="39393"/>
                </a:cubicBezTo>
                <a:cubicBezTo>
                  <a:pt x="1282720" y="29830"/>
                  <a:pt x="1259778" y="34487"/>
                  <a:pt x="1247539" y="43704"/>
                </a:cubicBezTo>
                <a:cubicBezTo>
                  <a:pt x="1239314" y="49947"/>
                  <a:pt x="1230841" y="51880"/>
                  <a:pt x="1223557" y="49253"/>
                </a:cubicBezTo>
                <a:cubicBezTo>
                  <a:pt x="1217214" y="46925"/>
                  <a:pt x="1212259" y="41177"/>
                  <a:pt x="1210674" y="34240"/>
                </a:cubicBezTo>
                <a:cubicBezTo>
                  <a:pt x="1209534" y="29235"/>
                  <a:pt x="1209137" y="15955"/>
                  <a:pt x="1209137" y="0"/>
                </a:cubicBezTo>
                <a:lnTo>
                  <a:pt x="1199227" y="0"/>
                </a:lnTo>
                <a:cubicBezTo>
                  <a:pt x="1199227" y="16401"/>
                  <a:pt x="1199723" y="30622"/>
                  <a:pt x="1201011" y="36420"/>
                </a:cubicBezTo>
                <a:cubicBezTo>
                  <a:pt x="1203340" y="46627"/>
                  <a:pt x="1210674" y="55100"/>
                  <a:pt x="1220187" y="58569"/>
                </a:cubicBezTo>
                <a:cubicBezTo>
                  <a:pt x="1230692" y="62384"/>
                  <a:pt x="1242535" y="59907"/>
                  <a:pt x="1253485" y="51632"/>
                </a:cubicBezTo>
                <a:cubicBezTo>
                  <a:pt x="1263296" y="44199"/>
                  <a:pt x="1281729" y="40483"/>
                  <a:pt x="1296595" y="48163"/>
                </a:cubicBezTo>
                <a:cubicBezTo>
                  <a:pt x="1309924" y="55100"/>
                  <a:pt x="1316564" y="69619"/>
                  <a:pt x="1315870" y="90628"/>
                </a:cubicBezTo>
                <a:cubicBezTo>
                  <a:pt x="1316564" y="111241"/>
                  <a:pt x="1309924" y="125809"/>
                  <a:pt x="1296595" y="132697"/>
                </a:cubicBezTo>
                <a:cubicBezTo>
                  <a:pt x="1281729" y="140377"/>
                  <a:pt x="1263296" y="136661"/>
                  <a:pt x="1253485" y="129228"/>
                </a:cubicBezTo>
                <a:cubicBezTo>
                  <a:pt x="1242535" y="120953"/>
                  <a:pt x="1230692" y="118476"/>
                  <a:pt x="1220187" y="122341"/>
                </a:cubicBezTo>
                <a:cubicBezTo>
                  <a:pt x="1210674" y="125760"/>
                  <a:pt x="1203340" y="134283"/>
                  <a:pt x="1201011" y="144440"/>
                </a:cubicBezTo>
                <a:cubicBezTo>
                  <a:pt x="1197691" y="159058"/>
                  <a:pt x="1199871" y="227438"/>
                  <a:pt x="1200664" y="249339"/>
                </a:cubicBezTo>
                <a:cubicBezTo>
                  <a:pt x="1174947" y="248844"/>
                  <a:pt x="1155276" y="248051"/>
                  <a:pt x="1150420" y="246961"/>
                </a:cubicBezTo>
                <a:cubicBezTo>
                  <a:pt x="1143284" y="245326"/>
                  <a:pt x="1137388" y="240272"/>
                  <a:pt x="1135009" y="233731"/>
                </a:cubicBezTo>
                <a:cubicBezTo>
                  <a:pt x="1132284" y="226298"/>
                  <a:pt x="1134316" y="217577"/>
                  <a:pt x="1140658" y="209154"/>
                </a:cubicBezTo>
                <a:cubicBezTo>
                  <a:pt x="1150073" y="196667"/>
                  <a:pt x="1154830" y="173279"/>
                  <a:pt x="1145118" y="154450"/>
                </a:cubicBezTo>
                <a:cubicBezTo>
                  <a:pt x="1139965" y="144589"/>
                  <a:pt x="1126338" y="128287"/>
                  <a:pt x="1093189" y="129327"/>
                </a:cubicBezTo>
                <a:cubicBezTo>
                  <a:pt x="1059593" y="128237"/>
                  <a:pt x="1046016" y="144589"/>
                  <a:pt x="1040913" y="154450"/>
                </a:cubicBezTo>
                <a:cubicBezTo>
                  <a:pt x="1031151" y="173279"/>
                  <a:pt x="1035908" y="196667"/>
                  <a:pt x="1045372" y="209154"/>
                </a:cubicBezTo>
                <a:cubicBezTo>
                  <a:pt x="1051715" y="217577"/>
                  <a:pt x="1053697" y="226298"/>
                  <a:pt x="1051021" y="233731"/>
                </a:cubicBezTo>
                <a:cubicBezTo>
                  <a:pt x="1048643" y="240272"/>
                  <a:pt x="1042696" y="245326"/>
                  <a:pt x="1035561" y="246961"/>
                </a:cubicBezTo>
                <a:cubicBezTo>
                  <a:pt x="1027633" y="248794"/>
                  <a:pt x="972632" y="248646"/>
                  <a:pt x="924072" y="248547"/>
                </a:cubicBezTo>
                <a:cubicBezTo>
                  <a:pt x="903954" y="248547"/>
                  <a:pt x="886215" y="248497"/>
                  <a:pt x="871053" y="248547"/>
                </a:cubicBezTo>
                <a:cubicBezTo>
                  <a:pt x="869963" y="218866"/>
                  <a:pt x="868476" y="158711"/>
                  <a:pt x="871201" y="146670"/>
                </a:cubicBezTo>
                <a:cubicBezTo>
                  <a:pt x="872787" y="139733"/>
                  <a:pt x="877742" y="133936"/>
                  <a:pt x="884084" y="131656"/>
                </a:cubicBezTo>
                <a:cubicBezTo>
                  <a:pt x="891368" y="128981"/>
                  <a:pt x="899842" y="130963"/>
                  <a:pt x="908067" y="137156"/>
                </a:cubicBezTo>
                <a:cubicBezTo>
                  <a:pt x="920306" y="146373"/>
                  <a:pt x="943248" y="151080"/>
                  <a:pt x="961681" y="141517"/>
                </a:cubicBezTo>
                <a:cubicBezTo>
                  <a:pt x="971343" y="136463"/>
                  <a:pt x="987447" y="123134"/>
                  <a:pt x="986308" y="90628"/>
                </a:cubicBezTo>
                <a:cubicBezTo>
                  <a:pt x="987447" y="57727"/>
                  <a:pt x="971343" y="44397"/>
                  <a:pt x="961681" y="39393"/>
                </a:cubicBezTo>
                <a:cubicBezTo>
                  <a:pt x="943248" y="29830"/>
                  <a:pt x="920306" y="34487"/>
                  <a:pt x="908067" y="43704"/>
                </a:cubicBezTo>
                <a:cubicBezTo>
                  <a:pt x="899842" y="49947"/>
                  <a:pt x="891319" y="51880"/>
                  <a:pt x="884084" y="49253"/>
                </a:cubicBezTo>
                <a:cubicBezTo>
                  <a:pt x="877742" y="46925"/>
                  <a:pt x="872787" y="41177"/>
                  <a:pt x="871201" y="34240"/>
                </a:cubicBezTo>
                <a:cubicBezTo>
                  <a:pt x="870062" y="29235"/>
                  <a:pt x="869665" y="15906"/>
                  <a:pt x="869665" y="0"/>
                </a:cubicBezTo>
                <a:lnTo>
                  <a:pt x="859755" y="0"/>
                </a:lnTo>
                <a:cubicBezTo>
                  <a:pt x="859755" y="16401"/>
                  <a:pt x="860251" y="30622"/>
                  <a:pt x="861539" y="36420"/>
                </a:cubicBezTo>
                <a:cubicBezTo>
                  <a:pt x="863868" y="46627"/>
                  <a:pt x="871201" y="55100"/>
                  <a:pt x="880665" y="58569"/>
                </a:cubicBezTo>
                <a:cubicBezTo>
                  <a:pt x="891220" y="62384"/>
                  <a:pt x="903062" y="59907"/>
                  <a:pt x="914013" y="51632"/>
                </a:cubicBezTo>
                <a:cubicBezTo>
                  <a:pt x="923874" y="44199"/>
                  <a:pt x="942257" y="40483"/>
                  <a:pt x="957122" y="48163"/>
                </a:cubicBezTo>
                <a:cubicBezTo>
                  <a:pt x="970451" y="55100"/>
                  <a:pt x="977091" y="69619"/>
                  <a:pt x="976398" y="90628"/>
                </a:cubicBezTo>
                <a:cubicBezTo>
                  <a:pt x="977091" y="111241"/>
                  <a:pt x="970451" y="125809"/>
                  <a:pt x="957122" y="132697"/>
                </a:cubicBezTo>
                <a:cubicBezTo>
                  <a:pt x="942257" y="140377"/>
                  <a:pt x="923874" y="136661"/>
                  <a:pt x="914013" y="129228"/>
                </a:cubicBezTo>
                <a:cubicBezTo>
                  <a:pt x="903062" y="120953"/>
                  <a:pt x="891220" y="118476"/>
                  <a:pt x="880665" y="122341"/>
                </a:cubicBezTo>
                <a:cubicBezTo>
                  <a:pt x="871201" y="125760"/>
                  <a:pt x="863868" y="134283"/>
                  <a:pt x="861539" y="144440"/>
                </a:cubicBezTo>
                <a:cubicBezTo>
                  <a:pt x="858269" y="158909"/>
                  <a:pt x="860350" y="225902"/>
                  <a:pt x="861142" y="248596"/>
                </a:cubicBezTo>
                <a:cubicBezTo>
                  <a:pt x="833047" y="248745"/>
                  <a:pt x="815506" y="249240"/>
                  <a:pt x="810303" y="250429"/>
                </a:cubicBezTo>
                <a:cubicBezTo>
                  <a:pt x="799898" y="252808"/>
                  <a:pt x="791276" y="260240"/>
                  <a:pt x="787758" y="269903"/>
                </a:cubicBezTo>
                <a:cubicBezTo>
                  <a:pt x="783843" y="280606"/>
                  <a:pt x="786370" y="292696"/>
                  <a:pt x="794794" y="303895"/>
                </a:cubicBezTo>
                <a:cubicBezTo>
                  <a:pt x="802425" y="313954"/>
                  <a:pt x="806240" y="332832"/>
                  <a:pt x="798362" y="347995"/>
                </a:cubicBezTo>
                <a:cubicBezTo>
                  <a:pt x="791276" y="361671"/>
                  <a:pt x="776312" y="368509"/>
                  <a:pt x="754906" y="367815"/>
                </a:cubicBezTo>
                <a:cubicBezTo>
                  <a:pt x="733748" y="368558"/>
                  <a:pt x="718833" y="361671"/>
                  <a:pt x="711747" y="347995"/>
                </a:cubicBezTo>
                <a:cubicBezTo>
                  <a:pt x="703868" y="332832"/>
                  <a:pt x="707733" y="313954"/>
                  <a:pt x="715315" y="303895"/>
                </a:cubicBezTo>
                <a:cubicBezTo>
                  <a:pt x="723788" y="292696"/>
                  <a:pt x="726265" y="280606"/>
                  <a:pt x="722351" y="269903"/>
                </a:cubicBezTo>
                <a:cubicBezTo>
                  <a:pt x="718833" y="260240"/>
                  <a:pt x="710211" y="252808"/>
                  <a:pt x="699855" y="250429"/>
                </a:cubicBezTo>
                <a:cubicBezTo>
                  <a:pt x="691431" y="248497"/>
                  <a:pt x="655061" y="248447"/>
                  <a:pt x="600506" y="248547"/>
                </a:cubicBezTo>
                <a:cubicBezTo>
                  <a:pt x="589703" y="248596"/>
                  <a:pt x="578505" y="248596"/>
                  <a:pt x="567753" y="248596"/>
                </a:cubicBezTo>
                <a:cubicBezTo>
                  <a:pt x="566662" y="218965"/>
                  <a:pt x="565126" y="158711"/>
                  <a:pt x="567901" y="146670"/>
                </a:cubicBezTo>
                <a:cubicBezTo>
                  <a:pt x="569487" y="139733"/>
                  <a:pt x="574442" y="133936"/>
                  <a:pt x="580784" y="131656"/>
                </a:cubicBezTo>
                <a:cubicBezTo>
                  <a:pt x="588019" y="128981"/>
                  <a:pt x="596541" y="130963"/>
                  <a:pt x="604767" y="137156"/>
                </a:cubicBezTo>
                <a:cubicBezTo>
                  <a:pt x="617006" y="146373"/>
                  <a:pt x="639948" y="151080"/>
                  <a:pt x="658331" y="141517"/>
                </a:cubicBezTo>
                <a:cubicBezTo>
                  <a:pt x="668043" y="136463"/>
                  <a:pt x="684098" y="123134"/>
                  <a:pt x="683008" y="90628"/>
                </a:cubicBezTo>
                <a:cubicBezTo>
                  <a:pt x="684098" y="57727"/>
                  <a:pt x="668043" y="44397"/>
                  <a:pt x="658331" y="39393"/>
                </a:cubicBezTo>
                <a:cubicBezTo>
                  <a:pt x="639948" y="29830"/>
                  <a:pt x="617006" y="34487"/>
                  <a:pt x="604767" y="43704"/>
                </a:cubicBezTo>
                <a:cubicBezTo>
                  <a:pt x="596541" y="49947"/>
                  <a:pt x="588019" y="51880"/>
                  <a:pt x="580784" y="49253"/>
                </a:cubicBezTo>
                <a:cubicBezTo>
                  <a:pt x="574442" y="46925"/>
                  <a:pt x="569487" y="41177"/>
                  <a:pt x="567901" y="34240"/>
                </a:cubicBezTo>
                <a:cubicBezTo>
                  <a:pt x="566761" y="29235"/>
                  <a:pt x="566365" y="15955"/>
                  <a:pt x="566365" y="0"/>
                </a:cubicBezTo>
                <a:lnTo>
                  <a:pt x="556455" y="0"/>
                </a:lnTo>
                <a:cubicBezTo>
                  <a:pt x="556504" y="16401"/>
                  <a:pt x="556950" y="30622"/>
                  <a:pt x="558239" y="36420"/>
                </a:cubicBezTo>
                <a:cubicBezTo>
                  <a:pt x="560568" y="46627"/>
                  <a:pt x="567901" y="55100"/>
                  <a:pt x="577365" y="58569"/>
                </a:cubicBezTo>
                <a:cubicBezTo>
                  <a:pt x="587920" y="62384"/>
                  <a:pt x="599762" y="59907"/>
                  <a:pt x="610713" y="51632"/>
                </a:cubicBezTo>
                <a:cubicBezTo>
                  <a:pt x="620524" y="44199"/>
                  <a:pt x="638957" y="40483"/>
                  <a:pt x="653773" y="48163"/>
                </a:cubicBezTo>
                <a:cubicBezTo>
                  <a:pt x="667102" y="55100"/>
                  <a:pt x="673791" y="69619"/>
                  <a:pt x="673097" y="90628"/>
                </a:cubicBezTo>
                <a:cubicBezTo>
                  <a:pt x="673791" y="111241"/>
                  <a:pt x="667102" y="125809"/>
                  <a:pt x="653773" y="132697"/>
                </a:cubicBezTo>
                <a:cubicBezTo>
                  <a:pt x="638957" y="140377"/>
                  <a:pt x="620524" y="136661"/>
                  <a:pt x="610713" y="129228"/>
                </a:cubicBezTo>
                <a:cubicBezTo>
                  <a:pt x="599762" y="120953"/>
                  <a:pt x="587920" y="118476"/>
                  <a:pt x="577365" y="122341"/>
                </a:cubicBezTo>
                <a:cubicBezTo>
                  <a:pt x="567901" y="125760"/>
                  <a:pt x="560568" y="134283"/>
                  <a:pt x="558239" y="144440"/>
                </a:cubicBezTo>
                <a:cubicBezTo>
                  <a:pt x="554919" y="158909"/>
                  <a:pt x="557050" y="225951"/>
                  <a:pt x="557842" y="248596"/>
                </a:cubicBezTo>
                <a:cubicBezTo>
                  <a:pt x="531184" y="248497"/>
                  <a:pt x="508688" y="248150"/>
                  <a:pt x="503436" y="246961"/>
                </a:cubicBezTo>
                <a:cubicBezTo>
                  <a:pt x="496300" y="245326"/>
                  <a:pt x="490404" y="240272"/>
                  <a:pt x="488025" y="233731"/>
                </a:cubicBezTo>
                <a:cubicBezTo>
                  <a:pt x="485300" y="226298"/>
                  <a:pt x="487332" y="217577"/>
                  <a:pt x="493674" y="209154"/>
                </a:cubicBezTo>
                <a:cubicBezTo>
                  <a:pt x="503089" y="196667"/>
                  <a:pt x="507846" y="173279"/>
                  <a:pt x="498134" y="154450"/>
                </a:cubicBezTo>
                <a:cubicBezTo>
                  <a:pt x="492980" y="144589"/>
                  <a:pt x="479354" y="128287"/>
                  <a:pt x="446205" y="129327"/>
                </a:cubicBezTo>
                <a:cubicBezTo>
                  <a:pt x="412609" y="128237"/>
                  <a:pt x="399032" y="144589"/>
                  <a:pt x="393928" y="154450"/>
                </a:cubicBezTo>
                <a:cubicBezTo>
                  <a:pt x="384167" y="173279"/>
                  <a:pt x="388924" y="196667"/>
                  <a:pt x="398388" y="209154"/>
                </a:cubicBezTo>
                <a:cubicBezTo>
                  <a:pt x="404731" y="217577"/>
                  <a:pt x="406713" y="226298"/>
                  <a:pt x="404037" y="233731"/>
                </a:cubicBezTo>
                <a:cubicBezTo>
                  <a:pt x="401658" y="240272"/>
                  <a:pt x="395712" y="245326"/>
                  <a:pt x="388577" y="246961"/>
                </a:cubicBezTo>
                <a:cubicBezTo>
                  <a:pt x="380649" y="248794"/>
                  <a:pt x="333278" y="248646"/>
                  <a:pt x="291507" y="248547"/>
                </a:cubicBezTo>
                <a:lnTo>
                  <a:pt x="264452" y="248547"/>
                </a:lnTo>
                <a:cubicBezTo>
                  <a:pt x="263362" y="218816"/>
                  <a:pt x="261826" y="158711"/>
                  <a:pt x="264601" y="146670"/>
                </a:cubicBezTo>
                <a:cubicBezTo>
                  <a:pt x="266187" y="139733"/>
                  <a:pt x="271092" y="133936"/>
                  <a:pt x="277484" y="131656"/>
                </a:cubicBezTo>
                <a:cubicBezTo>
                  <a:pt x="284719" y="128981"/>
                  <a:pt x="293241" y="130963"/>
                  <a:pt x="301417" y="137156"/>
                </a:cubicBezTo>
                <a:cubicBezTo>
                  <a:pt x="313656" y="146422"/>
                  <a:pt x="336648" y="151080"/>
                  <a:pt x="355031" y="141517"/>
                </a:cubicBezTo>
                <a:cubicBezTo>
                  <a:pt x="364743" y="136463"/>
                  <a:pt x="380798" y="123134"/>
                  <a:pt x="379707" y="90628"/>
                </a:cubicBezTo>
                <a:cubicBezTo>
                  <a:pt x="380798" y="57727"/>
                  <a:pt x="364743" y="44397"/>
                  <a:pt x="355031" y="39393"/>
                </a:cubicBezTo>
                <a:cubicBezTo>
                  <a:pt x="336648" y="29830"/>
                  <a:pt x="313656" y="34487"/>
                  <a:pt x="301417" y="43704"/>
                </a:cubicBezTo>
                <a:cubicBezTo>
                  <a:pt x="293241" y="49947"/>
                  <a:pt x="284719" y="51880"/>
                  <a:pt x="277484" y="49253"/>
                </a:cubicBezTo>
                <a:cubicBezTo>
                  <a:pt x="271092" y="46925"/>
                  <a:pt x="266187" y="41177"/>
                  <a:pt x="264601" y="34240"/>
                </a:cubicBezTo>
                <a:cubicBezTo>
                  <a:pt x="263461" y="29235"/>
                  <a:pt x="263065" y="15955"/>
                  <a:pt x="263065" y="0"/>
                </a:cubicBezTo>
                <a:lnTo>
                  <a:pt x="253155" y="0"/>
                </a:lnTo>
                <a:cubicBezTo>
                  <a:pt x="253155" y="16401"/>
                  <a:pt x="253650" y="30622"/>
                  <a:pt x="254939" y="36420"/>
                </a:cubicBezTo>
                <a:cubicBezTo>
                  <a:pt x="257267" y="46627"/>
                  <a:pt x="264601" y="55100"/>
                  <a:pt x="274065" y="58569"/>
                </a:cubicBezTo>
                <a:cubicBezTo>
                  <a:pt x="284570" y="62384"/>
                  <a:pt x="296413" y="59907"/>
                  <a:pt x="307413" y="51632"/>
                </a:cubicBezTo>
                <a:cubicBezTo>
                  <a:pt x="317224" y="44199"/>
                  <a:pt x="335657" y="40483"/>
                  <a:pt x="350472" y="48163"/>
                </a:cubicBezTo>
                <a:cubicBezTo>
                  <a:pt x="363802" y="55100"/>
                  <a:pt x="370491" y="69619"/>
                  <a:pt x="369797" y="90628"/>
                </a:cubicBezTo>
                <a:cubicBezTo>
                  <a:pt x="370491" y="111241"/>
                  <a:pt x="363802" y="125809"/>
                  <a:pt x="350472" y="132697"/>
                </a:cubicBezTo>
                <a:cubicBezTo>
                  <a:pt x="335657" y="140427"/>
                  <a:pt x="317224" y="136661"/>
                  <a:pt x="307413" y="129228"/>
                </a:cubicBezTo>
                <a:cubicBezTo>
                  <a:pt x="296413" y="120953"/>
                  <a:pt x="284570" y="118476"/>
                  <a:pt x="274065" y="122341"/>
                </a:cubicBezTo>
                <a:cubicBezTo>
                  <a:pt x="264601" y="125760"/>
                  <a:pt x="257267" y="134283"/>
                  <a:pt x="254939" y="144440"/>
                </a:cubicBezTo>
                <a:cubicBezTo>
                  <a:pt x="251619" y="158860"/>
                  <a:pt x="253700" y="225803"/>
                  <a:pt x="254542" y="248547"/>
                </a:cubicBezTo>
                <a:cubicBezTo>
                  <a:pt x="220699" y="248596"/>
                  <a:pt x="198550" y="248943"/>
                  <a:pt x="192207" y="250429"/>
                </a:cubicBezTo>
                <a:cubicBezTo>
                  <a:pt x="181802" y="252808"/>
                  <a:pt x="173180" y="260240"/>
                  <a:pt x="169662" y="269903"/>
                </a:cubicBezTo>
                <a:cubicBezTo>
                  <a:pt x="165747" y="280606"/>
                  <a:pt x="168274" y="292696"/>
                  <a:pt x="176698" y="303895"/>
                </a:cubicBezTo>
                <a:cubicBezTo>
                  <a:pt x="184329" y="313954"/>
                  <a:pt x="188144" y="332832"/>
                  <a:pt x="180266" y="347995"/>
                </a:cubicBezTo>
                <a:cubicBezTo>
                  <a:pt x="173180" y="361671"/>
                  <a:pt x="158265" y="368509"/>
                  <a:pt x="136810" y="367815"/>
                </a:cubicBezTo>
                <a:cubicBezTo>
                  <a:pt x="115701" y="368558"/>
                  <a:pt x="100786" y="361671"/>
                  <a:pt x="93700" y="347995"/>
                </a:cubicBezTo>
                <a:cubicBezTo>
                  <a:pt x="85822" y="332832"/>
                  <a:pt x="89637" y="313954"/>
                  <a:pt x="97219" y="303895"/>
                </a:cubicBezTo>
                <a:cubicBezTo>
                  <a:pt x="105692" y="292696"/>
                  <a:pt x="108169" y="280606"/>
                  <a:pt x="104304" y="269903"/>
                </a:cubicBezTo>
                <a:cubicBezTo>
                  <a:pt x="100786" y="260240"/>
                  <a:pt x="92115" y="252808"/>
                  <a:pt x="81759" y="250429"/>
                </a:cubicBezTo>
                <a:cubicBezTo>
                  <a:pt x="74277" y="248695"/>
                  <a:pt x="44744" y="248497"/>
                  <a:pt x="0" y="248497"/>
                </a:cubicBezTo>
                <a:lnTo>
                  <a:pt x="0" y="258407"/>
                </a:lnTo>
                <a:cubicBezTo>
                  <a:pt x="36568" y="258358"/>
                  <a:pt x="72691" y="258506"/>
                  <a:pt x="79529" y="260092"/>
                </a:cubicBezTo>
                <a:cubicBezTo>
                  <a:pt x="86664" y="261727"/>
                  <a:pt x="92610" y="266781"/>
                  <a:pt x="94989" y="273272"/>
                </a:cubicBezTo>
                <a:cubicBezTo>
                  <a:pt x="97665" y="280755"/>
                  <a:pt x="95682" y="289475"/>
                  <a:pt x="89340" y="297899"/>
                </a:cubicBezTo>
                <a:cubicBezTo>
                  <a:pt x="79876" y="310386"/>
                  <a:pt x="75119" y="333774"/>
                  <a:pt x="84880" y="352554"/>
                </a:cubicBezTo>
                <a:cubicBezTo>
                  <a:pt x="89984" y="362414"/>
                  <a:pt x="103611" y="378766"/>
                  <a:pt x="136810" y="377725"/>
                </a:cubicBezTo>
                <a:cubicBezTo>
                  <a:pt x="170355" y="378766"/>
                  <a:pt x="183932" y="362414"/>
                  <a:pt x="189086" y="352554"/>
                </a:cubicBezTo>
                <a:cubicBezTo>
                  <a:pt x="198798" y="333774"/>
                  <a:pt x="194041" y="310386"/>
                  <a:pt x="184626" y="297899"/>
                </a:cubicBezTo>
                <a:cubicBezTo>
                  <a:pt x="178284" y="289475"/>
                  <a:pt x="176252" y="280755"/>
                  <a:pt x="178977" y="273272"/>
                </a:cubicBezTo>
                <a:cubicBezTo>
                  <a:pt x="181356" y="266781"/>
                  <a:pt x="187252" y="261727"/>
                  <a:pt x="194388" y="260092"/>
                </a:cubicBezTo>
                <a:cubicBezTo>
                  <a:pt x="200036" y="258804"/>
                  <a:pt x="225456" y="258457"/>
                  <a:pt x="254641" y="258407"/>
                </a:cubicBezTo>
                <a:cubicBezTo>
                  <a:pt x="253898" y="278475"/>
                  <a:pt x="251520" y="349878"/>
                  <a:pt x="254939" y="364842"/>
                </a:cubicBezTo>
                <a:cubicBezTo>
                  <a:pt x="257267" y="375050"/>
                  <a:pt x="264601" y="383523"/>
                  <a:pt x="274065" y="386991"/>
                </a:cubicBezTo>
                <a:cubicBezTo>
                  <a:pt x="284570" y="390807"/>
                  <a:pt x="296413" y="388379"/>
                  <a:pt x="307413" y="380054"/>
                </a:cubicBezTo>
                <a:cubicBezTo>
                  <a:pt x="317224" y="372622"/>
                  <a:pt x="335657" y="368905"/>
                  <a:pt x="350472" y="376586"/>
                </a:cubicBezTo>
                <a:cubicBezTo>
                  <a:pt x="363802" y="383523"/>
                  <a:pt x="370491" y="398091"/>
                  <a:pt x="369797" y="419051"/>
                </a:cubicBezTo>
                <a:cubicBezTo>
                  <a:pt x="370491" y="439664"/>
                  <a:pt x="363802" y="454232"/>
                  <a:pt x="350472" y="461119"/>
                </a:cubicBezTo>
                <a:cubicBezTo>
                  <a:pt x="335657" y="468849"/>
                  <a:pt x="317224" y="465083"/>
                  <a:pt x="307413" y="457651"/>
                </a:cubicBezTo>
                <a:cubicBezTo>
                  <a:pt x="296413" y="449376"/>
                  <a:pt x="284570" y="446898"/>
                  <a:pt x="274065" y="450763"/>
                </a:cubicBezTo>
                <a:cubicBezTo>
                  <a:pt x="264601" y="454232"/>
                  <a:pt x="257267" y="462705"/>
                  <a:pt x="254939" y="472863"/>
                </a:cubicBezTo>
                <a:cubicBezTo>
                  <a:pt x="251619" y="487332"/>
                  <a:pt x="253700" y="554374"/>
                  <a:pt x="254542" y="577018"/>
                </a:cubicBezTo>
                <a:cubicBezTo>
                  <a:pt x="225406" y="576969"/>
                  <a:pt x="200036" y="576672"/>
                  <a:pt x="194388" y="575383"/>
                </a:cubicBezTo>
                <a:cubicBezTo>
                  <a:pt x="187252" y="573748"/>
                  <a:pt x="181356" y="568694"/>
                  <a:pt x="178977" y="562153"/>
                </a:cubicBezTo>
                <a:cubicBezTo>
                  <a:pt x="176252" y="554721"/>
                  <a:pt x="178284" y="546000"/>
                  <a:pt x="184626" y="537576"/>
                </a:cubicBezTo>
                <a:cubicBezTo>
                  <a:pt x="194041" y="525089"/>
                  <a:pt x="198798" y="501701"/>
                  <a:pt x="189086" y="482922"/>
                </a:cubicBezTo>
                <a:cubicBezTo>
                  <a:pt x="183932" y="473011"/>
                  <a:pt x="170355" y="456660"/>
                  <a:pt x="137156" y="457750"/>
                </a:cubicBezTo>
                <a:cubicBezTo>
                  <a:pt x="103561" y="456610"/>
                  <a:pt x="89984" y="473011"/>
                  <a:pt x="84880" y="482922"/>
                </a:cubicBezTo>
                <a:cubicBezTo>
                  <a:pt x="75119" y="501701"/>
                  <a:pt x="79876" y="525089"/>
                  <a:pt x="89340" y="537576"/>
                </a:cubicBezTo>
                <a:cubicBezTo>
                  <a:pt x="95682" y="546000"/>
                  <a:pt x="97665" y="554721"/>
                  <a:pt x="94989" y="562153"/>
                </a:cubicBezTo>
                <a:cubicBezTo>
                  <a:pt x="92610" y="568694"/>
                  <a:pt x="86664" y="573748"/>
                  <a:pt x="79529" y="575383"/>
                </a:cubicBezTo>
                <a:cubicBezTo>
                  <a:pt x="72691" y="576969"/>
                  <a:pt x="36568" y="577068"/>
                  <a:pt x="0" y="577018"/>
                </a:cubicBezTo>
                <a:lnTo>
                  <a:pt x="0" y="586929"/>
                </a:lnTo>
                <a:cubicBezTo>
                  <a:pt x="44744" y="586929"/>
                  <a:pt x="74277" y="586780"/>
                  <a:pt x="81759" y="585046"/>
                </a:cubicBezTo>
                <a:cubicBezTo>
                  <a:pt x="92115" y="582667"/>
                  <a:pt x="100786" y="575185"/>
                  <a:pt x="104304" y="565572"/>
                </a:cubicBezTo>
                <a:cubicBezTo>
                  <a:pt x="108169" y="554820"/>
                  <a:pt x="105692" y="542779"/>
                  <a:pt x="97219" y="531580"/>
                </a:cubicBezTo>
                <a:cubicBezTo>
                  <a:pt x="89637" y="521522"/>
                  <a:pt x="85822" y="502643"/>
                  <a:pt x="93700" y="487480"/>
                </a:cubicBezTo>
                <a:cubicBezTo>
                  <a:pt x="100786" y="473804"/>
                  <a:pt x="115701" y="466917"/>
                  <a:pt x="137156" y="467660"/>
                </a:cubicBezTo>
                <a:cubicBezTo>
                  <a:pt x="158216" y="466917"/>
                  <a:pt x="173180" y="473804"/>
                  <a:pt x="180266" y="487480"/>
                </a:cubicBezTo>
                <a:cubicBezTo>
                  <a:pt x="188144" y="502643"/>
                  <a:pt x="184329" y="521522"/>
                  <a:pt x="176698" y="531580"/>
                </a:cubicBezTo>
                <a:cubicBezTo>
                  <a:pt x="168274" y="542779"/>
                  <a:pt x="165747" y="554820"/>
                  <a:pt x="169662" y="565572"/>
                </a:cubicBezTo>
                <a:cubicBezTo>
                  <a:pt x="173180" y="575185"/>
                  <a:pt x="181802" y="582667"/>
                  <a:pt x="192207" y="585046"/>
                </a:cubicBezTo>
                <a:cubicBezTo>
                  <a:pt x="198550" y="586483"/>
                  <a:pt x="220749" y="586879"/>
                  <a:pt x="254592" y="586929"/>
                </a:cubicBezTo>
                <a:cubicBezTo>
                  <a:pt x="253848" y="607096"/>
                  <a:pt x="251520" y="678350"/>
                  <a:pt x="254939" y="693264"/>
                </a:cubicBezTo>
                <a:cubicBezTo>
                  <a:pt x="257267" y="703472"/>
                  <a:pt x="264601" y="711945"/>
                  <a:pt x="274065" y="715414"/>
                </a:cubicBezTo>
                <a:cubicBezTo>
                  <a:pt x="284570" y="719229"/>
                  <a:pt x="296413" y="716801"/>
                  <a:pt x="307413" y="708476"/>
                </a:cubicBezTo>
                <a:cubicBezTo>
                  <a:pt x="317224" y="701044"/>
                  <a:pt x="335657" y="697328"/>
                  <a:pt x="350472" y="705008"/>
                </a:cubicBezTo>
                <a:cubicBezTo>
                  <a:pt x="363802" y="711945"/>
                  <a:pt x="370491" y="726513"/>
                  <a:pt x="369797" y="747473"/>
                </a:cubicBezTo>
                <a:cubicBezTo>
                  <a:pt x="370491" y="768086"/>
                  <a:pt x="363802" y="782654"/>
                  <a:pt x="350472" y="789542"/>
                </a:cubicBezTo>
                <a:cubicBezTo>
                  <a:pt x="335657" y="797271"/>
                  <a:pt x="317224" y="793506"/>
                  <a:pt x="307413" y="786073"/>
                </a:cubicBezTo>
                <a:cubicBezTo>
                  <a:pt x="296413" y="777798"/>
                  <a:pt x="284570" y="775370"/>
                  <a:pt x="274065" y="779185"/>
                </a:cubicBezTo>
                <a:cubicBezTo>
                  <a:pt x="264601" y="782654"/>
                  <a:pt x="257267" y="791127"/>
                  <a:pt x="254939" y="801285"/>
                </a:cubicBezTo>
                <a:cubicBezTo>
                  <a:pt x="251619" y="815754"/>
                  <a:pt x="253700" y="882647"/>
                  <a:pt x="254542" y="905391"/>
                </a:cubicBezTo>
                <a:cubicBezTo>
                  <a:pt x="220699" y="905441"/>
                  <a:pt x="198550" y="905837"/>
                  <a:pt x="192207" y="907274"/>
                </a:cubicBezTo>
                <a:cubicBezTo>
                  <a:pt x="181802" y="909653"/>
                  <a:pt x="173180" y="917085"/>
                  <a:pt x="169662" y="926748"/>
                </a:cubicBezTo>
                <a:cubicBezTo>
                  <a:pt x="165747" y="937450"/>
                  <a:pt x="168274" y="949541"/>
                  <a:pt x="176698" y="960739"/>
                </a:cubicBezTo>
                <a:cubicBezTo>
                  <a:pt x="184329" y="970798"/>
                  <a:pt x="188144" y="989677"/>
                  <a:pt x="180266" y="1004839"/>
                </a:cubicBezTo>
                <a:cubicBezTo>
                  <a:pt x="173180" y="1018516"/>
                  <a:pt x="158265" y="1025403"/>
                  <a:pt x="136810" y="1024660"/>
                </a:cubicBezTo>
                <a:cubicBezTo>
                  <a:pt x="115701" y="1025403"/>
                  <a:pt x="100786" y="1018516"/>
                  <a:pt x="93700" y="1004839"/>
                </a:cubicBezTo>
                <a:cubicBezTo>
                  <a:pt x="85822" y="989677"/>
                  <a:pt x="89637" y="970798"/>
                  <a:pt x="97219" y="960739"/>
                </a:cubicBezTo>
                <a:cubicBezTo>
                  <a:pt x="105692" y="949541"/>
                  <a:pt x="108169" y="937450"/>
                  <a:pt x="104304" y="926748"/>
                </a:cubicBezTo>
                <a:cubicBezTo>
                  <a:pt x="100786" y="917085"/>
                  <a:pt x="92115" y="909653"/>
                  <a:pt x="81759" y="907274"/>
                </a:cubicBezTo>
                <a:cubicBezTo>
                  <a:pt x="74277" y="905540"/>
                  <a:pt x="44744" y="905342"/>
                  <a:pt x="0" y="905342"/>
                </a:cubicBezTo>
                <a:lnTo>
                  <a:pt x="0" y="915252"/>
                </a:lnTo>
                <a:cubicBezTo>
                  <a:pt x="36618" y="915252"/>
                  <a:pt x="72691" y="915351"/>
                  <a:pt x="79529" y="916936"/>
                </a:cubicBezTo>
                <a:cubicBezTo>
                  <a:pt x="86664" y="918572"/>
                  <a:pt x="92610" y="923626"/>
                  <a:pt x="94989" y="930167"/>
                </a:cubicBezTo>
                <a:cubicBezTo>
                  <a:pt x="97665" y="937599"/>
                  <a:pt x="95682" y="946320"/>
                  <a:pt x="89340" y="954744"/>
                </a:cubicBezTo>
                <a:cubicBezTo>
                  <a:pt x="79876" y="967230"/>
                  <a:pt x="75119" y="990618"/>
                  <a:pt x="84880" y="1009398"/>
                </a:cubicBezTo>
                <a:cubicBezTo>
                  <a:pt x="89984" y="1019308"/>
                  <a:pt x="103660" y="1035660"/>
                  <a:pt x="136810" y="1034570"/>
                </a:cubicBezTo>
                <a:cubicBezTo>
                  <a:pt x="170405" y="1035660"/>
                  <a:pt x="183932" y="1019308"/>
                  <a:pt x="189086" y="1009398"/>
                </a:cubicBezTo>
                <a:cubicBezTo>
                  <a:pt x="198798" y="990618"/>
                  <a:pt x="194041" y="967230"/>
                  <a:pt x="184626" y="954744"/>
                </a:cubicBezTo>
                <a:cubicBezTo>
                  <a:pt x="178284" y="946320"/>
                  <a:pt x="176252" y="937599"/>
                  <a:pt x="178977" y="930167"/>
                </a:cubicBezTo>
                <a:cubicBezTo>
                  <a:pt x="181356" y="923626"/>
                  <a:pt x="187252" y="918572"/>
                  <a:pt x="194388" y="916936"/>
                </a:cubicBezTo>
                <a:cubicBezTo>
                  <a:pt x="200036" y="915648"/>
                  <a:pt x="225456" y="915301"/>
                  <a:pt x="254641" y="915301"/>
                </a:cubicBezTo>
                <a:cubicBezTo>
                  <a:pt x="253898" y="935320"/>
                  <a:pt x="251520" y="1006722"/>
                  <a:pt x="254939" y="1021687"/>
                </a:cubicBezTo>
                <a:cubicBezTo>
                  <a:pt x="257267" y="1031894"/>
                  <a:pt x="264601" y="1040367"/>
                  <a:pt x="274065" y="1043836"/>
                </a:cubicBezTo>
                <a:cubicBezTo>
                  <a:pt x="284570" y="1047651"/>
                  <a:pt x="296413" y="1045223"/>
                  <a:pt x="307413" y="1036899"/>
                </a:cubicBezTo>
                <a:cubicBezTo>
                  <a:pt x="317224" y="1029466"/>
                  <a:pt x="335657" y="1025750"/>
                  <a:pt x="350472" y="1033430"/>
                </a:cubicBezTo>
                <a:cubicBezTo>
                  <a:pt x="363802" y="1040367"/>
                  <a:pt x="370491" y="1054935"/>
                  <a:pt x="369797" y="1075895"/>
                </a:cubicBezTo>
                <a:cubicBezTo>
                  <a:pt x="370491" y="1096508"/>
                  <a:pt x="363802" y="1111076"/>
                  <a:pt x="350472" y="1117964"/>
                </a:cubicBezTo>
                <a:cubicBezTo>
                  <a:pt x="335657" y="1125694"/>
                  <a:pt x="317224" y="1121928"/>
                  <a:pt x="307413" y="1114545"/>
                </a:cubicBezTo>
                <a:cubicBezTo>
                  <a:pt x="296413" y="1106220"/>
                  <a:pt x="284570" y="1103792"/>
                  <a:pt x="274065" y="1107608"/>
                </a:cubicBezTo>
                <a:cubicBezTo>
                  <a:pt x="264601" y="1111076"/>
                  <a:pt x="257267" y="1119549"/>
                  <a:pt x="254939" y="1129707"/>
                </a:cubicBezTo>
                <a:cubicBezTo>
                  <a:pt x="251619" y="1144176"/>
                  <a:pt x="253700" y="1211070"/>
                  <a:pt x="254542" y="1233813"/>
                </a:cubicBezTo>
                <a:cubicBezTo>
                  <a:pt x="220699" y="1233863"/>
                  <a:pt x="198550" y="1234259"/>
                  <a:pt x="192207" y="1235696"/>
                </a:cubicBezTo>
                <a:cubicBezTo>
                  <a:pt x="181802" y="1238075"/>
                  <a:pt x="173180" y="1245507"/>
                  <a:pt x="169662" y="1255170"/>
                </a:cubicBezTo>
                <a:cubicBezTo>
                  <a:pt x="165747" y="1265873"/>
                  <a:pt x="168274" y="1277963"/>
                  <a:pt x="176698" y="1289162"/>
                </a:cubicBezTo>
                <a:cubicBezTo>
                  <a:pt x="184329" y="1299221"/>
                  <a:pt x="188144" y="1318099"/>
                  <a:pt x="180266" y="1333262"/>
                </a:cubicBezTo>
                <a:cubicBezTo>
                  <a:pt x="173180" y="1346938"/>
                  <a:pt x="158265" y="1353825"/>
                  <a:pt x="136810" y="1353082"/>
                </a:cubicBezTo>
                <a:cubicBezTo>
                  <a:pt x="115651" y="1353776"/>
                  <a:pt x="100786" y="1346938"/>
                  <a:pt x="93700" y="1333262"/>
                </a:cubicBezTo>
                <a:cubicBezTo>
                  <a:pt x="85822" y="1318099"/>
                  <a:pt x="89637" y="1299221"/>
                  <a:pt x="97219" y="1289162"/>
                </a:cubicBezTo>
                <a:cubicBezTo>
                  <a:pt x="105692" y="1277963"/>
                  <a:pt x="108169" y="1265873"/>
                  <a:pt x="104304" y="1255170"/>
                </a:cubicBezTo>
                <a:cubicBezTo>
                  <a:pt x="100786" y="1245507"/>
                  <a:pt x="92115" y="1238075"/>
                  <a:pt x="81759" y="1235696"/>
                </a:cubicBezTo>
                <a:cubicBezTo>
                  <a:pt x="74277" y="1233962"/>
                  <a:pt x="44744" y="1233764"/>
                  <a:pt x="0" y="1233764"/>
                </a:cubicBezTo>
                <a:lnTo>
                  <a:pt x="0" y="1243674"/>
                </a:lnTo>
                <a:cubicBezTo>
                  <a:pt x="36568" y="1243625"/>
                  <a:pt x="72691" y="1243773"/>
                  <a:pt x="79529" y="1245359"/>
                </a:cubicBezTo>
                <a:cubicBezTo>
                  <a:pt x="86664" y="1246994"/>
                  <a:pt x="92610" y="1252048"/>
                  <a:pt x="94989" y="1258589"/>
                </a:cubicBezTo>
                <a:cubicBezTo>
                  <a:pt x="97665" y="1266021"/>
                  <a:pt x="95682" y="1274742"/>
                  <a:pt x="89340" y="1283166"/>
                </a:cubicBezTo>
                <a:cubicBezTo>
                  <a:pt x="79876" y="1295653"/>
                  <a:pt x="75119" y="1319041"/>
                  <a:pt x="84880" y="1337820"/>
                </a:cubicBezTo>
                <a:cubicBezTo>
                  <a:pt x="89984" y="1347731"/>
                  <a:pt x="103660" y="1364181"/>
                  <a:pt x="136810" y="1362992"/>
                </a:cubicBezTo>
                <a:cubicBezTo>
                  <a:pt x="170455" y="1364132"/>
                  <a:pt x="183932" y="1347731"/>
                  <a:pt x="189086" y="1337820"/>
                </a:cubicBezTo>
                <a:cubicBezTo>
                  <a:pt x="198798" y="1319041"/>
                  <a:pt x="194041" y="1295653"/>
                  <a:pt x="184626" y="1283166"/>
                </a:cubicBezTo>
                <a:cubicBezTo>
                  <a:pt x="178284" y="1274742"/>
                  <a:pt x="176252" y="1266021"/>
                  <a:pt x="178977" y="1258589"/>
                </a:cubicBezTo>
                <a:cubicBezTo>
                  <a:pt x="181356" y="1252048"/>
                  <a:pt x="187252" y="1246994"/>
                  <a:pt x="194388" y="1245359"/>
                </a:cubicBezTo>
                <a:cubicBezTo>
                  <a:pt x="200036" y="1244071"/>
                  <a:pt x="225456" y="1243724"/>
                  <a:pt x="254641" y="1243724"/>
                </a:cubicBezTo>
                <a:cubicBezTo>
                  <a:pt x="253898" y="1263742"/>
                  <a:pt x="251520" y="1335145"/>
                  <a:pt x="254939" y="1350109"/>
                </a:cubicBezTo>
                <a:cubicBezTo>
                  <a:pt x="257267" y="1360317"/>
                  <a:pt x="264601" y="1368790"/>
                  <a:pt x="274065" y="1372258"/>
                </a:cubicBezTo>
                <a:cubicBezTo>
                  <a:pt x="284570" y="1376074"/>
                  <a:pt x="296413" y="1373646"/>
                  <a:pt x="307413" y="1365321"/>
                </a:cubicBezTo>
                <a:cubicBezTo>
                  <a:pt x="317224" y="1357889"/>
                  <a:pt x="335657" y="1354172"/>
                  <a:pt x="350472" y="1361853"/>
                </a:cubicBezTo>
                <a:cubicBezTo>
                  <a:pt x="363802" y="1368790"/>
                  <a:pt x="370491" y="1383358"/>
                  <a:pt x="369797" y="1404318"/>
                </a:cubicBezTo>
                <a:cubicBezTo>
                  <a:pt x="370491" y="1424931"/>
                  <a:pt x="363802" y="1439499"/>
                  <a:pt x="350472" y="1446436"/>
                </a:cubicBezTo>
                <a:cubicBezTo>
                  <a:pt x="335657" y="1454116"/>
                  <a:pt x="317224" y="1450350"/>
                  <a:pt x="307413" y="1442967"/>
                </a:cubicBezTo>
                <a:cubicBezTo>
                  <a:pt x="296413" y="1434643"/>
                  <a:pt x="284570" y="1432215"/>
                  <a:pt x="274065" y="1436030"/>
                </a:cubicBezTo>
                <a:cubicBezTo>
                  <a:pt x="264601" y="1439499"/>
                  <a:pt x="257267" y="1447972"/>
                  <a:pt x="254939" y="1458130"/>
                </a:cubicBezTo>
                <a:cubicBezTo>
                  <a:pt x="251619" y="1472599"/>
                  <a:pt x="253700" y="1539641"/>
                  <a:pt x="254542" y="1562285"/>
                </a:cubicBezTo>
                <a:cubicBezTo>
                  <a:pt x="225406" y="1562285"/>
                  <a:pt x="200036" y="1561938"/>
                  <a:pt x="194388" y="1560650"/>
                </a:cubicBezTo>
                <a:cubicBezTo>
                  <a:pt x="187252" y="1559015"/>
                  <a:pt x="181356" y="1553961"/>
                  <a:pt x="178977" y="1547420"/>
                </a:cubicBezTo>
                <a:cubicBezTo>
                  <a:pt x="176252" y="1539988"/>
                  <a:pt x="178284" y="1531267"/>
                  <a:pt x="184626" y="1522843"/>
                </a:cubicBezTo>
                <a:cubicBezTo>
                  <a:pt x="194041" y="1510356"/>
                  <a:pt x="198798" y="1486968"/>
                  <a:pt x="189086" y="1468188"/>
                </a:cubicBezTo>
                <a:cubicBezTo>
                  <a:pt x="183932" y="1458278"/>
                  <a:pt x="170256" y="1441828"/>
                  <a:pt x="137156" y="1443017"/>
                </a:cubicBezTo>
                <a:cubicBezTo>
                  <a:pt x="103611" y="1441828"/>
                  <a:pt x="89984" y="1458278"/>
                  <a:pt x="84880" y="1468188"/>
                </a:cubicBezTo>
                <a:cubicBezTo>
                  <a:pt x="75119" y="1486968"/>
                  <a:pt x="79876" y="1510356"/>
                  <a:pt x="89340" y="1522843"/>
                </a:cubicBezTo>
                <a:cubicBezTo>
                  <a:pt x="95682" y="1531267"/>
                  <a:pt x="97665" y="1539988"/>
                  <a:pt x="94989" y="1547420"/>
                </a:cubicBezTo>
                <a:cubicBezTo>
                  <a:pt x="92610" y="1553961"/>
                  <a:pt x="86664" y="1559015"/>
                  <a:pt x="79529" y="1560650"/>
                </a:cubicBezTo>
                <a:cubicBezTo>
                  <a:pt x="72691" y="1562236"/>
                  <a:pt x="36568" y="1562384"/>
                  <a:pt x="0" y="1562335"/>
                </a:cubicBezTo>
                <a:lnTo>
                  <a:pt x="0" y="1572245"/>
                </a:lnTo>
                <a:cubicBezTo>
                  <a:pt x="44744" y="1572245"/>
                  <a:pt x="74277" y="1572047"/>
                  <a:pt x="81759" y="1570313"/>
                </a:cubicBezTo>
                <a:cubicBezTo>
                  <a:pt x="92115" y="1567934"/>
                  <a:pt x="100786" y="1560501"/>
                  <a:pt x="104304" y="1550839"/>
                </a:cubicBezTo>
                <a:cubicBezTo>
                  <a:pt x="108169" y="1540136"/>
                  <a:pt x="105692" y="1528046"/>
                  <a:pt x="97219" y="1516847"/>
                </a:cubicBezTo>
                <a:cubicBezTo>
                  <a:pt x="89637" y="1506788"/>
                  <a:pt x="85822" y="1487910"/>
                  <a:pt x="93700" y="1472747"/>
                </a:cubicBezTo>
                <a:cubicBezTo>
                  <a:pt x="100786" y="1459071"/>
                  <a:pt x="115651" y="1452332"/>
                  <a:pt x="137156" y="1452927"/>
                </a:cubicBezTo>
                <a:cubicBezTo>
                  <a:pt x="158216" y="1452233"/>
                  <a:pt x="173180" y="1459071"/>
                  <a:pt x="180266" y="1472747"/>
                </a:cubicBezTo>
                <a:cubicBezTo>
                  <a:pt x="188144" y="1487910"/>
                  <a:pt x="184329" y="1506788"/>
                  <a:pt x="176698" y="1516847"/>
                </a:cubicBezTo>
                <a:cubicBezTo>
                  <a:pt x="168274" y="1528046"/>
                  <a:pt x="165747" y="1540136"/>
                  <a:pt x="169662" y="1550839"/>
                </a:cubicBezTo>
                <a:cubicBezTo>
                  <a:pt x="173180" y="1560501"/>
                  <a:pt x="181802" y="1567934"/>
                  <a:pt x="192207" y="1570313"/>
                </a:cubicBezTo>
                <a:cubicBezTo>
                  <a:pt x="198550" y="1571750"/>
                  <a:pt x="220749" y="1572146"/>
                  <a:pt x="254592" y="1572196"/>
                </a:cubicBezTo>
                <a:cubicBezTo>
                  <a:pt x="253848" y="1592363"/>
                  <a:pt x="251520" y="1663617"/>
                  <a:pt x="254939" y="1678531"/>
                </a:cubicBezTo>
                <a:cubicBezTo>
                  <a:pt x="257267" y="1688739"/>
                  <a:pt x="264601" y="1697212"/>
                  <a:pt x="274065" y="1700681"/>
                </a:cubicBezTo>
                <a:cubicBezTo>
                  <a:pt x="284570" y="1704496"/>
                  <a:pt x="296413" y="1702068"/>
                  <a:pt x="307413" y="1693743"/>
                </a:cubicBezTo>
                <a:cubicBezTo>
                  <a:pt x="317224" y="1686311"/>
                  <a:pt x="335657" y="1682595"/>
                  <a:pt x="350472" y="1690275"/>
                </a:cubicBezTo>
                <a:cubicBezTo>
                  <a:pt x="363802" y="1697212"/>
                  <a:pt x="370491" y="1711780"/>
                  <a:pt x="369797" y="1732740"/>
                </a:cubicBezTo>
                <a:cubicBezTo>
                  <a:pt x="370491" y="1753353"/>
                  <a:pt x="363802" y="1767921"/>
                  <a:pt x="350472" y="1774858"/>
                </a:cubicBezTo>
                <a:cubicBezTo>
                  <a:pt x="335657" y="1782538"/>
                  <a:pt x="317224" y="1778773"/>
                  <a:pt x="307413" y="1771389"/>
                </a:cubicBezTo>
                <a:cubicBezTo>
                  <a:pt x="296413" y="1763065"/>
                  <a:pt x="284570" y="1760637"/>
                  <a:pt x="274065" y="1764452"/>
                </a:cubicBezTo>
                <a:cubicBezTo>
                  <a:pt x="264601" y="1767921"/>
                  <a:pt x="257267" y="1776394"/>
                  <a:pt x="254939" y="1786602"/>
                </a:cubicBezTo>
                <a:cubicBezTo>
                  <a:pt x="251619" y="1801021"/>
                  <a:pt x="253700" y="1867914"/>
                  <a:pt x="254542" y="1890658"/>
                </a:cubicBezTo>
                <a:cubicBezTo>
                  <a:pt x="220699" y="1890708"/>
                  <a:pt x="198550" y="1891104"/>
                  <a:pt x="192207" y="1892541"/>
                </a:cubicBezTo>
                <a:cubicBezTo>
                  <a:pt x="181802" y="1894920"/>
                  <a:pt x="173180" y="1902402"/>
                  <a:pt x="169662" y="1912014"/>
                </a:cubicBezTo>
                <a:cubicBezTo>
                  <a:pt x="165747" y="1922767"/>
                  <a:pt x="168274" y="1934808"/>
                  <a:pt x="176698" y="1946006"/>
                </a:cubicBezTo>
                <a:cubicBezTo>
                  <a:pt x="184329" y="1956065"/>
                  <a:pt x="188144" y="1974944"/>
                  <a:pt x="180266" y="1990106"/>
                </a:cubicBezTo>
                <a:cubicBezTo>
                  <a:pt x="173180" y="2003783"/>
                  <a:pt x="158315" y="2010521"/>
                  <a:pt x="136810" y="2009927"/>
                </a:cubicBezTo>
                <a:cubicBezTo>
                  <a:pt x="115701" y="2010620"/>
                  <a:pt x="100786" y="2003783"/>
                  <a:pt x="93700" y="1990106"/>
                </a:cubicBezTo>
                <a:cubicBezTo>
                  <a:pt x="85822" y="1974944"/>
                  <a:pt x="89637" y="1956065"/>
                  <a:pt x="97219" y="1946006"/>
                </a:cubicBezTo>
                <a:cubicBezTo>
                  <a:pt x="105692" y="1934808"/>
                  <a:pt x="108169" y="1922767"/>
                  <a:pt x="104304" y="1912014"/>
                </a:cubicBezTo>
                <a:cubicBezTo>
                  <a:pt x="100786" y="1902402"/>
                  <a:pt x="92115" y="1894920"/>
                  <a:pt x="81759" y="1892541"/>
                </a:cubicBezTo>
                <a:cubicBezTo>
                  <a:pt x="74277" y="1890807"/>
                  <a:pt x="44744" y="1890608"/>
                  <a:pt x="0" y="1890658"/>
                </a:cubicBezTo>
                <a:lnTo>
                  <a:pt x="0" y="1900568"/>
                </a:lnTo>
                <a:cubicBezTo>
                  <a:pt x="36568" y="1900469"/>
                  <a:pt x="72691" y="1900618"/>
                  <a:pt x="79529" y="1902203"/>
                </a:cubicBezTo>
                <a:cubicBezTo>
                  <a:pt x="86664" y="1903839"/>
                  <a:pt x="92610" y="1908893"/>
                  <a:pt x="94989" y="1915433"/>
                </a:cubicBezTo>
                <a:cubicBezTo>
                  <a:pt x="97665" y="1922866"/>
                  <a:pt x="95682" y="1931587"/>
                  <a:pt x="89340" y="1940011"/>
                </a:cubicBezTo>
                <a:cubicBezTo>
                  <a:pt x="79876" y="1952497"/>
                  <a:pt x="75119" y="1975885"/>
                  <a:pt x="84880" y="1994715"/>
                </a:cubicBezTo>
                <a:cubicBezTo>
                  <a:pt x="89984" y="2004575"/>
                  <a:pt x="103611" y="2020927"/>
                  <a:pt x="136810" y="2019837"/>
                </a:cubicBezTo>
                <a:cubicBezTo>
                  <a:pt x="170355" y="2021026"/>
                  <a:pt x="183932" y="2004575"/>
                  <a:pt x="189086" y="1994715"/>
                </a:cubicBezTo>
                <a:cubicBezTo>
                  <a:pt x="198798" y="1975885"/>
                  <a:pt x="194041" y="1952497"/>
                  <a:pt x="184626" y="1940011"/>
                </a:cubicBezTo>
                <a:cubicBezTo>
                  <a:pt x="178284" y="1931587"/>
                  <a:pt x="176252" y="1922866"/>
                  <a:pt x="178977" y="1915433"/>
                </a:cubicBezTo>
                <a:cubicBezTo>
                  <a:pt x="181356" y="1908893"/>
                  <a:pt x="187252" y="1903839"/>
                  <a:pt x="194388" y="1902203"/>
                </a:cubicBezTo>
                <a:cubicBezTo>
                  <a:pt x="200036" y="1900915"/>
                  <a:pt x="225456" y="1900618"/>
                  <a:pt x="254641" y="1900568"/>
                </a:cubicBezTo>
                <a:cubicBezTo>
                  <a:pt x="253898" y="1920587"/>
                  <a:pt x="251520" y="1991989"/>
                  <a:pt x="254939" y="2006954"/>
                </a:cubicBezTo>
                <a:cubicBezTo>
                  <a:pt x="257267" y="2017161"/>
                  <a:pt x="264601" y="2025634"/>
                  <a:pt x="274065" y="2029103"/>
                </a:cubicBezTo>
                <a:cubicBezTo>
                  <a:pt x="284570" y="2032918"/>
                  <a:pt x="296413" y="2030490"/>
                  <a:pt x="307413" y="2022166"/>
                </a:cubicBezTo>
                <a:cubicBezTo>
                  <a:pt x="317224" y="2014733"/>
                  <a:pt x="335657" y="2011017"/>
                  <a:pt x="350472" y="2018697"/>
                </a:cubicBezTo>
                <a:cubicBezTo>
                  <a:pt x="363802" y="2025634"/>
                  <a:pt x="370491" y="2040202"/>
                  <a:pt x="369797" y="2061162"/>
                </a:cubicBezTo>
                <a:cubicBezTo>
                  <a:pt x="370491" y="2081775"/>
                  <a:pt x="363802" y="2096343"/>
                  <a:pt x="350472" y="2103280"/>
                </a:cubicBezTo>
                <a:cubicBezTo>
                  <a:pt x="335657" y="2110961"/>
                  <a:pt x="317224" y="2107195"/>
                  <a:pt x="307413" y="2099812"/>
                </a:cubicBezTo>
                <a:cubicBezTo>
                  <a:pt x="296413" y="2091487"/>
                  <a:pt x="284570" y="2089059"/>
                  <a:pt x="274065" y="2092875"/>
                </a:cubicBezTo>
                <a:cubicBezTo>
                  <a:pt x="264601" y="2096343"/>
                  <a:pt x="257267" y="2104816"/>
                  <a:pt x="254939" y="2115024"/>
                </a:cubicBezTo>
                <a:cubicBezTo>
                  <a:pt x="251619" y="2129443"/>
                  <a:pt x="253700" y="2196337"/>
                  <a:pt x="254542" y="2219080"/>
                </a:cubicBezTo>
                <a:cubicBezTo>
                  <a:pt x="220699" y="2219130"/>
                  <a:pt x="198550" y="2219526"/>
                  <a:pt x="192207" y="2220963"/>
                </a:cubicBezTo>
                <a:cubicBezTo>
                  <a:pt x="181802" y="2223342"/>
                  <a:pt x="173180" y="2230824"/>
                  <a:pt x="169662" y="2240437"/>
                </a:cubicBezTo>
                <a:cubicBezTo>
                  <a:pt x="165747" y="2251189"/>
                  <a:pt x="168274" y="2263230"/>
                  <a:pt x="176698" y="2274429"/>
                </a:cubicBezTo>
                <a:cubicBezTo>
                  <a:pt x="184329" y="2284487"/>
                  <a:pt x="188144" y="2303366"/>
                  <a:pt x="180266" y="2318529"/>
                </a:cubicBezTo>
                <a:cubicBezTo>
                  <a:pt x="173180" y="2332205"/>
                  <a:pt x="158315" y="2338993"/>
                  <a:pt x="136810" y="2338349"/>
                </a:cubicBezTo>
                <a:cubicBezTo>
                  <a:pt x="115701" y="2339043"/>
                  <a:pt x="100786" y="2332205"/>
                  <a:pt x="93700" y="2318529"/>
                </a:cubicBezTo>
                <a:cubicBezTo>
                  <a:pt x="85822" y="2303366"/>
                  <a:pt x="89637" y="2284487"/>
                  <a:pt x="97219" y="2274429"/>
                </a:cubicBezTo>
                <a:cubicBezTo>
                  <a:pt x="105692" y="2263230"/>
                  <a:pt x="108169" y="2251189"/>
                  <a:pt x="104304" y="2240437"/>
                </a:cubicBezTo>
                <a:cubicBezTo>
                  <a:pt x="100786" y="2230824"/>
                  <a:pt x="92115" y="2223342"/>
                  <a:pt x="81759" y="2220963"/>
                </a:cubicBezTo>
                <a:cubicBezTo>
                  <a:pt x="74277" y="2219229"/>
                  <a:pt x="44744" y="2219031"/>
                  <a:pt x="0" y="2219080"/>
                </a:cubicBezTo>
                <a:lnTo>
                  <a:pt x="0" y="2228991"/>
                </a:lnTo>
                <a:cubicBezTo>
                  <a:pt x="36618" y="2228941"/>
                  <a:pt x="72691" y="2229040"/>
                  <a:pt x="79529" y="2230626"/>
                </a:cubicBezTo>
                <a:cubicBezTo>
                  <a:pt x="86664" y="2232261"/>
                  <a:pt x="92610" y="2237315"/>
                  <a:pt x="94989" y="2243856"/>
                </a:cubicBezTo>
                <a:cubicBezTo>
                  <a:pt x="97665" y="2251288"/>
                  <a:pt x="95682" y="2260009"/>
                  <a:pt x="89340" y="2268433"/>
                </a:cubicBezTo>
                <a:cubicBezTo>
                  <a:pt x="79876" y="2280920"/>
                  <a:pt x="75119" y="2304308"/>
                  <a:pt x="84880" y="2323137"/>
                </a:cubicBezTo>
                <a:cubicBezTo>
                  <a:pt x="89984" y="2332998"/>
                  <a:pt x="103611" y="2349448"/>
                  <a:pt x="136810" y="2348259"/>
                </a:cubicBezTo>
                <a:cubicBezTo>
                  <a:pt x="170355" y="2349399"/>
                  <a:pt x="183932" y="2332998"/>
                  <a:pt x="189086" y="2323137"/>
                </a:cubicBezTo>
                <a:cubicBezTo>
                  <a:pt x="198798" y="2304308"/>
                  <a:pt x="194041" y="2280920"/>
                  <a:pt x="184626" y="2268433"/>
                </a:cubicBezTo>
                <a:cubicBezTo>
                  <a:pt x="178284" y="2260009"/>
                  <a:pt x="176252" y="2251288"/>
                  <a:pt x="178977" y="2243856"/>
                </a:cubicBezTo>
                <a:cubicBezTo>
                  <a:pt x="181356" y="2237315"/>
                  <a:pt x="187252" y="2232261"/>
                  <a:pt x="194388" y="2230626"/>
                </a:cubicBezTo>
                <a:cubicBezTo>
                  <a:pt x="200036" y="2229337"/>
                  <a:pt x="225456" y="2229040"/>
                  <a:pt x="254641" y="2228991"/>
                </a:cubicBezTo>
                <a:cubicBezTo>
                  <a:pt x="253898" y="2249009"/>
                  <a:pt x="251520" y="2320461"/>
                  <a:pt x="254939" y="2335376"/>
                </a:cubicBezTo>
                <a:cubicBezTo>
                  <a:pt x="257267" y="2345583"/>
                  <a:pt x="264601" y="2354057"/>
                  <a:pt x="274065" y="2357525"/>
                </a:cubicBezTo>
                <a:cubicBezTo>
                  <a:pt x="284570" y="2361341"/>
                  <a:pt x="296413" y="2358913"/>
                  <a:pt x="307413" y="2350588"/>
                </a:cubicBezTo>
                <a:cubicBezTo>
                  <a:pt x="317224" y="2343205"/>
                  <a:pt x="335657" y="2339439"/>
                  <a:pt x="350472" y="2347120"/>
                </a:cubicBezTo>
                <a:cubicBezTo>
                  <a:pt x="363802" y="2354057"/>
                  <a:pt x="370491" y="2368625"/>
                  <a:pt x="369797" y="2389585"/>
                </a:cubicBezTo>
                <a:cubicBezTo>
                  <a:pt x="370491" y="2410198"/>
                  <a:pt x="363802" y="2424766"/>
                  <a:pt x="350472" y="2431703"/>
                </a:cubicBezTo>
                <a:cubicBezTo>
                  <a:pt x="335657" y="2439383"/>
                  <a:pt x="317224" y="2435617"/>
                  <a:pt x="307413" y="2428234"/>
                </a:cubicBezTo>
                <a:cubicBezTo>
                  <a:pt x="296413" y="2419910"/>
                  <a:pt x="284570" y="2417482"/>
                  <a:pt x="274065" y="2421297"/>
                </a:cubicBezTo>
                <a:cubicBezTo>
                  <a:pt x="264601" y="2424766"/>
                  <a:pt x="257267" y="2433239"/>
                  <a:pt x="254939" y="2443446"/>
                </a:cubicBezTo>
                <a:cubicBezTo>
                  <a:pt x="253650" y="2448946"/>
                  <a:pt x="253155" y="2462127"/>
                  <a:pt x="253105" y="2477537"/>
                </a:cubicBezTo>
                <a:lnTo>
                  <a:pt x="263015" y="2477537"/>
                </a:lnTo>
                <a:cubicBezTo>
                  <a:pt x="263065" y="2462622"/>
                  <a:pt x="263511" y="2450383"/>
                  <a:pt x="264601" y="2445626"/>
                </a:cubicBezTo>
                <a:cubicBezTo>
                  <a:pt x="266187" y="2438689"/>
                  <a:pt x="271092" y="2432941"/>
                  <a:pt x="277484" y="2430613"/>
                </a:cubicBezTo>
                <a:cubicBezTo>
                  <a:pt x="284719" y="2427986"/>
                  <a:pt x="293241" y="2429919"/>
                  <a:pt x="301417" y="2436113"/>
                </a:cubicBezTo>
                <a:cubicBezTo>
                  <a:pt x="313656" y="2445379"/>
                  <a:pt x="336648" y="2450037"/>
                  <a:pt x="355031" y="2440473"/>
                </a:cubicBezTo>
                <a:cubicBezTo>
                  <a:pt x="364743" y="2435469"/>
                  <a:pt x="380798" y="2422139"/>
                  <a:pt x="379707" y="2389585"/>
                </a:cubicBezTo>
                <a:cubicBezTo>
                  <a:pt x="380798" y="2356683"/>
                  <a:pt x="364743" y="2343354"/>
                  <a:pt x="355031" y="2338349"/>
                </a:cubicBezTo>
                <a:cubicBezTo>
                  <a:pt x="336648" y="2328786"/>
                  <a:pt x="313706" y="2333444"/>
                  <a:pt x="301417" y="2342710"/>
                </a:cubicBezTo>
                <a:cubicBezTo>
                  <a:pt x="293241" y="2348903"/>
                  <a:pt x="284719" y="2350836"/>
                  <a:pt x="277484" y="2348210"/>
                </a:cubicBezTo>
                <a:cubicBezTo>
                  <a:pt x="271092" y="2345881"/>
                  <a:pt x="266187" y="2340133"/>
                  <a:pt x="264601" y="2333196"/>
                </a:cubicBezTo>
                <a:cubicBezTo>
                  <a:pt x="261777" y="2320808"/>
                  <a:pt x="263461" y="2257730"/>
                  <a:pt x="264601" y="2228991"/>
                </a:cubicBezTo>
                <a:cubicBezTo>
                  <a:pt x="273570" y="2228991"/>
                  <a:pt x="282687" y="2228991"/>
                  <a:pt x="291557" y="2229040"/>
                </a:cubicBezTo>
                <a:cubicBezTo>
                  <a:pt x="346062" y="2229139"/>
                  <a:pt x="382433" y="2229090"/>
                  <a:pt x="390856" y="2227157"/>
                </a:cubicBezTo>
                <a:cubicBezTo>
                  <a:pt x="401212" y="2224779"/>
                  <a:pt x="409834" y="2217346"/>
                  <a:pt x="413352" y="2207684"/>
                </a:cubicBezTo>
                <a:cubicBezTo>
                  <a:pt x="417267" y="2196981"/>
                  <a:pt x="414789" y="2184890"/>
                  <a:pt x="406316" y="2173692"/>
                </a:cubicBezTo>
                <a:cubicBezTo>
                  <a:pt x="398735" y="2163633"/>
                  <a:pt x="394870" y="2144754"/>
                  <a:pt x="402748" y="2129592"/>
                </a:cubicBezTo>
                <a:cubicBezTo>
                  <a:pt x="409834" y="2115916"/>
                  <a:pt x="424749" y="2109078"/>
                  <a:pt x="446254" y="2109772"/>
                </a:cubicBezTo>
                <a:cubicBezTo>
                  <a:pt x="467313" y="2109078"/>
                  <a:pt x="482277" y="2115916"/>
                  <a:pt x="489363" y="2129592"/>
                </a:cubicBezTo>
                <a:cubicBezTo>
                  <a:pt x="497242" y="2144754"/>
                  <a:pt x="493426" y="2163633"/>
                  <a:pt x="485796" y="2173692"/>
                </a:cubicBezTo>
                <a:cubicBezTo>
                  <a:pt x="477372" y="2184890"/>
                  <a:pt x="474845" y="2196981"/>
                  <a:pt x="478759" y="2207684"/>
                </a:cubicBezTo>
                <a:cubicBezTo>
                  <a:pt x="482277" y="2217346"/>
                  <a:pt x="490899" y="2224779"/>
                  <a:pt x="501305" y="2227157"/>
                </a:cubicBezTo>
                <a:cubicBezTo>
                  <a:pt x="507400" y="2228594"/>
                  <a:pt x="528360" y="2228991"/>
                  <a:pt x="560270" y="2229040"/>
                </a:cubicBezTo>
                <a:cubicBezTo>
                  <a:pt x="561360" y="2257829"/>
                  <a:pt x="563045" y="2320808"/>
                  <a:pt x="560221" y="2333196"/>
                </a:cubicBezTo>
                <a:cubicBezTo>
                  <a:pt x="558635" y="2340133"/>
                  <a:pt x="553680" y="2345881"/>
                  <a:pt x="547338" y="2348210"/>
                </a:cubicBezTo>
                <a:cubicBezTo>
                  <a:pt x="540103" y="2350836"/>
                  <a:pt x="531580" y="2348903"/>
                  <a:pt x="523355" y="2342710"/>
                </a:cubicBezTo>
                <a:cubicBezTo>
                  <a:pt x="511116" y="2333444"/>
                  <a:pt x="488174" y="2328786"/>
                  <a:pt x="469741" y="2338349"/>
                </a:cubicBezTo>
                <a:cubicBezTo>
                  <a:pt x="460079" y="2343354"/>
                  <a:pt x="443975" y="2356683"/>
                  <a:pt x="445114" y="2389238"/>
                </a:cubicBezTo>
                <a:cubicBezTo>
                  <a:pt x="443975" y="2422139"/>
                  <a:pt x="460079" y="2435469"/>
                  <a:pt x="469741" y="2440473"/>
                </a:cubicBezTo>
                <a:cubicBezTo>
                  <a:pt x="488174" y="2450037"/>
                  <a:pt x="511116" y="2445379"/>
                  <a:pt x="523355" y="2436113"/>
                </a:cubicBezTo>
                <a:cubicBezTo>
                  <a:pt x="531580" y="2429919"/>
                  <a:pt x="540054" y="2427986"/>
                  <a:pt x="547338" y="2430613"/>
                </a:cubicBezTo>
                <a:cubicBezTo>
                  <a:pt x="553680" y="2432941"/>
                  <a:pt x="558635" y="2438689"/>
                  <a:pt x="560221" y="2445626"/>
                </a:cubicBezTo>
                <a:cubicBezTo>
                  <a:pt x="561311" y="2450433"/>
                  <a:pt x="561707" y="2462672"/>
                  <a:pt x="561757" y="2477537"/>
                </a:cubicBezTo>
                <a:lnTo>
                  <a:pt x="571667" y="2477537"/>
                </a:lnTo>
                <a:cubicBezTo>
                  <a:pt x="571617" y="2462077"/>
                  <a:pt x="571122" y="2448946"/>
                  <a:pt x="569883" y="2443446"/>
                </a:cubicBezTo>
                <a:cubicBezTo>
                  <a:pt x="567554" y="2433239"/>
                  <a:pt x="560221" y="2424766"/>
                  <a:pt x="550707" y="2421297"/>
                </a:cubicBezTo>
                <a:cubicBezTo>
                  <a:pt x="540202" y="2417432"/>
                  <a:pt x="528360" y="2419910"/>
                  <a:pt x="517359" y="2428234"/>
                </a:cubicBezTo>
                <a:cubicBezTo>
                  <a:pt x="507548" y="2435617"/>
                  <a:pt x="489115" y="2439383"/>
                  <a:pt x="474300" y="2431703"/>
                </a:cubicBezTo>
                <a:cubicBezTo>
                  <a:pt x="460971" y="2424766"/>
                  <a:pt x="454331" y="2410198"/>
                  <a:pt x="455025" y="2389238"/>
                </a:cubicBezTo>
                <a:cubicBezTo>
                  <a:pt x="454331" y="2368625"/>
                  <a:pt x="460971" y="2354057"/>
                  <a:pt x="474300" y="2347120"/>
                </a:cubicBezTo>
                <a:cubicBezTo>
                  <a:pt x="489115" y="2339439"/>
                  <a:pt x="507548" y="2343205"/>
                  <a:pt x="517359" y="2350588"/>
                </a:cubicBezTo>
                <a:cubicBezTo>
                  <a:pt x="528360" y="2358913"/>
                  <a:pt x="540202" y="2361390"/>
                  <a:pt x="550707" y="2357525"/>
                </a:cubicBezTo>
                <a:cubicBezTo>
                  <a:pt x="560221" y="2354057"/>
                  <a:pt x="567554" y="2345583"/>
                  <a:pt x="569883" y="2335376"/>
                </a:cubicBezTo>
                <a:cubicBezTo>
                  <a:pt x="573302" y="2320461"/>
                  <a:pt x="570924" y="2249207"/>
                  <a:pt x="570180" y="2229040"/>
                </a:cubicBezTo>
                <a:lnTo>
                  <a:pt x="600555" y="2229040"/>
                </a:lnTo>
                <a:cubicBezTo>
                  <a:pt x="642326" y="2228941"/>
                  <a:pt x="689746" y="2228792"/>
                  <a:pt x="697675" y="2230626"/>
                </a:cubicBezTo>
                <a:cubicBezTo>
                  <a:pt x="704810" y="2232261"/>
                  <a:pt x="710706" y="2237315"/>
                  <a:pt x="713085" y="2243856"/>
                </a:cubicBezTo>
                <a:cubicBezTo>
                  <a:pt x="715810" y="2251288"/>
                  <a:pt x="713828" y="2260009"/>
                  <a:pt x="707436" y="2268433"/>
                </a:cubicBezTo>
                <a:cubicBezTo>
                  <a:pt x="698021" y="2280920"/>
                  <a:pt x="693265" y="2304308"/>
                  <a:pt x="703026" y="2323137"/>
                </a:cubicBezTo>
                <a:cubicBezTo>
                  <a:pt x="708130" y="2332998"/>
                  <a:pt x="721707" y="2349448"/>
                  <a:pt x="754955" y="2348259"/>
                </a:cubicBezTo>
                <a:cubicBezTo>
                  <a:pt x="788501" y="2349399"/>
                  <a:pt x="802078" y="2332998"/>
                  <a:pt x="807182" y="2323137"/>
                </a:cubicBezTo>
                <a:cubicBezTo>
                  <a:pt x="816943" y="2304308"/>
                  <a:pt x="812186" y="2280920"/>
                  <a:pt x="802772" y="2268433"/>
                </a:cubicBezTo>
                <a:cubicBezTo>
                  <a:pt x="796380" y="2260009"/>
                  <a:pt x="794398" y="2251288"/>
                  <a:pt x="797123" y="2243856"/>
                </a:cubicBezTo>
                <a:cubicBezTo>
                  <a:pt x="799501" y="2237315"/>
                  <a:pt x="805398" y="2232261"/>
                  <a:pt x="812533" y="2230626"/>
                </a:cubicBezTo>
                <a:cubicBezTo>
                  <a:pt x="816993" y="2229585"/>
                  <a:pt x="836466" y="2229189"/>
                  <a:pt x="861291" y="2229040"/>
                </a:cubicBezTo>
                <a:cubicBezTo>
                  <a:pt x="860548" y="2249158"/>
                  <a:pt x="858169" y="2320461"/>
                  <a:pt x="861588" y="2335376"/>
                </a:cubicBezTo>
                <a:cubicBezTo>
                  <a:pt x="863917" y="2345583"/>
                  <a:pt x="871251" y="2354057"/>
                  <a:pt x="880715" y="2357525"/>
                </a:cubicBezTo>
                <a:cubicBezTo>
                  <a:pt x="891269" y="2361341"/>
                  <a:pt x="903112" y="2358913"/>
                  <a:pt x="914063" y="2350588"/>
                </a:cubicBezTo>
                <a:cubicBezTo>
                  <a:pt x="923923" y="2343205"/>
                  <a:pt x="942356" y="2339439"/>
                  <a:pt x="957172" y="2347120"/>
                </a:cubicBezTo>
                <a:cubicBezTo>
                  <a:pt x="970501" y="2354057"/>
                  <a:pt x="977141" y="2368625"/>
                  <a:pt x="976447" y="2389585"/>
                </a:cubicBezTo>
                <a:cubicBezTo>
                  <a:pt x="977141" y="2410198"/>
                  <a:pt x="970501" y="2424766"/>
                  <a:pt x="957172" y="2431703"/>
                </a:cubicBezTo>
                <a:cubicBezTo>
                  <a:pt x="942356" y="2439383"/>
                  <a:pt x="923923" y="2435617"/>
                  <a:pt x="914063" y="2428234"/>
                </a:cubicBezTo>
                <a:cubicBezTo>
                  <a:pt x="903112" y="2419910"/>
                  <a:pt x="891269" y="2417482"/>
                  <a:pt x="880715" y="2421297"/>
                </a:cubicBezTo>
                <a:cubicBezTo>
                  <a:pt x="871251" y="2424766"/>
                  <a:pt x="863917" y="2433239"/>
                  <a:pt x="861588" y="2443446"/>
                </a:cubicBezTo>
                <a:cubicBezTo>
                  <a:pt x="860350" y="2448946"/>
                  <a:pt x="859854" y="2462077"/>
                  <a:pt x="859805" y="2477537"/>
                </a:cubicBezTo>
                <a:lnTo>
                  <a:pt x="869715" y="2477537"/>
                </a:lnTo>
                <a:cubicBezTo>
                  <a:pt x="869715" y="2462622"/>
                  <a:pt x="870161" y="2450383"/>
                  <a:pt x="871251" y="2445626"/>
                </a:cubicBezTo>
                <a:cubicBezTo>
                  <a:pt x="872836" y="2438689"/>
                  <a:pt x="877792" y="2432941"/>
                  <a:pt x="884134" y="2430613"/>
                </a:cubicBezTo>
                <a:cubicBezTo>
                  <a:pt x="891368" y="2427986"/>
                  <a:pt x="899891" y="2429919"/>
                  <a:pt x="908117" y="2436113"/>
                </a:cubicBezTo>
                <a:cubicBezTo>
                  <a:pt x="920356" y="2445379"/>
                  <a:pt x="943298" y="2450037"/>
                  <a:pt x="961730" y="2440473"/>
                </a:cubicBezTo>
                <a:cubicBezTo>
                  <a:pt x="971393" y="2435469"/>
                  <a:pt x="987497" y="2422139"/>
                  <a:pt x="986357" y="2389585"/>
                </a:cubicBezTo>
                <a:cubicBezTo>
                  <a:pt x="987497" y="2356683"/>
                  <a:pt x="971393" y="2343354"/>
                  <a:pt x="961730" y="2338349"/>
                </a:cubicBezTo>
                <a:cubicBezTo>
                  <a:pt x="943298" y="2328786"/>
                  <a:pt x="920356" y="2333444"/>
                  <a:pt x="908117" y="2342710"/>
                </a:cubicBezTo>
                <a:cubicBezTo>
                  <a:pt x="899891" y="2348903"/>
                  <a:pt x="891368" y="2350836"/>
                  <a:pt x="884134" y="2348210"/>
                </a:cubicBezTo>
                <a:cubicBezTo>
                  <a:pt x="877792" y="2345881"/>
                  <a:pt x="872836" y="2340133"/>
                  <a:pt x="871251" y="2333196"/>
                </a:cubicBezTo>
                <a:cubicBezTo>
                  <a:pt x="868426" y="2320808"/>
                  <a:pt x="870111" y="2257780"/>
                  <a:pt x="871201" y="2228991"/>
                </a:cubicBezTo>
                <a:cubicBezTo>
                  <a:pt x="887999" y="2228941"/>
                  <a:pt x="906481" y="2228991"/>
                  <a:pt x="924121" y="2229040"/>
                </a:cubicBezTo>
                <a:cubicBezTo>
                  <a:pt x="989231" y="2229189"/>
                  <a:pt x="1029417" y="2229090"/>
                  <a:pt x="1037840" y="2227157"/>
                </a:cubicBezTo>
                <a:cubicBezTo>
                  <a:pt x="1048197" y="2224779"/>
                  <a:pt x="1056868" y="2217346"/>
                  <a:pt x="1060337" y="2207684"/>
                </a:cubicBezTo>
                <a:cubicBezTo>
                  <a:pt x="1064251" y="2196981"/>
                  <a:pt x="1061773" y="2184890"/>
                  <a:pt x="1053300" y="2173692"/>
                </a:cubicBezTo>
                <a:cubicBezTo>
                  <a:pt x="1045719" y="2163633"/>
                  <a:pt x="1041854" y="2144754"/>
                  <a:pt x="1049733" y="2129592"/>
                </a:cubicBezTo>
                <a:cubicBezTo>
                  <a:pt x="1056868" y="2115916"/>
                  <a:pt x="1071733" y="2109078"/>
                  <a:pt x="1093238" y="2109772"/>
                </a:cubicBezTo>
                <a:cubicBezTo>
                  <a:pt x="1114347" y="2109078"/>
                  <a:pt x="1129262" y="2115916"/>
                  <a:pt x="1136347" y="2129592"/>
                </a:cubicBezTo>
                <a:cubicBezTo>
                  <a:pt x="1144226" y="2144754"/>
                  <a:pt x="1140411" y="2163633"/>
                  <a:pt x="1132780" y="2173692"/>
                </a:cubicBezTo>
                <a:cubicBezTo>
                  <a:pt x="1124356" y="2184890"/>
                  <a:pt x="1121829" y="2196981"/>
                  <a:pt x="1125744" y="2207684"/>
                </a:cubicBezTo>
                <a:cubicBezTo>
                  <a:pt x="1129262" y="2217346"/>
                  <a:pt x="1137883" y="2224779"/>
                  <a:pt x="1148289" y="2227157"/>
                </a:cubicBezTo>
                <a:cubicBezTo>
                  <a:pt x="1153789" y="2228446"/>
                  <a:pt x="1175294" y="2229288"/>
                  <a:pt x="1203092" y="2229783"/>
                </a:cubicBezTo>
                <a:cubicBezTo>
                  <a:pt x="1204182" y="2258919"/>
                  <a:pt x="1205768" y="2320907"/>
                  <a:pt x="1202993" y="2333196"/>
                </a:cubicBezTo>
                <a:cubicBezTo>
                  <a:pt x="1201408" y="2340133"/>
                  <a:pt x="1196452" y="2345881"/>
                  <a:pt x="1190110" y="2348210"/>
                </a:cubicBezTo>
                <a:cubicBezTo>
                  <a:pt x="1182876" y="2350836"/>
                  <a:pt x="1174353" y="2348903"/>
                  <a:pt x="1166127" y="2342710"/>
                </a:cubicBezTo>
                <a:cubicBezTo>
                  <a:pt x="1153888" y="2333444"/>
                  <a:pt x="1130946" y="2328786"/>
                  <a:pt x="1112513" y="2338349"/>
                </a:cubicBezTo>
                <a:cubicBezTo>
                  <a:pt x="1102851" y="2343354"/>
                  <a:pt x="1086797" y="2356683"/>
                  <a:pt x="1087887" y="2389238"/>
                </a:cubicBezTo>
                <a:cubicBezTo>
                  <a:pt x="1086797" y="2422139"/>
                  <a:pt x="1102851" y="2435469"/>
                  <a:pt x="1112513" y="2440473"/>
                </a:cubicBezTo>
                <a:cubicBezTo>
                  <a:pt x="1130946" y="2450037"/>
                  <a:pt x="1153888" y="2445379"/>
                  <a:pt x="1166127" y="2436113"/>
                </a:cubicBezTo>
                <a:cubicBezTo>
                  <a:pt x="1174353" y="2429919"/>
                  <a:pt x="1182876" y="2427986"/>
                  <a:pt x="1190110" y="2430613"/>
                </a:cubicBezTo>
                <a:cubicBezTo>
                  <a:pt x="1196452" y="2432941"/>
                  <a:pt x="1201408" y="2438689"/>
                  <a:pt x="1202993" y="2445626"/>
                </a:cubicBezTo>
                <a:cubicBezTo>
                  <a:pt x="1204083" y="2450383"/>
                  <a:pt x="1204480" y="2462622"/>
                  <a:pt x="1204529" y="2477537"/>
                </a:cubicBezTo>
                <a:lnTo>
                  <a:pt x="1214439" y="2477537"/>
                </a:lnTo>
                <a:cubicBezTo>
                  <a:pt x="1214439" y="2462127"/>
                  <a:pt x="1213894" y="2448946"/>
                  <a:pt x="1212656" y="2443446"/>
                </a:cubicBezTo>
                <a:cubicBezTo>
                  <a:pt x="1210327" y="2433239"/>
                  <a:pt x="1202993" y="2424766"/>
                  <a:pt x="1193529" y="2421297"/>
                </a:cubicBezTo>
                <a:cubicBezTo>
                  <a:pt x="1182975" y="2417432"/>
                  <a:pt x="1171132" y="2419910"/>
                  <a:pt x="1160181" y="2428234"/>
                </a:cubicBezTo>
                <a:cubicBezTo>
                  <a:pt x="1150370" y="2435617"/>
                  <a:pt x="1131888" y="2439383"/>
                  <a:pt x="1117122" y="2431703"/>
                </a:cubicBezTo>
                <a:cubicBezTo>
                  <a:pt x="1103793" y="2424766"/>
                  <a:pt x="1097103" y="2410198"/>
                  <a:pt x="1097797" y="2389238"/>
                </a:cubicBezTo>
                <a:cubicBezTo>
                  <a:pt x="1097103" y="2368625"/>
                  <a:pt x="1103793" y="2354057"/>
                  <a:pt x="1117122" y="2347120"/>
                </a:cubicBezTo>
                <a:cubicBezTo>
                  <a:pt x="1131937" y="2339439"/>
                  <a:pt x="1150370" y="2343205"/>
                  <a:pt x="1160181" y="2350588"/>
                </a:cubicBezTo>
                <a:cubicBezTo>
                  <a:pt x="1171132" y="2358913"/>
                  <a:pt x="1182975" y="2361341"/>
                  <a:pt x="1193529" y="2357525"/>
                </a:cubicBezTo>
                <a:cubicBezTo>
                  <a:pt x="1202993" y="2354057"/>
                  <a:pt x="1210327" y="2345583"/>
                  <a:pt x="1212656" y="2335376"/>
                </a:cubicBezTo>
                <a:cubicBezTo>
                  <a:pt x="1216025" y="2320659"/>
                  <a:pt x="1213795" y="2251189"/>
                  <a:pt x="1213002" y="2229932"/>
                </a:cubicBezTo>
                <a:cubicBezTo>
                  <a:pt x="1276279" y="2230824"/>
                  <a:pt x="1363835" y="2229882"/>
                  <a:pt x="1375777" y="2227157"/>
                </a:cubicBezTo>
                <a:cubicBezTo>
                  <a:pt x="1386133" y="2224779"/>
                  <a:pt x="1394804" y="2217346"/>
                  <a:pt x="1398322" y="2207684"/>
                </a:cubicBezTo>
                <a:cubicBezTo>
                  <a:pt x="1402187" y="2196981"/>
                  <a:pt x="1399710" y="2184890"/>
                  <a:pt x="1391236" y="2173692"/>
                </a:cubicBezTo>
                <a:cubicBezTo>
                  <a:pt x="1383655" y="2163633"/>
                  <a:pt x="1379840" y="2144754"/>
                  <a:pt x="1387718" y="2129592"/>
                </a:cubicBezTo>
                <a:cubicBezTo>
                  <a:pt x="1394804" y="2115916"/>
                  <a:pt x="1409719" y="2109078"/>
                  <a:pt x="1431174" y="2109772"/>
                </a:cubicBezTo>
                <a:cubicBezTo>
                  <a:pt x="1452333" y="2109078"/>
                  <a:pt x="1467198" y="2115916"/>
                  <a:pt x="1474283" y="2129592"/>
                </a:cubicBezTo>
                <a:cubicBezTo>
                  <a:pt x="1482162" y="2144754"/>
                  <a:pt x="1478347" y="2163633"/>
                  <a:pt x="1470765" y="2173692"/>
                </a:cubicBezTo>
                <a:cubicBezTo>
                  <a:pt x="1462292" y="2184890"/>
                  <a:pt x="1459765" y="2196981"/>
                  <a:pt x="1463680" y="2207684"/>
                </a:cubicBezTo>
                <a:cubicBezTo>
                  <a:pt x="1467198" y="2217346"/>
                  <a:pt x="1475820" y="2224779"/>
                  <a:pt x="1486225" y="2227157"/>
                </a:cubicBezTo>
                <a:cubicBezTo>
                  <a:pt x="1494649" y="2229090"/>
                  <a:pt x="1534785" y="2229189"/>
                  <a:pt x="1599944" y="2229040"/>
                </a:cubicBezTo>
                <a:cubicBezTo>
                  <a:pt x="1606336" y="2228991"/>
                  <a:pt x="1612877" y="2228991"/>
                  <a:pt x="1619418" y="2228991"/>
                </a:cubicBezTo>
                <a:cubicBezTo>
                  <a:pt x="1620508" y="2257730"/>
                  <a:pt x="1622192" y="2320808"/>
                  <a:pt x="1619368" y="2333196"/>
                </a:cubicBezTo>
                <a:cubicBezTo>
                  <a:pt x="1617782" y="2340133"/>
                  <a:pt x="1612827" y="2345881"/>
                  <a:pt x="1606485" y="2348210"/>
                </a:cubicBezTo>
                <a:cubicBezTo>
                  <a:pt x="1599250" y="2350836"/>
                  <a:pt x="1590728" y="2348903"/>
                  <a:pt x="1582502" y="2342710"/>
                </a:cubicBezTo>
                <a:cubicBezTo>
                  <a:pt x="1570263" y="2333444"/>
                  <a:pt x="1547321" y="2328786"/>
                  <a:pt x="1528888" y="2338349"/>
                </a:cubicBezTo>
                <a:cubicBezTo>
                  <a:pt x="1519226" y="2343354"/>
                  <a:pt x="1503171" y="2356683"/>
                  <a:pt x="1504262" y="2389238"/>
                </a:cubicBezTo>
                <a:cubicBezTo>
                  <a:pt x="1503171" y="2422139"/>
                  <a:pt x="1519226" y="2435469"/>
                  <a:pt x="1528888" y="2440473"/>
                </a:cubicBezTo>
                <a:cubicBezTo>
                  <a:pt x="1547321" y="2450037"/>
                  <a:pt x="1570263" y="2445379"/>
                  <a:pt x="1582502" y="2436113"/>
                </a:cubicBezTo>
                <a:cubicBezTo>
                  <a:pt x="1590728" y="2429919"/>
                  <a:pt x="1599250" y="2427986"/>
                  <a:pt x="1606485" y="2430613"/>
                </a:cubicBezTo>
                <a:cubicBezTo>
                  <a:pt x="1612827" y="2432941"/>
                  <a:pt x="1617782" y="2438689"/>
                  <a:pt x="1619368" y="2445626"/>
                </a:cubicBezTo>
                <a:cubicBezTo>
                  <a:pt x="1620458" y="2450383"/>
                  <a:pt x="1620855" y="2462622"/>
                  <a:pt x="1620904" y="2477537"/>
                </a:cubicBezTo>
                <a:lnTo>
                  <a:pt x="1630814" y="2477537"/>
                </a:lnTo>
                <a:cubicBezTo>
                  <a:pt x="1630765" y="2462127"/>
                  <a:pt x="1630269" y="2448946"/>
                  <a:pt x="1629031" y="2443446"/>
                </a:cubicBezTo>
                <a:cubicBezTo>
                  <a:pt x="1626702" y="2433239"/>
                  <a:pt x="1619368" y="2424766"/>
                  <a:pt x="1609904" y="2421297"/>
                </a:cubicBezTo>
                <a:cubicBezTo>
                  <a:pt x="1599350" y="2417432"/>
                  <a:pt x="1587507" y="2419910"/>
                  <a:pt x="1576556" y="2428234"/>
                </a:cubicBezTo>
                <a:cubicBezTo>
                  <a:pt x="1566745" y="2435667"/>
                  <a:pt x="1548312" y="2439383"/>
                  <a:pt x="1533497" y="2431703"/>
                </a:cubicBezTo>
                <a:cubicBezTo>
                  <a:pt x="1520168" y="2424766"/>
                  <a:pt x="1513478" y="2410198"/>
                  <a:pt x="1514172" y="2389238"/>
                </a:cubicBezTo>
                <a:cubicBezTo>
                  <a:pt x="1513478" y="2368625"/>
                  <a:pt x="1520168" y="2354057"/>
                  <a:pt x="1533497" y="2347120"/>
                </a:cubicBezTo>
                <a:cubicBezTo>
                  <a:pt x="1548312" y="2339489"/>
                  <a:pt x="1566745" y="2343205"/>
                  <a:pt x="1576556" y="2350588"/>
                </a:cubicBezTo>
                <a:cubicBezTo>
                  <a:pt x="1587507" y="2358913"/>
                  <a:pt x="1599350" y="2361390"/>
                  <a:pt x="1609904" y="2357525"/>
                </a:cubicBezTo>
                <a:cubicBezTo>
                  <a:pt x="1619368" y="2354057"/>
                  <a:pt x="1626702" y="2345583"/>
                  <a:pt x="1629031" y="2335376"/>
                </a:cubicBezTo>
                <a:cubicBezTo>
                  <a:pt x="1632450" y="2320461"/>
                  <a:pt x="1630071" y="2249009"/>
                  <a:pt x="1629328" y="2228991"/>
                </a:cubicBezTo>
                <a:cubicBezTo>
                  <a:pt x="1668572" y="2228941"/>
                  <a:pt x="1705140" y="2229189"/>
                  <a:pt x="1711532" y="2230626"/>
                </a:cubicBezTo>
                <a:cubicBezTo>
                  <a:pt x="1718668" y="2232261"/>
                  <a:pt x="1724564" y="2237315"/>
                  <a:pt x="1726943" y="2243856"/>
                </a:cubicBezTo>
                <a:cubicBezTo>
                  <a:pt x="1729668" y="2251288"/>
                  <a:pt x="1727636" y="2260009"/>
                  <a:pt x="1721294" y="2268433"/>
                </a:cubicBezTo>
                <a:cubicBezTo>
                  <a:pt x="1711879" y="2280920"/>
                  <a:pt x="1707073" y="2304308"/>
                  <a:pt x="1716834" y="2323137"/>
                </a:cubicBezTo>
                <a:cubicBezTo>
                  <a:pt x="1721988" y="2332998"/>
                  <a:pt x="1735416" y="2349448"/>
                  <a:pt x="1768764" y="2348259"/>
                </a:cubicBezTo>
                <a:cubicBezTo>
                  <a:pt x="1802359" y="2349399"/>
                  <a:pt x="1815886" y="2332998"/>
                  <a:pt x="1821040" y="2323137"/>
                </a:cubicBezTo>
                <a:cubicBezTo>
                  <a:pt x="1830801" y="2304308"/>
                  <a:pt x="1826044" y="2280920"/>
                  <a:pt x="1816580" y="2268433"/>
                </a:cubicBezTo>
                <a:cubicBezTo>
                  <a:pt x="1810237" y="2260009"/>
                  <a:pt x="1808206" y="2251288"/>
                  <a:pt x="1810931" y="2243856"/>
                </a:cubicBezTo>
                <a:cubicBezTo>
                  <a:pt x="1813310" y="2237315"/>
                  <a:pt x="1819206" y="2232261"/>
                  <a:pt x="1826341" y="2230626"/>
                </a:cubicBezTo>
                <a:cubicBezTo>
                  <a:pt x="1833378" y="2229040"/>
                  <a:pt x="1876933" y="2228892"/>
                  <a:pt x="1920438" y="2228991"/>
                </a:cubicBezTo>
                <a:cubicBezTo>
                  <a:pt x="1919695" y="2249009"/>
                  <a:pt x="1917317" y="2320461"/>
                  <a:pt x="1920736" y="2335376"/>
                </a:cubicBezTo>
                <a:cubicBezTo>
                  <a:pt x="1923065" y="2345583"/>
                  <a:pt x="1930398" y="2354057"/>
                  <a:pt x="1939862" y="2357525"/>
                </a:cubicBezTo>
                <a:cubicBezTo>
                  <a:pt x="1950417" y="2361341"/>
                  <a:pt x="1962259" y="2358913"/>
                  <a:pt x="1973210" y="2350588"/>
                </a:cubicBezTo>
                <a:cubicBezTo>
                  <a:pt x="1983071" y="2343205"/>
                  <a:pt x="2001503" y="2339439"/>
                  <a:pt x="2016319" y="2347120"/>
                </a:cubicBezTo>
                <a:cubicBezTo>
                  <a:pt x="2029648" y="2354057"/>
                  <a:pt x="2036288" y="2368625"/>
                  <a:pt x="2035594" y="2389585"/>
                </a:cubicBezTo>
                <a:cubicBezTo>
                  <a:pt x="2036288" y="2410198"/>
                  <a:pt x="2029648" y="2424766"/>
                  <a:pt x="2016319" y="2431703"/>
                </a:cubicBezTo>
                <a:cubicBezTo>
                  <a:pt x="2001454" y="2439383"/>
                  <a:pt x="1983071" y="2435617"/>
                  <a:pt x="1973210" y="2428234"/>
                </a:cubicBezTo>
                <a:cubicBezTo>
                  <a:pt x="1962259" y="2419910"/>
                  <a:pt x="1950417" y="2417482"/>
                  <a:pt x="1939862" y="2421297"/>
                </a:cubicBezTo>
                <a:cubicBezTo>
                  <a:pt x="1930398" y="2424766"/>
                  <a:pt x="1923065" y="2433239"/>
                  <a:pt x="1920736" y="2443446"/>
                </a:cubicBezTo>
                <a:cubicBezTo>
                  <a:pt x="1919497" y="2448996"/>
                  <a:pt x="1919001" y="2462127"/>
                  <a:pt x="1918952" y="2477537"/>
                </a:cubicBezTo>
                <a:lnTo>
                  <a:pt x="1928862" y="2477537"/>
                </a:lnTo>
                <a:cubicBezTo>
                  <a:pt x="1928862" y="2462622"/>
                  <a:pt x="1929308" y="2450383"/>
                  <a:pt x="1930398" y="2445626"/>
                </a:cubicBezTo>
                <a:cubicBezTo>
                  <a:pt x="1931984" y="2438689"/>
                  <a:pt x="1936939" y="2432941"/>
                  <a:pt x="1943281" y="2430613"/>
                </a:cubicBezTo>
                <a:cubicBezTo>
                  <a:pt x="1950516" y="2427986"/>
                  <a:pt x="1959038" y="2429919"/>
                  <a:pt x="1967264" y="2436113"/>
                </a:cubicBezTo>
                <a:cubicBezTo>
                  <a:pt x="1979503" y="2445379"/>
                  <a:pt x="2002445" y="2450037"/>
                  <a:pt x="2020878" y="2440473"/>
                </a:cubicBezTo>
                <a:cubicBezTo>
                  <a:pt x="2030540" y="2435469"/>
                  <a:pt x="2046644" y="2422139"/>
                  <a:pt x="2045504" y="2389585"/>
                </a:cubicBezTo>
                <a:cubicBezTo>
                  <a:pt x="2046644" y="2356683"/>
                  <a:pt x="2030540" y="2343354"/>
                  <a:pt x="2020878" y="2338349"/>
                </a:cubicBezTo>
                <a:cubicBezTo>
                  <a:pt x="2002445" y="2328786"/>
                  <a:pt x="1979503" y="2333444"/>
                  <a:pt x="1967264" y="2342710"/>
                </a:cubicBezTo>
                <a:cubicBezTo>
                  <a:pt x="1959038" y="2348903"/>
                  <a:pt x="1950516" y="2350836"/>
                  <a:pt x="1943281" y="2348210"/>
                </a:cubicBezTo>
                <a:cubicBezTo>
                  <a:pt x="1936939" y="2345881"/>
                  <a:pt x="1931984" y="2340133"/>
                  <a:pt x="1930398" y="2333196"/>
                </a:cubicBezTo>
                <a:cubicBezTo>
                  <a:pt x="1927574" y="2320808"/>
                  <a:pt x="1929258" y="2257780"/>
                  <a:pt x="1930349" y="2228991"/>
                </a:cubicBezTo>
                <a:cubicBezTo>
                  <a:pt x="1932876" y="2228991"/>
                  <a:pt x="1935452" y="2229040"/>
                  <a:pt x="1937930" y="2229040"/>
                </a:cubicBezTo>
                <a:cubicBezTo>
                  <a:pt x="2003089" y="2229189"/>
                  <a:pt x="2043225" y="2229090"/>
                  <a:pt x="2051649" y="2227157"/>
                </a:cubicBezTo>
                <a:cubicBezTo>
                  <a:pt x="2062054" y="2224779"/>
                  <a:pt x="2070676" y="2217346"/>
                  <a:pt x="2074194" y="2207684"/>
                </a:cubicBezTo>
                <a:cubicBezTo>
                  <a:pt x="2078109" y="2196981"/>
                  <a:pt x="2075582" y="2184890"/>
                  <a:pt x="2067158" y="2173692"/>
                </a:cubicBezTo>
                <a:cubicBezTo>
                  <a:pt x="2059527" y="2163633"/>
                  <a:pt x="2055712" y="2144754"/>
                  <a:pt x="2063590" y="2129592"/>
                </a:cubicBezTo>
                <a:cubicBezTo>
                  <a:pt x="2070676" y="2115916"/>
                  <a:pt x="2085542" y="2109078"/>
                  <a:pt x="2107047" y="2109772"/>
                </a:cubicBezTo>
                <a:cubicBezTo>
                  <a:pt x="2128205" y="2109028"/>
                  <a:pt x="2143070" y="2115916"/>
                  <a:pt x="2150156" y="2129592"/>
                </a:cubicBezTo>
                <a:cubicBezTo>
                  <a:pt x="2158084" y="2144754"/>
                  <a:pt x="2154219" y="2163633"/>
                  <a:pt x="2146638" y="2173692"/>
                </a:cubicBezTo>
                <a:cubicBezTo>
                  <a:pt x="2138165" y="2184890"/>
                  <a:pt x="2135687" y="2196981"/>
                  <a:pt x="2139552" y="2207684"/>
                </a:cubicBezTo>
                <a:cubicBezTo>
                  <a:pt x="2143070" y="2217346"/>
                  <a:pt x="2151741" y="2224779"/>
                  <a:pt x="2162097" y="2227157"/>
                </a:cubicBezTo>
                <a:cubicBezTo>
                  <a:pt x="2170521" y="2229090"/>
                  <a:pt x="2210707" y="2229189"/>
                  <a:pt x="2275816" y="2229040"/>
                </a:cubicBezTo>
                <a:cubicBezTo>
                  <a:pt x="2276907" y="2229040"/>
                  <a:pt x="2277997" y="2229040"/>
                  <a:pt x="2279087" y="2228991"/>
                </a:cubicBezTo>
                <a:cubicBezTo>
                  <a:pt x="2280177" y="2257780"/>
                  <a:pt x="2281862" y="2320808"/>
                  <a:pt x="2279037" y="2333196"/>
                </a:cubicBezTo>
                <a:cubicBezTo>
                  <a:pt x="2277452" y="2340133"/>
                  <a:pt x="2272497" y="2345881"/>
                  <a:pt x="2266154" y="2348210"/>
                </a:cubicBezTo>
                <a:cubicBezTo>
                  <a:pt x="2258920" y="2350836"/>
                  <a:pt x="2250397" y="2348903"/>
                  <a:pt x="2242171" y="2342710"/>
                </a:cubicBezTo>
                <a:cubicBezTo>
                  <a:pt x="2229982" y="2333444"/>
                  <a:pt x="2207040" y="2328786"/>
                  <a:pt x="2188607" y="2338349"/>
                </a:cubicBezTo>
                <a:cubicBezTo>
                  <a:pt x="2178895" y="2343354"/>
                  <a:pt x="2162841" y="2356683"/>
                  <a:pt x="2163931" y="2389238"/>
                </a:cubicBezTo>
                <a:cubicBezTo>
                  <a:pt x="2162841" y="2422139"/>
                  <a:pt x="2178895" y="2435469"/>
                  <a:pt x="2188607" y="2440473"/>
                </a:cubicBezTo>
                <a:cubicBezTo>
                  <a:pt x="2207040" y="2450037"/>
                  <a:pt x="2229982" y="2445379"/>
                  <a:pt x="2242171" y="2436113"/>
                </a:cubicBezTo>
                <a:cubicBezTo>
                  <a:pt x="2250397" y="2429919"/>
                  <a:pt x="2258920" y="2427986"/>
                  <a:pt x="2266154" y="2430613"/>
                </a:cubicBezTo>
                <a:cubicBezTo>
                  <a:pt x="2272497" y="2432941"/>
                  <a:pt x="2277452" y="2438689"/>
                  <a:pt x="2279037" y="2445626"/>
                </a:cubicBezTo>
                <a:cubicBezTo>
                  <a:pt x="2280127" y="2450383"/>
                  <a:pt x="2280573" y="2462622"/>
                  <a:pt x="2280623" y="2477537"/>
                </a:cubicBezTo>
                <a:lnTo>
                  <a:pt x="2290483" y="2477537"/>
                </a:lnTo>
                <a:cubicBezTo>
                  <a:pt x="2290434" y="2462127"/>
                  <a:pt x="2289938" y="2448946"/>
                  <a:pt x="2288700" y="2443446"/>
                </a:cubicBezTo>
                <a:cubicBezTo>
                  <a:pt x="2286371" y="2433239"/>
                  <a:pt x="2279037" y="2424766"/>
                  <a:pt x="2269573" y="2421297"/>
                </a:cubicBezTo>
                <a:cubicBezTo>
                  <a:pt x="2259068" y="2417432"/>
                  <a:pt x="2247226" y="2419910"/>
                  <a:pt x="2236225" y="2428234"/>
                </a:cubicBezTo>
                <a:cubicBezTo>
                  <a:pt x="2226414" y="2435617"/>
                  <a:pt x="2207981" y="2439383"/>
                  <a:pt x="2193166" y="2431703"/>
                </a:cubicBezTo>
                <a:cubicBezTo>
                  <a:pt x="2179837" y="2424766"/>
                  <a:pt x="2173147" y="2410198"/>
                  <a:pt x="2173841" y="2389238"/>
                </a:cubicBezTo>
                <a:cubicBezTo>
                  <a:pt x="2173147" y="2368625"/>
                  <a:pt x="2179837" y="2354057"/>
                  <a:pt x="2193166" y="2347120"/>
                </a:cubicBezTo>
                <a:cubicBezTo>
                  <a:pt x="2207981" y="2339489"/>
                  <a:pt x="2226414" y="2343205"/>
                  <a:pt x="2236225" y="2350588"/>
                </a:cubicBezTo>
                <a:cubicBezTo>
                  <a:pt x="2247226" y="2358913"/>
                  <a:pt x="2259068" y="2361390"/>
                  <a:pt x="2269573" y="2357525"/>
                </a:cubicBezTo>
                <a:cubicBezTo>
                  <a:pt x="2279037" y="2354057"/>
                  <a:pt x="2286371" y="2345583"/>
                  <a:pt x="2288700" y="2335376"/>
                </a:cubicBezTo>
                <a:cubicBezTo>
                  <a:pt x="2292119" y="2320461"/>
                  <a:pt x="2289740" y="2249059"/>
                  <a:pt x="2288997" y="2228991"/>
                </a:cubicBezTo>
                <a:cubicBezTo>
                  <a:pt x="2333890" y="2228892"/>
                  <a:pt x="2380170" y="2228991"/>
                  <a:pt x="2387405" y="2230626"/>
                </a:cubicBezTo>
                <a:cubicBezTo>
                  <a:pt x="2394540" y="2232261"/>
                  <a:pt x="2400437" y="2237315"/>
                  <a:pt x="2402815" y="2243856"/>
                </a:cubicBezTo>
                <a:cubicBezTo>
                  <a:pt x="2405540" y="2251288"/>
                  <a:pt x="2403558" y="2260009"/>
                  <a:pt x="2397166" y="2268433"/>
                </a:cubicBezTo>
                <a:cubicBezTo>
                  <a:pt x="2387752" y="2280920"/>
                  <a:pt x="2382995" y="2304308"/>
                  <a:pt x="2392756" y="2323137"/>
                </a:cubicBezTo>
                <a:cubicBezTo>
                  <a:pt x="2397711" y="2332651"/>
                  <a:pt x="2410545" y="2348309"/>
                  <a:pt x="2441465" y="2348309"/>
                </a:cubicBezTo>
                <a:cubicBezTo>
                  <a:pt x="2442505" y="2348309"/>
                  <a:pt x="2443546" y="2348309"/>
                  <a:pt x="2444685" y="2348259"/>
                </a:cubicBezTo>
                <a:cubicBezTo>
                  <a:pt x="2459006" y="2348755"/>
                  <a:pt x="2469659" y="2346079"/>
                  <a:pt x="2477587" y="2342065"/>
                </a:cubicBezTo>
                <a:lnTo>
                  <a:pt x="2477587" y="2330520"/>
                </a:lnTo>
                <a:cubicBezTo>
                  <a:pt x="2469510" y="2336070"/>
                  <a:pt x="2458411" y="2338745"/>
                  <a:pt x="2444685" y="2338349"/>
                </a:cubicBezTo>
                <a:cubicBezTo>
                  <a:pt x="2423527" y="2339043"/>
                  <a:pt x="2408612" y="2332205"/>
                  <a:pt x="2401527" y="2318529"/>
                </a:cubicBezTo>
                <a:cubicBezTo>
                  <a:pt x="2393648" y="2303366"/>
                  <a:pt x="2397464" y="2284487"/>
                  <a:pt x="2405094" y="2274429"/>
                </a:cubicBezTo>
                <a:cubicBezTo>
                  <a:pt x="2413518" y="2263230"/>
                  <a:pt x="2416045" y="2251189"/>
                  <a:pt x="2412130" y="2240437"/>
                </a:cubicBezTo>
                <a:cubicBezTo>
                  <a:pt x="2408612" y="2230824"/>
                  <a:pt x="2399991" y="2223342"/>
                  <a:pt x="2389585" y="2220963"/>
                </a:cubicBezTo>
                <a:cubicBezTo>
                  <a:pt x="2381657" y="2219130"/>
                  <a:pt x="2345485" y="2218981"/>
                  <a:pt x="2286767" y="2219080"/>
                </a:cubicBezTo>
                <a:cubicBezTo>
                  <a:pt x="2285677" y="2189400"/>
                  <a:pt x="2284141" y="2129245"/>
                  <a:pt x="2286916" y="2117204"/>
                </a:cubicBezTo>
                <a:cubicBezTo>
                  <a:pt x="2288501" y="2110267"/>
                  <a:pt x="2293407" y="2104519"/>
                  <a:pt x="2299749" y="2102190"/>
                </a:cubicBezTo>
                <a:cubicBezTo>
                  <a:pt x="2307033" y="2099564"/>
                  <a:pt x="2315556" y="2101496"/>
                  <a:pt x="2323732" y="2107690"/>
                </a:cubicBezTo>
                <a:cubicBezTo>
                  <a:pt x="2335971" y="2116956"/>
                  <a:pt x="2358913" y="2121614"/>
                  <a:pt x="2377346" y="2112051"/>
                </a:cubicBezTo>
                <a:cubicBezTo>
                  <a:pt x="2387008" y="2107046"/>
                  <a:pt x="2403112" y="2093717"/>
                  <a:pt x="2401973" y="2061162"/>
                </a:cubicBezTo>
                <a:cubicBezTo>
                  <a:pt x="2403112" y="2028260"/>
                  <a:pt x="2387008" y="2014931"/>
                  <a:pt x="2377346" y="2009927"/>
                </a:cubicBezTo>
                <a:cubicBezTo>
                  <a:pt x="2358913" y="2000363"/>
                  <a:pt x="2335971" y="2005021"/>
                  <a:pt x="2323732" y="2014287"/>
                </a:cubicBezTo>
                <a:cubicBezTo>
                  <a:pt x="2315556" y="2020481"/>
                  <a:pt x="2307033" y="2022413"/>
                  <a:pt x="2299749" y="2019787"/>
                </a:cubicBezTo>
                <a:cubicBezTo>
                  <a:pt x="2293407" y="2017458"/>
                  <a:pt x="2288501" y="2011711"/>
                  <a:pt x="2286916" y="2004773"/>
                </a:cubicBezTo>
                <a:cubicBezTo>
                  <a:pt x="2284042" y="1992386"/>
                  <a:pt x="2285727" y="1929407"/>
                  <a:pt x="2286817" y="1900618"/>
                </a:cubicBezTo>
                <a:cubicBezTo>
                  <a:pt x="2345534" y="1900717"/>
                  <a:pt x="2381657" y="1900568"/>
                  <a:pt x="2389585" y="1898735"/>
                </a:cubicBezTo>
                <a:cubicBezTo>
                  <a:pt x="2399991" y="1896356"/>
                  <a:pt x="2408612" y="1888924"/>
                  <a:pt x="2412130" y="1879261"/>
                </a:cubicBezTo>
                <a:cubicBezTo>
                  <a:pt x="2416045" y="1868558"/>
                  <a:pt x="2413518" y="1856468"/>
                  <a:pt x="2405094" y="1845270"/>
                </a:cubicBezTo>
                <a:cubicBezTo>
                  <a:pt x="2397464" y="1835211"/>
                  <a:pt x="2393648" y="1816332"/>
                  <a:pt x="2401527" y="1801169"/>
                </a:cubicBezTo>
                <a:cubicBezTo>
                  <a:pt x="2408612" y="1787493"/>
                  <a:pt x="2423626" y="1780755"/>
                  <a:pt x="2444983" y="1781349"/>
                </a:cubicBezTo>
                <a:cubicBezTo>
                  <a:pt x="2458609" y="1781002"/>
                  <a:pt x="2469609" y="1783628"/>
                  <a:pt x="2477587" y="1789178"/>
                </a:cubicBezTo>
                <a:lnTo>
                  <a:pt x="2477587" y="1777633"/>
                </a:lnTo>
                <a:cubicBezTo>
                  <a:pt x="2469709" y="1773619"/>
                  <a:pt x="2459154" y="1770943"/>
                  <a:pt x="2444983" y="1771439"/>
                </a:cubicBezTo>
                <a:cubicBezTo>
                  <a:pt x="2411437" y="1770250"/>
                  <a:pt x="2397860" y="1786750"/>
                  <a:pt x="2392756" y="1796611"/>
                </a:cubicBezTo>
                <a:cubicBezTo>
                  <a:pt x="2382995" y="1815390"/>
                  <a:pt x="2387752" y="1838778"/>
                  <a:pt x="2397166" y="1851265"/>
                </a:cubicBezTo>
                <a:cubicBezTo>
                  <a:pt x="2403558" y="1859689"/>
                  <a:pt x="2405540" y="1868410"/>
                  <a:pt x="2402815" y="1875892"/>
                </a:cubicBezTo>
                <a:cubicBezTo>
                  <a:pt x="2400437" y="1882383"/>
                  <a:pt x="2394540" y="1887437"/>
                  <a:pt x="2387405" y="1889072"/>
                </a:cubicBezTo>
                <a:cubicBezTo>
                  <a:pt x="2380022" y="1890757"/>
                  <a:pt x="2332304" y="1890807"/>
                  <a:pt x="2286767" y="1890708"/>
                </a:cubicBezTo>
                <a:cubicBezTo>
                  <a:pt x="2285677" y="1861027"/>
                  <a:pt x="2284141" y="1800872"/>
                  <a:pt x="2286916" y="1788782"/>
                </a:cubicBezTo>
                <a:cubicBezTo>
                  <a:pt x="2288501" y="1781845"/>
                  <a:pt x="2293407" y="1776097"/>
                  <a:pt x="2299749" y="1773768"/>
                </a:cubicBezTo>
                <a:cubicBezTo>
                  <a:pt x="2307033" y="1771142"/>
                  <a:pt x="2315556" y="1773074"/>
                  <a:pt x="2323732" y="1779268"/>
                </a:cubicBezTo>
                <a:cubicBezTo>
                  <a:pt x="2335971" y="1788534"/>
                  <a:pt x="2358913" y="1793192"/>
                  <a:pt x="2377346" y="1783628"/>
                </a:cubicBezTo>
                <a:cubicBezTo>
                  <a:pt x="2387008" y="1778624"/>
                  <a:pt x="2403112" y="1765295"/>
                  <a:pt x="2401973" y="1732740"/>
                </a:cubicBezTo>
                <a:cubicBezTo>
                  <a:pt x="2403112" y="1699838"/>
                  <a:pt x="2387008" y="1686509"/>
                  <a:pt x="2377346" y="1681504"/>
                </a:cubicBezTo>
                <a:cubicBezTo>
                  <a:pt x="2358913" y="1671941"/>
                  <a:pt x="2335971" y="1676599"/>
                  <a:pt x="2323732" y="1685865"/>
                </a:cubicBezTo>
                <a:cubicBezTo>
                  <a:pt x="2315556" y="1692059"/>
                  <a:pt x="2307033" y="1693991"/>
                  <a:pt x="2299749" y="1691365"/>
                </a:cubicBezTo>
                <a:cubicBezTo>
                  <a:pt x="2293407" y="1689036"/>
                  <a:pt x="2288501" y="1683288"/>
                  <a:pt x="2286916" y="1676351"/>
                </a:cubicBezTo>
                <a:cubicBezTo>
                  <a:pt x="2284091" y="1664162"/>
                  <a:pt x="2285677" y="1602719"/>
                  <a:pt x="2286767" y="1573385"/>
                </a:cubicBezTo>
                <a:cubicBezTo>
                  <a:pt x="2335277" y="1573286"/>
                  <a:pt x="2381211" y="1572245"/>
                  <a:pt x="2389585" y="1570313"/>
                </a:cubicBezTo>
                <a:cubicBezTo>
                  <a:pt x="2399991" y="1567934"/>
                  <a:pt x="2408612" y="1560501"/>
                  <a:pt x="2412130" y="1550839"/>
                </a:cubicBezTo>
                <a:cubicBezTo>
                  <a:pt x="2416045" y="1540136"/>
                  <a:pt x="2413518" y="1528046"/>
                  <a:pt x="2405094" y="1516847"/>
                </a:cubicBezTo>
                <a:cubicBezTo>
                  <a:pt x="2397464" y="1506788"/>
                  <a:pt x="2393648" y="1487910"/>
                  <a:pt x="2401527" y="1472747"/>
                </a:cubicBezTo>
                <a:cubicBezTo>
                  <a:pt x="2408612" y="1459071"/>
                  <a:pt x="2423626" y="1452332"/>
                  <a:pt x="2444983" y="1452927"/>
                </a:cubicBezTo>
                <a:cubicBezTo>
                  <a:pt x="2458609" y="1452531"/>
                  <a:pt x="2469609" y="1455206"/>
                  <a:pt x="2477587" y="1460756"/>
                </a:cubicBezTo>
                <a:lnTo>
                  <a:pt x="2477587" y="1449211"/>
                </a:lnTo>
                <a:cubicBezTo>
                  <a:pt x="2469709" y="1445197"/>
                  <a:pt x="2459154" y="1442521"/>
                  <a:pt x="2444983" y="1443017"/>
                </a:cubicBezTo>
                <a:cubicBezTo>
                  <a:pt x="2411437" y="1441877"/>
                  <a:pt x="2397860" y="1458278"/>
                  <a:pt x="2392756" y="1468188"/>
                </a:cubicBezTo>
                <a:cubicBezTo>
                  <a:pt x="2382995" y="1486968"/>
                  <a:pt x="2387752" y="1510356"/>
                  <a:pt x="2397166" y="1522843"/>
                </a:cubicBezTo>
                <a:cubicBezTo>
                  <a:pt x="2403558" y="1531267"/>
                  <a:pt x="2405540" y="1539988"/>
                  <a:pt x="2402815" y="1547420"/>
                </a:cubicBezTo>
                <a:cubicBezTo>
                  <a:pt x="2400437" y="1553961"/>
                  <a:pt x="2394540" y="1559015"/>
                  <a:pt x="2387405" y="1560650"/>
                </a:cubicBezTo>
                <a:cubicBezTo>
                  <a:pt x="2379774" y="1562384"/>
                  <a:pt x="2335971" y="1563376"/>
                  <a:pt x="2289046" y="1563524"/>
                </a:cubicBezTo>
                <a:cubicBezTo>
                  <a:pt x="2289839" y="1542168"/>
                  <a:pt x="2292069" y="1472846"/>
                  <a:pt x="2288700" y="1458130"/>
                </a:cubicBezTo>
                <a:cubicBezTo>
                  <a:pt x="2286371" y="1447972"/>
                  <a:pt x="2279037" y="1439499"/>
                  <a:pt x="2269573" y="1436030"/>
                </a:cubicBezTo>
                <a:cubicBezTo>
                  <a:pt x="2259019" y="1432215"/>
                  <a:pt x="2247176" y="1434643"/>
                  <a:pt x="2236225" y="1442967"/>
                </a:cubicBezTo>
                <a:cubicBezTo>
                  <a:pt x="2226414" y="1450350"/>
                  <a:pt x="2207981" y="1454116"/>
                  <a:pt x="2193166" y="1446436"/>
                </a:cubicBezTo>
                <a:cubicBezTo>
                  <a:pt x="2179837" y="1439499"/>
                  <a:pt x="2173147" y="1424931"/>
                  <a:pt x="2173841" y="1403971"/>
                </a:cubicBezTo>
                <a:cubicBezTo>
                  <a:pt x="2173147" y="1383358"/>
                  <a:pt x="2179837" y="1368790"/>
                  <a:pt x="2193166" y="1361853"/>
                </a:cubicBezTo>
                <a:cubicBezTo>
                  <a:pt x="2207981" y="1354172"/>
                  <a:pt x="2226414" y="1357938"/>
                  <a:pt x="2236225" y="1365321"/>
                </a:cubicBezTo>
                <a:cubicBezTo>
                  <a:pt x="2247226" y="1373596"/>
                  <a:pt x="2259019" y="1376074"/>
                  <a:pt x="2269573" y="1372258"/>
                </a:cubicBezTo>
                <a:cubicBezTo>
                  <a:pt x="2279037" y="1368790"/>
                  <a:pt x="2286371" y="1360317"/>
                  <a:pt x="2288700" y="1350109"/>
                </a:cubicBezTo>
                <a:cubicBezTo>
                  <a:pt x="2292119" y="1335145"/>
                  <a:pt x="2289740" y="1263792"/>
                  <a:pt x="2288997" y="1243724"/>
                </a:cubicBezTo>
                <a:cubicBezTo>
                  <a:pt x="2333890" y="1243625"/>
                  <a:pt x="2380170" y="1243674"/>
                  <a:pt x="2387405" y="1245359"/>
                </a:cubicBezTo>
                <a:cubicBezTo>
                  <a:pt x="2394540" y="1246994"/>
                  <a:pt x="2400437" y="1252048"/>
                  <a:pt x="2402815" y="1258589"/>
                </a:cubicBezTo>
                <a:cubicBezTo>
                  <a:pt x="2405540" y="1266021"/>
                  <a:pt x="2403558" y="1274742"/>
                  <a:pt x="2397166" y="1283166"/>
                </a:cubicBezTo>
                <a:cubicBezTo>
                  <a:pt x="2387752" y="1295653"/>
                  <a:pt x="2382995" y="1319041"/>
                  <a:pt x="2392756" y="1337820"/>
                </a:cubicBezTo>
                <a:cubicBezTo>
                  <a:pt x="2397860" y="1347731"/>
                  <a:pt x="2411288" y="1364132"/>
                  <a:pt x="2444685" y="1362992"/>
                </a:cubicBezTo>
                <a:cubicBezTo>
                  <a:pt x="2458956" y="1363488"/>
                  <a:pt x="2469659" y="1360762"/>
                  <a:pt x="2477587" y="1356699"/>
                </a:cubicBezTo>
                <a:lnTo>
                  <a:pt x="2477587" y="1345253"/>
                </a:lnTo>
                <a:cubicBezTo>
                  <a:pt x="2469560" y="1350852"/>
                  <a:pt x="2458460" y="1353478"/>
                  <a:pt x="2444685" y="1353082"/>
                </a:cubicBezTo>
                <a:cubicBezTo>
                  <a:pt x="2423478" y="1353776"/>
                  <a:pt x="2408612" y="1346938"/>
                  <a:pt x="2401527" y="1333262"/>
                </a:cubicBezTo>
                <a:cubicBezTo>
                  <a:pt x="2393648" y="1318099"/>
                  <a:pt x="2397464" y="1299221"/>
                  <a:pt x="2405094" y="1289162"/>
                </a:cubicBezTo>
                <a:cubicBezTo>
                  <a:pt x="2413518" y="1277963"/>
                  <a:pt x="2416045" y="1265873"/>
                  <a:pt x="2412130" y="1255170"/>
                </a:cubicBezTo>
                <a:cubicBezTo>
                  <a:pt x="2408612" y="1245507"/>
                  <a:pt x="2399991" y="1238075"/>
                  <a:pt x="2389585" y="1235696"/>
                </a:cubicBezTo>
                <a:cubicBezTo>
                  <a:pt x="2381657" y="1233863"/>
                  <a:pt x="2345485" y="1233714"/>
                  <a:pt x="2286767" y="1233813"/>
                </a:cubicBezTo>
                <a:cubicBezTo>
                  <a:pt x="2285677" y="1204133"/>
                  <a:pt x="2284141" y="1143978"/>
                  <a:pt x="2286916" y="1131937"/>
                </a:cubicBezTo>
                <a:cubicBezTo>
                  <a:pt x="2288501" y="1125000"/>
                  <a:pt x="2293407" y="1119252"/>
                  <a:pt x="2299749" y="1116923"/>
                </a:cubicBezTo>
                <a:cubicBezTo>
                  <a:pt x="2307033" y="1114297"/>
                  <a:pt x="2315556" y="1116230"/>
                  <a:pt x="2323732" y="1122423"/>
                </a:cubicBezTo>
                <a:cubicBezTo>
                  <a:pt x="2335971" y="1131689"/>
                  <a:pt x="2358913" y="1136347"/>
                  <a:pt x="2377346" y="1126784"/>
                </a:cubicBezTo>
                <a:cubicBezTo>
                  <a:pt x="2387008" y="1121779"/>
                  <a:pt x="2403112" y="1108401"/>
                  <a:pt x="2401973" y="1075895"/>
                </a:cubicBezTo>
                <a:cubicBezTo>
                  <a:pt x="2403112" y="1042994"/>
                  <a:pt x="2387008" y="1029664"/>
                  <a:pt x="2377346" y="1024660"/>
                </a:cubicBezTo>
                <a:cubicBezTo>
                  <a:pt x="2358913" y="1015096"/>
                  <a:pt x="2335971" y="1019754"/>
                  <a:pt x="2323732" y="1029020"/>
                </a:cubicBezTo>
                <a:cubicBezTo>
                  <a:pt x="2315556" y="1035214"/>
                  <a:pt x="2306984" y="1037147"/>
                  <a:pt x="2299749" y="1034520"/>
                </a:cubicBezTo>
                <a:cubicBezTo>
                  <a:pt x="2293407" y="1032191"/>
                  <a:pt x="2288501" y="1026444"/>
                  <a:pt x="2286916" y="1019507"/>
                </a:cubicBezTo>
                <a:cubicBezTo>
                  <a:pt x="2284042" y="1007119"/>
                  <a:pt x="2285727" y="944140"/>
                  <a:pt x="2286817" y="915351"/>
                </a:cubicBezTo>
                <a:cubicBezTo>
                  <a:pt x="2345485" y="915450"/>
                  <a:pt x="2381657" y="915301"/>
                  <a:pt x="2389585" y="913468"/>
                </a:cubicBezTo>
                <a:cubicBezTo>
                  <a:pt x="2399991" y="911089"/>
                  <a:pt x="2408612" y="903657"/>
                  <a:pt x="2412130" y="893994"/>
                </a:cubicBezTo>
                <a:cubicBezTo>
                  <a:pt x="2416045" y="883291"/>
                  <a:pt x="2413518" y="871201"/>
                  <a:pt x="2405094" y="860003"/>
                </a:cubicBezTo>
                <a:cubicBezTo>
                  <a:pt x="2397464" y="849944"/>
                  <a:pt x="2393648" y="831065"/>
                  <a:pt x="2401527" y="815903"/>
                </a:cubicBezTo>
                <a:cubicBezTo>
                  <a:pt x="2408612" y="802226"/>
                  <a:pt x="2423527" y="795389"/>
                  <a:pt x="2444983" y="796082"/>
                </a:cubicBezTo>
                <a:cubicBezTo>
                  <a:pt x="2458560" y="795686"/>
                  <a:pt x="2469560" y="798312"/>
                  <a:pt x="2477587" y="803862"/>
                </a:cubicBezTo>
                <a:lnTo>
                  <a:pt x="2477587" y="792415"/>
                </a:lnTo>
                <a:cubicBezTo>
                  <a:pt x="2469709" y="788402"/>
                  <a:pt x="2459105" y="785726"/>
                  <a:pt x="2444983" y="786172"/>
                </a:cubicBezTo>
                <a:cubicBezTo>
                  <a:pt x="2411586" y="785082"/>
                  <a:pt x="2397860" y="801434"/>
                  <a:pt x="2392756" y="811344"/>
                </a:cubicBezTo>
                <a:cubicBezTo>
                  <a:pt x="2382995" y="830124"/>
                  <a:pt x="2387752" y="853512"/>
                  <a:pt x="2397166" y="865998"/>
                </a:cubicBezTo>
                <a:cubicBezTo>
                  <a:pt x="2403558" y="874422"/>
                  <a:pt x="2405540" y="883143"/>
                  <a:pt x="2402815" y="890575"/>
                </a:cubicBezTo>
                <a:cubicBezTo>
                  <a:pt x="2400437" y="897116"/>
                  <a:pt x="2394540" y="902170"/>
                  <a:pt x="2387405" y="903805"/>
                </a:cubicBezTo>
                <a:cubicBezTo>
                  <a:pt x="2380022" y="905490"/>
                  <a:pt x="2332304" y="905540"/>
                  <a:pt x="2286767" y="905441"/>
                </a:cubicBezTo>
                <a:cubicBezTo>
                  <a:pt x="2285677" y="875760"/>
                  <a:pt x="2284141" y="815556"/>
                  <a:pt x="2286916" y="803515"/>
                </a:cubicBezTo>
                <a:cubicBezTo>
                  <a:pt x="2288501" y="796578"/>
                  <a:pt x="2293407" y="790830"/>
                  <a:pt x="2299749" y="788501"/>
                </a:cubicBezTo>
                <a:cubicBezTo>
                  <a:pt x="2307033" y="785875"/>
                  <a:pt x="2315556" y="787807"/>
                  <a:pt x="2323732" y="794001"/>
                </a:cubicBezTo>
                <a:cubicBezTo>
                  <a:pt x="2335971" y="803267"/>
                  <a:pt x="2358913" y="807925"/>
                  <a:pt x="2377346" y="798362"/>
                </a:cubicBezTo>
                <a:cubicBezTo>
                  <a:pt x="2387008" y="793357"/>
                  <a:pt x="2403112" y="779978"/>
                  <a:pt x="2401973" y="747473"/>
                </a:cubicBezTo>
                <a:cubicBezTo>
                  <a:pt x="2403112" y="714571"/>
                  <a:pt x="2387008" y="701242"/>
                  <a:pt x="2377346" y="696237"/>
                </a:cubicBezTo>
                <a:cubicBezTo>
                  <a:pt x="2358913" y="686674"/>
                  <a:pt x="2335971" y="691332"/>
                  <a:pt x="2323732" y="700598"/>
                </a:cubicBezTo>
                <a:cubicBezTo>
                  <a:pt x="2315556" y="706792"/>
                  <a:pt x="2307033" y="708724"/>
                  <a:pt x="2299749" y="706098"/>
                </a:cubicBezTo>
                <a:cubicBezTo>
                  <a:pt x="2293407" y="703769"/>
                  <a:pt x="2288501" y="698021"/>
                  <a:pt x="2286916" y="691084"/>
                </a:cubicBezTo>
                <a:cubicBezTo>
                  <a:pt x="2284091" y="678845"/>
                  <a:pt x="2285677" y="617402"/>
                  <a:pt x="2286767" y="588118"/>
                </a:cubicBezTo>
                <a:cubicBezTo>
                  <a:pt x="2335277" y="588019"/>
                  <a:pt x="2381211" y="586978"/>
                  <a:pt x="2389585" y="585046"/>
                </a:cubicBezTo>
                <a:cubicBezTo>
                  <a:pt x="2399991" y="582667"/>
                  <a:pt x="2408612" y="575185"/>
                  <a:pt x="2412130" y="565572"/>
                </a:cubicBezTo>
                <a:cubicBezTo>
                  <a:pt x="2416045" y="554869"/>
                  <a:pt x="2413518" y="542779"/>
                  <a:pt x="2405094" y="531580"/>
                </a:cubicBezTo>
                <a:cubicBezTo>
                  <a:pt x="2397464" y="521522"/>
                  <a:pt x="2393648" y="502643"/>
                  <a:pt x="2401527" y="487480"/>
                </a:cubicBezTo>
                <a:cubicBezTo>
                  <a:pt x="2408612" y="473804"/>
                  <a:pt x="2423527" y="466966"/>
                  <a:pt x="2444983" y="467660"/>
                </a:cubicBezTo>
                <a:cubicBezTo>
                  <a:pt x="2458560" y="467214"/>
                  <a:pt x="2469609" y="469890"/>
                  <a:pt x="2477587" y="475489"/>
                </a:cubicBezTo>
                <a:lnTo>
                  <a:pt x="2477587" y="463993"/>
                </a:lnTo>
                <a:cubicBezTo>
                  <a:pt x="2469709" y="459980"/>
                  <a:pt x="2459105" y="457304"/>
                  <a:pt x="2444983" y="457750"/>
                </a:cubicBezTo>
                <a:cubicBezTo>
                  <a:pt x="2411586" y="456610"/>
                  <a:pt x="2397860" y="473011"/>
                  <a:pt x="2392756" y="482922"/>
                </a:cubicBezTo>
                <a:cubicBezTo>
                  <a:pt x="2382995" y="501701"/>
                  <a:pt x="2387752" y="525089"/>
                  <a:pt x="2397166" y="537576"/>
                </a:cubicBezTo>
                <a:cubicBezTo>
                  <a:pt x="2403558" y="546000"/>
                  <a:pt x="2405540" y="554721"/>
                  <a:pt x="2402815" y="562153"/>
                </a:cubicBezTo>
                <a:cubicBezTo>
                  <a:pt x="2400437" y="568694"/>
                  <a:pt x="2394540" y="573748"/>
                  <a:pt x="2387405" y="575383"/>
                </a:cubicBezTo>
                <a:cubicBezTo>
                  <a:pt x="2379774" y="577118"/>
                  <a:pt x="2335971" y="578059"/>
                  <a:pt x="2289046" y="578208"/>
                </a:cubicBezTo>
                <a:cubicBezTo>
                  <a:pt x="2289839" y="556901"/>
                  <a:pt x="2292069" y="487579"/>
                  <a:pt x="2288700" y="472863"/>
                </a:cubicBezTo>
                <a:cubicBezTo>
                  <a:pt x="2286371" y="462705"/>
                  <a:pt x="2279037" y="454232"/>
                  <a:pt x="2269573" y="450763"/>
                </a:cubicBezTo>
                <a:cubicBezTo>
                  <a:pt x="2259068" y="446898"/>
                  <a:pt x="2247176" y="449376"/>
                  <a:pt x="2236225" y="457651"/>
                </a:cubicBezTo>
                <a:cubicBezTo>
                  <a:pt x="2226414" y="465083"/>
                  <a:pt x="2207981" y="468849"/>
                  <a:pt x="2193166" y="461119"/>
                </a:cubicBezTo>
                <a:cubicBezTo>
                  <a:pt x="2179837" y="454232"/>
                  <a:pt x="2173147" y="439664"/>
                  <a:pt x="2173841" y="418704"/>
                </a:cubicBezTo>
                <a:cubicBezTo>
                  <a:pt x="2173147" y="398091"/>
                  <a:pt x="2179837" y="383523"/>
                  <a:pt x="2193166" y="376586"/>
                </a:cubicBezTo>
                <a:cubicBezTo>
                  <a:pt x="2207981" y="368905"/>
                  <a:pt x="2226414" y="372622"/>
                  <a:pt x="2236225" y="380054"/>
                </a:cubicBezTo>
                <a:cubicBezTo>
                  <a:pt x="2247226" y="388329"/>
                  <a:pt x="2259019" y="390807"/>
                  <a:pt x="2269573" y="386991"/>
                </a:cubicBezTo>
                <a:cubicBezTo>
                  <a:pt x="2279037" y="383523"/>
                  <a:pt x="2286371" y="375050"/>
                  <a:pt x="2288700" y="364842"/>
                </a:cubicBezTo>
                <a:cubicBezTo>
                  <a:pt x="2292119" y="349878"/>
                  <a:pt x="2289740" y="278525"/>
                  <a:pt x="2288997" y="258457"/>
                </a:cubicBezTo>
                <a:cubicBezTo>
                  <a:pt x="2333890" y="258358"/>
                  <a:pt x="2380170" y="258407"/>
                  <a:pt x="2387405" y="260092"/>
                </a:cubicBezTo>
                <a:cubicBezTo>
                  <a:pt x="2394540" y="261727"/>
                  <a:pt x="2400437" y="266781"/>
                  <a:pt x="2402815" y="273272"/>
                </a:cubicBezTo>
                <a:cubicBezTo>
                  <a:pt x="2405540" y="280755"/>
                  <a:pt x="2403558" y="289475"/>
                  <a:pt x="2397166" y="297899"/>
                </a:cubicBezTo>
                <a:cubicBezTo>
                  <a:pt x="2387752" y="310386"/>
                  <a:pt x="2382995" y="333774"/>
                  <a:pt x="2392756" y="352554"/>
                </a:cubicBezTo>
                <a:close/>
                <a:moveTo>
                  <a:pt x="1629278" y="258407"/>
                </a:moveTo>
                <a:cubicBezTo>
                  <a:pt x="1668522" y="258407"/>
                  <a:pt x="1705091" y="258605"/>
                  <a:pt x="1711483" y="260092"/>
                </a:cubicBezTo>
                <a:cubicBezTo>
                  <a:pt x="1718618" y="261727"/>
                  <a:pt x="1724515" y="266781"/>
                  <a:pt x="1726893" y="273272"/>
                </a:cubicBezTo>
                <a:cubicBezTo>
                  <a:pt x="1729618" y="280755"/>
                  <a:pt x="1727587" y="289475"/>
                  <a:pt x="1721244" y="297899"/>
                </a:cubicBezTo>
                <a:cubicBezTo>
                  <a:pt x="1711830" y="310386"/>
                  <a:pt x="1707023" y="333774"/>
                  <a:pt x="1716785" y="352554"/>
                </a:cubicBezTo>
                <a:cubicBezTo>
                  <a:pt x="1721938" y="362414"/>
                  <a:pt x="1735366" y="378815"/>
                  <a:pt x="1768714" y="377725"/>
                </a:cubicBezTo>
                <a:cubicBezTo>
                  <a:pt x="1802309" y="378766"/>
                  <a:pt x="1815837" y="362414"/>
                  <a:pt x="1820990" y="352554"/>
                </a:cubicBezTo>
                <a:cubicBezTo>
                  <a:pt x="1830752" y="333774"/>
                  <a:pt x="1825995" y="310386"/>
                  <a:pt x="1816531" y="297899"/>
                </a:cubicBezTo>
                <a:cubicBezTo>
                  <a:pt x="1810188" y="289475"/>
                  <a:pt x="1808156" y="280755"/>
                  <a:pt x="1810882" y="273272"/>
                </a:cubicBezTo>
                <a:cubicBezTo>
                  <a:pt x="1813260" y="266781"/>
                  <a:pt x="1819206" y="261727"/>
                  <a:pt x="1826292" y="260092"/>
                </a:cubicBezTo>
                <a:cubicBezTo>
                  <a:pt x="1833328" y="258457"/>
                  <a:pt x="1876883" y="258358"/>
                  <a:pt x="1920389" y="258457"/>
                </a:cubicBezTo>
                <a:cubicBezTo>
                  <a:pt x="1919646" y="278475"/>
                  <a:pt x="1917267" y="349878"/>
                  <a:pt x="1920686" y="364842"/>
                </a:cubicBezTo>
                <a:cubicBezTo>
                  <a:pt x="1923015" y="375050"/>
                  <a:pt x="1930349" y="383523"/>
                  <a:pt x="1939813" y="386991"/>
                </a:cubicBezTo>
                <a:cubicBezTo>
                  <a:pt x="1950367" y="390807"/>
                  <a:pt x="1962210" y="388329"/>
                  <a:pt x="1973160" y="380054"/>
                </a:cubicBezTo>
                <a:cubicBezTo>
                  <a:pt x="1983021" y="372622"/>
                  <a:pt x="2001454" y="368905"/>
                  <a:pt x="2016270" y="376586"/>
                </a:cubicBezTo>
                <a:cubicBezTo>
                  <a:pt x="2029599" y="383523"/>
                  <a:pt x="2036239" y="398091"/>
                  <a:pt x="2035545" y="419051"/>
                </a:cubicBezTo>
                <a:cubicBezTo>
                  <a:pt x="2036239" y="439664"/>
                  <a:pt x="2029599" y="454232"/>
                  <a:pt x="2016270" y="461119"/>
                </a:cubicBezTo>
                <a:cubicBezTo>
                  <a:pt x="2001454" y="468849"/>
                  <a:pt x="1983021" y="465083"/>
                  <a:pt x="1973160" y="457651"/>
                </a:cubicBezTo>
                <a:cubicBezTo>
                  <a:pt x="1962210" y="449376"/>
                  <a:pt x="1950367" y="446898"/>
                  <a:pt x="1939813" y="450763"/>
                </a:cubicBezTo>
                <a:cubicBezTo>
                  <a:pt x="1930349" y="454182"/>
                  <a:pt x="1923015" y="462705"/>
                  <a:pt x="1920686" y="472863"/>
                </a:cubicBezTo>
                <a:cubicBezTo>
                  <a:pt x="1917317" y="487579"/>
                  <a:pt x="1919547" y="556851"/>
                  <a:pt x="1920339" y="578208"/>
                </a:cubicBezTo>
                <a:cubicBezTo>
                  <a:pt x="1875100" y="578009"/>
                  <a:pt x="1833725" y="577068"/>
                  <a:pt x="1826292" y="575383"/>
                </a:cubicBezTo>
                <a:cubicBezTo>
                  <a:pt x="1819157" y="573748"/>
                  <a:pt x="1813260" y="568694"/>
                  <a:pt x="1810882" y="562153"/>
                </a:cubicBezTo>
                <a:cubicBezTo>
                  <a:pt x="1808156" y="554721"/>
                  <a:pt x="1810188" y="546000"/>
                  <a:pt x="1816531" y="537576"/>
                </a:cubicBezTo>
                <a:cubicBezTo>
                  <a:pt x="1825995" y="525089"/>
                  <a:pt x="1830752" y="501701"/>
                  <a:pt x="1820990" y="482922"/>
                </a:cubicBezTo>
                <a:cubicBezTo>
                  <a:pt x="1815837" y="473011"/>
                  <a:pt x="1802309" y="456610"/>
                  <a:pt x="1769061" y="457750"/>
                </a:cubicBezTo>
                <a:cubicBezTo>
                  <a:pt x="1735664" y="456610"/>
                  <a:pt x="1721938" y="473011"/>
                  <a:pt x="1716785" y="482922"/>
                </a:cubicBezTo>
                <a:cubicBezTo>
                  <a:pt x="1707023" y="501701"/>
                  <a:pt x="1711830" y="525089"/>
                  <a:pt x="1721244" y="537576"/>
                </a:cubicBezTo>
                <a:cubicBezTo>
                  <a:pt x="1727587" y="546000"/>
                  <a:pt x="1729618" y="554721"/>
                  <a:pt x="1726893" y="562153"/>
                </a:cubicBezTo>
                <a:cubicBezTo>
                  <a:pt x="1724515" y="568694"/>
                  <a:pt x="1718618" y="573748"/>
                  <a:pt x="1711483" y="575383"/>
                </a:cubicBezTo>
                <a:cubicBezTo>
                  <a:pt x="1705091" y="576820"/>
                  <a:pt x="1668572" y="577068"/>
                  <a:pt x="1629377" y="577018"/>
                </a:cubicBezTo>
                <a:cubicBezTo>
                  <a:pt x="1630170" y="554374"/>
                  <a:pt x="1632251" y="487332"/>
                  <a:pt x="1628981" y="472863"/>
                </a:cubicBezTo>
                <a:cubicBezTo>
                  <a:pt x="1626652" y="462705"/>
                  <a:pt x="1619318" y="454232"/>
                  <a:pt x="1609854" y="450763"/>
                </a:cubicBezTo>
                <a:cubicBezTo>
                  <a:pt x="1599300" y="446898"/>
                  <a:pt x="1587457" y="449376"/>
                  <a:pt x="1576507" y="457651"/>
                </a:cubicBezTo>
                <a:cubicBezTo>
                  <a:pt x="1566696" y="465083"/>
                  <a:pt x="1548263" y="468849"/>
                  <a:pt x="1533447" y="461119"/>
                </a:cubicBezTo>
                <a:cubicBezTo>
                  <a:pt x="1520118" y="454232"/>
                  <a:pt x="1513429" y="439664"/>
                  <a:pt x="1514122" y="418704"/>
                </a:cubicBezTo>
                <a:cubicBezTo>
                  <a:pt x="1513429" y="398091"/>
                  <a:pt x="1520118" y="383523"/>
                  <a:pt x="1533447" y="376586"/>
                </a:cubicBezTo>
                <a:cubicBezTo>
                  <a:pt x="1548213" y="368905"/>
                  <a:pt x="1566696" y="372622"/>
                  <a:pt x="1576507" y="380054"/>
                </a:cubicBezTo>
                <a:cubicBezTo>
                  <a:pt x="1587457" y="388329"/>
                  <a:pt x="1599300" y="390807"/>
                  <a:pt x="1609854" y="386991"/>
                </a:cubicBezTo>
                <a:cubicBezTo>
                  <a:pt x="1619318" y="383523"/>
                  <a:pt x="1626652" y="375050"/>
                  <a:pt x="1628981" y="364842"/>
                </a:cubicBezTo>
                <a:cubicBezTo>
                  <a:pt x="1632400" y="349878"/>
                  <a:pt x="1630021" y="278475"/>
                  <a:pt x="1629278" y="258407"/>
                </a:cubicBezTo>
                <a:close/>
                <a:moveTo>
                  <a:pt x="1807710" y="747126"/>
                </a:moveTo>
                <a:cubicBezTo>
                  <a:pt x="1806620" y="779978"/>
                  <a:pt x="1822675" y="793357"/>
                  <a:pt x="1832387" y="798362"/>
                </a:cubicBezTo>
                <a:cubicBezTo>
                  <a:pt x="1850820" y="807925"/>
                  <a:pt x="1873762" y="803267"/>
                  <a:pt x="1885951" y="794001"/>
                </a:cubicBezTo>
                <a:cubicBezTo>
                  <a:pt x="1894176" y="787807"/>
                  <a:pt x="1902650" y="785825"/>
                  <a:pt x="1909934" y="788501"/>
                </a:cubicBezTo>
                <a:cubicBezTo>
                  <a:pt x="1916276" y="790830"/>
                  <a:pt x="1921231" y="796578"/>
                  <a:pt x="1922817" y="803515"/>
                </a:cubicBezTo>
                <a:cubicBezTo>
                  <a:pt x="1925592" y="815556"/>
                  <a:pt x="1924056" y="875760"/>
                  <a:pt x="1922965" y="905441"/>
                </a:cubicBezTo>
                <a:cubicBezTo>
                  <a:pt x="1878618" y="905540"/>
                  <a:pt x="1833477" y="905441"/>
                  <a:pt x="1826292" y="903805"/>
                </a:cubicBezTo>
                <a:cubicBezTo>
                  <a:pt x="1819206" y="902170"/>
                  <a:pt x="1813260" y="897116"/>
                  <a:pt x="1810882" y="890575"/>
                </a:cubicBezTo>
                <a:cubicBezTo>
                  <a:pt x="1808156" y="883143"/>
                  <a:pt x="1810188" y="874422"/>
                  <a:pt x="1816531" y="865998"/>
                </a:cubicBezTo>
                <a:cubicBezTo>
                  <a:pt x="1825995" y="853512"/>
                  <a:pt x="1830752" y="830124"/>
                  <a:pt x="1820990" y="811344"/>
                </a:cubicBezTo>
                <a:cubicBezTo>
                  <a:pt x="1815837" y="801434"/>
                  <a:pt x="1802309" y="785082"/>
                  <a:pt x="1769061" y="786172"/>
                </a:cubicBezTo>
                <a:cubicBezTo>
                  <a:pt x="1735664" y="785082"/>
                  <a:pt x="1721938" y="801434"/>
                  <a:pt x="1716785" y="811344"/>
                </a:cubicBezTo>
                <a:cubicBezTo>
                  <a:pt x="1707023" y="830124"/>
                  <a:pt x="1711830" y="853512"/>
                  <a:pt x="1721244" y="865998"/>
                </a:cubicBezTo>
                <a:cubicBezTo>
                  <a:pt x="1727587" y="874422"/>
                  <a:pt x="1729618" y="883143"/>
                  <a:pt x="1726893" y="890575"/>
                </a:cubicBezTo>
                <a:cubicBezTo>
                  <a:pt x="1724515" y="897116"/>
                  <a:pt x="1718618" y="902170"/>
                  <a:pt x="1711483" y="903805"/>
                </a:cubicBezTo>
                <a:cubicBezTo>
                  <a:pt x="1704744" y="905342"/>
                  <a:pt x="1669712" y="906283"/>
                  <a:pt x="1629328" y="906580"/>
                </a:cubicBezTo>
                <a:cubicBezTo>
                  <a:pt x="1630121" y="885125"/>
                  <a:pt x="1632350" y="816002"/>
                  <a:pt x="1628981" y="801285"/>
                </a:cubicBezTo>
                <a:cubicBezTo>
                  <a:pt x="1626652" y="791127"/>
                  <a:pt x="1619318" y="782654"/>
                  <a:pt x="1609854" y="779185"/>
                </a:cubicBezTo>
                <a:cubicBezTo>
                  <a:pt x="1599300" y="775370"/>
                  <a:pt x="1587457" y="777798"/>
                  <a:pt x="1576507" y="786073"/>
                </a:cubicBezTo>
                <a:cubicBezTo>
                  <a:pt x="1566696" y="793506"/>
                  <a:pt x="1548263" y="797271"/>
                  <a:pt x="1533447" y="789542"/>
                </a:cubicBezTo>
                <a:cubicBezTo>
                  <a:pt x="1520118" y="782654"/>
                  <a:pt x="1513429" y="768086"/>
                  <a:pt x="1514122" y="747126"/>
                </a:cubicBezTo>
                <a:cubicBezTo>
                  <a:pt x="1513429" y="726513"/>
                  <a:pt x="1520118" y="711945"/>
                  <a:pt x="1533447" y="705008"/>
                </a:cubicBezTo>
                <a:cubicBezTo>
                  <a:pt x="1548263" y="697328"/>
                  <a:pt x="1566696" y="701044"/>
                  <a:pt x="1576507" y="708476"/>
                </a:cubicBezTo>
                <a:cubicBezTo>
                  <a:pt x="1587457" y="716751"/>
                  <a:pt x="1599300" y="719229"/>
                  <a:pt x="1609854" y="715414"/>
                </a:cubicBezTo>
                <a:cubicBezTo>
                  <a:pt x="1619318" y="711945"/>
                  <a:pt x="1626652" y="703472"/>
                  <a:pt x="1628981" y="693264"/>
                </a:cubicBezTo>
                <a:cubicBezTo>
                  <a:pt x="1632400" y="678350"/>
                  <a:pt x="1630021" y="607096"/>
                  <a:pt x="1629278" y="586929"/>
                </a:cubicBezTo>
                <a:cubicBezTo>
                  <a:pt x="1677095" y="586929"/>
                  <a:pt x="1706577" y="586681"/>
                  <a:pt x="1713663" y="585046"/>
                </a:cubicBezTo>
                <a:cubicBezTo>
                  <a:pt x="1724069" y="582667"/>
                  <a:pt x="1732691" y="575185"/>
                  <a:pt x="1736209" y="565572"/>
                </a:cubicBezTo>
                <a:cubicBezTo>
                  <a:pt x="1740123" y="554869"/>
                  <a:pt x="1737596" y="542779"/>
                  <a:pt x="1729123" y="531580"/>
                </a:cubicBezTo>
                <a:cubicBezTo>
                  <a:pt x="1721542" y="521522"/>
                  <a:pt x="1717726" y="502643"/>
                  <a:pt x="1725605" y="487480"/>
                </a:cubicBezTo>
                <a:cubicBezTo>
                  <a:pt x="1732691" y="473804"/>
                  <a:pt x="1747605" y="466966"/>
                  <a:pt x="1769061" y="467660"/>
                </a:cubicBezTo>
                <a:cubicBezTo>
                  <a:pt x="1790169" y="466966"/>
                  <a:pt x="1805084" y="473804"/>
                  <a:pt x="1812170" y="487480"/>
                </a:cubicBezTo>
                <a:cubicBezTo>
                  <a:pt x="1820049" y="502643"/>
                  <a:pt x="1816233" y="521522"/>
                  <a:pt x="1808652" y="531580"/>
                </a:cubicBezTo>
                <a:cubicBezTo>
                  <a:pt x="1800179" y="542779"/>
                  <a:pt x="1797652" y="554869"/>
                  <a:pt x="1801566" y="565572"/>
                </a:cubicBezTo>
                <a:cubicBezTo>
                  <a:pt x="1805084" y="575185"/>
                  <a:pt x="1813706" y="582667"/>
                  <a:pt x="1824112" y="585046"/>
                </a:cubicBezTo>
                <a:cubicBezTo>
                  <a:pt x="1832288" y="586929"/>
                  <a:pt x="1875942" y="587920"/>
                  <a:pt x="1922916" y="588118"/>
                </a:cubicBezTo>
                <a:cubicBezTo>
                  <a:pt x="1924006" y="617402"/>
                  <a:pt x="1925592" y="678845"/>
                  <a:pt x="1922817" y="691084"/>
                </a:cubicBezTo>
                <a:cubicBezTo>
                  <a:pt x="1921231" y="698021"/>
                  <a:pt x="1916276" y="703769"/>
                  <a:pt x="1909934" y="706098"/>
                </a:cubicBezTo>
                <a:cubicBezTo>
                  <a:pt x="1902650" y="708724"/>
                  <a:pt x="1894176" y="706792"/>
                  <a:pt x="1885951" y="700598"/>
                </a:cubicBezTo>
                <a:cubicBezTo>
                  <a:pt x="1873762" y="691332"/>
                  <a:pt x="1850770" y="686674"/>
                  <a:pt x="1832387" y="696237"/>
                </a:cubicBezTo>
                <a:cubicBezTo>
                  <a:pt x="1822675" y="701242"/>
                  <a:pt x="1806620" y="714571"/>
                  <a:pt x="1807710" y="747126"/>
                </a:cubicBezTo>
                <a:close/>
                <a:moveTo>
                  <a:pt x="1807710" y="1732393"/>
                </a:moveTo>
                <a:cubicBezTo>
                  <a:pt x="1806620" y="1765295"/>
                  <a:pt x="1822675" y="1778624"/>
                  <a:pt x="1832387" y="1783628"/>
                </a:cubicBezTo>
                <a:cubicBezTo>
                  <a:pt x="1850820" y="1793192"/>
                  <a:pt x="1873762" y="1788534"/>
                  <a:pt x="1885951" y="1779268"/>
                </a:cubicBezTo>
                <a:cubicBezTo>
                  <a:pt x="1894176" y="1773074"/>
                  <a:pt x="1902650" y="1771142"/>
                  <a:pt x="1909934" y="1773768"/>
                </a:cubicBezTo>
                <a:cubicBezTo>
                  <a:pt x="1916276" y="1776097"/>
                  <a:pt x="1921231" y="1781845"/>
                  <a:pt x="1922817" y="1788782"/>
                </a:cubicBezTo>
                <a:cubicBezTo>
                  <a:pt x="1925592" y="1800872"/>
                  <a:pt x="1924056" y="1861027"/>
                  <a:pt x="1922965" y="1890708"/>
                </a:cubicBezTo>
                <a:cubicBezTo>
                  <a:pt x="1878618" y="1890807"/>
                  <a:pt x="1833477" y="1890708"/>
                  <a:pt x="1826292" y="1889072"/>
                </a:cubicBezTo>
                <a:cubicBezTo>
                  <a:pt x="1819206" y="1887437"/>
                  <a:pt x="1813260" y="1882383"/>
                  <a:pt x="1810882" y="1875892"/>
                </a:cubicBezTo>
                <a:cubicBezTo>
                  <a:pt x="1808156" y="1868410"/>
                  <a:pt x="1810188" y="1859689"/>
                  <a:pt x="1816531" y="1851265"/>
                </a:cubicBezTo>
                <a:cubicBezTo>
                  <a:pt x="1825995" y="1838778"/>
                  <a:pt x="1830752" y="1815390"/>
                  <a:pt x="1820990" y="1796611"/>
                </a:cubicBezTo>
                <a:cubicBezTo>
                  <a:pt x="1815837" y="1786750"/>
                  <a:pt x="1802458" y="1770299"/>
                  <a:pt x="1769061" y="1771439"/>
                </a:cubicBezTo>
                <a:cubicBezTo>
                  <a:pt x="1735465" y="1770299"/>
                  <a:pt x="1721938" y="1786750"/>
                  <a:pt x="1716785" y="1796611"/>
                </a:cubicBezTo>
                <a:cubicBezTo>
                  <a:pt x="1707023" y="1815390"/>
                  <a:pt x="1711830" y="1838778"/>
                  <a:pt x="1721244" y="1851265"/>
                </a:cubicBezTo>
                <a:cubicBezTo>
                  <a:pt x="1727587" y="1859689"/>
                  <a:pt x="1729618" y="1868410"/>
                  <a:pt x="1726893" y="1875892"/>
                </a:cubicBezTo>
                <a:cubicBezTo>
                  <a:pt x="1724515" y="1882383"/>
                  <a:pt x="1718618" y="1887437"/>
                  <a:pt x="1711483" y="1889072"/>
                </a:cubicBezTo>
                <a:cubicBezTo>
                  <a:pt x="1704744" y="1890608"/>
                  <a:pt x="1669712" y="1891550"/>
                  <a:pt x="1629328" y="1891847"/>
                </a:cubicBezTo>
                <a:cubicBezTo>
                  <a:pt x="1630121" y="1870392"/>
                  <a:pt x="1632350" y="1801269"/>
                  <a:pt x="1628981" y="1786602"/>
                </a:cubicBezTo>
                <a:cubicBezTo>
                  <a:pt x="1626652" y="1776394"/>
                  <a:pt x="1619318" y="1767921"/>
                  <a:pt x="1609854" y="1764452"/>
                </a:cubicBezTo>
                <a:cubicBezTo>
                  <a:pt x="1599300" y="1760637"/>
                  <a:pt x="1587457" y="1763065"/>
                  <a:pt x="1576507" y="1771389"/>
                </a:cubicBezTo>
                <a:cubicBezTo>
                  <a:pt x="1566696" y="1778773"/>
                  <a:pt x="1548263" y="1782538"/>
                  <a:pt x="1533447" y="1774858"/>
                </a:cubicBezTo>
                <a:cubicBezTo>
                  <a:pt x="1520118" y="1767921"/>
                  <a:pt x="1513429" y="1753353"/>
                  <a:pt x="1514122" y="1732393"/>
                </a:cubicBezTo>
                <a:cubicBezTo>
                  <a:pt x="1513429" y="1711780"/>
                  <a:pt x="1520118" y="1697212"/>
                  <a:pt x="1533447" y="1690275"/>
                </a:cubicBezTo>
                <a:cubicBezTo>
                  <a:pt x="1548213" y="1682595"/>
                  <a:pt x="1566696" y="1686360"/>
                  <a:pt x="1576507" y="1693743"/>
                </a:cubicBezTo>
                <a:cubicBezTo>
                  <a:pt x="1587457" y="1702068"/>
                  <a:pt x="1599300" y="1704496"/>
                  <a:pt x="1609854" y="1700681"/>
                </a:cubicBezTo>
                <a:cubicBezTo>
                  <a:pt x="1619318" y="1697212"/>
                  <a:pt x="1626652" y="1688739"/>
                  <a:pt x="1628981" y="1678531"/>
                </a:cubicBezTo>
                <a:cubicBezTo>
                  <a:pt x="1632400" y="1663617"/>
                  <a:pt x="1630021" y="1592363"/>
                  <a:pt x="1629278" y="1572196"/>
                </a:cubicBezTo>
                <a:cubicBezTo>
                  <a:pt x="1677095" y="1572245"/>
                  <a:pt x="1706577" y="1571948"/>
                  <a:pt x="1713663" y="1570313"/>
                </a:cubicBezTo>
                <a:cubicBezTo>
                  <a:pt x="1724069" y="1567934"/>
                  <a:pt x="1732691" y="1560501"/>
                  <a:pt x="1736209" y="1550839"/>
                </a:cubicBezTo>
                <a:cubicBezTo>
                  <a:pt x="1740123" y="1540136"/>
                  <a:pt x="1737596" y="1528046"/>
                  <a:pt x="1729123" y="1516847"/>
                </a:cubicBezTo>
                <a:cubicBezTo>
                  <a:pt x="1721542" y="1506788"/>
                  <a:pt x="1717726" y="1487910"/>
                  <a:pt x="1725605" y="1472747"/>
                </a:cubicBezTo>
                <a:cubicBezTo>
                  <a:pt x="1732691" y="1459071"/>
                  <a:pt x="1747704" y="1452332"/>
                  <a:pt x="1769061" y="1452927"/>
                </a:cubicBezTo>
                <a:cubicBezTo>
                  <a:pt x="1790169" y="1452184"/>
                  <a:pt x="1805084" y="1459071"/>
                  <a:pt x="1812170" y="1472747"/>
                </a:cubicBezTo>
                <a:cubicBezTo>
                  <a:pt x="1820049" y="1487910"/>
                  <a:pt x="1816233" y="1506788"/>
                  <a:pt x="1808652" y="1516847"/>
                </a:cubicBezTo>
                <a:cubicBezTo>
                  <a:pt x="1800179" y="1528046"/>
                  <a:pt x="1797652" y="1540136"/>
                  <a:pt x="1801566" y="1550839"/>
                </a:cubicBezTo>
                <a:cubicBezTo>
                  <a:pt x="1805084" y="1560501"/>
                  <a:pt x="1813706" y="1567934"/>
                  <a:pt x="1824112" y="1570313"/>
                </a:cubicBezTo>
                <a:cubicBezTo>
                  <a:pt x="1832288" y="1572196"/>
                  <a:pt x="1875942" y="1573236"/>
                  <a:pt x="1922916" y="1573385"/>
                </a:cubicBezTo>
                <a:cubicBezTo>
                  <a:pt x="1924006" y="1602669"/>
                  <a:pt x="1925592" y="1664162"/>
                  <a:pt x="1922817" y="1676351"/>
                </a:cubicBezTo>
                <a:cubicBezTo>
                  <a:pt x="1921231" y="1683288"/>
                  <a:pt x="1916276" y="1689036"/>
                  <a:pt x="1909934" y="1691365"/>
                </a:cubicBezTo>
                <a:cubicBezTo>
                  <a:pt x="1902699" y="1693991"/>
                  <a:pt x="1894176" y="1692059"/>
                  <a:pt x="1885951" y="1685865"/>
                </a:cubicBezTo>
                <a:cubicBezTo>
                  <a:pt x="1873762" y="1676599"/>
                  <a:pt x="1850770" y="1671941"/>
                  <a:pt x="1832387" y="1681504"/>
                </a:cubicBezTo>
                <a:cubicBezTo>
                  <a:pt x="1822675" y="1686509"/>
                  <a:pt x="1806620" y="1699838"/>
                  <a:pt x="1807710" y="1732393"/>
                </a:cubicBezTo>
                <a:close/>
                <a:moveTo>
                  <a:pt x="1483054" y="1796611"/>
                </a:moveTo>
                <a:cubicBezTo>
                  <a:pt x="1477901" y="1786750"/>
                  <a:pt x="1464472" y="1770299"/>
                  <a:pt x="1431125" y="1771439"/>
                </a:cubicBezTo>
                <a:cubicBezTo>
                  <a:pt x="1397579" y="1770250"/>
                  <a:pt x="1383952" y="1786701"/>
                  <a:pt x="1378849" y="1796611"/>
                </a:cubicBezTo>
                <a:cubicBezTo>
                  <a:pt x="1369087" y="1815390"/>
                  <a:pt x="1373844" y="1838778"/>
                  <a:pt x="1383308" y="1851265"/>
                </a:cubicBezTo>
                <a:cubicBezTo>
                  <a:pt x="1389651" y="1859689"/>
                  <a:pt x="1391682" y="1868410"/>
                  <a:pt x="1388957" y="1875892"/>
                </a:cubicBezTo>
                <a:cubicBezTo>
                  <a:pt x="1386579" y="1882383"/>
                  <a:pt x="1380633" y="1887437"/>
                  <a:pt x="1373497" y="1889072"/>
                </a:cubicBezTo>
                <a:cubicBezTo>
                  <a:pt x="1365569" y="1890906"/>
                  <a:pt x="1310518" y="1890757"/>
                  <a:pt x="1262008" y="1890708"/>
                </a:cubicBezTo>
                <a:cubicBezTo>
                  <a:pt x="1242535" y="1890658"/>
                  <a:pt x="1225340" y="1890608"/>
                  <a:pt x="1210525" y="1890658"/>
                </a:cubicBezTo>
                <a:cubicBezTo>
                  <a:pt x="1209484" y="1860977"/>
                  <a:pt x="1207948" y="1800823"/>
                  <a:pt x="1210674" y="1788782"/>
                </a:cubicBezTo>
                <a:cubicBezTo>
                  <a:pt x="1212259" y="1781845"/>
                  <a:pt x="1217214" y="1776097"/>
                  <a:pt x="1223557" y="1773768"/>
                </a:cubicBezTo>
                <a:cubicBezTo>
                  <a:pt x="1230791" y="1771142"/>
                  <a:pt x="1239314" y="1773074"/>
                  <a:pt x="1247539" y="1779268"/>
                </a:cubicBezTo>
                <a:cubicBezTo>
                  <a:pt x="1259778" y="1788534"/>
                  <a:pt x="1282720" y="1793192"/>
                  <a:pt x="1301153" y="1783628"/>
                </a:cubicBezTo>
                <a:cubicBezTo>
                  <a:pt x="1310816" y="1778624"/>
                  <a:pt x="1326920" y="1765295"/>
                  <a:pt x="1325780" y="1732740"/>
                </a:cubicBezTo>
                <a:cubicBezTo>
                  <a:pt x="1326920" y="1699838"/>
                  <a:pt x="1310816" y="1686509"/>
                  <a:pt x="1301153" y="1681504"/>
                </a:cubicBezTo>
                <a:cubicBezTo>
                  <a:pt x="1282720" y="1671941"/>
                  <a:pt x="1259778" y="1676599"/>
                  <a:pt x="1247539" y="1685865"/>
                </a:cubicBezTo>
                <a:cubicBezTo>
                  <a:pt x="1239314" y="1692059"/>
                  <a:pt x="1230791" y="1693991"/>
                  <a:pt x="1223557" y="1691365"/>
                </a:cubicBezTo>
                <a:cubicBezTo>
                  <a:pt x="1217214" y="1689036"/>
                  <a:pt x="1212259" y="1683288"/>
                  <a:pt x="1210674" y="1676351"/>
                </a:cubicBezTo>
                <a:cubicBezTo>
                  <a:pt x="1207849" y="1663815"/>
                  <a:pt x="1209583" y="1599547"/>
                  <a:pt x="1210674" y="1571254"/>
                </a:cubicBezTo>
                <a:cubicBezTo>
                  <a:pt x="1273107" y="1570362"/>
                  <a:pt x="1362299" y="1571204"/>
                  <a:pt x="1373497" y="1573781"/>
                </a:cubicBezTo>
                <a:cubicBezTo>
                  <a:pt x="1380633" y="1575416"/>
                  <a:pt x="1386579" y="1580470"/>
                  <a:pt x="1388957" y="1587011"/>
                </a:cubicBezTo>
                <a:cubicBezTo>
                  <a:pt x="1391682" y="1594444"/>
                  <a:pt x="1389651" y="1603165"/>
                  <a:pt x="1383308" y="1611588"/>
                </a:cubicBezTo>
                <a:cubicBezTo>
                  <a:pt x="1373844" y="1624075"/>
                  <a:pt x="1369087" y="1647463"/>
                  <a:pt x="1378849" y="1666243"/>
                </a:cubicBezTo>
                <a:cubicBezTo>
                  <a:pt x="1383804" y="1675806"/>
                  <a:pt x="1396687" y="1691464"/>
                  <a:pt x="1427557" y="1691464"/>
                </a:cubicBezTo>
                <a:cubicBezTo>
                  <a:pt x="1428598" y="1691464"/>
                  <a:pt x="1429688" y="1691415"/>
                  <a:pt x="1430778" y="1691415"/>
                </a:cubicBezTo>
                <a:cubicBezTo>
                  <a:pt x="1464373" y="1692604"/>
                  <a:pt x="1477901" y="1676153"/>
                  <a:pt x="1483054" y="1666243"/>
                </a:cubicBezTo>
                <a:cubicBezTo>
                  <a:pt x="1492815" y="1647463"/>
                  <a:pt x="1488009" y="1624075"/>
                  <a:pt x="1478594" y="1611588"/>
                </a:cubicBezTo>
                <a:cubicBezTo>
                  <a:pt x="1472252" y="1603165"/>
                  <a:pt x="1470220" y="1594444"/>
                  <a:pt x="1472946" y="1587011"/>
                </a:cubicBezTo>
                <a:cubicBezTo>
                  <a:pt x="1475324" y="1580470"/>
                  <a:pt x="1481221" y="1575416"/>
                  <a:pt x="1488356" y="1573781"/>
                </a:cubicBezTo>
                <a:cubicBezTo>
                  <a:pt x="1496334" y="1571948"/>
                  <a:pt x="1551335" y="1572047"/>
                  <a:pt x="1599895" y="1572196"/>
                </a:cubicBezTo>
                <a:lnTo>
                  <a:pt x="1619368" y="1572196"/>
                </a:lnTo>
                <a:cubicBezTo>
                  <a:pt x="1620458" y="1600985"/>
                  <a:pt x="1622143" y="1663963"/>
                  <a:pt x="1619318" y="1676351"/>
                </a:cubicBezTo>
                <a:cubicBezTo>
                  <a:pt x="1617733" y="1683288"/>
                  <a:pt x="1612778" y="1689036"/>
                  <a:pt x="1606435" y="1691365"/>
                </a:cubicBezTo>
                <a:cubicBezTo>
                  <a:pt x="1599201" y="1693991"/>
                  <a:pt x="1590678" y="1692059"/>
                  <a:pt x="1582453" y="1685865"/>
                </a:cubicBezTo>
                <a:cubicBezTo>
                  <a:pt x="1570214" y="1676599"/>
                  <a:pt x="1547272" y="1671941"/>
                  <a:pt x="1528839" y="1681504"/>
                </a:cubicBezTo>
                <a:cubicBezTo>
                  <a:pt x="1519176" y="1686509"/>
                  <a:pt x="1503122" y="1699838"/>
                  <a:pt x="1504212" y="1732393"/>
                </a:cubicBezTo>
                <a:cubicBezTo>
                  <a:pt x="1503122" y="1765295"/>
                  <a:pt x="1519176" y="1778624"/>
                  <a:pt x="1528839" y="1783628"/>
                </a:cubicBezTo>
                <a:cubicBezTo>
                  <a:pt x="1547272" y="1793192"/>
                  <a:pt x="1570214" y="1788534"/>
                  <a:pt x="1582453" y="1779268"/>
                </a:cubicBezTo>
                <a:cubicBezTo>
                  <a:pt x="1590678" y="1773074"/>
                  <a:pt x="1599201" y="1771142"/>
                  <a:pt x="1606435" y="1773768"/>
                </a:cubicBezTo>
                <a:cubicBezTo>
                  <a:pt x="1612778" y="1776097"/>
                  <a:pt x="1617733" y="1781845"/>
                  <a:pt x="1619318" y="1788782"/>
                </a:cubicBezTo>
                <a:cubicBezTo>
                  <a:pt x="1622093" y="1801021"/>
                  <a:pt x="1620508" y="1862662"/>
                  <a:pt x="1619418" y="1891897"/>
                </a:cubicBezTo>
                <a:cubicBezTo>
                  <a:pt x="1562087" y="1892194"/>
                  <a:pt x="1497770" y="1891253"/>
                  <a:pt x="1488356" y="1889072"/>
                </a:cubicBezTo>
                <a:cubicBezTo>
                  <a:pt x="1481221" y="1887437"/>
                  <a:pt x="1475324" y="1882383"/>
                  <a:pt x="1472946" y="1875892"/>
                </a:cubicBezTo>
                <a:cubicBezTo>
                  <a:pt x="1470220" y="1868410"/>
                  <a:pt x="1472252" y="1859689"/>
                  <a:pt x="1478594" y="1851265"/>
                </a:cubicBezTo>
                <a:cubicBezTo>
                  <a:pt x="1488009" y="1838778"/>
                  <a:pt x="1492815" y="1815390"/>
                  <a:pt x="1483054" y="1796611"/>
                </a:cubicBezTo>
                <a:close/>
                <a:moveTo>
                  <a:pt x="1200615" y="1890708"/>
                </a:moveTo>
                <a:cubicBezTo>
                  <a:pt x="1171627" y="1890856"/>
                  <a:pt x="1153541" y="1891302"/>
                  <a:pt x="1148240" y="1892541"/>
                </a:cubicBezTo>
                <a:cubicBezTo>
                  <a:pt x="1137834" y="1894920"/>
                  <a:pt x="1129212" y="1902402"/>
                  <a:pt x="1125694" y="1912014"/>
                </a:cubicBezTo>
                <a:cubicBezTo>
                  <a:pt x="1121779" y="1922767"/>
                  <a:pt x="1124307" y="1934808"/>
                  <a:pt x="1132730" y="1946006"/>
                </a:cubicBezTo>
                <a:cubicBezTo>
                  <a:pt x="1140361" y="1956065"/>
                  <a:pt x="1144176" y="1974944"/>
                  <a:pt x="1136298" y="1990106"/>
                </a:cubicBezTo>
                <a:cubicBezTo>
                  <a:pt x="1129212" y="2003783"/>
                  <a:pt x="1114347" y="2010521"/>
                  <a:pt x="1092842" y="2009927"/>
                </a:cubicBezTo>
                <a:cubicBezTo>
                  <a:pt x="1071684" y="2010571"/>
                  <a:pt x="1056818" y="2003783"/>
                  <a:pt x="1049683" y="1990106"/>
                </a:cubicBezTo>
                <a:cubicBezTo>
                  <a:pt x="1041805" y="1974944"/>
                  <a:pt x="1045669" y="1956065"/>
                  <a:pt x="1053251" y="1946006"/>
                </a:cubicBezTo>
                <a:cubicBezTo>
                  <a:pt x="1061724" y="1934808"/>
                  <a:pt x="1064202" y="1922767"/>
                  <a:pt x="1060287" y="1912014"/>
                </a:cubicBezTo>
                <a:cubicBezTo>
                  <a:pt x="1056818" y="1902402"/>
                  <a:pt x="1048147" y="1894920"/>
                  <a:pt x="1037791" y="1892541"/>
                </a:cubicBezTo>
                <a:cubicBezTo>
                  <a:pt x="1029367" y="1890608"/>
                  <a:pt x="989182" y="1890559"/>
                  <a:pt x="924022" y="1890708"/>
                </a:cubicBezTo>
                <a:cubicBezTo>
                  <a:pt x="906382" y="1890708"/>
                  <a:pt x="887850" y="1890708"/>
                  <a:pt x="871053" y="1890708"/>
                </a:cubicBezTo>
                <a:cubicBezTo>
                  <a:pt x="869963" y="1861027"/>
                  <a:pt x="868476" y="1800872"/>
                  <a:pt x="871201" y="1788782"/>
                </a:cubicBezTo>
                <a:cubicBezTo>
                  <a:pt x="872787" y="1781845"/>
                  <a:pt x="877742" y="1776097"/>
                  <a:pt x="884084" y="1773768"/>
                </a:cubicBezTo>
                <a:cubicBezTo>
                  <a:pt x="891319" y="1771142"/>
                  <a:pt x="899842" y="1773074"/>
                  <a:pt x="908067" y="1779268"/>
                </a:cubicBezTo>
                <a:cubicBezTo>
                  <a:pt x="920306" y="1788534"/>
                  <a:pt x="943248" y="1793192"/>
                  <a:pt x="961681" y="1783628"/>
                </a:cubicBezTo>
                <a:cubicBezTo>
                  <a:pt x="971343" y="1778624"/>
                  <a:pt x="987447" y="1765295"/>
                  <a:pt x="986308" y="1732740"/>
                </a:cubicBezTo>
                <a:cubicBezTo>
                  <a:pt x="987447" y="1699838"/>
                  <a:pt x="971343" y="1686509"/>
                  <a:pt x="961681" y="1681504"/>
                </a:cubicBezTo>
                <a:cubicBezTo>
                  <a:pt x="943248" y="1671941"/>
                  <a:pt x="920306" y="1676599"/>
                  <a:pt x="908067" y="1685865"/>
                </a:cubicBezTo>
                <a:cubicBezTo>
                  <a:pt x="899842" y="1692059"/>
                  <a:pt x="891319" y="1693991"/>
                  <a:pt x="884084" y="1691365"/>
                </a:cubicBezTo>
                <a:cubicBezTo>
                  <a:pt x="877742" y="1689036"/>
                  <a:pt x="872787" y="1683288"/>
                  <a:pt x="871201" y="1676351"/>
                </a:cubicBezTo>
                <a:cubicBezTo>
                  <a:pt x="868377" y="1663963"/>
                  <a:pt x="870062" y="1600985"/>
                  <a:pt x="871152" y="1572196"/>
                </a:cubicBezTo>
                <a:cubicBezTo>
                  <a:pt x="886265" y="1572245"/>
                  <a:pt x="903954" y="1572196"/>
                  <a:pt x="924022" y="1572196"/>
                </a:cubicBezTo>
                <a:cubicBezTo>
                  <a:pt x="972582" y="1572047"/>
                  <a:pt x="1027633" y="1571948"/>
                  <a:pt x="1035561" y="1573781"/>
                </a:cubicBezTo>
                <a:cubicBezTo>
                  <a:pt x="1042696" y="1575416"/>
                  <a:pt x="1048643" y="1580470"/>
                  <a:pt x="1051021" y="1587011"/>
                </a:cubicBezTo>
                <a:cubicBezTo>
                  <a:pt x="1053697" y="1594444"/>
                  <a:pt x="1051715" y="1603165"/>
                  <a:pt x="1045372" y="1611588"/>
                </a:cubicBezTo>
                <a:cubicBezTo>
                  <a:pt x="1035908" y="1624075"/>
                  <a:pt x="1031151" y="1647463"/>
                  <a:pt x="1040913" y="1666243"/>
                </a:cubicBezTo>
                <a:cubicBezTo>
                  <a:pt x="1046016" y="1676153"/>
                  <a:pt x="1059742" y="1692604"/>
                  <a:pt x="1092842" y="1691415"/>
                </a:cubicBezTo>
                <a:cubicBezTo>
                  <a:pt x="1126437" y="1692604"/>
                  <a:pt x="1139965" y="1676153"/>
                  <a:pt x="1145118" y="1666243"/>
                </a:cubicBezTo>
                <a:cubicBezTo>
                  <a:pt x="1154830" y="1647463"/>
                  <a:pt x="1150073" y="1624075"/>
                  <a:pt x="1140658" y="1611588"/>
                </a:cubicBezTo>
                <a:cubicBezTo>
                  <a:pt x="1134316" y="1603165"/>
                  <a:pt x="1132284" y="1594444"/>
                  <a:pt x="1135009" y="1587011"/>
                </a:cubicBezTo>
                <a:cubicBezTo>
                  <a:pt x="1137388" y="1580470"/>
                  <a:pt x="1143284" y="1575416"/>
                  <a:pt x="1150420" y="1573781"/>
                </a:cubicBezTo>
                <a:cubicBezTo>
                  <a:pt x="1155325" y="1572641"/>
                  <a:pt x="1174997" y="1571898"/>
                  <a:pt x="1200763" y="1571403"/>
                </a:cubicBezTo>
                <a:cubicBezTo>
                  <a:pt x="1200020" y="1590331"/>
                  <a:pt x="1197543" y="1663369"/>
                  <a:pt x="1201011" y="1678531"/>
                </a:cubicBezTo>
                <a:cubicBezTo>
                  <a:pt x="1203340" y="1688739"/>
                  <a:pt x="1210674" y="1697212"/>
                  <a:pt x="1220187" y="1700681"/>
                </a:cubicBezTo>
                <a:cubicBezTo>
                  <a:pt x="1230692" y="1704496"/>
                  <a:pt x="1242535" y="1702068"/>
                  <a:pt x="1253485" y="1693743"/>
                </a:cubicBezTo>
                <a:cubicBezTo>
                  <a:pt x="1263296" y="1686311"/>
                  <a:pt x="1281729" y="1682595"/>
                  <a:pt x="1296595" y="1690275"/>
                </a:cubicBezTo>
                <a:cubicBezTo>
                  <a:pt x="1309924" y="1697212"/>
                  <a:pt x="1316564" y="1711780"/>
                  <a:pt x="1315870" y="1732740"/>
                </a:cubicBezTo>
                <a:cubicBezTo>
                  <a:pt x="1316564" y="1753353"/>
                  <a:pt x="1309924" y="1767921"/>
                  <a:pt x="1296595" y="1774858"/>
                </a:cubicBezTo>
                <a:cubicBezTo>
                  <a:pt x="1281779" y="1782538"/>
                  <a:pt x="1263346" y="1778773"/>
                  <a:pt x="1253485" y="1771389"/>
                </a:cubicBezTo>
                <a:cubicBezTo>
                  <a:pt x="1242535" y="1763065"/>
                  <a:pt x="1230692" y="1760637"/>
                  <a:pt x="1220187" y="1764452"/>
                </a:cubicBezTo>
                <a:cubicBezTo>
                  <a:pt x="1210674" y="1767921"/>
                  <a:pt x="1203340" y="1776394"/>
                  <a:pt x="1201011" y="1786602"/>
                </a:cubicBezTo>
                <a:cubicBezTo>
                  <a:pt x="1197741" y="1801021"/>
                  <a:pt x="1199822" y="1868013"/>
                  <a:pt x="1200615" y="1890708"/>
                </a:cubicBezTo>
                <a:close/>
                <a:moveTo>
                  <a:pt x="861142" y="1890658"/>
                </a:moveTo>
                <a:cubicBezTo>
                  <a:pt x="836367" y="1890509"/>
                  <a:pt x="816943" y="1890113"/>
                  <a:pt x="812484" y="1889072"/>
                </a:cubicBezTo>
                <a:cubicBezTo>
                  <a:pt x="805348" y="1887437"/>
                  <a:pt x="799452" y="1882383"/>
                  <a:pt x="797073" y="1875892"/>
                </a:cubicBezTo>
                <a:cubicBezTo>
                  <a:pt x="794348" y="1868410"/>
                  <a:pt x="796330" y="1859689"/>
                  <a:pt x="802722" y="1851265"/>
                </a:cubicBezTo>
                <a:cubicBezTo>
                  <a:pt x="812137" y="1838778"/>
                  <a:pt x="816894" y="1815390"/>
                  <a:pt x="807132" y="1796611"/>
                </a:cubicBezTo>
                <a:cubicBezTo>
                  <a:pt x="802028" y="1786750"/>
                  <a:pt x="788352" y="1770299"/>
                  <a:pt x="755203" y="1771439"/>
                </a:cubicBezTo>
                <a:cubicBezTo>
                  <a:pt x="721657" y="1770349"/>
                  <a:pt x="708080" y="1786750"/>
                  <a:pt x="702976" y="1796611"/>
                </a:cubicBezTo>
                <a:cubicBezTo>
                  <a:pt x="693215" y="1815390"/>
                  <a:pt x="697972" y="1838778"/>
                  <a:pt x="707386" y="1851265"/>
                </a:cubicBezTo>
                <a:cubicBezTo>
                  <a:pt x="713779" y="1859689"/>
                  <a:pt x="715761" y="1868410"/>
                  <a:pt x="713035" y="1875892"/>
                </a:cubicBezTo>
                <a:cubicBezTo>
                  <a:pt x="710657" y="1882383"/>
                  <a:pt x="704760" y="1887437"/>
                  <a:pt x="697625" y="1889072"/>
                </a:cubicBezTo>
                <a:cubicBezTo>
                  <a:pt x="687418" y="1891401"/>
                  <a:pt x="620524" y="1892293"/>
                  <a:pt x="567802" y="1891699"/>
                </a:cubicBezTo>
                <a:cubicBezTo>
                  <a:pt x="566712" y="1862414"/>
                  <a:pt x="565126" y="1800971"/>
                  <a:pt x="567901" y="1788782"/>
                </a:cubicBezTo>
                <a:cubicBezTo>
                  <a:pt x="569487" y="1781845"/>
                  <a:pt x="574442" y="1776097"/>
                  <a:pt x="580784" y="1773768"/>
                </a:cubicBezTo>
                <a:cubicBezTo>
                  <a:pt x="588019" y="1771142"/>
                  <a:pt x="596541" y="1773074"/>
                  <a:pt x="604767" y="1779268"/>
                </a:cubicBezTo>
                <a:cubicBezTo>
                  <a:pt x="617006" y="1788534"/>
                  <a:pt x="639948" y="1793192"/>
                  <a:pt x="658331" y="1783628"/>
                </a:cubicBezTo>
                <a:cubicBezTo>
                  <a:pt x="668043" y="1778624"/>
                  <a:pt x="684098" y="1765295"/>
                  <a:pt x="683008" y="1732740"/>
                </a:cubicBezTo>
                <a:cubicBezTo>
                  <a:pt x="684098" y="1699838"/>
                  <a:pt x="668043" y="1686509"/>
                  <a:pt x="658331" y="1681504"/>
                </a:cubicBezTo>
                <a:cubicBezTo>
                  <a:pt x="639948" y="1671941"/>
                  <a:pt x="617006" y="1676599"/>
                  <a:pt x="604767" y="1685865"/>
                </a:cubicBezTo>
                <a:cubicBezTo>
                  <a:pt x="596541" y="1692059"/>
                  <a:pt x="588019" y="1693991"/>
                  <a:pt x="580784" y="1691365"/>
                </a:cubicBezTo>
                <a:cubicBezTo>
                  <a:pt x="574442" y="1689036"/>
                  <a:pt x="569487" y="1683288"/>
                  <a:pt x="567901" y="1676351"/>
                </a:cubicBezTo>
                <a:cubicBezTo>
                  <a:pt x="565077" y="1663963"/>
                  <a:pt x="566761" y="1600885"/>
                  <a:pt x="567852" y="1572146"/>
                </a:cubicBezTo>
                <a:cubicBezTo>
                  <a:pt x="578604" y="1572146"/>
                  <a:pt x="589753" y="1572146"/>
                  <a:pt x="600506" y="1572196"/>
                </a:cubicBezTo>
                <a:cubicBezTo>
                  <a:pt x="655061" y="1572295"/>
                  <a:pt x="691431" y="1572245"/>
                  <a:pt x="699855" y="1570313"/>
                </a:cubicBezTo>
                <a:cubicBezTo>
                  <a:pt x="710211" y="1567934"/>
                  <a:pt x="718833" y="1560501"/>
                  <a:pt x="722351" y="1550839"/>
                </a:cubicBezTo>
                <a:cubicBezTo>
                  <a:pt x="726265" y="1540136"/>
                  <a:pt x="723788" y="1528046"/>
                  <a:pt x="715315" y="1516847"/>
                </a:cubicBezTo>
                <a:cubicBezTo>
                  <a:pt x="707733" y="1506788"/>
                  <a:pt x="703868" y="1487910"/>
                  <a:pt x="711747" y="1472747"/>
                </a:cubicBezTo>
                <a:cubicBezTo>
                  <a:pt x="718833" y="1459071"/>
                  <a:pt x="733748" y="1452332"/>
                  <a:pt x="755203" y="1452927"/>
                </a:cubicBezTo>
                <a:cubicBezTo>
                  <a:pt x="776411" y="1452382"/>
                  <a:pt x="791276" y="1459071"/>
                  <a:pt x="798362" y="1472747"/>
                </a:cubicBezTo>
                <a:cubicBezTo>
                  <a:pt x="806240" y="1487910"/>
                  <a:pt x="802425" y="1506788"/>
                  <a:pt x="794794" y="1516847"/>
                </a:cubicBezTo>
                <a:cubicBezTo>
                  <a:pt x="786370" y="1528046"/>
                  <a:pt x="783843" y="1540136"/>
                  <a:pt x="787758" y="1550839"/>
                </a:cubicBezTo>
                <a:cubicBezTo>
                  <a:pt x="791276" y="1560501"/>
                  <a:pt x="799898" y="1567934"/>
                  <a:pt x="810254" y="1570313"/>
                </a:cubicBezTo>
                <a:cubicBezTo>
                  <a:pt x="815506" y="1571502"/>
                  <a:pt x="833047" y="1571997"/>
                  <a:pt x="861242" y="1572146"/>
                </a:cubicBezTo>
                <a:cubicBezTo>
                  <a:pt x="860498" y="1592214"/>
                  <a:pt x="858120" y="1663617"/>
                  <a:pt x="861539" y="1678531"/>
                </a:cubicBezTo>
                <a:cubicBezTo>
                  <a:pt x="863868" y="1688739"/>
                  <a:pt x="871201" y="1697212"/>
                  <a:pt x="880665" y="1700681"/>
                </a:cubicBezTo>
                <a:cubicBezTo>
                  <a:pt x="891220" y="1704496"/>
                  <a:pt x="903062" y="1702068"/>
                  <a:pt x="914013" y="1693743"/>
                </a:cubicBezTo>
                <a:cubicBezTo>
                  <a:pt x="923874" y="1686360"/>
                  <a:pt x="942307" y="1682595"/>
                  <a:pt x="957073" y="1690275"/>
                </a:cubicBezTo>
                <a:cubicBezTo>
                  <a:pt x="970451" y="1697212"/>
                  <a:pt x="977091" y="1711780"/>
                  <a:pt x="976398" y="1732740"/>
                </a:cubicBezTo>
                <a:cubicBezTo>
                  <a:pt x="977091" y="1753353"/>
                  <a:pt x="970451" y="1767921"/>
                  <a:pt x="957122" y="1774858"/>
                </a:cubicBezTo>
                <a:cubicBezTo>
                  <a:pt x="942307" y="1782538"/>
                  <a:pt x="923874" y="1778773"/>
                  <a:pt x="914013" y="1771389"/>
                </a:cubicBezTo>
                <a:cubicBezTo>
                  <a:pt x="903062" y="1763065"/>
                  <a:pt x="891220" y="1760637"/>
                  <a:pt x="880715" y="1764452"/>
                </a:cubicBezTo>
                <a:cubicBezTo>
                  <a:pt x="871201" y="1767921"/>
                  <a:pt x="863868" y="1776394"/>
                  <a:pt x="861539" y="1786602"/>
                </a:cubicBezTo>
                <a:cubicBezTo>
                  <a:pt x="858269" y="1801021"/>
                  <a:pt x="860350" y="1867964"/>
                  <a:pt x="861142" y="1890658"/>
                </a:cubicBezTo>
                <a:close/>
                <a:moveTo>
                  <a:pt x="683008" y="1075895"/>
                </a:moveTo>
                <a:cubicBezTo>
                  <a:pt x="684098" y="1042994"/>
                  <a:pt x="668043" y="1029664"/>
                  <a:pt x="658331" y="1024660"/>
                </a:cubicBezTo>
                <a:cubicBezTo>
                  <a:pt x="639948" y="1015096"/>
                  <a:pt x="617006" y="1019754"/>
                  <a:pt x="604767" y="1029020"/>
                </a:cubicBezTo>
                <a:cubicBezTo>
                  <a:pt x="596541" y="1035214"/>
                  <a:pt x="588019" y="1037147"/>
                  <a:pt x="580784" y="1034520"/>
                </a:cubicBezTo>
                <a:cubicBezTo>
                  <a:pt x="574442" y="1032191"/>
                  <a:pt x="569487" y="1026444"/>
                  <a:pt x="567901" y="1019507"/>
                </a:cubicBezTo>
                <a:cubicBezTo>
                  <a:pt x="565126" y="1007267"/>
                  <a:pt x="566712" y="945527"/>
                  <a:pt x="567802" y="916292"/>
                </a:cubicBezTo>
                <a:cubicBezTo>
                  <a:pt x="621416" y="916936"/>
                  <a:pt x="688855" y="915995"/>
                  <a:pt x="699855" y="913468"/>
                </a:cubicBezTo>
                <a:cubicBezTo>
                  <a:pt x="710211" y="911089"/>
                  <a:pt x="718833" y="903657"/>
                  <a:pt x="722351" y="893994"/>
                </a:cubicBezTo>
                <a:cubicBezTo>
                  <a:pt x="726265" y="883291"/>
                  <a:pt x="723788" y="871201"/>
                  <a:pt x="715315" y="860003"/>
                </a:cubicBezTo>
                <a:cubicBezTo>
                  <a:pt x="707733" y="849944"/>
                  <a:pt x="703868" y="831065"/>
                  <a:pt x="711747" y="815903"/>
                </a:cubicBezTo>
                <a:cubicBezTo>
                  <a:pt x="718833" y="802226"/>
                  <a:pt x="733797" y="795389"/>
                  <a:pt x="755203" y="796082"/>
                </a:cubicBezTo>
                <a:cubicBezTo>
                  <a:pt x="776361" y="795339"/>
                  <a:pt x="791276" y="802226"/>
                  <a:pt x="798362" y="815903"/>
                </a:cubicBezTo>
                <a:cubicBezTo>
                  <a:pt x="806240" y="831065"/>
                  <a:pt x="802425" y="849944"/>
                  <a:pt x="794794" y="860003"/>
                </a:cubicBezTo>
                <a:cubicBezTo>
                  <a:pt x="786370" y="871201"/>
                  <a:pt x="783843" y="883291"/>
                  <a:pt x="787758" y="893994"/>
                </a:cubicBezTo>
                <a:cubicBezTo>
                  <a:pt x="791276" y="903657"/>
                  <a:pt x="799898" y="911089"/>
                  <a:pt x="810254" y="913468"/>
                </a:cubicBezTo>
                <a:cubicBezTo>
                  <a:pt x="815506" y="914657"/>
                  <a:pt x="833047" y="915153"/>
                  <a:pt x="861242" y="915301"/>
                </a:cubicBezTo>
                <a:cubicBezTo>
                  <a:pt x="860498" y="935369"/>
                  <a:pt x="858120" y="1006722"/>
                  <a:pt x="861539" y="1021687"/>
                </a:cubicBezTo>
                <a:cubicBezTo>
                  <a:pt x="863868" y="1031894"/>
                  <a:pt x="871201" y="1040367"/>
                  <a:pt x="880665" y="1043836"/>
                </a:cubicBezTo>
                <a:cubicBezTo>
                  <a:pt x="891220" y="1047651"/>
                  <a:pt x="903062" y="1045223"/>
                  <a:pt x="914013" y="1036899"/>
                </a:cubicBezTo>
                <a:cubicBezTo>
                  <a:pt x="923874" y="1029466"/>
                  <a:pt x="942257" y="1025750"/>
                  <a:pt x="957122" y="1033430"/>
                </a:cubicBezTo>
                <a:cubicBezTo>
                  <a:pt x="970451" y="1040367"/>
                  <a:pt x="977091" y="1054935"/>
                  <a:pt x="976398" y="1075895"/>
                </a:cubicBezTo>
                <a:cubicBezTo>
                  <a:pt x="977091" y="1096508"/>
                  <a:pt x="970451" y="1111076"/>
                  <a:pt x="957122" y="1117964"/>
                </a:cubicBezTo>
                <a:cubicBezTo>
                  <a:pt x="942257" y="1125694"/>
                  <a:pt x="923874" y="1121928"/>
                  <a:pt x="914013" y="1114545"/>
                </a:cubicBezTo>
                <a:cubicBezTo>
                  <a:pt x="903062" y="1106220"/>
                  <a:pt x="891220" y="1103792"/>
                  <a:pt x="880665" y="1107608"/>
                </a:cubicBezTo>
                <a:cubicBezTo>
                  <a:pt x="871201" y="1111076"/>
                  <a:pt x="863868" y="1119549"/>
                  <a:pt x="861539" y="1129707"/>
                </a:cubicBezTo>
                <a:cubicBezTo>
                  <a:pt x="858269" y="1144176"/>
                  <a:pt x="860350" y="1211169"/>
                  <a:pt x="861142" y="1233863"/>
                </a:cubicBezTo>
                <a:cubicBezTo>
                  <a:pt x="833047" y="1234012"/>
                  <a:pt x="815506" y="1234507"/>
                  <a:pt x="810303" y="1235696"/>
                </a:cubicBezTo>
                <a:cubicBezTo>
                  <a:pt x="799898" y="1238075"/>
                  <a:pt x="791276" y="1245507"/>
                  <a:pt x="787758" y="1255170"/>
                </a:cubicBezTo>
                <a:cubicBezTo>
                  <a:pt x="783843" y="1265873"/>
                  <a:pt x="786370" y="1277963"/>
                  <a:pt x="794794" y="1289162"/>
                </a:cubicBezTo>
                <a:cubicBezTo>
                  <a:pt x="802425" y="1299221"/>
                  <a:pt x="806240" y="1318099"/>
                  <a:pt x="798362" y="1333262"/>
                </a:cubicBezTo>
                <a:cubicBezTo>
                  <a:pt x="791276" y="1346938"/>
                  <a:pt x="776361" y="1353825"/>
                  <a:pt x="754906" y="1353082"/>
                </a:cubicBezTo>
                <a:cubicBezTo>
                  <a:pt x="733797" y="1353776"/>
                  <a:pt x="718833" y="1346938"/>
                  <a:pt x="711747" y="1333262"/>
                </a:cubicBezTo>
                <a:cubicBezTo>
                  <a:pt x="703868" y="1318099"/>
                  <a:pt x="707733" y="1299221"/>
                  <a:pt x="715315" y="1289162"/>
                </a:cubicBezTo>
                <a:cubicBezTo>
                  <a:pt x="723788" y="1277963"/>
                  <a:pt x="726265" y="1265873"/>
                  <a:pt x="722351" y="1255170"/>
                </a:cubicBezTo>
                <a:cubicBezTo>
                  <a:pt x="718833" y="1245507"/>
                  <a:pt x="710211" y="1238075"/>
                  <a:pt x="699855" y="1235696"/>
                </a:cubicBezTo>
                <a:cubicBezTo>
                  <a:pt x="691431" y="1233764"/>
                  <a:pt x="655011" y="1233714"/>
                  <a:pt x="600506" y="1233813"/>
                </a:cubicBezTo>
                <a:cubicBezTo>
                  <a:pt x="589703" y="1233863"/>
                  <a:pt x="578555" y="1233913"/>
                  <a:pt x="567753" y="1233863"/>
                </a:cubicBezTo>
                <a:cubicBezTo>
                  <a:pt x="566662" y="1204232"/>
                  <a:pt x="565126" y="1143978"/>
                  <a:pt x="567901" y="1131937"/>
                </a:cubicBezTo>
                <a:cubicBezTo>
                  <a:pt x="569487" y="1125000"/>
                  <a:pt x="574442" y="1119252"/>
                  <a:pt x="580784" y="1116923"/>
                </a:cubicBezTo>
                <a:cubicBezTo>
                  <a:pt x="588019" y="1114248"/>
                  <a:pt x="596541" y="1116230"/>
                  <a:pt x="604767" y="1122423"/>
                </a:cubicBezTo>
                <a:cubicBezTo>
                  <a:pt x="617006" y="1131689"/>
                  <a:pt x="639948" y="1136347"/>
                  <a:pt x="658331" y="1126784"/>
                </a:cubicBezTo>
                <a:cubicBezTo>
                  <a:pt x="668043" y="1121779"/>
                  <a:pt x="684098" y="1108401"/>
                  <a:pt x="683008" y="1075895"/>
                </a:cubicBezTo>
                <a:close/>
                <a:moveTo>
                  <a:pt x="683008" y="747473"/>
                </a:moveTo>
                <a:cubicBezTo>
                  <a:pt x="684098" y="714571"/>
                  <a:pt x="668043" y="701242"/>
                  <a:pt x="658331" y="696237"/>
                </a:cubicBezTo>
                <a:cubicBezTo>
                  <a:pt x="639948" y="686674"/>
                  <a:pt x="617006" y="691332"/>
                  <a:pt x="604767" y="700598"/>
                </a:cubicBezTo>
                <a:cubicBezTo>
                  <a:pt x="596541" y="706792"/>
                  <a:pt x="588019" y="708724"/>
                  <a:pt x="580784" y="706098"/>
                </a:cubicBezTo>
                <a:cubicBezTo>
                  <a:pt x="574442" y="703769"/>
                  <a:pt x="569487" y="698021"/>
                  <a:pt x="567901" y="691084"/>
                </a:cubicBezTo>
                <a:cubicBezTo>
                  <a:pt x="565077" y="678697"/>
                  <a:pt x="566761" y="615618"/>
                  <a:pt x="567852" y="586829"/>
                </a:cubicBezTo>
                <a:cubicBezTo>
                  <a:pt x="578604" y="586829"/>
                  <a:pt x="589703" y="586879"/>
                  <a:pt x="600506" y="586879"/>
                </a:cubicBezTo>
                <a:cubicBezTo>
                  <a:pt x="655011" y="587028"/>
                  <a:pt x="691431" y="586978"/>
                  <a:pt x="699855" y="585046"/>
                </a:cubicBezTo>
                <a:cubicBezTo>
                  <a:pt x="710211" y="582667"/>
                  <a:pt x="718833" y="575185"/>
                  <a:pt x="722351" y="565572"/>
                </a:cubicBezTo>
                <a:cubicBezTo>
                  <a:pt x="726265" y="554820"/>
                  <a:pt x="723788" y="542779"/>
                  <a:pt x="715315" y="531580"/>
                </a:cubicBezTo>
                <a:cubicBezTo>
                  <a:pt x="707733" y="521522"/>
                  <a:pt x="703868" y="502643"/>
                  <a:pt x="711747" y="487480"/>
                </a:cubicBezTo>
                <a:cubicBezTo>
                  <a:pt x="718833" y="473804"/>
                  <a:pt x="733748" y="466917"/>
                  <a:pt x="755203" y="467660"/>
                </a:cubicBezTo>
                <a:cubicBezTo>
                  <a:pt x="776312" y="466966"/>
                  <a:pt x="791276" y="473804"/>
                  <a:pt x="798362" y="487480"/>
                </a:cubicBezTo>
                <a:cubicBezTo>
                  <a:pt x="806240" y="502643"/>
                  <a:pt x="802425" y="521522"/>
                  <a:pt x="794794" y="531580"/>
                </a:cubicBezTo>
                <a:cubicBezTo>
                  <a:pt x="786370" y="542779"/>
                  <a:pt x="783843" y="554820"/>
                  <a:pt x="787758" y="565572"/>
                </a:cubicBezTo>
                <a:cubicBezTo>
                  <a:pt x="791276" y="575185"/>
                  <a:pt x="799898" y="582667"/>
                  <a:pt x="810254" y="585046"/>
                </a:cubicBezTo>
                <a:cubicBezTo>
                  <a:pt x="815506" y="586235"/>
                  <a:pt x="833047" y="586730"/>
                  <a:pt x="861242" y="586879"/>
                </a:cubicBezTo>
                <a:cubicBezTo>
                  <a:pt x="860498" y="606947"/>
                  <a:pt x="858120" y="678300"/>
                  <a:pt x="861539" y="693264"/>
                </a:cubicBezTo>
                <a:cubicBezTo>
                  <a:pt x="863868" y="703472"/>
                  <a:pt x="871201" y="711945"/>
                  <a:pt x="880665" y="715414"/>
                </a:cubicBezTo>
                <a:cubicBezTo>
                  <a:pt x="891220" y="719229"/>
                  <a:pt x="903062" y="716801"/>
                  <a:pt x="914013" y="708476"/>
                </a:cubicBezTo>
                <a:cubicBezTo>
                  <a:pt x="923874" y="701044"/>
                  <a:pt x="942257" y="697328"/>
                  <a:pt x="957122" y="705008"/>
                </a:cubicBezTo>
                <a:cubicBezTo>
                  <a:pt x="970451" y="711945"/>
                  <a:pt x="977091" y="726513"/>
                  <a:pt x="976398" y="747473"/>
                </a:cubicBezTo>
                <a:cubicBezTo>
                  <a:pt x="977091" y="768086"/>
                  <a:pt x="970451" y="782654"/>
                  <a:pt x="957122" y="789542"/>
                </a:cubicBezTo>
                <a:cubicBezTo>
                  <a:pt x="942257" y="797271"/>
                  <a:pt x="923874" y="793506"/>
                  <a:pt x="914013" y="786073"/>
                </a:cubicBezTo>
                <a:cubicBezTo>
                  <a:pt x="903062" y="777798"/>
                  <a:pt x="891220" y="775370"/>
                  <a:pt x="880665" y="779185"/>
                </a:cubicBezTo>
                <a:cubicBezTo>
                  <a:pt x="871201" y="782654"/>
                  <a:pt x="863868" y="791127"/>
                  <a:pt x="861539" y="801285"/>
                </a:cubicBezTo>
                <a:cubicBezTo>
                  <a:pt x="858269" y="815754"/>
                  <a:pt x="860350" y="882697"/>
                  <a:pt x="861142" y="905391"/>
                </a:cubicBezTo>
                <a:cubicBezTo>
                  <a:pt x="836367" y="905243"/>
                  <a:pt x="816943" y="904846"/>
                  <a:pt x="812484" y="903805"/>
                </a:cubicBezTo>
                <a:cubicBezTo>
                  <a:pt x="805348" y="902170"/>
                  <a:pt x="799452" y="897116"/>
                  <a:pt x="797073" y="890575"/>
                </a:cubicBezTo>
                <a:cubicBezTo>
                  <a:pt x="794348" y="883143"/>
                  <a:pt x="796330" y="874422"/>
                  <a:pt x="802722" y="865998"/>
                </a:cubicBezTo>
                <a:cubicBezTo>
                  <a:pt x="812137" y="853512"/>
                  <a:pt x="816894" y="830124"/>
                  <a:pt x="807132" y="811344"/>
                </a:cubicBezTo>
                <a:cubicBezTo>
                  <a:pt x="802028" y="801434"/>
                  <a:pt x="788402" y="785082"/>
                  <a:pt x="755203" y="786172"/>
                </a:cubicBezTo>
                <a:cubicBezTo>
                  <a:pt x="721707" y="785131"/>
                  <a:pt x="708080" y="801434"/>
                  <a:pt x="702976" y="811344"/>
                </a:cubicBezTo>
                <a:cubicBezTo>
                  <a:pt x="693215" y="830124"/>
                  <a:pt x="697972" y="853512"/>
                  <a:pt x="707386" y="865998"/>
                </a:cubicBezTo>
                <a:cubicBezTo>
                  <a:pt x="713779" y="874422"/>
                  <a:pt x="715761" y="883143"/>
                  <a:pt x="713035" y="890575"/>
                </a:cubicBezTo>
                <a:cubicBezTo>
                  <a:pt x="710657" y="897116"/>
                  <a:pt x="704760" y="902170"/>
                  <a:pt x="697625" y="903805"/>
                </a:cubicBezTo>
                <a:cubicBezTo>
                  <a:pt x="687418" y="906134"/>
                  <a:pt x="620524" y="907026"/>
                  <a:pt x="567802" y="906432"/>
                </a:cubicBezTo>
                <a:cubicBezTo>
                  <a:pt x="566712" y="877147"/>
                  <a:pt x="565126" y="815704"/>
                  <a:pt x="567901" y="803515"/>
                </a:cubicBezTo>
                <a:cubicBezTo>
                  <a:pt x="569487" y="796578"/>
                  <a:pt x="574442" y="790830"/>
                  <a:pt x="580784" y="788501"/>
                </a:cubicBezTo>
                <a:cubicBezTo>
                  <a:pt x="588019" y="785825"/>
                  <a:pt x="596541" y="787807"/>
                  <a:pt x="604767" y="794001"/>
                </a:cubicBezTo>
                <a:cubicBezTo>
                  <a:pt x="617006" y="803267"/>
                  <a:pt x="639948" y="807925"/>
                  <a:pt x="658331" y="798362"/>
                </a:cubicBezTo>
                <a:cubicBezTo>
                  <a:pt x="668043" y="793357"/>
                  <a:pt x="684098" y="779978"/>
                  <a:pt x="683008" y="747473"/>
                </a:cubicBezTo>
                <a:close/>
                <a:moveTo>
                  <a:pt x="1040913" y="680976"/>
                </a:moveTo>
                <a:cubicBezTo>
                  <a:pt x="1046016" y="690886"/>
                  <a:pt x="1059643" y="707287"/>
                  <a:pt x="1092842" y="706148"/>
                </a:cubicBezTo>
                <a:cubicBezTo>
                  <a:pt x="1126437" y="707188"/>
                  <a:pt x="1139965" y="690886"/>
                  <a:pt x="1145118" y="680976"/>
                </a:cubicBezTo>
                <a:cubicBezTo>
                  <a:pt x="1154830" y="662196"/>
                  <a:pt x="1150073" y="638808"/>
                  <a:pt x="1140658" y="626321"/>
                </a:cubicBezTo>
                <a:cubicBezTo>
                  <a:pt x="1134316" y="617898"/>
                  <a:pt x="1132284" y="609177"/>
                  <a:pt x="1135009" y="601744"/>
                </a:cubicBezTo>
                <a:cubicBezTo>
                  <a:pt x="1137388" y="595204"/>
                  <a:pt x="1143284" y="590149"/>
                  <a:pt x="1150420" y="588514"/>
                </a:cubicBezTo>
                <a:cubicBezTo>
                  <a:pt x="1155276" y="587375"/>
                  <a:pt x="1174997" y="586582"/>
                  <a:pt x="1200763" y="586136"/>
                </a:cubicBezTo>
                <a:cubicBezTo>
                  <a:pt x="1200020" y="605064"/>
                  <a:pt x="1197543" y="678102"/>
                  <a:pt x="1201011" y="693264"/>
                </a:cubicBezTo>
                <a:cubicBezTo>
                  <a:pt x="1203340" y="703472"/>
                  <a:pt x="1210674" y="711945"/>
                  <a:pt x="1220187" y="715414"/>
                </a:cubicBezTo>
                <a:cubicBezTo>
                  <a:pt x="1230692" y="719229"/>
                  <a:pt x="1242535" y="716751"/>
                  <a:pt x="1253485" y="708476"/>
                </a:cubicBezTo>
                <a:cubicBezTo>
                  <a:pt x="1263296" y="701044"/>
                  <a:pt x="1281729" y="697328"/>
                  <a:pt x="1296595" y="705008"/>
                </a:cubicBezTo>
                <a:cubicBezTo>
                  <a:pt x="1309924" y="711945"/>
                  <a:pt x="1316564" y="726513"/>
                  <a:pt x="1315870" y="747473"/>
                </a:cubicBezTo>
                <a:cubicBezTo>
                  <a:pt x="1316564" y="768086"/>
                  <a:pt x="1309924" y="782654"/>
                  <a:pt x="1296595" y="789542"/>
                </a:cubicBezTo>
                <a:cubicBezTo>
                  <a:pt x="1281729" y="797271"/>
                  <a:pt x="1263296" y="793506"/>
                  <a:pt x="1253485" y="786073"/>
                </a:cubicBezTo>
                <a:cubicBezTo>
                  <a:pt x="1242535" y="777798"/>
                  <a:pt x="1230692" y="775370"/>
                  <a:pt x="1220187" y="779185"/>
                </a:cubicBezTo>
                <a:cubicBezTo>
                  <a:pt x="1210674" y="782654"/>
                  <a:pt x="1203340" y="791127"/>
                  <a:pt x="1201011" y="801285"/>
                </a:cubicBezTo>
                <a:cubicBezTo>
                  <a:pt x="1197741" y="815754"/>
                  <a:pt x="1199822" y="882746"/>
                  <a:pt x="1200615" y="905441"/>
                </a:cubicBezTo>
                <a:cubicBezTo>
                  <a:pt x="1171627" y="905589"/>
                  <a:pt x="1153541" y="906035"/>
                  <a:pt x="1148240" y="907274"/>
                </a:cubicBezTo>
                <a:cubicBezTo>
                  <a:pt x="1137834" y="909653"/>
                  <a:pt x="1129212" y="917085"/>
                  <a:pt x="1125694" y="926748"/>
                </a:cubicBezTo>
                <a:cubicBezTo>
                  <a:pt x="1121779" y="937450"/>
                  <a:pt x="1124307" y="949541"/>
                  <a:pt x="1132730" y="960739"/>
                </a:cubicBezTo>
                <a:cubicBezTo>
                  <a:pt x="1140361" y="970798"/>
                  <a:pt x="1144176" y="989677"/>
                  <a:pt x="1136298" y="1004839"/>
                </a:cubicBezTo>
                <a:cubicBezTo>
                  <a:pt x="1129212" y="1018516"/>
                  <a:pt x="1114297" y="1025403"/>
                  <a:pt x="1092842" y="1024660"/>
                </a:cubicBezTo>
                <a:cubicBezTo>
                  <a:pt x="1071733" y="1025403"/>
                  <a:pt x="1056818" y="1018516"/>
                  <a:pt x="1049683" y="1004839"/>
                </a:cubicBezTo>
                <a:cubicBezTo>
                  <a:pt x="1041805" y="989677"/>
                  <a:pt x="1045669" y="970798"/>
                  <a:pt x="1053251" y="960739"/>
                </a:cubicBezTo>
                <a:cubicBezTo>
                  <a:pt x="1061724" y="949541"/>
                  <a:pt x="1064202" y="937450"/>
                  <a:pt x="1060287" y="926748"/>
                </a:cubicBezTo>
                <a:cubicBezTo>
                  <a:pt x="1056818" y="917085"/>
                  <a:pt x="1048147" y="909653"/>
                  <a:pt x="1037791" y="907274"/>
                </a:cubicBezTo>
                <a:cubicBezTo>
                  <a:pt x="1029367" y="905342"/>
                  <a:pt x="989182" y="905292"/>
                  <a:pt x="924022" y="905391"/>
                </a:cubicBezTo>
                <a:cubicBezTo>
                  <a:pt x="906382" y="905441"/>
                  <a:pt x="887850" y="905490"/>
                  <a:pt x="871053" y="905441"/>
                </a:cubicBezTo>
                <a:cubicBezTo>
                  <a:pt x="869963" y="875760"/>
                  <a:pt x="868476" y="815556"/>
                  <a:pt x="871201" y="803515"/>
                </a:cubicBezTo>
                <a:cubicBezTo>
                  <a:pt x="872787" y="796578"/>
                  <a:pt x="877742" y="790830"/>
                  <a:pt x="884084" y="788501"/>
                </a:cubicBezTo>
                <a:cubicBezTo>
                  <a:pt x="891368" y="785825"/>
                  <a:pt x="899842" y="787807"/>
                  <a:pt x="908067" y="794001"/>
                </a:cubicBezTo>
                <a:cubicBezTo>
                  <a:pt x="920306" y="803267"/>
                  <a:pt x="943248" y="807925"/>
                  <a:pt x="961681" y="798362"/>
                </a:cubicBezTo>
                <a:cubicBezTo>
                  <a:pt x="971343" y="793357"/>
                  <a:pt x="987447" y="779978"/>
                  <a:pt x="986308" y="747473"/>
                </a:cubicBezTo>
                <a:cubicBezTo>
                  <a:pt x="987447" y="714571"/>
                  <a:pt x="971343" y="701242"/>
                  <a:pt x="961681" y="696237"/>
                </a:cubicBezTo>
                <a:cubicBezTo>
                  <a:pt x="943248" y="686674"/>
                  <a:pt x="920306" y="691332"/>
                  <a:pt x="908067" y="700598"/>
                </a:cubicBezTo>
                <a:cubicBezTo>
                  <a:pt x="899842" y="706792"/>
                  <a:pt x="891319" y="708724"/>
                  <a:pt x="884084" y="706098"/>
                </a:cubicBezTo>
                <a:cubicBezTo>
                  <a:pt x="877742" y="703769"/>
                  <a:pt x="872787" y="698021"/>
                  <a:pt x="871201" y="691084"/>
                </a:cubicBezTo>
                <a:cubicBezTo>
                  <a:pt x="868377" y="678697"/>
                  <a:pt x="870062" y="615718"/>
                  <a:pt x="871152" y="586929"/>
                </a:cubicBezTo>
                <a:cubicBezTo>
                  <a:pt x="886265" y="586929"/>
                  <a:pt x="903954" y="586929"/>
                  <a:pt x="924072" y="586879"/>
                </a:cubicBezTo>
                <a:cubicBezTo>
                  <a:pt x="972632" y="586780"/>
                  <a:pt x="1027633" y="586681"/>
                  <a:pt x="1035561" y="588514"/>
                </a:cubicBezTo>
                <a:cubicBezTo>
                  <a:pt x="1042696" y="590149"/>
                  <a:pt x="1048643" y="595204"/>
                  <a:pt x="1051021" y="601744"/>
                </a:cubicBezTo>
                <a:cubicBezTo>
                  <a:pt x="1053697" y="609177"/>
                  <a:pt x="1051715" y="617898"/>
                  <a:pt x="1045372" y="626321"/>
                </a:cubicBezTo>
                <a:cubicBezTo>
                  <a:pt x="1035908" y="638808"/>
                  <a:pt x="1031151" y="662196"/>
                  <a:pt x="1040913" y="680976"/>
                </a:cubicBezTo>
                <a:close/>
                <a:moveTo>
                  <a:pt x="1378849" y="680976"/>
                </a:moveTo>
                <a:cubicBezTo>
                  <a:pt x="1383804" y="690539"/>
                  <a:pt x="1396687" y="706197"/>
                  <a:pt x="1427557" y="706197"/>
                </a:cubicBezTo>
                <a:cubicBezTo>
                  <a:pt x="1428598" y="706197"/>
                  <a:pt x="1429688" y="706197"/>
                  <a:pt x="1430778" y="706197"/>
                </a:cubicBezTo>
                <a:cubicBezTo>
                  <a:pt x="1464225" y="707238"/>
                  <a:pt x="1477901" y="690936"/>
                  <a:pt x="1483054" y="681025"/>
                </a:cubicBezTo>
                <a:cubicBezTo>
                  <a:pt x="1492815" y="662246"/>
                  <a:pt x="1488009" y="638858"/>
                  <a:pt x="1478594" y="626371"/>
                </a:cubicBezTo>
                <a:cubicBezTo>
                  <a:pt x="1472252" y="617947"/>
                  <a:pt x="1470220" y="609226"/>
                  <a:pt x="1472946" y="601794"/>
                </a:cubicBezTo>
                <a:cubicBezTo>
                  <a:pt x="1475324" y="595253"/>
                  <a:pt x="1481221" y="590199"/>
                  <a:pt x="1488356" y="588564"/>
                </a:cubicBezTo>
                <a:cubicBezTo>
                  <a:pt x="1496334" y="586730"/>
                  <a:pt x="1551335" y="586829"/>
                  <a:pt x="1599895" y="586929"/>
                </a:cubicBezTo>
                <a:cubicBezTo>
                  <a:pt x="1606683" y="586978"/>
                  <a:pt x="1613125" y="586978"/>
                  <a:pt x="1619368" y="586978"/>
                </a:cubicBezTo>
                <a:cubicBezTo>
                  <a:pt x="1620458" y="615767"/>
                  <a:pt x="1622143" y="678746"/>
                  <a:pt x="1619318" y="691134"/>
                </a:cubicBezTo>
                <a:cubicBezTo>
                  <a:pt x="1617733" y="698071"/>
                  <a:pt x="1612778" y="703819"/>
                  <a:pt x="1606435" y="706148"/>
                </a:cubicBezTo>
                <a:cubicBezTo>
                  <a:pt x="1599201" y="708774"/>
                  <a:pt x="1590678" y="706841"/>
                  <a:pt x="1582453" y="700647"/>
                </a:cubicBezTo>
                <a:cubicBezTo>
                  <a:pt x="1570214" y="691382"/>
                  <a:pt x="1547272" y="686724"/>
                  <a:pt x="1528839" y="696287"/>
                </a:cubicBezTo>
                <a:cubicBezTo>
                  <a:pt x="1519176" y="701292"/>
                  <a:pt x="1503122" y="714621"/>
                  <a:pt x="1504212" y="747176"/>
                </a:cubicBezTo>
                <a:cubicBezTo>
                  <a:pt x="1503122" y="780028"/>
                  <a:pt x="1519176" y="793406"/>
                  <a:pt x="1528839" y="798411"/>
                </a:cubicBezTo>
                <a:cubicBezTo>
                  <a:pt x="1547272" y="807974"/>
                  <a:pt x="1570214" y="803317"/>
                  <a:pt x="1582453" y="794051"/>
                </a:cubicBezTo>
                <a:cubicBezTo>
                  <a:pt x="1590678" y="787857"/>
                  <a:pt x="1599201" y="785875"/>
                  <a:pt x="1606435" y="788551"/>
                </a:cubicBezTo>
                <a:cubicBezTo>
                  <a:pt x="1612778" y="790879"/>
                  <a:pt x="1617733" y="796627"/>
                  <a:pt x="1619318" y="803564"/>
                </a:cubicBezTo>
                <a:cubicBezTo>
                  <a:pt x="1622093" y="815803"/>
                  <a:pt x="1620508" y="877445"/>
                  <a:pt x="1619418" y="906679"/>
                </a:cubicBezTo>
                <a:cubicBezTo>
                  <a:pt x="1562087" y="906927"/>
                  <a:pt x="1497770" y="906035"/>
                  <a:pt x="1488356" y="903855"/>
                </a:cubicBezTo>
                <a:cubicBezTo>
                  <a:pt x="1481221" y="902220"/>
                  <a:pt x="1475324" y="897166"/>
                  <a:pt x="1472946" y="890625"/>
                </a:cubicBezTo>
                <a:cubicBezTo>
                  <a:pt x="1470220" y="883192"/>
                  <a:pt x="1472252" y="874471"/>
                  <a:pt x="1478594" y="866048"/>
                </a:cubicBezTo>
                <a:cubicBezTo>
                  <a:pt x="1488009" y="853561"/>
                  <a:pt x="1492815" y="830173"/>
                  <a:pt x="1483054" y="811393"/>
                </a:cubicBezTo>
                <a:cubicBezTo>
                  <a:pt x="1477901" y="801483"/>
                  <a:pt x="1464373" y="785131"/>
                  <a:pt x="1431125" y="786222"/>
                </a:cubicBezTo>
                <a:cubicBezTo>
                  <a:pt x="1397678" y="785131"/>
                  <a:pt x="1383952" y="801483"/>
                  <a:pt x="1378849" y="811393"/>
                </a:cubicBezTo>
                <a:cubicBezTo>
                  <a:pt x="1369087" y="830173"/>
                  <a:pt x="1373844" y="853561"/>
                  <a:pt x="1383308" y="866048"/>
                </a:cubicBezTo>
                <a:cubicBezTo>
                  <a:pt x="1389651" y="874471"/>
                  <a:pt x="1391682" y="883192"/>
                  <a:pt x="1388957" y="890625"/>
                </a:cubicBezTo>
                <a:cubicBezTo>
                  <a:pt x="1386579" y="897166"/>
                  <a:pt x="1380633" y="902220"/>
                  <a:pt x="1373497" y="903855"/>
                </a:cubicBezTo>
                <a:cubicBezTo>
                  <a:pt x="1365569" y="905688"/>
                  <a:pt x="1310518" y="905540"/>
                  <a:pt x="1261958" y="905441"/>
                </a:cubicBezTo>
                <a:cubicBezTo>
                  <a:pt x="1242535" y="905441"/>
                  <a:pt x="1225340" y="905391"/>
                  <a:pt x="1210525" y="905441"/>
                </a:cubicBezTo>
                <a:cubicBezTo>
                  <a:pt x="1209484" y="875760"/>
                  <a:pt x="1207948" y="815605"/>
                  <a:pt x="1210674" y="803564"/>
                </a:cubicBezTo>
                <a:cubicBezTo>
                  <a:pt x="1212259" y="796627"/>
                  <a:pt x="1217214" y="790879"/>
                  <a:pt x="1223557" y="788551"/>
                </a:cubicBezTo>
                <a:cubicBezTo>
                  <a:pt x="1230791" y="785875"/>
                  <a:pt x="1239314" y="787857"/>
                  <a:pt x="1247539" y="794051"/>
                </a:cubicBezTo>
                <a:cubicBezTo>
                  <a:pt x="1259778" y="803317"/>
                  <a:pt x="1282720" y="807974"/>
                  <a:pt x="1301153" y="798411"/>
                </a:cubicBezTo>
                <a:cubicBezTo>
                  <a:pt x="1310816" y="793406"/>
                  <a:pt x="1326920" y="780028"/>
                  <a:pt x="1325780" y="747522"/>
                </a:cubicBezTo>
                <a:cubicBezTo>
                  <a:pt x="1326920" y="714621"/>
                  <a:pt x="1310816" y="701292"/>
                  <a:pt x="1301153" y="696287"/>
                </a:cubicBezTo>
                <a:cubicBezTo>
                  <a:pt x="1282720" y="686724"/>
                  <a:pt x="1259778" y="691382"/>
                  <a:pt x="1247539" y="700647"/>
                </a:cubicBezTo>
                <a:cubicBezTo>
                  <a:pt x="1239314" y="706841"/>
                  <a:pt x="1230791" y="708774"/>
                  <a:pt x="1223557" y="706148"/>
                </a:cubicBezTo>
                <a:cubicBezTo>
                  <a:pt x="1217214" y="703819"/>
                  <a:pt x="1212259" y="698071"/>
                  <a:pt x="1210674" y="691134"/>
                </a:cubicBezTo>
                <a:cubicBezTo>
                  <a:pt x="1207849" y="678597"/>
                  <a:pt x="1209583" y="614330"/>
                  <a:pt x="1210674" y="586037"/>
                </a:cubicBezTo>
                <a:cubicBezTo>
                  <a:pt x="1273107" y="585145"/>
                  <a:pt x="1362299" y="585987"/>
                  <a:pt x="1373497" y="588564"/>
                </a:cubicBezTo>
                <a:cubicBezTo>
                  <a:pt x="1380633" y="590199"/>
                  <a:pt x="1386579" y="595253"/>
                  <a:pt x="1388957" y="601794"/>
                </a:cubicBezTo>
                <a:cubicBezTo>
                  <a:pt x="1391682" y="609226"/>
                  <a:pt x="1389651" y="617947"/>
                  <a:pt x="1383308" y="626371"/>
                </a:cubicBezTo>
                <a:cubicBezTo>
                  <a:pt x="1373844" y="638858"/>
                  <a:pt x="1369087" y="662246"/>
                  <a:pt x="1378849" y="681025"/>
                </a:cubicBezTo>
                <a:close/>
                <a:moveTo>
                  <a:pt x="1504212" y="1075548"/>
                </a:moveTo>
                <a:cubicBezTo>
                  <a:pt x="1503122" y="1108401"/>
                  <a:pt x="1519176" y="1121779"/>
                  <a:pt x="1528839" y="1126784"/>
                </a:cubicBezTo>
                <a:cubicBezTo>
                  <a:pt x="1547272" y="1136347"/>
                  <a:pt x="1570214" y="1131689"/>
                  <a:pt x="1582453" y="1122423"/>
                </a:cubicBezTo>
                <a:cubicBezTo>
                  <a:pt x="1590678" y="1116230"/>
                  <a:pt x="1599201" y="1114248"/>
                  <a:pt x="1606435" y="1116923"/>
                </a:cubicBezTo>
                <a:cubicBezTo>
                  <a:pt x="1612778" y="1119252"/>
                  <a:pt x="1617733" y="1125000"/>
                  <a:pt x="1619318" y="1131937"/>
                </a:cubicBezTo>
                <a:cubicBezTo>
                  <a:pt x="1622044" y="1143978"/>
                  <a:pt x="1620557" y="1204133"/>
                  <a:pt x="1619467" y="1233813"/>
                </a:cubicBezTo>
                <a:lnTo>
                  <a:pt x="1599895" y="1233813"/>
                </a:lnTo>
                <a:cubicBezTo>
                  <a:pt x="1551335" y="1233913"/>
                  <a:pt x="1496334" y="1234061"/>
                  <a:pt x="1488356" y="1232228"/>
                </a:cubicBezTo>
                <a:cubicBezTo>
                  <a:pt x="1481221" y="1230593"/>
                  <a:pt x="1475324" y="1225539"/>
                  <a:pt x="1472946" y="1218998"/>
                </a:cubicBezTo>
                <a:cubicBezTo>
                  <a:pt x="1470220" y="1211565"/>
                  <a:pt x="1472252" y="1202844"/>
                  <a:pt x="1478594" y="1194421"/>
                </a:cubicBezTo>
                <a:cubicBezTo>
                  <a:pt x="1488009" y="1181934"/>
                  <a:pt x="1492815" y="1158546"/>
                  <a:pt x="1483054" y="1139766"/>
                </a:cubicBezTo>
                <a:cubicBezTo>
                  <a:pt x="1477901" y="1129856"/>
                  <a:pt x="1464373" y="1113554"/>
                  <a:pt x="1431125" y="1114594"/>
                </a:cubicBezTo>
                <a:cubicBezTo>
                  <a:pt x="1397678" y="1113554"/>
                  <a:pt x="1384002" y="1129856"/>
                  <a:pt x="1378849" y="1139766"/>
                </a:cubicBezTo>
                <a:cubicBezTo>
                  <a:pt x="1369087" y="1158546"/>
                  <a:pt x="1373844" y="1181934"/>
                  <a:pt x="1383308" y="1194421"/>
                </a:cubicBezTo>
                <a:cubicBezTo>
                  <a:pt x="1389651" y="1202844"/>
                  <a:pt x="1391682" y="1211565"/>
                  <a:pt x="1388957" y="1218998"/>
                </a:cubicBezTo>
                <a:cubicBezTo>
                  <a:pt x="1386579" y="1225539"/>
                  <a:pt x="1380633" y="1230593"/>
                  <a:pt x="1373497" y="1232228"/>
                </a:cubicBezTo>
                <a:cubicBezTo>
                  <a:pt x="1362299" y="1234804"/>
                  <a:pt x="1273058" y="1235647"/>
                  <a:pt x="1210574" y="1234755"/>
                </a:cubicBezTo>
                <a:cubicBezTo>
                  <a:pt x="1209484" y="1205421"/>
                  <a:pt x="1207899" y="1144127"/>
                  <a:pt x="1210674" y="1131937"/>
                </a:cubicBezTo>
                <a:cubicBezTo>
                  <a:pt x="1212259" y="1125000"/>
                  <a:pt x="1217214" y="1119252"/>
                  <a:pt x="1223557" y="1116923"/>
                </a:cubicBezTo>
                <a:cubicBezTo>
                  <a:pt x="1230791" y="1114248"/>
                  <a:pt x="1239314" y="1116230"/>
                  <a:pt x="1247539" y="1122423"/>
                </a:cubicBezTo>
                <a:cubicBezTo>
                  <a:pt x="1259778" y="1131689"/>
                  <a:pt x="1282720" y="1136347"/>
                  <a:pt x="1301153" y="1126784"/>
                </a:cubicBezTo>
                <a:cubicBezTo>
                  <a:pt x="1310816" y="1121779"/>
                  <a:pt x="1326920" y="1108401"/>
                  <a:pt x="1325780" y="1075895"/>
                </a:cubicBezTo>
                <a:cubicBezTo>
                  <a:pt x="1326920" y="1042994"/>
                  <a:pt x="1310816" y="1029664"/>
                  <a:pt x="1301153" y="1024660"/>
                </a:cubicBezTo>
                <a:cubicBezTo>
                  <a:pt x="1282720" y="1015096"/>
                  <a:pt x="1259778" y="1019754"/>
                  <a:pt x="1247539" y="1029020"/>
                </a:cubicBezTo>
                <a:cubicBezTo>
                  <a:pt x="1239314" y="1035214"/>
                  <a:pt x="1230841" y="1037147"/>
                  <a:pt x="1223557" y="1034520"/>
                </a:cubicBezTo>
                <a:cubicBezTo>
                  <a:pt x="1217214" y="1032191"/>
                  <a:pt x="1212259" y="1026444"/>
                  <a:pt x="1210674" y="1019507"/>
                </a:cubicBezTo>
                <a:cubicBezTo>
                  <a:pt x="1207849" y="1007119"/>
                  <a:pt x="1209534" y="944041"/>
                  <a:pt x="1210674" y="915301"/>
                </a:cubicBezTo>
                <a:cubicBezTo>
                  <a:pt x="1227025" y="915252"/>
                  <a:pt x="1244913" y="915301"/>
                  <a:pt x="1262008" y="915301"/>
                </a:cubicBezTo>
                <a:cubicBezTo>
                  <a:pt x="1327118" y="915450"/>
                  <a:pt x="1367353" y="915400"/>
                  <a:pt x="1375777" y="913468"/>
                </a:cubicBezTo>
                <a:cubicBezTo>
                  <a:pt x="1386133" y="911089"/>
                  <a:pt x="1394804" y="903657"/>
                  <a:pt x="1398322" y="893994"/>
                </a:cubicBezTo>
                <a:cubicBezTo>
                  <a:pt x="1402187" y="883291"/>
                  <a:pt x="1399710" y="871201"/>
                  <a:pt x="1391236" y="860003"/>
                </a:cubicBezTo>
                <a:cubicBezTo>
                  <a:pt x="1383655" y="849944"/>
                  <a:pt x="1379840" y="831065"/>
                  <a:pt x="1387718" y="815903"/>
                </a:cubicBezTo>
                <a:cubicBezTo>
                  <a:pt x="1394804" y="802226"/>
                  <a:pt x="1409719" y="795339"/>
                  <a:pt x="1431174" y="796082"/>
                </a:cubicBezTo>
                <a:cubicBezTo>
                  <a:pt x="1452333" y="795438"/>
                  <a:pt x="1467198" y="802226"/>
                  <a:pt x="1474283" y="815903"/>
                </a:cubicBezTo>
                <a:cubicBezTo>
                  <a:pt x="1482162" y="831065"/>
                  <a:pt x="1478347" y="849944"/>
                  <a:pt x="1470765" y="860003"/>
                </a:cubicBezTo>
                <a:cubicBezTo>
                  <a:pt x="1462292" y="871201"/>
                  <a:pt x="1459765" y="883291"/>
                  <a:pt x="1463680" y="893994"/>
                </a:cubicBezTo>
                <a:cubicBezTo>
                  <a:pt x="1467198" y="903657"/>
                  <a:pt x="1475820" y="911089"/>
                  <a:pt x="1486225" y="913468"/>
                </a:cubicBezTo>
                <a:cubicBezTo>
                  <a:pt x="1496383" y="915797"/>
                  <a:pt x="1561344" y="916788"/>
                  <a:pt x="1619467" y="916540"/>
                </a:cubicBezTo>
                <a:cubicBezTo>
                  <a:pt x="1620557" y="945825"/>
                  <a:pt x="1622143" y="1007267"/>
                  <a:pt x="1619368" y="1019507"/>
                </a:cubicBezTo>
                <a:cubicBezTo>
                  <a:pt x="1617782" y="1026444"/>
                  <a:pt x="1612827" y="1032191"/>
                  <a:pt x="1606485" y="1034520"/>
                </a:cubicBezTo>
                <a:cubicBezTo>
                  <a:pt x="1599250" y="1037147"/>
                  <a:pt x="1590728" y="1035214"/>
                  <a:pt x="1582502" y="1029020"/>
                </a:cubicBezTo>
                <a:cubicBezTo>
                  <a:pt x="1570263" y="1019754"/>
                  <a:pt x="1547321" y="1015096"/>
                  <a:pt x="1528888" y="1024660"/>
                </a:cubicBezTo>
                <a:cubicBezTo>
                  <a:pt x="1519226" y="1029664"/>
                  <a:pt x="1503171" y="1042994"/>
                  <a:pt x="1504262" y="1075548"/>
                </a:cubicBezTo>
                <a:close/>
                <a:moveTo>
                  <a:pt x="1504212" y="1403971"/>
                </a:moveTo>
                <a:cubicBezTo>
                  <a:pt x="1503122" y="1436872"/>
                  <a:pt x="1519176" y="1450202"/>
                  <a:pt x="1528839" y="1455206"/>
                </a:cubicBezTo>
                <a:cubicBezTo>
                  <a:pt x="1547272" y="1464769"/>
                  <a:pt x="1570214" y="1460112"/>
                  <a:pt x="1582453" y="1450846"/>
                </a:cubicBezTo>
                <a:cubicBezTo>
                  <a:pt x="1590678" y="1444652"/>
                  <a:pt x="1599201" y="1442719"/>
                  <a:pt x="1606435" y="1445346"/>
                </a:cubicBezTo>
                <a:cubicBezTo>
                  <a:pt x="1612778" y="1447675"/>
                  <a:pt x="1617733" y="1453422"/>
                  <a:pt x="1619318" y="1460359"/>
                </a:cubicBezTo>
                <a:cubicBezTo>
                  <a:pt x="1622044" y="1472450"/>
                  <a:pt x="1620557" y="1532654"/>
                  <a:pt x="1619467" y="1562285"/>
                </a:cubicBezTo>
                <a:lnTo>
                  <a:pt x="1599944" y="1562285"/>
                </a:lnTo>
                <a:cubicBezTo>
                  <a:pt x="1534735" y="1562137"/>
                  <a:pt x="1494599" y="1562186"/>
                  <a:pt x="1486176" y="1564119"/>
                </a:cubicBezTo>
                <a:cubicBezTo>
                  <a:pt x="1475770" y="1566497"/>
                  <a:pt x="1467148" y="1573930"/>
                  <a:pt x="1463630" y="1583592"/>
                </a:cubicBezTo>
                <a:cubicBezTo>
                  <a:pt x="1459716" y="1594295"/>
                  <a:pt x="1462243" y="1606386"/>
                  <a:pt x="1470716" y="1617584"/>
                </a:cubicBezTo>
                <a:cubicBezTo>
                  <a:pt x="1478297" y="1627643"/>
                  <a:pt x="1482112" y="1646522"/>
                  <a:pt x="1474234" y="1661684"/>
                </a:cubicBezTo>
                <a:cubicBezTo>
                  <a:pt x="1467148" y="1675360"/>
                  <a:pt x="1452134" y="1682099"/>
                  <a:pt x="1430778" y="1681504"/>
                </a:cubicBezTo>
                <a:cubicBezTo>
                  <a:pt x="1409669" y="1682149"/>
                  <a:pt x="1394755" y="1675360"/>
                  <a:pt x="1387669" y="1661684"/>
                </a:cubicBezTo>
                <a:cubicBezTo>
                  <a:pt x="1379790" y="1646522"/>
                  <a:pt x="1383606" y="1627643"/>
                  <a:pt x="1391187" y="1617584"/>
                </a:cubicBezTo>
                <a:cubicBezTo>
                  <a:pt x="1399660" y="1606386"/>
                  <a:pt x="1402138" y="1594295"/>
                  <a:pt x="1398273" y="1583592"/>
                </a:cubicBezTo>
                <a:cubicBezTo>
                  <a:pt x="1394755" y="1573930"/>
                  <a:pt x="1386083" y="1566497"/>
                  <a:pt x="1375727" y="1564119"/>
                </a:cubicBezTo>
                <a:cubicBezTo>
                  <a:pt x="1363785" y="1561393"/>
                  <a:pt x="1276279" y="1560452"/>
                  <a:pt x="1213052" y="1561344"/>
                </a:cubicBezTo>
                <a:cubicBezTo>
                  <a:pt x="1213845" y="1537807"/>
                  <a:pt x="1215876" y="1472400"/>
                  <a:pt x="1212606" y="1458130"/>
                </a:cubicBezTo>
                <a:cubicBezTo>
                  <a:pt x="1210277" y="1447972"/>
                  <a:pt x="1202944" y="1439499"/>
                  <a:pt x="1193479" y="1436030"/>
                </a:cubicBezTo>
                <a:cubicBezTo>
                  <a:pt x="1182925" y="1432215"/>
                  <a:pt x="1171082" y="1434643"/>
                  <a:pt x="1160132" y="1442967"/>
                </a:cubicBezTo>
                <a:cubicBezTo>
                  <a:pt x="1150321" y="1450350"/>
                  <a:pt x="1131838" y="1454116"/>
                  <a:pt x="1117072" y="1446436"/>
                </a:cubicBezTo>
                <a:cubicBezTo>
                  <a:pt x="1103743" y="1439499"/>
                  <a:pt x="1097054" y="1424931"/>
                  <a:pt x="1097747" y="1403971"/>
                </a:cubicBezTo>
                <a:cubicBezTo>
                  <a:pt x="1097054" y="1383358"/>
                  <a:pt x="1103743" y="1368790"/>
                  <a:pt x="1117072" y="1361853"/>
                </a:cubicBezTo>
                <a:cubicBezTo>
                  <a:pt x="1131888" y="1354172"/>
                  <a:pt x="1150321" y="1357938"/>
                  <a:pt x="1160132" y="1365321"/>
                </a:cubicBezTo>
                <a:cubicBezTo>
                  <a:pt x="1171082" y="1373646"/>
                  <a:pt x="1182925" y="1376074"/>
                  <a:pt x="1193479" y="1372258"/>
                </a:cubicBezTo>
                <a:cubicBezTo>
                  <a:pt x="1202944" y="1368790"/>
                  <a:pt x="1210277" y="1360317"/>
                  <a:pt x="1212606" y="1350109"/>
                </a:cubicBezTo>
                <a:cubicBezTo>
                  <a:pt x="1215975" y="1335393"/>
                  <a:pt x="1213746" y="1265873"/>
                  <a:pt x="1212953" y="1244665"/>
                </a:cubicBezTo>
                <a:cubicBezTo>
                  <a:pt x="1276229" y="1245557"/>
                  <a:pt x="1363785" y="1244616"/>
                  <a:pt x="1375727" y="1241890"/>
                </a:cubicBezTo>
                <a:cubicBezTo>
                  <a:pt x="1386083" y="1239512"/>
                  <a:pt x="1394755" y="1232079"/>
                  <a:pt x="1398273" y="1222417"/>
                </a:cubicBezTo>
                <a:cubicBezTo>
                  <a:pt x="1402138" y="1211714"/>
                  <a:pt x="1399660" y="1199624"/>
                  <a:pt x="1391187" y="1188425"/>
                </a:cubicBezTo>
                <a:cubicBezTo>
                  <a:pt x="1383606" y="1178366"/>
                  <a:pt x="1379790" y="1159487"/>
                  <a:pt x="1387669" y="1144325"/>
                </a:cubicBezTo>
                <a:cubicBezTo>
                  <a:pt x="1394755" y="1130649"/>
                  <a:pt x="1409669" y="1123811"/>
                  <a:pt x="1431125" y="1124505"/>
                </a:cubicBezTo>
                <a:cubicBezTo>
                  <a:pt x="1452233" y="1123761"/>
                  <a:pt x="1467148" y="1130649"/>
                  <a:pt x="1474234" y="1144325"/>
                </a:cubicBezTo>
                <a:cubicBezTo>
                  <a:pt x="1482112" y="1159487"/>
                  <a:pt x="1478297" y="1178366"/>
                  <a:pt x="1470716" y="1188425"/>
                </a:cubicBezTo>
                <a:cubicBezTo>
                  <a:pt x="1462243" y="1199624"/>
                  <a:pt x="1459716" y="1211714"/>
                  <a:pt x="1463630" y="1222417"/>
                </a:cubicBezTo>
                <a:cubicBezTo>
                  <a:pt x="1467148" y="1232079"/>
                  <a:pt x="1475770" y="1239512"/>
                  <a:pt x="1486176" y="1241890"/>
                </a:cubicBezTo>
                <a:cubicBezTo>
                  <a:pt x="1494599" y="1243823"/>
                  <a:pt x="1534785" y="1243872"/>
                  <a:pt x="1599895" y="1243724"/>
                </a:cubicBezTo>
                <a:lnTo>
                  <a:pt x="1619368" y="1243724"/>
                </a:lnTo>
                <a:cubicBezTo>
                  <a:pt x="1620458" y="1272463"/>
                  <a:pt x="1622143" y="1335541"/>
                  <a:pt x="1619318" y="1347929"/>
                </a:cubicBezTo>
                <a:cubicBezTo>
                  <a:pt x="1617733" y="1354866"/>
                  <a:pt x="1612778" y="1360614"/>
                  <a:pt x="1606435" y="1362943"/>
                </a:cubicBezTo>
                <a:cubicBezTo>
                  <a:pt x="1599201" y="1365569"/>
                  <a:pt x="1590678" y="1363636"/>
                  <a:pt x="1582453" y="1357443"/>
                </a:cubicBezTo>
                <a:cubicBezTo>
                  <a:pt x="1570214" y="1348177"/>
                  <a:pt x="1547272" y="1343519"/>
                  <a:pt x="1528839" y="1353082"/>
                </a:cubicBezTo>
                <a:cubicBezTo>
                  <a:pt x="1519176" y="1358087"/>
                  <a:pt x="1503122" y="1371416"/>
                  <a:pt x="1504212" y="1403971"/>
                </a:cubicBezTo>
                <a:close/>
                <a:moveTo>
                  <a:pt x="1132730" y="1617584"/>
                </a:moveTo>
                <a:cubicBezTo>
                  <a:pt x="1140361" y="1627643"/>
                  <a:pt x="1144176" y="1646522"/>
                  <a:pt x="1136298" y="1661684"/>
                </a:cubicBezTo>
                <a:cubicBezTo>
                  <a:pt x="1129212" y="1675360"/>
                  <a:pt x="1114297" y="1682099"/>
                  <a:pt x="1092842" y="1681504"/>
                </a:cubicBezTo>
                <a:cubicBezTo>
                  <a:pt x="1071684" y="1682149"/>
                  <a:pt x="1056769" y="1675360"/>
                  <a:pt x="1049683" y="1661684"/>
                </a:cubicBezTo>
                <a:cubicBezTo>
                  <a:pt x="1041805" y="1646522"/>
                  <a:pt x="1045669" y="1627643"/>
                  <a:pt x="1053251" y="1617584"/>
                </a:cubicBezTo>
                <a:cubicBezTo>
                  <a:pt x="1061724" y="1606386"/>
                  <a:pt x="1064202" y="1594295"/>
                  <a:pt x="1060287" y="1583592"/>
                </a:cubicBezTo>
                <a:cubicBezTo>
                  <a:pt x="1056769" y="1573930"/>
                  <a:pt x="1048147" y="1566497"/>
                  <a:pt x="1037791" y="1564119"/>
                </a:cubicBezTo>
                <a:cubicBezTo>
                  <a:pt x="1029367" y="1562186"/>
                  <a:pt x="989182" y="1562137"/>
                  <a:pt x="924022" y="1562285"/>
                </a:cubicBezTo>
                <a:cubicBezTo>
                  <a:pt x="906382" y="1562285"/>
                  <a:pt x="887850" y="1562335"/>
                  <a:pt x="871053" y="1562285"/>
                </a:cubicBezTo>
                <a:cubicBezTo>
                  <a:pt x="869963" y="1532604"/>
                  <a:pt x="868476" y="1472400"/>
                  <a:pt x="871201" y="1460359"/>
                </a:cubicBezTo>
                <a:cubicBezTo>
                  <a:pt x="872787" y="1453422"/>
                  <a:pt x="877742" y="1447675"/>
                  <a:pt x="884084" y="1445346"/>
                </a:cubicBezTo>
                <a:cubicBezTo>
                  <a:pt x="891319" y="1442670"/>
                  <a:pt x="899842" y="1444652"/>
                  <a:pt x="908067" y="1450846"/>
                </a:cubicBezTo>
                <a:cubicBezTo>
                  <a:pt x="920306" y="1460112"/>
                  <a:pt x="943248" y="1464769"/>
                  <a:pt x="961681" y="1455206"/>
                </a:cubicBezTo>
                <a:cubicBezTo>
                  <a:pt x="971343" y="1450202"/>
                  <a:pt x="987447" y="1436872"/>
                  <a:pt x="986308" y="1404318"/>
                </a:cubicBezTo>
                <a:cubicBezTo>
                  <a:pt x="987447" y="1371416"/>
                  <a:pt x="971343" y="1358087"/>
                  <a:pt x="961681" y="1353082"/>
                </a:cubicBezTo>
                <a:cubicBezTo>
                  <a:pt x="943248" y="1343519"/>
                  <a:pt x="920306" y="1348177"/>
                  <a:pt x="908067" y="1357443"/>
                </a:cubicBezTo>
                <a:cubicBezTo>
                  <a:pt x="899842" y="1363636"/>
                  <a:pt x="891319" y="1365569"/>
                  <a:pt x="884084" y="1362943"/>
                </a:cubicBezTo>
                <a:cubicBezTo>
                  <a:pt x="877742" y="1360614"/>
                  <a:pt x="872787" y="1354866"/>
                  <a:pt x="871201" y="1347929"/>
                </a:cubicBezTo>
                <a:cubicBezTo>
                  <a:pt x="868377" y="1335541"/>
                  <a:pt x="870062" y="1272513"/>
                  <a:pt x="871152" y="1243724"/>
                </a:cubicBezTo>
                <a:cubicBezTo>
                  <a:pt x="887949" y="1243674"/>
                  <a:pt x="906382" y="1243724"/>
                  <a:pt x="924022" y="1243724"/>
                </a:cubicBezTo>
                <a:cubicBezTo>
                  <a:pt x="989182" y="1243872"/>
                  <a:pt x="1029367" y="1243823"/>
                  <a:pt x="1037791" y="1241890"/>
                </a:cubicBezTo>
                <a:cubicBezTo>
                  <a:pt x="1048147" y="1239512"/>
                  <a:pt x="1056818" y="1232079"/>
                  <a:pt x="1060287" y="1222417"/>
                </a:cubicBezTo>
                <a:cubicBezTo>
                  <a:pt x="1064202" y="1211714"/>
                  <a:pt x="1061724" y="1199624"/>
                  <a:pt x="1053251" y="1188425"/>
                </a:cubicBezTo>
                <a:cubicBezTo>
                  <a:pt x="1045669" y="1178366"/>
                  <a:pt x="1041805" y="1159487"/>
                  <a:pt x="1049683" y="1144325"/>
                </a:cubicBezTo>
                <a:cubicBezTo>
                  <a:pt x="1056818" y="1130649"/>
                  <a:pt x="1071684" y="1123761"/>
                  <a:pt x="1093189" y="1124505"/>
                </a:cubicBezTo>
                <a:cubicBezTo>
                  <a:pt x="1114248" y="1123811"/>
                  <a:pt x="1129212" y="1130649"/>
                  <a:pt x="1136298" y="1144325"/>
                </a:cubicBezTo>
                <a:cubicBezTo>
                  <a:pt x="1144176" y="1159487"/>
                  <a:pt x="1140361" y="1178366"/>
                  <a:pt x="1132730" y="1188425"/>
                </a:cubicBezTo>
                <a:cubicBezTo>
                  <a:pt x="1124307" y="1199624"/>
                  <a:pt x="1121779" y="1211714"/>
                  <a:pt x="1125694" y="1222417"/>
                </a:cubicBezTo>
                <a:cubicBezTo>
                  <a:pt x="1129212" y="1232079"/>
                  <a:pt x="1137834" y="1239512"/>
                  <a:pt x="1148240" y="1241890"/>
                </a:cubicBezTo>
                <a:cubicBezTo>
                  <a:pt x="1153740" y="1243129"/>
                  <a:pt x="1175245" y="1244021"/>
                  <a:pt x="1203043" y="1244516"/>
                </a:cubicBezTo>
                <a:cubicBezTo>
                  <a:pt x="1204133" y="1273603"/>
                  <a:pt x="1205718" y="1335640"/>
                  <a:pt x="1202944" y="1347929"/>
                </a:cubicBezTo>
                <a:cubicBezTo>
                  <a:pt x="1201358" y="1354866"/>
                  <a:pt x="1196403" y="1360614"/>
                  <a:pt x="1190060" y="1362943"/>
                </a:cubicBezTo>
                <a:cubicBezTo>
                  <a:pt x="1182826" y="1365569"/>
                  <a:pt x="1174303" y="1363636"/>
                  <a:pt x="1166078" y="1357443"/>
                </a:cubicBezTo>
                <a:cubicBezTo>
                  <a:pt x="1153839" y="1348177"/>
                  <a:pt x="1130897" y="1343519"/>
                  <a:pt x="1112464" y="1353082"/>
                </a:cubicBezTo>
                <a:cubicBezTo>
                  <a:pt x="1102802" y="1358087"/>
                  <a:pt x="1086747" y="1371416"/>
                  <a:pt x="1087837" y="1403971"/>
                </a:cubicBezTo>
                <a:cubicBezTo>
                  <a:pt x="1086747" y="1436872"/>
                  <a:pt x="1102802" y="1450202"/>
                  <a:pt x="1112464" y="1455206"/>
                </a:cubicBezTo>
                <a:cubicBezTo>
                  <a:pt x="1130897" y="1464769"/>
                  <a:pt x="1153839" y="1460112"/>
                  <a:pt x="1166078" y="1450846"/>
                </a:cubicBezTo>
                <a:cubicBezTo>
                  <a:pt x="1174303" y="1444652"/>
                  <a:pt x="1182826" y="1442670"/>
                  <a:pt x="1190060" y="1445346"/>
                </a:cubicBezTo>
                <a:cubicBezTo>
                  <a:pt x="1196403" y="1447675"/>
                  <a:pt x="1201358" y="1453422"/>
                  <a:pt x="1202944" y="1460359"/>
                </a:cubicBezTo>
                <a:cubicBezTo>
                  <a:pt x="1205669" y="1472301"/>
                  <a:pt x="1204182" y="1531564"/>
                  <a:pt x="1203092" y="1561493"/>
                </a:cubicBezTo>
                <a:cubicBezTo>
                  <a:pt x="1175294" y="1561988"/>
                  <a:pt x="1153740" y="1562880"/>
                  <a:pt x="1148240" y="1564119"/>
                </a:cubicBezTo>
                <a:cubicBezTo>
                  <a:pt x="1137834" y="1566497"/>
                  <a:pt x="1129212" y="1573930"/>
                  <a:pt x="1125694" y="1583592"/>
                </a:cubicBezTo>
                <a:cubicBezTo>
                  <a:pt x="1121779" y="1594295"/>
                  <a:pt x="1124307" y="1606386"/>
                  <a:pt x="1132730" y="1617584"/>
                </a:cubicBezTo>
                <a:close/>
                <a:moveTo>
                  <a:pt x="986308" y="1075895"/>
                </a:moveTo>
                <a:cubicBezTo>
                  <a:pt x="987447" y="1042994"/>
                  <a:pt x="971343" y="1029664"/>
                  <a:pt x="961681" y="1024660"/>
                </a:cubicBezTo>
                <a:cubicBezTo>
                  <a:pt x="943248" y="1015096"/>
                  <a:pt x="920306" y="1019754"/>
                  <a:pt x="908067" y="1029020"/>
                </a:cubicBezTo>
                <a:cubicBezTo>
                  <a:pt x="899842" y="1035214"/>
                  <a:pt x="891319" y="1037147"/>
                  <a:pt x="884084" y="1034520"/>
                </a:cubicBezTo>
                <a:cubicBezTo>
                  <a:pt x="877742" y="1032191"/>
                  <a:pt x="872787" y="1026444"/>
                  <a:pt x="871201" y="1019507"/>
                </a:cubicBezTo>
                <a:cubicBezTo>
                  <a:pt x="868377" y="1007119"/>
                  <a:pt x="870062" y="944140"/>
                  <a:pt x="871152" y="915351"/>
                </a:cubicBezTo>
                <a:cubicBezTo>
                  <a:pt x="886265" y="915400"/>
                  <a:pt x="903954" y="915351"/>
                  <a:pt x="924072" y="915301"/>
                </a:cubicBezTo>
                <a:cubicBezTo>
                  <a:pt x="972632" y="915202"/>
                  <a:pt x="1027633" y="915103"/>
                  <a:pt x="1035561" y="916936"/>
                </a:cubicBezTo>
                <a:cubicBezTo>
                  <a:pt x="1042696" y="918572"/>
                  <a:pt x="1048643" y="923626"/>
                  <a:pt x="1051021" y="930167"/>
                </a:cubicBezTo>
                <a:cubicBezTo>
                  <a:pt x="1053697" y="937599"/>
                  <a:pt x="1051715" y="946320"/>
                  <a:pt x="1045372" y="954744"/>
                </a:cubicBezTo>
                <a:cubicBezTo>
                  <a:pt x="1035908" y="967230"/>
                  <a:pt x="1031151" y="990618"/>
                  <a:pt x="1040913" y="1009398"/>
                </a:cubicBezTo>
                <a:cubicBezTo>
                  <a:pt x="1046016" y="1019308"/>
                  <a:pt x="1059692" y="1035710"/>
                  <a:pt x="1092842" y="1034570"/>
                </a:cubicBezTo>
                <a:cubicBezTo>
                  <a:pt x="1126437" y="1035660"/>
                  <a:pt x="1139965" y="1019308"/>
                  <a:pt x="1145118" y="1009398"/>
                </a:cubicBezTo>
                <a:cubicBezTo>
                  <a:pt x="1154830" y="990618"/>
                  <a:pt x="1150073" y="967230"/>
                  <a:pt x="1140658" y="954744"/>
                </a:cubicBezTo>
                <a:cubicBezTo>
                  <a:pt x="1134316" y="946320"/>
                  <a:pt x="1132284" y="937599"/>
                  <a:pt x="1135009" y="930167"/>
                </a:cubicBezTo>
                <a:cubicBezTo>
                  <a:pt x="1137388" y="923626"/>
                  <a:pt x="1143284" y="918572"/>
                  <a:pt x="1150420" y="916936"/>
                </a:cubicBezTo>
                <a:cubicBezTo>
                  <a:pt x="1154978" y="915896"/>
                  <a:pt x="1175195" y="915499"/>
                  <a:pt x="1200714" y="915351"/>
                </a:cubicBezTo>
                <a:cubicBezTo>
                  <a:pt x="1199971" y="935468"/>
                  <a:pt x="1197592" y="1006772"/>
                  <a:pt x="1201011" y="1021687"/>
                </a:cubicBezTo>
                <a:cubicBezTo>
                  <a:pt x="1203340" y="1031894"/>
                  <a:pt x="1210674" y="1040367"/>
                  <a:pt x="1220187" y="1043836"/>
                </a:cubicBezTo>
                <a:cubicBezTo>
                  <a:pt x="1230692" y="1047651"/>
                  <a:pt x="1242535" y="1045223"/>
                  <a:pt x="1253485" y="1036899"/>
                </a:cubicBezTo>
                <a:cubicBezTo>
                  <a:pt x="1263296" y="1029466"/>
                  <a:pt x="1281729" y="1025750"/>
                  <a:pt x="1296595" y="1033430"/>
                </a:cubicBezTo>
                <a:cubicBezTo>
                  <a:pt x="1309924" y="1040367"/>
                  <a:pt x="1316564" y="1054935"/>
                  <a:pt x="1315870" y="1075895"/>
                </a:cubicBezTo>
                <a:cubicBezTo>
                  <a:pt x="1316564" y="1096508"/>
                  <a:pt x="1309924" y="1111076"/>
                  <a:pt x="1296595" y="1117964"/>
                </a:cubicBezTo>
                <a:cubicBezTo>
                  <a:pt x="1281729" y="1125694"/>
                  <a:pt x="1263296" y="1121928"/>
                  <a:pt x="1253485" y="1114545"/>
                </a:cubicBezTo>
                <a:cubicBezTo>
                  <a:pt x="1242535" y="1106220"/>
                  <a:pt x="1230692" y="1103792"/>
                  <a:pt x="1220138" y="1107608"/>
                </a:cubicBezTo>
                <a:cubicBezTo>
                  <a:pt x="1210674" y="1111076"/>
                  <a:pt x="1203340" y="1119549"/>
                  <a:pt x="1201011" y="1129707"/>
                </a:cubicBezTo>
                <a:cubicBezTo>
                  <a:pt x="1197691" y="1144325"/>
                  <a:pt x="1199871" y="1212705"/>
                  <a:pt x="1200664" y="1234606"/>
                </a:cubicBezTo>
                <a:cubicBezTo>
                  <a:pt x="1174947" y="1234111"/>
                  <a:pt x="1155276" y="1233368"/>
                  <a:pt x="1150420" y="1232228"/>
                </a:cubicBezTo>
                <a:cubicBezTo>
                  <a:pt x="1143284" y="1230593"/>
                  <a:pt x="1137388" y="1225539"/>
                  <a:pt x="1135009" y="1218998"/>
                </a:cubicBezTo>
                <a:cubicBezTo>
                  <a:pt x="1132284" y="1211565"/>
                  <a:pt x="1134316" y="1202844"/>
                  <a:pt x="1140658" y="1194421"/>
                </a:cubicBezTo>
                <a:cubicBezTo>
                  <a:pt x="1150073" y="1181934"/>
                  <a:pt x="1154830" y="1158546"/>
                  <a:pt x="1145118" y="1139766"/>
                </a:cubicBezTo>
                <a:cubicBezTo>
                  <a:pt x="1139965" y="1129856"/>
                  <a:pt x="1126338" y="1113554"/>
                  <a:pt x="1093189" y="1114594"/>
                </a:cubicBezTo>
                <a:cubicBezTo>
                  <a:pt x="1059593" y="1113554"/>
                  <a:pt x="1046016" y="1129856"/>
                  <a:pt x="1040913" y="1139766"/>
                </a:cubicBezTo>
                <a:cubicBezTo>
                  <a:pt x="1031151" y="1158546"/>
                  <a:pt x="1035908" y="1181934"/>
                  <a:pt x="1045372" y="1194421"/>
                </a:cubicBezTo>
                <a:cubicBezTo>
                  <a:pt x="1051715" y="1202844"/>
                  <a:pt x="1053697" y="1211565"/>
                  <a:pt x="1051021" y="1218998"/>
                </a:cubicBezTo>
                <a:cubicBezTo>
                  <a:pt x="1048643" y="1225539"/>
                  <a:pt x="1042696" y="1230593"/>
                  <a:pt x="1035561" y="1232228"/>
                </a:cubicBezTo>
                <a:cubicBezTo>
                  <a:pt x="1027633" y="1234061"/>
                  <a:pt x="972632" y="1233962"/>
                  <a:pt x="924072" y="1233813"/>
                </a:cubicBezTo>
                <a:cubicBezTo>
                  <a:pt x="903954" y="1233813"/>
                  <a:pt x="886215" y="1233764"/>
                  <a:pt x="871053" y="1233813"/>
                </a:cubicBezTo>
                <a:cubicBezTo>
                  <a:pt x="869963" y="1204133"/>
                  <a:pt x="868476" y="1143978"/>
                  <a:pt x="871201" y="1131937"/>
                </a:cubicBezTo>
                <a:cubicBezTo>
                  <a:pt x="872787" y="1125000"/>
                  <a:pt x="877742" y="1119252"/>
                  <a:pt x="884084" y="1116923"/>
                </a:cubicBezTo>
                <a:cubicBezTo>
                  <a:pt x="891319" y="1114248"/>
                  <a:pt x="899842" y="1116230"/>
                  <a:pt x="908067" y="1122423"/>
                </a:cubicBezTo>
                <a:cubicBezTo>
                  <a:pt x="920306" y="1131689"/>
                  <a:pt x="943248" y="1136347"/>
                  <a:pt x="961681" y="1126784"/>
                </a:cubicBezTo>
                <a:cubicBezTo>
                  <a:pt x="971343" y="1121779"/>
                  <a:pt x="987447" y="1108401"/>
                  <a:pt x="986308" y="1075895"/>
                </a:cubicBezTo>
                <a:close/>
                <a:moveTo>
                  <a:pt x="569834" y="1350109"/>
                </a:moveTo>
                <a:cubicBezTo>
                  <a:pt x="573253" y="1335194"/>
                  <a:pt x="570874" y="1263940"/>
                  <a:pt x="570131" y="1243773"/>
                </a:cubicBezTo>
                <a:cubicBezTo>
                  <a:pt x="579496" y="1243773"/>
                  <a:pt x="589654" y="1243773"/>
                  <a:pt x="600506" y="1243724"/>
                </a:cubicBezTo>
                <a:cubicBezTo>
                  <a:pt x="642326" y="1243625"/>
                  <a:pt x="689697" y="1243525"/>
                  <a:pt x="697625" y="1245359"/>
                </a:cubicBezTo>
                <a:cubicBezTo>
                  <a:pt x="704760" y="1246994"/>
                  <a:pt x="710657" y="1252048"/>
                  <a:pt x="713035" y="1258589"/>
                </a:cubicBezTo>
                <a:cubicBezTo>
                  <a:pt x="715761" y="1266021"/>
                  <a:pt x="713779" y="1274742"/>
                  <a:pt x="707386" y="1283166"/>
                </a:cubicBezTo>
                <a:cubicBezTo>
                  <a:pt x="697972" y="1295653"/>
                  <a:pt x="693215" y="1319041"/>
                  <a:pt x="702976" y="1337820"/>
                </a:cubicBezTo>
                <a:cubicBezTo>
                  <a:pt x="707932" y="1347384"/>
                  <a:pt x="720815" y="1363042"/>
                  <a:pt x="751685" y="1363042"/>
                </a:cubicBezTo>
                <a:cubicBezTo>
                  <a:pt x="752725" y="1363042"/>
                  <a:pt x="753816" y="1363042"/>
                  <a:pt x="754906" y="1363042"/>
                </a:cubicBezTo>
                <a:cubicBezTo>
                  <a:pt x="788452" y="1364181"/>
                  <a:pt x="802028" y="1347780"/>
                  <a:pt x="807132" y="1337870"/>
                </a:cubicBezTo>
                <a:cubicBezTo>
                  <a:pt x="816894" y="1319090"/>
                  <a:pt x="812137" y="1295702"/>
                  <a:pt x="802722" y="1283216"/>
                </a:cubicBezTo>
                <a:cubicBezTo>
                  <a:pt x="796330" y="1274792"/>
                  <a:pt x="794348" y="1266071"/>
                  <a:pt x="797073" y="1258638"/>
                </a:cubicBezTo>
                <a:cubicBezTo>
                  <a:pt x="799452" y="1252098"/>
                  <a:pt x="805348" y="1247044"/>
                  <a:pt x="812484" y="1245408"/>
                </a:cubicBezTo>
                <a:cubicBezTo>
                  <a:pt x="816993" y="1244368"/>
                  <a:pt x="836417" y="1243971"/>
                  <a:pt x="861242" y="1243823"/>
                </a:cubicBezTo>
                <a:cubicBezTo>
                  <a:pt x="860498" y="1263940"/>
                  <a:pt x="858120" y="1335244"/>
                  <a:pt x="861539" y="1350159"/>
                </a:cubicBezTo>
                <a:cubicBezTo>
                  <a:pt x="863868" y="1360366"/>
                  <a:pt x="871201" y="1368839"/>
                  <a:pt x="880715" y="1372308"/>
                </a:cubicBezTo>
                <a:cubicBezTo>
                  <a:pt x="891220" y="1376123"/>
                  <a:pt x="903062" y="1373695"/>
                  <a:pt x="914013" y="1365371"/>
                </a:cubicBezTo>
                <a:cubicBezTo>
                  <a:pt x="923874" y="1357938"/>
                  <a:pt x="942307" y="1354222"/>
                  <a:pt x="957122" y="1361902"/>
                </a:cubicBezTo>
                <a:cubicBezTo>
                  <a:pt x="970451" y="1368839"/>
                  <a:pt x="977091" y="1383407"/>
                  <a:pt x="976398" y="1404367"/>
                </a:cubicBezTo>
                <a:cubicBezTo>
                  <a:pt x="977091" y="1424980"/>
                  <a:pt x="970451" y="1439548"/>
                  <a:pt x="957073" y="1446485"/>
                </a:cubicBezTo>
                <a:cubicBezTo>
                  <a:pt x="942307" y="1454166"/>
                  <a:pt x="923874" y="1450400"/>
                  <a:pt x="914013" y="1443017"/>
                </a:cubicBezTo>
                <a:cubicBezTo>
                  <a:pt x="903062" y="1434692"/>
                  <a:pt x="891220" y="1432264"/>
                  <a:pt x="880665" y="1436080"/>
                </a:cubicBezTo>
                <a:cubicBezTo>
                  <a:pt x="871201" y="1439548"/>
                  <a:pt x="863868" y="1448021"/>
                  <a:pt x="861539" y="1458179"/>
                </a:cubicBezTo>
                <a:cubicBezTo>
                  <a:pt x="858269" y="1472648"/>
                  <a:pt x="860350" y="1539591"/>
                  <a:pt x="861142" y="1562285"/>
                </a:cubicBezTo>
                <a:cubicBezTo>
                  <a:pt x="836367" y="1562137"/>
                  <a:pt x="816943" y="1561740"/>
                  <a:pt x="812484" y="1560700"/>
                </a:cubicBezTo>
                <a:cubicBezTo>
                  <a:pt x="805348" y="1559065"/>
                  <a:pt x="799452" y="1554010"/>
                  <a:pt x="797073" y="1547470"/>
                </a:cubicBezTo>
                <a:cubicBezTo>
                  <a:pt x="794348" y="1540037"/>
                  <a:pt x="796330" y="1531316"/>
                  <a:pt x="802722" y="1522892"/>
                </a:cubicBezTo>
                <a:cubicBezTo>
                  <a:pt x="812137" y="1510406"/>
                  <a:pt x="816894" y="1487018"/>
                  <a:pt x="807132" y="1468238"/>
                </a:cubicBezTo>
                <a:cubicBezTo>
                  <a:pt x="802028" y="1458328"/>
                  <a:pt x="788402" y="1441877"/>
                  <a:pt x="755203" y="1443066"/>
                </a:cubicBezTo>
                <a:cubicBezTo>
                  <a:pt x="721707" y="1441927"/>
                  <a:pt x="708080" y="1458328"/>
                  <a:pt x="702976" y="1468238"/>
                </a:cubicBezTo>
                <a:cubicBezTo>
                  <a:pt x="693215" y="1487018"/>
                  <a:pt x="697972" y="1510406"/>
                  <a:pt x="707386" y="1522892"/>
                </a:cubicBezTo>
                <a:cubicBezTo>
                  <a:pt x="713779" y="1531316"/>
                  <a:pt x="715761" y="1540037"/>
                  <a:pt x="713035" y="1547470"/>
                </a:cubicBezTo>
                <a:cubicBezTo>
                  <a:pt x="710657" y="1554010"/>
                  <a:pt x="704760" y="1559065"/>
                  <a:pt x="697625" y="1560700"/>
                </a:cubicBezTo>
                <a:cubicBezTo>
                  <a:pt x="689697" y="1562533"/>
                  <a:pt x="642326" y="1562434"/>
                  <a:pt x="600555" y="1562335"/>
                </a:cubicBezTo>
                <a:cubicBezTo>
                  <a:pt x="589654" y="1562285"/>
                  <a:pt x="579546" y="1562285"/>
                  <a:pt x="570230" y="1562285"/>
                </a:cubicBezTo>
                <a:cubicBezTo>
                  <a:pt x="571023" y="1539542"/>
                  <a:pt x="573104" y="1472648"/>
                  <a:pt x="569834" y="1458179"/>
                </a:cubicBezTo>
                <a:cubicBezTo>
                  <a:pt x="567505" y="1448021"/>
                  <a:pt x="560171" y="1439548"/>
                  <a:pt x="550657" y="1436080"/>
                </a:cubicBezTo>
                <a:cubicBezTo>
                  <a:pt x="540153" y="1432264"/>
                  <a:pt x="528310" y="1434692"/>
                  <a:pt x="517310" y="1443017"/>
                </a:cubicBezTo>
                <a:cubicBezTo>
                  <a:pt x="507499" y="1450400"/>
                  <a:pt x="489066" y="1454166"/>
                  <a:pt x="474250" y="1446485"/>
                </a:cubicBezTo>
                <a:cubicBezTo>
                  <a:pt x="460921" y="1439548"/>
                  <a:pt x="454281" y="1424980"/>
                  <a:pt x="454975" y="1404020"/>
                </a:cubicBezTo>
                <a:cubicBezTo>
                  <a:pt x="454281" y="1383407"/>
                  <a:pt x="460921" y="1368839"/>
                  <a:pt x="474250" y="1361902"/>
                </a:cubicBezTo>
                <a:cubicBezTo>
                  <a:pt x="489066" y="1354222"/>
                  <a:pt x="507499" y="1357988"/>
                  <a:pt x="517310" y="1365371"/>
                </a:cubicBezTo>
                <a:cubicBezTo>
                  <a:pt x="528310" y="1373695"/>
                  <a:pt x="540153" y="1376123"/>
                  <a:pt x="550657" y="1372308"/>
                </a:cubicBezTo>
                <a:cubicBezTo>
                  <a:pt x="560171" y="1368839"/>
                  <a:pt x="567505" y="1360366"/>
                  <a:pt x="569834" y="1350159"/>
                </a:cubicBezTo>
                <a:close/>
                <a:moveTo>
                  <a:pt x="1920686" y="1458130"/>
                </a:moveTo>
                <a:cubicBezTo>
                  <a:pt x="1917317" y="1472846"/>
                  <a:pt x="1919547" y="1542118"/>
                  <a:pt x="1920339" y="1563475"/>
                </a:cubicBezTo>
                <a:cubicBezTo>
                  <a:pt x="1875100" y="1563276"/>
                  <a:pt x="1833725" y="1562335"/>
                  <a:pt x="1826292" y="1560650"/>
                </a:cubicBezTo>
                <a:cubicBezTo>
                  <a:pt x="1819157" y="1559015"/>
                  <a:pt x="1813260" y="1553961"/>
                  <a:pt x="1810882" y="1547420"/>
                </a:cubicBezTo>
                <a:cubicBezTo>
                  <a:pt x="1808156" y="1539988"/>
                  <a:pt x="1810188" y="1531267"/>
                  <a:pt x="1816531" y="1522843"/>
                </a:cubicBezTo>
                <a:cubicBezTo>
                  <a:pt x="1825995" y="1510356"/>
                  <a:pt x="1830752" y="1486968"/>
                  <a:pt x="1820990" y="1468188"/>
                </a:cubicBezTo>
                <a:cubicBezTo>
                  <a:pt x="1815837" y="1458278"/>
                  <a:pt x="1802458" y="1441877"/>
                  <a:pt x="1769061" y="1443017"/>
                </a:cubicBezTo>
                <a:cubicBezTo>
                  <a:pt x="1735465" y="1441927"/>
                  <a:pt x="1721938" y="1458328"/>
                  <a:pt x="1716785" y="1468188"/>
                </a:cubicBezTo>
                <a:cubicBezTo>
                  <a:pt x="1707023" y="1486968"/>
                  <a:pt x="1711830" y="1510356"/>
                  <a:pt x="1721244" y="1522843"/>
                </a:cubicBezTo>
                <a:cubicBezTo>
                  <a:pt x="1727587" y="1531267"/>
                  <a:pt x="1729618" y="1539988"/>
                  <a:pt x="1726893" y="1547420"/>
                </a:cubicBezTo>
                <a:cubicBezTo>
                  <a:pt x="1724515" y="1553961"/>
                  <a:pt x="1718618" y="1559015"/>
                  <a:pt x="1711483" y="1560650"/>
                </a:cubicBezTo>
                <a:cubicBezTo>
                  <a:pt x="1705091" y="1562137"/>
                  <a:pt x="1668572" y="1562335"/>
                  <a:pt x="1629377" y="1562285"/>
                </a:cubicBezTo>
                <a:cubicBezTo>
                  <a:pt x="1630170" y="1539641"/>
                  <a:pt x="1632251" y="1472599"/>
                  <a:pt x="1628981" y="1458130"/>
                </a:cubicBezTo>
                <a:cubicBezTo>
                  <a:pt x="1626652" y="1447972"/>
                  <a:pt x="1619318" y="1439499"/>
                  <a:pt x="1609854" y="1436030"/>
                </a:cubicBezTo>
                <a:cubicBezTo>
                  <a:pt x="1599300" y="1432215"/>
                  <a:pt x="1587457" y="1434643"/>
                  <a:pt x="1576507" y="1442967"/>
                </a:cubicBezTo>
                <a:cubicBezTo>
                  <a:pt x="1566696" y="1450350"/>
                  <a:pt x="1548263" y="1454116"/>
                  <a:pt x="1533447" y="1446436"/>
                </a:cubicBezTo>
                <a:cubicBezTo>
                  <a:pt x="1520118" y="1439499"/>
                  <a:pt x="1513429" y="1424931"/>
                  <a:pt x="1514122" y="1403971"/>
                </a:cubicBezTo>
                <a:cubicBezTo>
                  <a:pt x="1513429" y="1383358"/>
                  <a:pt x="1520118" y="1368790"/>
                  <a:pt x="1533447" y="1361853"/>
                </a:cubicBezTo>
                <a:cubicBezTo>
                  <a:pt x="1548263" y="1354172"/>
                  <a:pt x="1566696" y="1357938"/>
                  <a:pt x="1576507" y="1365321"/>
                </a:cubicBezTo>
                <a:cubicBezTo>
                  <a:pt x="1587457" y="1373596"/>
                  <a:pt x="1599300" y="1376074"/>
                  <a:pt x="1609854" y="1372258"/>
                </a:cubicBezTo>
                <a:cubicBezTo>
                  <a:pt x="1619318" y="1368790"/>
                  <a:pt x="1626652" y="1360317"/>
                  <a:pt x="1628981" y="1350109"/>
                </a:cubicBezTo>
                <a:cubicBezTo>
                  <a:pt x="1632400" y="1335145"/>
                  <a:pt x="1630021" y="1263742"/>
                  <a:pt x="1629278" y="1243724"/>
                </a:cubicBezTo>
                <a:cubicBezTo>
                  <a:pt x="1668522" y="1243674"/>
                  <a:pt x="1705091" y="1243872"/>
                  <a:pt x="1711483" y="1245359"/>
                </a:cubicBezTo>
                <a:cubicBezTo>
                  <a:pt x="1718618" y="1246994"/>
                  <a:pt x="1724515" y="1252048"/>
                  <a:pt x="1726893" y="1258589"/>
                </a:cubicBezTo>
                <a:cubicBezTo>
                  <a:pt x="1729618" y="1266021"/>
                  <a:pt x="1727587" y="1274742"/>
                  <a:pt x="1721244" y="1283166"/>
                </a:cubicBezTo>
                <a:cubicBezTo>
                  <a:pt x="1711830" y="1295653"/>
                  <a:pt x="1707023" y="1319041"/>
                  <a:pt x="1716785" y="1337820"/>
                </a:cubicBezTo>
                <a:cubicBezTo>
                  <a:pt x="1721938" y="1347731"/>
                  <a:pt x="1735267" y="1364132"/>
                  <a:pt x="1768714" y="1362992"/>
                </a:cubicBezTo>
                <a:cubicBezTo>
                  <a:pt x="1802062" y="1364132"/>
                  <a:pt x="1815837" y="1347731"/>
                  <a:pt x="1820990" y="1337820"/>
                </a:cubicBezTo>
                <a:cubicBezTo>
                  <a:pt x="1830752" y="1319041"/>
                  <a:pt x="1825995" y="1295653"/>
                  <a:pt x="1816531" y="1283166"/>
                </a:cubicBezTo>
                <a:cubicBezTo>
                  <a:pt x="1810188" y="1274742"/>
                  <a:pt x="1808156" y="1266021"/>
                  <a:pt x="1810882" y="1258589"/>
                </a:cubicBezTo>
                <a:cubicBezTo>
                  <a:pt x="1813260" y="1252048"/>
                  <a:pt x="1819206" y="1246994"/>
                  <a:pt x="1826292" y="1245359"/>
                </a:cubicBezTo>
                <a:cubicBezTo>
                  <a:pt x="1833328" y="1243773"/>
                  <a:pt x="1876883" y="1243625"/>
                  <a:pt x="1920389" y="1243724"/>
                </a:cubicBezTo>
                <a:cubicBezTo>
                  <a:pt x="1919646" y="1263742"/>
                  <a:pt x="1917267" y="1335145"/>
                  <a:pt x="1920686" y="1350109"/>
                </a:cubicBezTo>
                <a:cubicBezTo>
                  <a:pt x="1923015" y="1360317"/>
                  <a:pt x="1930349" y="1368790"/>
                  <a:pt x="1939813" y="1372258"/>
                </a:cubicBezTo>
                <a:cubicBezTo>
                  <a:pt x="1950367" y="1376074"/>
                  <a:pt x="1962210" y="1373646"/>
                  <a:pt x="1973160" y="1365321"/>
                </a:cubicBezTo>
                <a:cubicBezTo>
                  <a:pt x="1983021" y="1357889"/>
                  <a:pt x="2001454" y="1354172"/>
                  <a:pt x="2016270" y="1361853"/>
                </a:cubicBezTo>
                <a:cubicBezTo>
                  <a:pt x="2029599" y="1368790"/>
                  <a:pt x="2036239" y="1383358"/>
                  <a:pt x="2035545" y="1404318"/>
                </a:cubicBezTo>
                <a:cubicBezTo>
                  <a:pt x="2036239" y="1424931"/>
                  <a:pt x="2029599" y="1439499"/>
                  <a:pt x="2016220" y="1446436"/>
                </a:cubicBezTo>
                <a:cubicBezTo>
                  <a:pt x="2001454" y="1454116"/>
                  <a:pt x="1983021" y="1450350"/>
                  <a:pt x="1973160" y="1442967"/>
                </a:cubicBezTo>
                <a:cubicBezTo>
                  <a:pt x="1962210" y="1434643"/>
                  <a:pt x="1950367" y="1432215"/>
                  <a:pt x="1939813" y="1436030"/>
                </a:cubicBezTo>
                <a:cubicBezTo>
                  <a:pt x="1930349" y="1439499"/>
                  <a:pt x="1923015" y="1447972"/>
                  <a:pt x="1920686" y="1458130"/>
                </a:cubicBezTo>
                <a:close/>
                <a:moveTo>
                  <a:pt x="1920290" y="1233813"/>
                </a:moveTo>
                <a:cubicBezTo>
                  <a:pt x="1865536" y="1233714"/>
                  <a:pt x="1831743" y="1233962"/>
                  <a:pt x="1824112" y="1235696"/>
                </a:cubicBezTo>
                <a:cubicBezTo>
                  <a:pt x="1813706" y="1238075"/>
                  <a:pt x="1805084" y="1245507"/>
                  <a:pt x="1801566" y="1255170"/>
                </a:cubicBezTo>
                <a:cubicBezTo>
                  <a:pt x="1797652" y="1265873"/>
                  <a:pt x="1800179" y="1277963"/>
                  <a:pt x="1808652" y="1289162"/>
                </a:cubicBezTo>
                <a:cubicBezTo>
                  <a:pt x="1816233" y="1299221"/>
                  <a:pt x="1820049" y="1318099"/>
                  <a:pt x="1812170" y="1333262"/>
                </a:cubicBezTo>
                <a:cubicBezTo>
                  <a:pt x="1805084" y="1346938"/>
                  <a:pt x="1790169" y="1353726"/>
                  <a:pt x="1768714" y="1353082"/>
                </a:cubicBezTo>
                <a:cubicBezTo>
                  <a:pt x="1747605" y="1353776"/>
                  <a:pt x="1732691" y="1346938"/>
                  <a:pt x="1725605" y="1333262"/>
                </a:cubicBezTo>
                <a:cubicBezTo>
                  <a:pt x="1717726" y="1318099"/>
                  <a:pt x="1721542" y="1299221"/>
                  <a:pt x="1729123" y="1289162"/>
                </a:cubicBezTo>
                <a:cubicBezTo>
                  <a:pt x="1737596" y="1277963"/>
                  <a:pt x="1740123" y="1265873"/>
                  <a:pt x="1736209" y="1255170"/>
                </a:cubicBezTo>
                <a:cubicBezTo>
                  <a:pt x="1732691" y="1245507"/>
                  <a:pt x="1724069" y="1238075"/>
                  <a:pt x="1713663" y="1235696"/>
                </a:cubicBezTo>
                <a:cubicBezTo>
                  <a:pt x="1706577" y="1234061"/>
                  <a:pt x="1677144" y="1233764"/>
                  <a:pt x="1629377" y="1233813"/>
                </a:cubicBezTo>
                <a:cubicBezTo>
                  <a:pt x="1630170" y="1211070"/>
                  <a:pt x="1632251" y="1144176"/>
                  <a:pt x="1628981" y="1129707"/>
                </a:cubicBezTo>
                <a:cubicBezTo>
                  <a:pt x="1626652" y="1119549"/>
                  <a:pt x="1619318" y="1111076"/>
                  <a:pt x="1609854" y="1107608"/>
                </a:cubicBezTo>
                <a:cubicBezTo>
                  <a:pt x="1599300" y="1103743"/>
                  <a:pt x="1587457" y="1106220"/>
                  <a:pt x="1576507" y="1114545"/>
                </a:cubicBezTo>
                <a:cubicBezTo>
                  <a:pt x="1566696" y="1121928"/>
                  <a:pt x="1548263" y="1125694"/>
                  <a:pt x="1533447" y="1117964"/>
                </a:cubicBezTo>
                <a:cubicBezTo>
                  <a:pt x="1520118" y="1111076"/>
                  <a:pt x="1513429" y="1096508"/>
                  <a:pt x="1514122" y="1075548"/>
                </a:cubicBezTo>
                <a:cubicBezTo>
                  <a:pt x="1513429" y="1054935"/>
                  <a:pt x="1520118" y="1040367"/>
                  <a:pt x="1533447" y="1033430"/>
                </a:cubicBezTo>
                <a:cubicBezTo>
                  <a:pt x="1548263" y="1025750"/>
                  <a:pt x="1566696" y="1029466"/>
                  <a:pt x="1576507" y="1036899"/>
                </a:cubicBezTo>
                <a:cubicBezTo>
                  <a:pt x="1587457" y="1045223"/>
                  <a:pt x="1599300" y="1047651"/>
                  <a:pt x="1609854" y="1043836"/>
                </a:cubicBezTo>
                <a:cubicBezTo>
                  <a:pt x="1619318" y="1040367"/>
                  <a:pt x="1626652" y="1031894"/>
                  <a:pt x="1628981" y="1021687"/>
                </a:cubicBezTo>
                <a:cubicBezTo>
                  <a:pt x="1632301" y="1007020"/>
                  <a:pt x="1630121" y="937896"/>
                  <a:pt x="1629328" y="916441"/>
                </a:cubicBezTo>
                <a:cubicBezTo>
                  <a:pt x="1670554" y="916144"/>
                  <a:pt x="1706330" y="915153"/>
                  <a:pt x="1713663" y="913468"/>
                </a:cubicBezTo>
                <a:cubicBezTo>
                  <a:pt x="1724069" y="911089"/>
                  <a:pt x="1732691" y="903657"/>
                  <a:pt x="1736209" y="893994"/>
                </a:cubicBezTo>
                <a:cubicBezTo>
                  <a:pt x="1740123" y="883291"/>
                  <a:pt x="1737596" y="871201"/>
                  <a:pt x="1729123" y="860003"/>
                </a:cubicBezTo>
                <a:cubicBezTo>
                  <a:pt x="1721542" y="849944"/>
                  <a:pt x="1717726" y="831065"/>
                  <a:pt x="1725605" y="815903"/>
                </a:cubicBezTo>
                <a:cubicBezTo>
                  <a:pt x="1732691" y="802226"/>
                  <a:pt x="1747605" y="795339"/>
                  <a:pt x="1769061" y="796082"/>
                </a:cubicBezTo>
                <a:cubicBezTo>
                  <a:pt x="1790169" y="795339"/>
                  <a:pt x="1805084" y="802226"/>
                  <a:pt x="1812170" y="815903"/>
                </a:cubicBezTo>
                <a:cubicBezTo>
                  <a:pt x="1820049" y="831065"/>
                  <a:pt x="1816233" y="849944"/>
                  <a:pt x="1808652" y="860003"/>
                </a:cubicBezTo>
                <a:cubicBezTo>
                  <a:pt x="1800179" y="871201"/>
                  <a:pt x="1797652" y="883291"/>
                  <a:pt x="1801566" y="893994"/>
                </a:cubicBezTo>
                <a:cubicBezTo>
                  <a:pt x="1805084" y="903657"/>
                  <a:pt x="1813706" y="911089"/>
                  <a:pt x="1824112" y="913468"/>
                </a:cubicBezTo>
                <a:cubicBezTo>
                  <a:pt x="1831743" y="915202"/>
                  <a:pt x="1865586" y="915450"/>
                  <a:pt x="1920389" y="915351"/>
                </a:cubicBezTo>
                <a:cubicBezTo>
                  <a:pt x="1919646" y="935518"/>
                  <a:pt x="1917267" y="1006772"/>
                  <a:pt x="1920686" y="1021687"/>
                </a:cubicBezTo>
                <a:cubicBezTo>
                  <a:pt x="1923015" y="1031894"/>
                  <a:pt x="1930349" y="1040367"/>
                  <a:pt x="1939813" y="1043836"/>
                </a:cubicBezTo>
                <a:cubicBezTo>
                  <a:pt x="1950367" y="1047651"/>
                  <a:pt x="1962210" y="1045223"/>
                  <a:pt x="1973160" y="1036899"/>
                </a:cubicBezTo>
                <a:cubicBezTo>
                  <a:pt x="1983021" y="1029466"/>
                  <a:pt x="2001454" y="1025750"/>
                  <a:pt x="2016270" y="1033430"/>
                </a:cubicBezTo>
                <a:cubicBezTo>
                  <a:pt x="2029599" y="1040367"/>
                  <a:pt x="2036239" y="1054935"/>
                  <a:pt x="2035545" y="1075895"/>
                </a:cubicBezTo>
                <a:cubicBezTo>
                  <a:pt x="2036239" y="1096508"/>
                  <a:pt x="2029599" y="1111076"/>
                  <a:pt x="2016270" y="1117964"/>
                </a:cubicBezTo>
                <a:cubicBezTo>
                  <a:pt x="2001454" y="1125694"/>
                  <a:pt x="1983021" y="1121928"/>
                  <a:pt x="1973160" y="1114545"/>
                </a:cubicBezTo>
                <a:cubicBezTo>
                  <a:pt x="1962210" y="1106220"/>
                  <a:pt x="1950367" y="1103792"/>
                  <a:pt x="1939813" y="1107608"/>
                </a:cubicBezTo>
                <a:cubicBezTo>
                  <a:pt x="1930349" y="1111076"/>
                  <a:pt x="1923015" y="1119549"/>
                  <a:pt x="1920686" y="1129707"/>
                </a:cubicBezTo>
                <a:cubicBezTo>
                  <a:pt x="1917416" y="1144176"/>
                  <a:pt x="1919497" y="1211070"/>
                  <a:pt x="1920290" y="1233813"/>
                </a:cubicBezTo>
                <a:close/>
                <a:moveTo>
                  <a:pt x="1212606" y="364842"/>
                </a:moveTo>
                <a:cubicBezTo>
                  <a:pt x="1215975" y="350126"/>
                  <a:pt x="1213746" y="280606"/>
                  <a:pt x="1212953" y="259398"/>
                </a:cubicBezTo>
                <a:cubicBezTo>
                  <a:pt x="1276229" y="260290"/>
                  <a:pt x="1363785" y="259349"/>
                  <a:pt x="1375727" y="256623"/>
                </a:cubicBezTo>
                <a:cubicBezTo>
                  <a:pt x="1386083" y="254245"/>
                  <a:pt x="1394755" y="246763"/>
                  <a:pt x="1398273" y="237150"/>
                </a:cubicBezTo>
                <a:cubicBezTo>
                  <a:pt x="1402138" y="226397"/>
                  <a:pt x="1399660" y="214357"/>
                  <a:pt x="1391187" y="203158"/>
                </a:cubicBezTo>
                <a:cubicBezTo>
                  <a:pt x="1383606" y="193099"/>
                  <a:pt x="1379790" y="174220"/>
                  <a:pt x="1387669" y="159058"/>
                </a:cubicBezTo>
                <a:cubicBezTo>
                  <a:pt x="1394755" y="145382"/>
                  <a:pt x="1409669" y="138494"/>
                  <a:pt x="1431125" y="139238"/>
                </a:cubicBezTo>
                <a:cubicBezTo>
                  <a:pt x="1452283" y="138544"/>
                  <a:pt x="1467148" y="145382"/>
                  <a:pt x="1474234" y="159058"/>
                </a:cubicBezTo>
                <a:cubicBezTo>
                  <a:pt x="1482112" y="174220"/>
                  <a:pt x="1478297" y="193099"/>
                  <a:pt x="1470716" y="203158"/>
                </a:cubicBezTo>
                <a:cubicBezTo>
                  <a:pt x="1462243" y="214357"/>
                  <a:pt x="1459716" y="226397"/>
                  <a:pt x="1463630" y="237150"/>
                </a:cubicBezTo>
                <a:cubicBezTo>
                  <a:pt x="1467148" y="246763"/>
                  <a:pt x="1475770" y="254245"/>
                  <a:pt x="1486176" y="256623"/>
                </a:cubicBezTo>
                <a:cubicBezTo>
                  <a:pt x="1494599" y="258556"/>
                  <a:pt x="1534785" y="258605"/>
                  <a:pt x="1599895" y="258457"/>
                </a:cubicBezTo>
                <a:lnTo>
                  <a:pt x="1619368" y="258457"/>
                </a:lnTo>
                <a:cubicBezTo>
                  <a:pt x="1620458" y="287196"/>
                  <a:pt x="1622143" y="350274"/>
                  <a:pt x="1619318" y="362662"/>
                </a:cubicBezTo>
                <a:cubicBezTo>
                  <a:pt x="1617733" y="369599"/>
                  <a:pt x="1612778" y="375347"/>
                  <a:pt x="1606435" y="377676"/>
                </a:cubicBezTo>
                <a:cubicBezTo>
                  <a:pt x="1599201" y="380302"/>
                  <a:pt x="1590678" y="378369"/>
                  <a:pt x="1582453" y="372126"/>
                </a:cubicBezTo>
                <a:cubicBezTo>
                  <a:pt x="1570214" y="362910"/>
                  <a:pt x="1547272" y="358252"/>
                  <a:pt x="1528839" y="367815"/>
                </a:cubicBezTo>
                <a:cubicBezTo>
                  <a:pt x="1519176" y="372820"/>
                  <a:pt x="1503122" y="386149"/>
                  <a:pt x="1504212" y="418704"/>
                </a:cubicBezTo>
                <a:cubicBezTo>
                  <a:pt x="1503122" y="451556"/>
                  <a:pt x="1519176" y="464935"/>
                  <a:pt x="1528839" y="469939"/>
                </a:cubicBezTo>
                <a:cubicBezTo>
                  <a:pt x="1547272" y="479503"/>
                  <a:pt x="1570214" y="474845"/>
                  <a:pt x="1582453" y="465579"/>
                </a:cubicBezTo>
                <a:cubicBezTo>
                  <a:pt x="1590678" y="459385"/>
                  <a:pt x="1599201" y="457452"/>
                  <a:pt x="1606435" y="460079"/>
                </a:cubicBezTo>
                <a:cubicBezTo>
                  <a:pt x="1612778" y="462358"/>
                  <a:pt x="1617733" y="468155"/>
                  <a:pt x="1619318" y="475092"/>
                </a:cubicBezTo>
                <a:cubicBezTo>
                  <a:pt x="1622044" y="487133"/>
                  <a:pt x="1620557" y="547338"/>
                  <a:pt x="1619467" y="577018"/>
                </a:cubicBezTo>
                <a:cubicBezTo>
                  <a:pt x="1612927" y="577018"/>
                  <a:pt x="1606336" y="577018"/>
                  <a:pt x="1599895" y="576969"/>
                </a:cubicBezTo>
                <a:cubicBezTo>
                  <a:pt x="1534785" y="576820"/>
                  <a:pt x="1494599" y="576919"/>
                  <a:pt x="1486176" y="578852"/>
                </a:cubicBezTo>
                <a:cubicBezTo>
                  <a:pt x="1475770" y="581230"/>
                  <a:pt x="1467148" y="588663"/>
                  <a:pt x="1463630" y="598325"/>
                </a:cubicBezTo>
                <a:cubicBezTo>
                  <a:pt x="1459716" y="609028"/>
                  <a:pt x="1462243" y="621119"/>
                  <a:pt x="1470716" y="632317"/>
                </a:cubicBezTo>
                <a:cubicBezTo>
                  <a:pt x="1478297" y="642376"/>
                  <a:pt x="1482112" y="661255"/>
                  <a:pt x="1474234" y="676417"/>
                </a:cubicBezTo>
                <a:cubicBezTo>
                  <a:pt x="1467148" y="690093"/>
                  <a:pt x="1452233" y="696931"/>
                  <a:pt x="1430778" y="696237"/>
                </a:cubicBezTo>
                <a:cubicBezTo>
                  <a:pt x="1409620" y="696882"/>
                  <a:pt x="1394755" y="690093"/>
                  <a:pt x="1387669" y="676417"/>
                </a:cubicBezTo>
                <a:cubicBezTo>
                  <a:pt x="1379790" y="661255"/>
                  <a:pt x="1383606" y="642376"/>
                  <a:pt x="1391187" y="632317"/>
                </a:cubicBezTo>
                <a:cubicBezTo>
                  <a:pt x="1399660" y="621119"/>
                  <a:pt x="1402138" y="609028"/>
                  <a:pt x="1398273" y="598325"/>
                </a:cubicBezTo>
                <a:cubicBezTo>
                  <a:pt x="1394755" y="588663"/>
                  <a:pt x="1386083" y="581230"/>
                  <a:pt x="1375727" y="578852"/>
                </a:cubicBezTo>
                <a:cubicBezTo>
                  <a:pt x="1363785" y="576126"/>
                  <a:pt x="1276279" y="575185"/>
                  <a:pt x="1213052" y="576077"/>
                </a:cubicBezTo>
                <a:cubicBezTo>
                  <a:pt x="1213845" y="552540"/>
                  <a:pt x="1215876" y="487133"/>
                  <a:pt x="1212606" y="472863"/>
                </a:cubicBezTo>
                <a:cubicBezTo>
                  <a:pt x="1210277" y="462705"/>
                  <a:pt x="1202944" y="454232"/>
                  <a:pt x="1193479" y="450763"/>
                </a:cubicBezTo>
                <a:cubicBezTo>
                  <a:pt x="1182925" y="446898"/>
                  <a:pt x="1171082" y="449376"/>
                  <a:pt x="1160132" y="457651"/>
                </a:cubicBezTo>
                <a:cubicBezTo>
                  <a:pt x="1150321" y="465083"/>
                  <a:pt x="1131838" y="468800"/>
                  <a:pt x="1117072" y="461119"/>
                </a:cubicBezTo>
                <a:cubicBezTo>
                  <a:pt x="1103743" y="454232"/>
                  <a:pt x="1097054" y="439664"/>
                  <a:pt x="1097747" y="418704"/>
                </a:cubicBezTo>
                <a:cubicBezTo>
                  <a:pt x="1097054" y="398091"/>
                  <a:pt x="1103743" y="383523"/>
                  <a:pt x="1117072" y="376586"/>
                </a:cubicBezTo>
                <a:cubicBezTo>
                  <a:pt x="1131888" y="368905"/>
                  <a:pt x="1150321" y="372622"/>
                  <a:pt x="1160132" y="380054"/>
                </a:cubicBezTo>
                <a:cubicBezTo>
                  <a:pt x="1171082" y="388379"/>
                  <a:pt x="1182925" y="390807"/>
                  <a:pt x="1193479" y="386991"/>
                </a:cubicBezTo>
                <a:cubicBezTo>
                  <a:pt x="1202944" y="383523"/>
                  <a:pt x="1210277" y="375050"/>
                  <a:pt x="1212606" y="364842"/>
                </a:cubicBezTo>
                <a:close/>
                <a:moveTo>
                  <a:pt x="871152" y="258457"/>
                </a:moveTo>
                <a:cubicBezTo>
                  <a:pt x="887949" y="258407"/>
                  <a:pt x="906382" y="258457"/>
                  <a:pt x="924022" y="258457"/>
                </a:cubicBezTo>
                <a:cubicBezTo>
                  <a:pt x="989182" y="258605"/>
                  <a:pt x="1029367" y="258556"/>
                  <a:pt x="1037791" y="256623"/>
                </a:cubicBezTo>
                <a:cubicBezTo>
                  <a:pt x="1048147" y="254245"/>
                  <a:pt x="1056818" y="246763"/>
                  <a:pt x="1060287" y="237150"/>
                </a:cubicBezTo>
                <a:cubicBezTo>
                  <a:pt x="1064202" y="226397"/>
                  <a:pt x="1061724" y="214357"/>
                  <a:pt x="1053251" y="203158"/>
                </a:cubicBezTo>
                <a:cubicBezTo>
                  <a:pt x="1045669" y="193099"/>
                  <a:pt x="1041805" y="174220"/>
                  <a:pt x="1049683" y="159058"/>
                </a:cubicBezTo>
                <a:cubicBezTo>
                  <a:pt x="1056818" y="145382"/>
                  <a:pt x="1071684" y="138494"/>
                  <a:pt x="1093189" y="139238"/>
                </a:cubicBezTo>
                <a:cubicBezTo>
                  <a:pt x="1114248" y="138494"/>
                  <a:pt x="1129212" y="145382"/>
                  <a:pt x="1136298" y="159058"/>
                </a:cubicBezTo>
                <a:cubicBezTo>
                  <a:pt x="1144176" y="174220"/>
                  <a:pt x="1140361" y="193099"/>
                  <a:pt x="1132730" y="203158"/>
                </a:cubicBezTo>
                <a:cubicBezTo>
                  <a:pt x="1124307" y="214357"/>
                  <a:pt x="1121779" y="226397"/>
                  <a:pt x="1125694" y="237150"/>
                </a:cubicBezTo>
                <a:cubicBezTo>
                  <a:pt x="1129212" y="246763"/>
                  <a:pt x="1137834" y="254245"/>
                  <a:pt x="1148240" y="256623"/>
                </a:cubicBezTo>
                <a:cubicBezTo>
                  <a:pt x="1153740" y="257862"/>
                  <a:pt x="1175245" y="258754"/>
                  <a:pt x="1203043" y="259249"/>
                </a:cubicBezTo>
                <a:cubicBezTo>
                  <a:pt x="1204133" y="288336"/>
                  <a:pt x="1205718" y="350373"/>
                  <a:pt x="1202944" y="362662"/>
                </a:cubicBezTo>
                <a:cubicBezTo>
                  <a:pt x="1201358" y="369599"/>
                  <a:pt x="1196403" y="375347"/>
                  <a:pt x="1190060" y="377676"/>
                </a:cubicBezTo>
                <a:cubicBezTo>
                  <a:pt x="1182826" y="380302"/>
                  <a:pt x="1174303" y="378369"/>
                  <a:pt x="1166078" y="372126"/>
                </a:cubicBezTo>
                <a:cubicBezTo>
                  <a:pt x="1153839" y="362910"/>
                  <a:pt x="1130897" y="358252"/>
                  <a:pt x="1112464" y="367815"/>
                </a:cubicBezTo>
                <a:cubicBezTo>
                  <a:pt x="1102802" y="372820"/>
                  <a:pt x="1086747" y="386149"/>
                  <a:pt x="1087837" y="418704"/>
                </a:cubicBezTo>
                <a:cubicBezTo>
                  <a:pt x="1086747" y="451556"/>
                  <a:pt x="1102802" y="464935"/>
                  <a:pt x="1112464" y="469939"/>
                </a:cubicBezTo>
                <a:cubicBezTo>
                  <a:pt x="1130897" y="479503"/>
                  <a:pt x="1153839" y="474845"/>
                  <a:pt x="1166078" y="465579"/>
                </a:cubicBezTo>
                <a:cubicBezTo>
                  <a:pt x="1174303" y="459385"/>
                  <a:pt x="1182826" y="457403"/>
                  <a:pt x="1190060" y="460079"/>
                </a:cubicBezTo>
                <a:cubicBezTo>
                  <a:pt x="1196403" y="462358"/>
                  <a:pt x="1201358" y="468155"/>
                  <a:pt x="1202944" y="475092"/>
                </a:cubicBezTo>
                <a:cubicBezTo>
                  <a:pt x="1205669" y="487034"/>
                  <a:pt x="1204182" y="546297"/>
                  <a:pt x="1203092" y="576226"/>
                </a:cubicBezTo>
                <a:cubicBezTo>
                  <a:pt x="1175294" y="576721"/>
                  <a:pt x="1153740" y="577563"/>
                  <a:pt x="1148240" y="578852"/>
                </a:cubicBezTo>
                <a:cubicBezTo>
                  <a:pt x="1137834" y="581230"/>
                  <a:pt x="1129212" y="588663"/>
                  <a:pt x="1125694" y="598325"/>
                </a:cubicBezTo>
                <a:cubicBezTo>
                  <a:pt x="1121779" y="609028"/>
                  <a:pt x="1124307" y="621119"/>
                  <a:pt x="1132730" y="632317"/>
                </a:cubicBezTo>
                <a:cubicBezTo>
                  <a:pt x="1140361" y="642376"/>
                  <a:pt x="1144176" y="661255"/>
                  <a:pt x="1136298" y="676417"/>
                </a:cubicBezTo>
                <a:cubicBezTo>
                  <a:pt x="1129212" y="690093"/>
                  <a:pt x="1114297" y="696981"/>
                  <a:pt x="1092842" y="696237"/>
                </a:cubicBezTo>
                <a:cubicBezTo>
                  <a:pt x="1071684" y="696882"/>
                  <a:pt x="1056769" y="690093"/>
                  <a:pt x="1049683" y="676417"/>
                </a:cubicBezTo>
                <a:cubicBezTo>
                  <a:pt x="1041805" y="661255"/>
                  <a:pt x="1045669" y="642376"/>
                  <a:pt x="1053251" y="632317"/>
                </a:cubicBezTo>
                <a:cubicBezTo>
                  <a:pt x="1061724" y="621119"/>
                  <a:pt x="1064202" y="609028"/>
                  <a:pt x="1060287" y="598325"/>
                </a:cubicBezTo>
                <a:cubicBezTo>
                  <a:pt x="1056818" y="588663"/>
                  <a:pt x="1048147" y="581230"/>
                  <a:pt x="1037791" y="578852"/>
                </a:cubicBezTo>
                <a:cubicBezTo>
                  <a:pt x="1029367" y="576919"/>
                  <a:pt x="989182" y="576870"/>
                  <a:pt x="924022" y="576969"/>
                </a:cubicBezTo>
                <a:cubicBezTo>
                  <a:pt x="906382" y="577018"/>
                  <a:pt x="887850" y="577068"/>
                  <a:pt x="871053" y="577018"/>
                </a:cubicBezTo>
                <a:cubicBezTo>
                  <a:pt x="869963" y="547338"/>
                  <a:pt x="868476" y="487133"/>
                  <a:pt x="871201" y="475092"/>
                </a:cubicBezTo>
                <a:cubicBezTo>
                  <a:pt x="872787" y="468155"/>
                  <a:pt x="877742" y="462358"/>
                  <a:pt x="884084" y="460079"/>
                </a:cubicBezTo>
                <a:cubicBezTo>
                  <a:pt x="891319" y="457452"/>
                  <a:pt x="899842" y="459385"/>
                  <a:pt x="908067" y="465579"/>
                </a:cubicBezTo>
                <a:cubicBezTo>
                  <a:pt x="920306" y="474845"/>
                  <a:pt x="943248" y="479503"/>
                  <a:pt x="961681" y="469939"/>
                </a:cubicBezTo>
                <a:cubicBezTo>
                  <a:pt x="971343" y="464935"/>
                  <a:pt x="987447" y="451556"/>
                  <a:pt x="986308" y="419051"/>
                </a:cubicBezTo>
                <a:cubicBezTo>
                  <a:pt x="987447" y="386149"/>
                  <a:pt x="971343" y="372820"/>
                  <a:pt x="961681" y="367815"/>
                </a:cubicBezTo>
                <a:cubicBezTo>
                  <a:pt x="943248" y="358252"/>
                  <a:pt x="920306" y="362910"/>
                  <a:pt x="908067" y="372126"/>
                </a:cubicBezTo>
                <a:cubicBezTo>
                  <a:pt x="899842" y="378369"/>
                  <a:pt x="891319" y="380302"/>
                  <a:pt x="884084" y="377676"/>
                </a:cubicBezTo>
                <a:cubicBezTo>
                  <a:pt x="877742" y="375347"/>
                  <a:pt x="872787" y="369599"/>
                  <a:pt x="871201" y="362662"/>
                </a:cubicBezTo>
                <a:cubicBezTo>
                  <a:pt x="868377" y="350274"/>
                  <a:pt x="870062" y="287196"/>
                  <a:pt x="871152" y="258457"/>
                </a:cubicBezTo>
                <a:close/>
                <a:moveTo>
                  <a:pt x="569834" y="364842"/>
                </a:moveTo>
                <a:cubicBezTo>
                  <a:pt x="573253" y="349927"/>
                  <a:pt x="570874" y="278673"/>
                  <a:pt x="570131" y="258506"/>
                </a:cubicBezTo>
                <a:cubicBezTo>
                  <a:pt x="579496" y="258506"/>
                  <a:pt x="589654" y="258506"/>
                  <a:pt x="600506" y="258457"/>
                </a:cubicBezTo>
                <a:cubicBezTo>
                  <a:pt x="642326" y="258358"/>
                  <a:pt x="689697" y="258258"/>
                  <a:pt x="697625" y="260092"/>
                </a:cubicBezTo>
                <a:cubicBezTo>
                  <a:pt x="704760" y="261727"/>
                  <a:pt x="710657" y="266781"/>
                  <a:pt x="713035" y="273272"/>
                </a:cubicBezTo>
                <a:cubicBezTo>
                  <a:pt x="715761" y="280755"/>
                  <a:pt x="713779" y="289475"/>
                  <a:pt x="707386" y="297899"/>
                </a:cubicBezTo>
                <a:cubicBezTo>
                  <a:pt x="697972" y="310386"/>
                  <a:pt x="693215" y="333774"/>
                  <a:pt x="702976" y="352554"/>
                </a:cubicBezTo>
                <a:cubicBezTo>
                  <a:pt x="707932" y="362117"/>
                  <a:pt x="720815" y="377775"/>
                  <a:pt x="751685" y="377775"/>
                </a:cubicBezTo>
                <a:cubicBezTo>
                  <a:pt x="752725" y="377775"/>
                  <a:pt x="753816" y="377725"/>
                  <a:pt x="754906" y="377725"/>
                </a:cubicBezTo>
                <a:cubicBezTo>
                  <a:pt x="788452" y="378766"/>
                  <a:pt x="802028" y="362414"/>
                  <a:pt x="807132" y="352554"/>
                </a:cubicBezTo>
                <a:cubicBezTo>
                  <a:pt x="816894" y="333774"/>
                  <a:pt x="812137" y="310386"/>
                  <a:pt x="802722" y="297899"/>
                </a:cubicBezTo>
                <a:cubicBezTo>
                  <a:pt x="796330" y="289475"/>
                  <a:pt x="794348" y="280755"/>
                  <a:pt x="797073" y="273272"/>
                </a:cubicBezTo>
                <a:cubicBezTo>
                  <a:pt x="799452" y="266781"/>
                  <a:pt x="805348" y="261727"/>
                  <a:pt x="812484" y="260092"/>
                </a:cubicBezTo>
                <a:cubicBezTo>
                  <a:pt x="816993" y="259051"/>
                  <a:pt x="836417" y="258655"/>
                  <a:pt x="861242" y="258506"/>
                </a:cubicBezTo>
                <a:cubicBezTo>
                  <a:pt x="860498" y="278624"/>
                  <a:pt x="858120" y="349927"/>
                  <a:pt x="861539" y="364842"/>
                </a:cubicBezTo>
                <a:cubicBezTo>
                  <a:pt x="863868" y="375050"/>
                  <a:pt x="871201" y="383523"/>
                  <a:pt x="880665" y="386991"/>
                </a:cubicBezTo>
                <a:cubicBezTo>
                  <a:pt x="891220" y="390807"/>
                  <a:pt x="903062" y="388329"/>
                  <a:pt x="914013" y="380054"/>
                </a:cubicBezTo>
                <a:cubicBezTo>
                  <a:pt x="923874" y="372622"/>
                  <a:pt x="942307" y="368905"/>
                  <a:pt x="957122" y="376586"/>
                </a:cubicBezTo>
                <a:cubicBezTo>
                  <a:pt x="970451" y="383523"/>
                  <a:pt x="977091" y="398091"/>
                  <a:pt x="976398" y="419051"/>
                </a:cubicBezTo>
                <a:cubicBezTo>
                  <a:pt x="977091" y="439664"/>
                  <a:pt x="970451" y="454232"/>
                  <a:pt x="957122" y="461119"/>
                </a:cubicBezTo>
                <a:cubicBezTo>
                  <a:pt x="942307" y="468849"/>
                  <a:pt x="923874" y="465083"/>
                  <a:pt x="914013" y="457651"/>
                </a:cubicBezTo>
                <a:cubicBezTo>
                  <a:pt x="903062" y="449376"/>
                  <a:pt x="891220" y="446948"/>
                  <a:pt x="880665" y="450763"/>
                </a:cubicBezTo>
                <a:cubicBezTo>
                  <a:pt x="871201" y="454232"/>
                  <a:pt x="863868" y="462705"/>
                  <a:pt x="861539" y="472863"/>
                </a:cubicBezTo>
                <a:cubicBezTo>
                  <a:pt x="858269" y="487332"/>
                  <a:pt x="860350" y="554275"/>
                  <a:pt x="861142" y="576969"/>
                </a:cubicBezTo>
                <a:cubicBezTo>
                  <a:pt x="836367" y="576820"/>
                  <a:pt x="816943" y="576424"/>
                  <a:pt x="812484" y="575383"/>
                </a:cubicBezTo>
                <a:cubicBezTo>
                  <a:pt x="805348" y="573748"/>
                  <a:pt x="799452" y="568694"/>
                  <a:pt x="797073" y="562153"/>
                </a:cubicBezTo>
                <a:cubicBezTo>
                  <a:pt x="794348" y="554721"/>
                  <a:pt x="796330" y="546000"/>
                  <a:pt x="802722" y="537576"/>
                </a:cubicBezTo>
                <a:cubicBezTo>
                  <a:pt x="812137" y="525089"/>
                  <a:pt x="816894" y="501701"/>
                  <a:pt x="807132" y="482922"/>
                </a:cubicBezTo>
                <a:cubicBezTo>
                  <a:pt x="802028" y="473011"/>
                  <a:pt x="788402" y="456660"/>
                  <a:pt x="755203" y="457750"/>
                </a:cubicBezTo>
                <a:cubicBezTo>
                  <a:pt x="721707" y="456660"/>
                  <a:pt x="708080" y="473011"/>
                  <a:pt x="702976" y="482922"/>
                </a:cubicBezTo>
                <a:cubicBezTo>
                  <a:pt x="693215" y="501701"/>
                  <a:pt x="697972" y="525089"/>
                  <a:pt x="707386" y="537576"/>
                </a:cubicBezTo>
                <a:cubicBezTo>
                  <a:pt x="713779" y="546000"/>
                  <a:pt x="715761" y="554721"/>
                  <a:pt x="713035" y="562153"/>
                </a:cubicBezTo>
                <a:cubicBezTo>
                  <a:pt x="710657" y="568694"/>
                  <a:pt x="704760" y="573748"/>
                  <a:pt x="697625" y="575383"/>
                </a:cubicBezTo>
                <a:cubicBezTo>
                  <a:pt x="689697" y="577217"/>
                  <a:pt x="642326" y="577068"/>
                  <a:pt x="600506" y="576969"/>
                </a:cubicBezTo>
                <a:lnTo>
                  <a:pt x="570230" y="576969"/>
                </a:lnTo>
                <a:cubicBezTo>
                  <a:pt x="571023" y="554225"/>
                  <a:pt x="573104" y="487282"/>
                  <a:pt x="569834" y="472863"/>
                </a:cubicBezTo>
                <a:cubicBezTo>
                  <a:pt x="567505" y="462705"/>
                  <a:pt x="560171" y="454182"/>
                  <a:pt x="550657" y="450763"/>
                </a:cubicBezTo>
                <a:cubicBezTo>
                  <a:pt x="540153" y="446898"/>
                  <a:pt x="528310" y="449376"/>
                  <a:pt x="517310" y="457651"/>
                </a:cubicBezTo>
                <a:cubicBezTo>
                  <a:pt x="507499" y="465083"/>
                  <a:pt x="489066" y="468849"/>
                  <a:pt x="474250" y="461119"/>
                </a:cubicBezTo>
                <a:cubicBezTo>
                  <a:pt x="460921" y="454232"/>
                  <a:pt x="454281" y="439664"/>
                  <a:pt x="454975" y="418704"/>
                </a:cubicBezTo>
                <a:cubicBezTo>
                  <a:pt x="454281" y="398091"/>
                  <a:pt x="460921" y="383523"/>
                  <a:pt x="474250" y="376586"/>
                </a:cubicBezTo>
                <a:cubicBezTo>
                  <a:pt x="489066" y="368905"/>
                  <a:pt x="507499" y="372622"/>
                  <a:pt x="517310" y="380054"/>
                </a:cubicBezTo>
                <a:cubicBezTo>
                  <a:pt x="528310" y="388329"/>
                  <a:pt x="540153" y="390807"/>
                  <a:pt x="550657" y="386991"/>
                </a:cubicBezTo>
                <a:cubicBezTo>
                  <a:pt x="560171" y="383523"/>
                  <a:pt x="567505" y="375050"/>
                  <a:pt x="569834" y="364842"/>
                </a:cubicBezTo>
                <a:close/>
                <a:moveTo>
                  <a:pt x="264601" y="475092"/>
                </a:moveTo>
                <a:cubicBezTo>
                  <a:pt x="266187" y="468155"/>
                  <a:pt x="271092" y="462358"/>
                  <a:pt x="277484" y="460079"/>
                </a:cubicBezTo>
                <a:cubicBezTo>
                  <a:pt x="284719" y="457452"/>
                  <a:pt x="293241" y="459385"/>
                  <a:pt x="301417" y="465579"/>
                </a:cubicBezTo>
                <a:cubicBezTo>
                  <a:pt x="313656" y="474845"/>
                  <a:pt x="336648" y="479503"/>
                  <a:pt x="355031" y="469939"/>
                </a:cubicBezTo>
                <a:cubicBezTo>
                  <a:pt x="364743" y="464935"/>
                  <a:pt x="380798" y="451556"/>
                  <a:pt x="379707" y="419051"/>
                </a:cubicBezTo>
                <a:cubicBezTo>
                  <a:pt x="380798" y="386149"/>
                  <a:pt x="364743" y="372820"/>
                  <a:pt x="355031" y="367815"/>
                </a:cubicBezTo>
                <a:cubicBezTo>
                  <a:pt x="336648" y="358252"/>
                  <a:pt x="313656" y="362910"/>
                  <a:pt x="301417" y="372126"/>
                </a:cubicBezTo>
                <a:cubicBezTo>
                  <a:pt x="293241" y="378320"/>
                  <a:pt x="284719" y="380302"/>
                  <a:pt x="277484" y="377676"/>
                </a:cubicBezTo>
                <a:cubicBezTo>
                  <a:pt x="271092" y="375347"/>
                  <a:pt x="266187" y="369599"/>
                  <a:pt x="264601" y="362662"/>
                </a:cubicBezTo>
                <a:cubicBezTo>
                  <a:pt x="261777" y="350274"/>
                  <a:pt x="263461" y="287147"/>
                  <a:pt x="264601" y="258407"/>
                </a:cubicBezTo>
                <a:cubicBezTo>
                  <a:pt x="273520" y="258407"/>
                  <a:pt x="282687" y="258457"/>
                  <a:pt x="291557" y="258457"/>
                </a:cubicBezTo>
                <a:cubicBezTo>
                  <a:pt x="346062" y="258605"/>
                  <a:pt x="382433" y="258556"/>
                  <a:pt x="390856" y="256623"/>
                </a:cubicBezTo>
                <a:cubicBezTo>
                  <a:pt x="401212" y="254245"/>
                  <a:pt x="409834" y="246763"/>
                  <a:pt x="413352" y="237150"/>
                </a:cubicBezTo>
                <a:cubicBezTo>
                  <a:pt x="417267" y="226397"/>
                  <a:pt x="414789" y="214357"/>
                  <a:pt x="406316" y="203158"/>
                </a:cubicBezTo>
                <a:cubicBezTo>
                  <a:pt x="398735" y="193099"/>
                  <a:pt x="394870" y="174220"/>
                  <a:pt x="402748" y="159058"/>
                </a:cubicBezTo>
                <a:cubicBezTo>
                  <a:pt x="409834" y="145382"/>
                  <a:pt x="424749" y="138494"/>
                  <a:pt x="446254" y="139238"/>
                </a:cubicBezTo>
                <a:cubicBezTo>
                  <a:pt x="467363" y="138494"/>
                  <a:pt x="482277" y="145382"/>
                  <a:pt x="489363" y="159058"/>
                </a:cubicBezTo>
                <a:cubicBezTo>
                  <a:pt x="497242" y="174220"/>
                  <a:pt x="493426" y="193099"/>
                  <a:pt x="485796" y="203158"/>
                </a:cubicBezTo>
                <a:cubicBezTo>
                  <a:pt x="477372" y="214357"/>
                  <a:pt x="474845" y="226397"/>
                  <a:pt x="478759" y="237150"/>
                </a:cubicBezTo>
                <a:cubicBezTo>
                  <a:pt x="482277" y="246763"/>
                  <a:pt x="490899" y="254245"/>
                  <a:pt x="501305" y="256623"/>
                </a:cubicBezTo>
                <a:cubicBezTo>
                  <a:pt x="507400" y="258011"/>
                  <a:pt x="528360" y="258457"/>
                  <a:pt x="560270" y="258506"/>
                </a:cubicBezTo>
                <a:cubicBezTo>
                  <a:pt x="561360" y="287295"/>
                  <a:pt x="563045" y="350274"/>
                  <a:pt x="560221" y="362662"/>
                </a:cubicBezTo>
                <a:cubicBezTo>
                  <a:pt x="558635" y="369599"/>
                  <a:pt x="553680" y="375347"/>
                  <a:pt x="547338" y="377676"/>
                </a:cubicBezTo>
                <a:cubicBezTo>
                  <a:pt x="540054" y="380302"/>
                  <a:pt x="531580" y="378369"/>
                  <a:pt x="523355" y="372126"/>
                </a:cubicBezTo>
                <a:cubicBezTo>
                  <a:pt x="511116" y="362910"/>
                  <a:pt x="488174" y="358252"/>
                  <a:pt x="469741" y="367815"/>
                </a:cubicBezTo>
                <a:cubicBezTo>
                  <a:pt x="460079" y="372820"/>
                  <a:pt x="443975" y="386149"/>
                  <a:pt x="445114" y="418704"/>
                </a:cubicBezTo>
                <a:cubicBezTo>
                  <a:pt x="443975" y="451556"/>
                  <a:pt x="460079" y="464935"/>
                  <a:pt x="469741" y="469939"/>
                </a:cubicBezTo>
                <a:cubicBezTo>
                  <a:pt x="488174" y="479503"/>
                  <a:pt x="511116" y="474845"/>
                  <a:pt x="523355" y="465579"/>
                </a:cubicBezTo>
                <a:cubicBezTo>
                  <a:pt x="531580" y="459385"/>
                  <a:pt x="540054" y="457452"/>
                  <a:pt x="547338" y="460079"/>
                </a:cubicBezTo>
                <a:cubicBezTo>
                  <a:pt x="553680" y="462358"/>
                  <a:pt x="558635" y="468155"/>
                  <a:pt x="560221" y="475092"/>
                </a:cubicBezTo>
                <a:cubicBezTo>
                  <a:pt x="562946" y="487133"/>
                  <a:pt x="561410" y="547288"/>
                  <a:pt x="560369" y="576969"/>
                </a:cubicBezTo>
                <a:cubicBezTo>
                  <a:pt x="528409" y="577018"/>
                  <a:pt x="507400" y="577415"/>
                  <a:pt x="501305" y="578852"/>
                </a:cubicBezTo>
                <a:cubicBezTo>
                  <a:pt x="490899" y="581230"/>
                  <a:pt x="482277" y="588663"/>
                  <a:pt x="478759" y="598325"/>
                </a:cubicBezTo>
                <a:cubicBezTo>
                  <a:pt x="474845" y="609028"/>
                  <a:pt x="477372" y="621119"/>
                  <a:pt x="485796" y="632317"/>
                </a:cubicBezTo>
                <a:cubicBezTo>
                  <a:pt x="493426" y="642376"/>
                  <a:pt x="497242" y="661255"/>
                  <a:pt x="489363" y="676417"/>
                </a:cubicBezTo>
                <a:cubicBezTo>
                  <a:pt x="482277" y="690093"/>
                  <a:pt x="467313" y="696931"/>
                  <a:pt x="445907" y="696237"/>
                </a:cubicBezTo>
                <a:cubicBezTo>
                  <a:pt x="424799" y="696882"/>
                  <a:pt x="409834" y="690093"/>
                  <a:pt x="402748" y="676417"/>
                </a:cubicBezTo>
                <a:cubicBezTo>
                  <a:pt x="394870" y="661255"/>
                  <a:pt x="398735" y="642376"/>
                  <a:pt x="406316" y="632317"/>
                </a:cubicBezTo>
                <a:cubicBezTo>
                  <a:pt x="414789" y="621119"/>
                  <a:pt x="417267" y="609028"/>
                  <a:pt x="413352" y="598325"/>
                </a:cubicBezTo>
                <a:cubicBezTo>
                  <a:pt x="409834" y="588663"/>
                  <a:pt x="401212" y="581230"/>
                  <a:pt x="390856" y="578852"/>
                </a:cubicBezTo>
                <a:cubicBezTo>
                  <a:pt x="382433" y="576919"/>
                  <a:pt x="346062" y="576870"/>
                  <a:pt x="291557" y="576969"/>
                </a:cubicBezTo>
                <a:cubicBezTo>
                  <a:pt x="282637" y="577018"/>
                  <a:pt x="273471" y="577018"/>
                  <a:pt x="264502" y="577018"/>
                </a:cubicBezTo>
                <a:cubicBezTo>
                  <a:pt x="263412" y="547387"/>
                  <a:pt x="261876" y="487133"/>
                  <a:pt x="264651" y="475092"/>
                </a:cubicBezTo>
                <a:close/>
                <a:moveTo>
                  <a:pt x="264601" y="803515"/>
                </a:moveTo>
                <a:cubicBezTo>
                  <a:pt x="266187" y="796578"/>
                  <a:pt x="271092" y="790830"/>
                  <a:pt x="277484" y="788501"/>
                </a:cubicBezTo>
                <a:cubicBezTo>
                  <a:pt x="284719" y="785825"/>
                  <a:pt x="293241" y="787807"/>
                  <a:pt x="301417" y="794001"/>
                </a:cubicBezTo>
                <a:cubicBezTo>
                  <a:pt x="313656" y="803267"/>
                  <a:pt x="336648" y="807925"/>
                  <a:pt x="355031" y="798362"/>
                </a:cubicBezTo>
                <a:cubicBezTo>
                  <a:pt x="364743" y="793357"/>
                  <a:pt x="380798" y="779978"/>
                  <a:pt x="379707" y="747473"/>
                </a:cubicBezTo>
                <a:cubicBezTo>
                  <a:pt x="380798" y="714571"/>
                  <a:pt x="364743" y="701242"/>
                  <a:pt x="355031" y="696237"/>
                </a:cubicBezTo>
                <a:cubicBezTo>
                  <a:pt x="336648" y="686674"/>
                  <a:pt x="313656" y="691332"/>
                  <a:pt x="301417" y="700598"/>
                </a:cubicBezTo>
                <a:cubicBezTo>
                  <a:pt x="293241" y="706792"/>
                  <a:pt x="284719" y="708724"/>
                  <a:pt x="277484" y="706098"/>
                </a:cubicBezTo>
                <a:cubicBezTo>
                  <a:pt x="271092" y="703769"/>
                  <a:pt x="266187" y="698021"/>
                  <a:pt x="264601" y="691084"/>
                </a:cubicBezTo>
                <a:cubicBezTo>
                  <a:pt x="261777" y="678697"/>
                  <a:pt x="263461" y="615718"/>
                  <a:pt x="264601" y="586929"/>
                </a:cubicBezTo>
                <a:cubicBezTo>
                  <a:pt x="272975" y="586929"/>
                  <a:pt x="281993" y="586929"/>
                  <a:pt x="291557" y="586879"/>
                </a:cubicBezTo>
                <a:cubicBezTo>
                  <a:pt x="333328" y="586780"/>
                  <a:pt x="380698" y="586681"/>
                  <a:pt x="388627" y="588514"/>
                </a:cubicBezTo>
                <a:cubicBezTo>
                  <a:pt x="395762" y="590149"/>
                  <a:pt x="401708" y="595204"/>
                  <a:pt x="404086" y="601744"/>
                </a:cubicBezTo>
                <a:cubicBezTo>
                  <a:pt x="406762" y="609177"/>
                  <a:pt x="404780" y="617898"/>
                  <a:pt x="398438" y="626321"/>
                </a:cubicBezTo>
                <a:cubicBezTo>
                  <a:pt x="388973" y="638808"/>
                  <a:pt x="384217" y="662196"/>
                  <a:pt x="393978" y="680976"/>
                </a:cubicBezTo>
                <a:cubicBezTo>
                  <a:pt x="399082" y="690886"/>
                  <a:pt x="412758" y="707287"/>
                  <a:pt x="445907" y="706148"/>
                </a:cubicBezTo>
                <a:cubicBezTo>
                  <a:pt x="479503" y="707188"/>
                  <a:pt x="493030" y="690886"/>
                  <a:pt x="498183" y="680976"/>
                </a:cubicBezTo>
                <a:cubicBezTo>
                  <a:pt x="507895" y="662196"/>
                  <a:pt x="503138" y="638808"/>
                  <a:pt x="493724" y="626321"/>
                </a:cubicBezTo>
                <a:cubicBezTo>
                  <a:pt x="487381" y="617898"/>
                  <a:pt x="485350" y="609177"/>
                  <a:pt x="488075" y="601744"/>
                </a:cubicBezTo>
                <a:cubicBezTo>
                  <a:pt x="490453" y="595204"/>
                  <a:pt x="496350" y="590149"/>
                  <a:pt x="503485" y="588514"/>
                </a:cubicBezTo>
                <a:cubicBezTo>
                  <a:pt x="508738" y="587325"/>
                  <a:pt x="531283" y="586929"/>
                  <a:pt x="557991" y="586879"/>
                </a:cubicBezTo>
                <a:cubicBezTo>
                  <a:pt x="557248" y="606947"/>
                  <a:pt x="554869" y="678300"/>
                  <a:pt x="558288" y="693264"/>
                </a:cubicBezTo>
                <a:cubicBezTo>
                  <a:pt x="560617" y="703472"/>
                  <a:pt x="567951" y="711945"/>
                  <a:pt x="577415" y="715414"/>
                </a:cubicBezTo>
                <a:cubicBezTo>
                  <a:pt x="587969" y="719229"/>
                  <a:pt x="599812" y="716801"/>
                  <a:pt x="610763" y="708476"/>
                </a:cubicBezTo>
                <a:cubicBezTo>
                  <a:pt x="620574" y="701044"/>
                  <a:pt x="639007" y="697328"/>
                  <a:pt x="653822" y="705008"/>
                </a:cubicBezTo>
                <a:cubicBezTo>
                  <a:pt x="667151" y="711945"/>
                  <a:pt x="673841" y="726513"/>
                  <a:pt x="673147" y="747473"/>
                </a:cubicBezTo>
                <a:cubicBezTo>
                  <a:pt x="673841" y="768086"/>
                  <a:pt x="667151" y="782654"/>
                  <a:pt x="653822" y="789542"/>
                </a:cubicBezTo>
                <a:cubicBezTo>
                  <a:pt x="639007" y="797271"/>
                  <a:pt x="620574" y="793506"/>
                  <a:pt x="610763" y="786073"/>
                </a:cubicBezTo>
                <a:cubicBezTo>
                  <a:pt x="599812" y="777798"/>
                  <a:pt x="587969" y="775370"/>
                  <a:pt x="577415" y="779185"/>
                </a:cubicBezTo>
                <a:cubicBezTo>
                  <a:pt x="567951" y="782654"/>
                  <a:pt x="560617" y="791127"/>
                  <a:pt x="558288" y="801285"/>
                </a:cubicBezTo>
                <a:cubicBezTo>
                  <a:pt x="554968" y="815952"/>
                  <a:pt x="557149" y="884580"/>
                  <a:pt x="557941" y="906283"/>
                </a:cubicBezTo>
                <a:cubicBezTo>
                  <a:pt x="530788" y="905887"/>
                  <a:pt x="508985" y="905044"/>
                  <a:pt x="503485" y="903805"/>
                </a:cubicBezTo>
                <a:cubicBezTo>
                  <a:pt x="496350" y="902170"/>
                  <a:pt x="490453" y="897116"/>
                  <a:pt x="488075" y="890575"/>
                </a:cubicBezTo>
                <a:cubicBezTo>
                  <a:pt x="485350" y="883143"/>
                  <a:pt x="487381" y="874422"/>
                  <a:pt x="493724" y="865998"/>
                </a:cubicBezTo>
                <a:cubicBezTo>
                  <a:pt x="503138" y="853512"/>
                  <a:pt x="507895" y="830124"/>
                  <a:pt x="498183" y="811344"/>
                </a:cubicBezTo>
                <a:cubicBezTo>
                  <a:pt x="493030" y="801434"/>
                  <a:pt x="479404" y="785082"/>
                  <a:pt x="446254" y="786172"/>
                </a:cubicBezTo>
                <a:cubicBezTo>
                  <a:pt x="412659" y="785131"/>
                  <a:pt x="399082" y="801434"/>
                  <a:pt x="393978" y="811344"/>
                </a:cubicBezTo>
                <a:cubicBezTo>
                  <a:pt x="384217" y="830124"/>
                  <a:pt x="388973" y="853512"/>
                  <a:pt x="398438" y="865998"/>
                </a:cubicBezTo>
                <a:cubicBezTo>
                  <a:pt x="404780" y="874422"/>
                  <a:pt x="406762" y="883143"/>
                  <a:pt x="404037" y="890575"/>
                </a:cubicBezTo>
                <a:cubicBezTo>
                  <a:pt x="401708" y="897116"/>
                  <a:pt x="395762" y="902170"/>
                  <a:pt x="388627" y="903805"/>
                </a:cubicBezTo>
                <a:cubicBezTo>
                  <a:pt x="380698" y="905639"/>
                  <a:pt x="333328" y="905540"/>
                  <a:pt x="291557" y="905391"/>
                </a:cubicBezTo>
                <a:lnTo>
                  <a:pt x="264502" y="905391"/>
                </a:lnTo>
                <a:cubicBezTo>
                  <a:pt x="263412" y="875661"/>
                  <a:pt x="261876" y="815556"/>
                  <a:pt x="264651" y="803515"/>
                </a:cubicBezTo>
                <a:close/>
                <a:moveTo>
                  <a:pt x="264601" y="1131937"/>
                </a:moveTo>
                <a:cubicBezTo>
                  <a:pt x="266187" y="1125000"/>
                  <a:pt x="271092" y="1119252"/>
                  <a:pt x="277484" y="1116923"/>
                </a:cubicBezTo>
                <a:cubicBezTo>
                  <a:pt x="284719" y="1114248"/>
                  <a:pt x="293241" y="1116230"/>
                  <a:pt x="301417" y="1122423"/>
                </a:cubicBezTo>
                <a:cubicBezTo>
                  <a:pt x="313656" y="1131689"/>
                  <a:pt x="336648" y="1136347"/>
                  <a:pt x="355031" y="1126784"/>
                </a:cubicBezTo>
                <a:cubicBezTo>
                  <a:pt x="364743" y="1121779"/>
                  <a:pt x="380798" y="1108401"/>
                  <a:pt x="379707" y="1075895"/>
                </a:cubicBezTo>
                <a:cubicBezTo>
                  <a:pt x="380798" y="1042994"/>
                  <a:pt x="364743" y="1029664"/>
                  <a:pt x="355031" y="1024660"/>
                </a:cubicBezTo>
                <a:cubicBezTo>
                  <a:pt x="336648" y="1015096"/>
                  <a:pt x="313656" y="1019754"/>
                  <a:pt x="301417" y="1029020"/>
                </a:cubicBezTo>
                <a:cubicBezTo>
                  <a:pt x="293241" y="1035214"/>
                  <a:pt x="284719" y="1037147"/>
                  <a:pt x="277484" y="1034520"/>
                </a:cubicBezTo>
                <a:cubicBezTo>
                  <a:pt x="271092" y="1032191"/>
                  <a:pt x="266187" y="1026444"/>
                  <a:pt x="264601" y="1019507"/>
                </a:cubicBezTo>
                <a:cubicBezTo>
                  <a:pt x="261777" y="1007119"/>
                  <a:pt x="263461" y="944041"/>
                  <a:pt x="264601" y="915301"/>
                </a:cubicBezTo>
                <a:lnTo>
                  <a:pt x="291507" y="915301"/>
                </a:lnTo>
                <a:cubicBezTo>
                  <a:pt x="346062" y="915450"/>
                  <a:pt x="382433" y="915400"/>
                  <a:pt x="390856" y="913468"/>
                </a:cubicBezTo>
                <a:cubicBezTo>
                  <a:pt x="401212" y="911089"/>
                  <a:pt x="409834" y="903657"/>
                  <a:pt x="413352" y="893994"/>
                </a:cubicBezTo>
                <a:cubicBezTo>
                  <a:pt x="417267" y="883291"/>
                  <a:pt x="414789" y="871201"/>
                  <a:pt x="406316" y="860003"/>
                </a:cubicBezTo>
                <a:cubicBezTo>
                  <a:pt x="398735" y="849944"/>
                  <a:pt x="394870" y="831065"/>
                  <a:pt x="402748" y="815903"/>
                </a:cubicBezTo>
                <a:cubicBezTo>
                  <a:pt x="409834" y="802226"/>
                  <a:pt x="424749" y="795339"/>
                  <a:pt x="446254" y="796082"/>
                </a:cubicBezTo>
                <a:cubicBezTo>
                  <a:pt x="467363" y="795339"/>
                  <a:pt x="482277" y="802226"/>
                  <a:pt x="489363" y="815903"/>
                </a:cubicBezTo>
                <a:cubicBezTo>
                  <a:pt x="497242" y="831065"/>
                  <a:pt x="493426" y="849944"/>
                  <a:pt x="485796" y="860003"/>
                </a:cubicBezTo>
                <a:cubicBezTo>
                  <a:pt x="477372" y="871201"/>
                  <a:pt x="474845" y="883291"/>
                  <a:pt x="478759" y="893994"/>
                </a:cubicBezTo>
                <a:cubicBezTo>
                  <a:pt x="482277" y="903657"/>
                  <a:pt x="490899" y="911089"/>
                  <a:pt x="501305" y="913468"/>
                </a:cubicBezTo>
                <a:cubicBezTo>
                  <a:pt x="507251" y="914855"/>
                  <a:pt x="529896" y="915747"/>
                  <a:pt x="557941" y="916193"/>
                </a:cubicBezTo>
                <a:cubicBezTo>
                  <a:pt x="557149" y="937302"/>
                  <a:pt x="554919" y="1006921"/>
                  <a:pt x="558288" y="1021687"/>
                </a:cubicBezTo>
                <a:cubicBezTo>
                  <a:pt x="560617" y="1031894"/>
                  <a:pt x="567951" y="1040367"/>
                  <a:pt x="577415" y="1043836"/>
                </a:cubicBezTo>
                <a:cubicBezTo>
                  <a:pt x="587969" y="1047651"/>
                  <a:pt x="599812" y="1045223"/>
                  <a:pt x="610763" y="1036899"/>
                </a:cubicBezTo>
                <a:cubicBezTo>
                  <a:pt x="620574" y="1029466"/>
                  <a:pt x="639007" y="1025750"/>
                  <a:pt x="653822" y="1033430"/>
                </a:cubicBezTo>
                <a:cubicBezTo>
                  <a:pt x="667151" y="1040367"/>
                  <a:pt x="673841" y="1054935"/>
                  <a:pt x="673147" y="1075895"/>
                </a:cubicBezTo>
                <a:cubicBezTo>
                  <a:pt x="673841" y="1096508"/>
                  <a:pt x="667151" y="1111076"/>
                  <a:pt x="653822" y="1117964"/>
                </a:cubicBezTo>
                <a:cubicBezTo>
                  <a:pt x="639007" y="1125694"/>
                  <a:pt x="620574" y="1121928"/>
                  <a:pt x="610763" y="1114545"/>
                </a:cubicBezTo>
                <a:cubicBezTo>
                  <a:pt x="599812" y="1106220"/>
                  <a:pt x="587969" y="1103792"/>
                  <a:pt x="577415" y="1107608"/>
                </a:cubicBezTo>
                <a:cubicBezTo>
                  <a:pt x="567951" y="1111076"/>
                  <a:pt x="560617" y="1119549"/>
                  <a:pt x="558288" y="1129707"/>
                </a:cubicBezTo>
                <a:cubicBezTo>
                  <a:pt x="554968" y="1144176"/>
                  <a:pt x="557099" y="1211218"/>
                  <a:pt x="557892" y="1233863"/>
                </a:cubicBezTo>
                <a:cubicBezTo>
                  <a:pt x="531234" y="1233813"/>
                  <a:pt x="508738" y="1233417"/>
                  <a:pt x="503485" y="1232228"/>
                </a:cubicBezTo>
                <a:cubicBezTo>
                  <a:pt x="496350" y="1230593"/>
                  <a:pt x="490453" y="1225539"/>
                  <a:pt x="488075" y="1218998"/>
                </a:cubicBezTo>
                <a:cubicBezTo>
                  <a:pt x="485350" y="1211565"/>
                  <a:pt x="487381" y="1202844"/>
                  <a:pt x="493724" y="1194421"/>
                </a:cubicBezTo>
                <a:cubicBezTo>
                  <a:pt x="503138" y="1181934"/>
                  <a:pt x="507895" y="1158546"/>
                  <a:pt x="498183" y="1139766"/>
                </a:cubicBezTo>
                <a:cubicBezTo>
                  <a:pt x="493030" y="1129856"/>
                  <a:pt x="479404" y="1113554"/>
                  <a:pt x="446254" y="1114594"/>
                </a:cubicBezTo>
                <a:cubicBezTo>
                  <a:pt x="412659" y="1113554"/>
                  <a:pt x="399082" y="1129856"/>
                  <a:pt x="393978" y="1139766"/>
                </a:cubicBezTo>
                <a:cubicBezTo>
                  <a:pt x="384217" y="1158546"/>
                  <a:pt x="388973" y="1181934"/>
                  <a:pt x="398438" y="1194421"/>
                </a:cubicBezTo>
                <a:cubicBezTo>
                  <a:pt x="404780" y="1202844"/>
                  <a:pt x="406762" y="1211565"/>
                  <a:pt x="404086" y="1218998"/>
                </a:cubicBezTo>
                <a:cubicBezTo>
                  <a:pt x="401708" y="1225539"/>
                  <a:pt x="395762" y="1230593"/>
                  <a:pt x="388627" y="1232228"/>
                </a:cubicBezTo>
                <a:cubicBezTo>
                  <a:pt x="380698" y="1234061"/>
                  <a:pt x="333377" y="1233962"/>
                  <a:pt x="291557" y="1233813"/>
                </a:cubicBezTo>
                <a:lnTo>
                  <a:pt x="264502" y="1233813"/>
                </a:lnTo>
                <a:cubicBezTo>
                  <a:pt x="263412" y="1204083"/>
                  <a:pt x="261876" y="1143978"/>
                  <a:pt x="264651" y="1131937"/>
                </a:cubicBezTo>
                <a:close/>
                <a:moveTo>
                  <a:pt x="264601" y="1460359"/>
                </a:moveTo>
                <a:cubicBezTo>
                  <a:pt x="266187" y="1453422"/>
                  <a:pt x="271092" y="1447675"/>
                  <a:pt x="277484" y="1445346"/>
                </a:cubicBezTo>
                <a:cubicBezTo>
                  <a:pt x="284719" y="1442670"/>
                  <a:pt x="293241" y="1444652"/>
                  <a:pt x="301417" y="1450846"/>
                </a:cubicBezTo>
                <a:cubicBezTo>
                  <a:pt x="313656" y="1460112"/>
                  <a:pt x="336598" y="1464769"/>
                  <a:pt x="355031" y="1455206"/>
                </a:cubicBezTo>
                <a:cubicBezTo>
                  <a:pt x="364743" y="1450202"/>
                  <a:pt x="380798" y="1436872"/>
                  <a:pt x="379707" y="1404318"/>
                </a:cubicBezTo>
                <a:cubicBezTo>
                  <a:pt x="380798" y="1371416"/>
                  <a:pt x="364743" y="1358087"/>
                  <a:pt x="355031" y="1353082"/>
                </a:cubicBezTo>
                <a:cubicBezTo>
                  <a:pt x="336648" y="1343519"/>
                  <a:pt x="313706" y="1348177"/>
                  <a:pt x="301417" y="1357443"/>
                </a:cubicBezTo>
                <a:cubicBezTo>
                  <a:pt x="293241" y="1363636"/>
                  <a:pt x="284719" y="1365569"/>
                  <a:pt x="277484" y="1362943"/>
                </a:cubicBezTo>
                <a:cubicBezTo>
                  <a:pt x="271092" y="1360614"/>
                  <a:pt x="266187" y="1354866"/>
                  <a:pt x="264601" y="1347929"/>
                </a:cubicBezTo>
                <a:cubicBezTo>
                  <a:pt x="261777" y="1335541"/>
                  <a:pt x="263461" y="1272463"/>
                  <a:pt x="264601" y="1243724"/>
                </a:cubicBezTo>
                <a:lnTo>
                  <a:pt x="291557" y="1243724"/>
                </a:lnTo>
                <a:cubicBezTo>
                  <a:pt x="346062" y="1243872"/>
                  <a:pt x="382433" y="1243823"/>
                  <a:pt x="390856" y="1241890"/>
                </a:cubicBezTo>
                <a:cubicBezTo>
                  <a:pt x="401212" y="1239512"/>
                  <a:pt x="409834" y="1232079"/>
                  <a:pt x="413352" y="1222417"/>
                </a:cubicBezTo>
                <a:cubicBezTo>
                  <a:pt x="417267" y="1211714"/>
                  <a:pt x="414789" y="1199624"/>
                  <a:pt x="406316" y="1188425"/>
                </a:cubicBezTo>
                <a:cubicBezTo>
                  <a:pt x="398735" y="1178366"/>
                  <a:pt x="394870" y="1159487"/>
                  <a:pt x="402748" y="1144325"/>
                </a:cubicBezTo>
                <a:cubicBezTo>
                  <a:pt x="409834" y="1130649"/>
                  <a:pt x="424749" y="1123761"/>
                  <a:pt x="446254" y="1124505"/>
                </a:cubicBezTo>
                <a:cubicBezTo>
                  <a:pt x="467363" y="1123811"/>
                  <a:pt x="482277" y="1130649"/>
                  <a:pt x="489363" y="1144325"/>
                </a:cubicBezTo>
                <a:cubicBezTo>
                  <a:pt x="497242" y="1159487"/>
                  <a:pt x="493426" y="1178366"/>
                  <a:pt x="485796" y="1188425"/>
                </a:cubicBezTo>
                <a:cubicBezTo>
                  <a:pt x="477372" y="1199624"/>
                  <a:pt x="474845" y="1211714"/>
                  <a:pt x="478759" y="1222417"/>
                </a:cubicBezTo>
                <a:cubicBezTo>
                  <a:pt x="482277" y="1232079"/>
                  <a:pt x="490899" y="1239512"/>
                  <a:pt x="501305" y="1241890"/>
                </a:cubicBezTo>
                <a:cubicBezTo>
                  <a:pt x="507400" y="1243278"/>
                  <a:pt x="528360" y="1243724"/>
                  <a:pt x="560270" y="1243773"/>
                </a:cubicBezTo>
                <a:cubicBezTo>
                  <a:pt x="561360" y="1272562"/>
                  <a:pt x="563045" y="1335541"/>
                  <a:pt x="560221" y="1347929"/>
                </a:cubicBezTo>
                <a:cubicBezTo>
                  <a:pt x="558635" y="1354866"/>
                  <a:pt x="553680" y="1360614"/>
                  <a:pt x="547338" y="1362943"/>
                </a:cubicBezTo>
                <a:cubicBezTo>
                  <a:pt x="540054" y="1365569"/>
                  <a:pt x="531580" y="1363636"/>
                  <a:pt x="523355" y="1357443"/>
                </a:cubicBezTo>
                <a:cubicBezTo>
                  <a:pt x="511116" y="1348177"/>
                  <a:pt x="488174" y="1343519"/>
                  <a:pt x="469741" y="1353082"/>
                </a:cubicBezTo>
                <a:cubicBezTo>
                  <a:pt x="460079" y="1358087"/>
                  <a:pt x="443975" y="1371416"/>
                  <a:pt x="445114" y="1403971"/>
                </a:cubicBezTo>
                <a:cubicBezTo>
                  <a:pt x="443975" y="1436872"/>
                  <a:pt x="460079" y="1450202"/>
                  <a:pt x="469741" y="1455206"/>
                </a:cubicBezTo>
                <a:cubicBezTo>
                  <a:pt x="488174" y="1464769"/>
                  <a:pt x="511116" y="1460112"/>
                  <a:pt x="523355" y="1450846"/>
                </a:cubicBezTo>
                <a:cubicBezTo>
                  <a:pt x="531580" y="1444652"/>
                  <a:pt x="540054" y="1442670"/>
                  <a:pt x="547338" y="1445346"/>
                </a:cubicBezTo>
                <a:cubicBezTo>
                  <a:pt x="553680" y="1447675"/>
                  <a:pt x="558635" y="1453422"/>
                  <a:pt x="560221" y="1460359"/>
                </a:cubicBezTo>
                <a:cubicBezTo>
                  <a:pt x="562946" y="1472400"/>
                  <a:pt x="561410" y="1532555"/>
                  <a:pt x="560369" y="1562236"/>
                </a:cubicBezTo>
                <a:cubicBezTo>
                  <a:pt x="528409" y="1562285"/>
                  <a:pt x="507400" y="1562731"/>
                  <a:pt x="501305" y="1564119"/>
                </a:cubicBezTo>
                <a:cubicBezTo>
                  <a:pt x="490899" y="1566497"/>
                  <a:pt x="482277" y="1573930"/>
                  <a:pt x="478759" y="1583592"/>
                </a:cubicBezTo>
                <a:cubicBezTo>
                  <a:pt x="474845" y="1594295"/>
                  <a:pt x="477372" y="1606386"/>
                  <a:pt x="485796" y="1617584"/>
                </a:cubicBezTo>
                <a:cubicBezTo>
                  <a:pt x="493426" y="1627643"/>
                  <a:pt x="497242" y="1646522"/>
                  <a:pt x="489363" y="1661684"/>
                </a:cubicBezTo>
                <a:cubicBezTo>
                  <a:pt x="482277" y="1675360"/>
                  <a:pt x="467313" y="1682099"/>
                  <a:pt x="445907" y="1681504"/>
                </a:cubicBezTo>
                <a:cubicBezTo>
                  <a:pt x="424749" y="1682149"/>
                  <a:pt x="409834" y="1675360"/>
                  <a:pt x="402748" y="1661684"/>
                </a:cubicBezTo>
                <a:cubicBezTo>
                  <a:pt x="394870" y="1646522"/>
                  <a:pt x="398735" y="1627643"/>
                  <a:pt x="406316" y="1617584"/>
                </a:cubicBezTo>
                <a:cubicBezTo>
                  <a:pt x="414789" y="1606386"/>
                  <a:pt x="417267" y="1594295"/>
                  <a:pt x="413352" y="1583592"/>
                </a:cubicBezTo>
                <a:cubicBezTo>
                  <a:pt x="409834" y="1573930"/>
                  <a:pt x="401212" y="1566497"/>
                  <a:pt x="390856" y="1564119"/>
                </a:cubicBezTo>
                <a:cubicBezTo>
                  <a:pt x="382433" y="1562186"/>
                  <a:pt x="346062" y="1562137"/>
                  <a:pt x="291557" y="1562285"/>
                </a:cubicBezTo>
                <a:lnTo>
                  <a:pt x="264502" y="1562285"/>
                </a:lnTo>
                <a:cubicBezTo>
                  <a:pt x="263412" y="1532654"/>
                  <a:pt x="261876" y="1472450"/>
                  <a:pt x="264651" y="1460359"/>
                </a:cubicBezTo>
                <a:close/>
                <a:moveTo>
                  <a:pt x="264601" y="1788782"/>
                </a:moveTo>
                <a:cubicBezTo>
                  <a:pt x="266187" y="1781845"/>
                  <a:pt x="271092" y="1776097"/>
                  <a:pt x="277484" y="1773768"/>
                </a:cubicBezTo>
                <a:cubicBezTo>
                  <a:pt x="284719" y="1771142"/>
                  <a:pt x="293241" y="1773074"/>
                  <a:pt x="301417" y="1779268"/>
                </a:cubicBezTo>
                <a:cubicBezTo>
                  <a:pt x="313656" y="1788534"/>
                  <a:pt x="336648" y="1793192"/>
                  <a:pt x="355031" y="1783628"/>
                </a:cubicBezTo>
                <a:cubicBezTo>
                  <a:pt x="364743" y="1778624"/>
                  <a:pt x="380798" y="1765295"/>
                  <a:pt x="379707" y="1732740"/>
                </a:cubicBezTo>
                <a:cubicBezTo>
                  <a:pt x="380798" y="1699838"/>
                  <a:pt x="364743" y="1686509"/>
                  <a:pt x="355031" y="1681504"/>
                </a:cubicBezTo>
                <a:cubicBezTo>
                  <a:pt x="336598" y="1671941"/>
                  <a:pt x="313656" y="1676599"/>
                  <a:pt x="301417" y="1685865"/>
                </a:cubicBezTo>
                <a:cubicBezTo>
                  <a:pt x="293241" y="1692059"/>
                  <a:pt x="284719" y="1693991"/>
                  <a:pt x="277484" y="1691365"/>
                </a:cubicBezTo>
                <a:cubicBezTo>
                  <a:pt x="271092" y="1689036"/>
                  <a:pt x="266187" y="1683288"/>
                  <a:pt x="264601" y="1676351"/>
                </a:cubicBezTo>
                <a:cubicBezTo>
                  <a:pt x="261777" y="1663963"/>
                  <a:pt x="263461" y="1600985"/>
                  <a:pt x="264601" y="1572196"/>
                </a:cubicBezTo>
                <a:lnTo>
                  <a:pt x="291557" y="1572196"/>
                </a:lnTo>
                <a:cubicBezTo>
                  <a:pt x="333328" y="1572096"/>
                  <a:pt x="380698" y="1571948"/>
                  <a:pt x="388627" y="1573781"/>
                </a:cubicBezTo>
                <a:cubicBezTo>
                  <a:pt x="395762" y="1575416"/>
                  <a:pt x="401658" y="1580470"/>
                  <a:pt x="404037" y="1587011"/>
                </a:cubicBezTo>
                <a:cubicBezTo>
                  <a:pt x="406762" y="1594444"/>
                  <a:pt x="404780" y="1603165"/>
                  <a:pt x="398438" y="1611588"/>
                </a:cubicBezTo>
                <a:cubicBezTo>
                  <a:pt x="388973" y="1624075"/>
                  <a:pt x="384217" y="1647463"/>
                  <a:pt x="393978" y="1666243"/>
                </a:cubicBezTo>
                <a:cubicBezTo>
                  <a:pt x="399082" y="1676153"/>
                  <a:pt x="412807" y="1692604"/>
                  <a:pt x="445907" y="1691415"/>
                </a:cubicBezTo>
                <a:cubicBezTo>
                  <a:pt x="479503" y="1692604"/>
                  <a:pt x="493030" y="1676153"/>
                  <a:pt x="498183" y="1666243"/>
                </a:cubicBezTo>
                <a:cubicBezTo>
                  <a:pt x="507895" y="1647463"/>
                  <a:pt x="503138" y="1624075"/>
                  <a:pt x="493724" y="1611588"/>
                </a:cubicBezTo>
                <a:cubicBezTo>
                  <a:pt x="487381" y="1603165"/>
                  <a:pt x="485350" y="1594444"/>
                  <a:pt x="488075" y="1587011"/>
                </a:cubicBezTo>
                <a:cubicBezTo>
                  <a:pt x="490453" y="1580470"/>
                  <a:pt x="496350" y="1575416"/>
                  <a:pt x="503485" y="1573781"/>
                </a:cubicBezTo>
                <a:cubicBezTo>
                  <a:pt x="508738" y="1572592"/>
                  <a:pt x="531283" y="1572196"/>
                  <a:pt x="557991" y="1572146"/>
                </a:cubicBezTo>
                <a:cubicBezTo>
                  <a:pt x="557248" y="1592214"/>
                  <a:pt x="554869" y="1663567"/>
                  <a:pt x="558288" y="1678531"/>
                </a:cubicBezTo>
                <a:cubicBezTo>
                  <a:pt x="560617" y="1688739"/>
                  <a:pt x="567951" y="1697212"/>
                  <a:pt x="577415" y="1700681"/>
                </a:cubicBezTo>
                <a:cubicBezTo>
                  <a:pt x="587969" y="1704496"/>
                  <a:pt x="599812" y="1702068"/>
                  <a:pt x="610763" y="1693743"/>
                </a:cubicBezTo>
                <a:cubicBezTo>
                  <a:pt x="620574" y="1686360"/>
                  <a:pt x="639007" y="1682595"/>
                  <a:pt x="653822" y="1690275"/>
                </a:cubicBezTo>
                <a:cubicBezTo>
                  <a:pt x="667151" y="1697212"/>
                  <a:pt x="673841" y="1711780"/>
                  <a:pt x="673147" y="1732740"/>
                </a:cubicBezTo>
                <a:cubicBezTo>
                  <a:pt x="673841" y="1753353"/>
                  <a:pt x="667151" y="1767921"/>
                  <a:pt x="653822" y="1774858"/>
                </a:cubicBezTo>
                <a:cubicBezTo>
                  <a:pt x="639007" y="1782538"/>
                  <a:pt x="620574" y="1778773"/>
                  <a:pt x="610763" y="1771389"/>
                </a:cubicBezTo>
                <a:cubicBezTo>
                  <a:pt x="599812" y="1763065"/>
                  <a:pt x="587969" y="1760637"/>
                  <a:pt x="577415" y="1764452"/>
                </a:cubicBezTo>
                <a:cubicBezTo>
                  <a:pt x="567951" y="1767921"/>
                  <a:pt x="560617" y="1776394"/>
                  <a:pt x="558288" y="1786602"/>
                </a:cubicBezTo>
                <a:cubicBezTo>
                  <a:pt x="554968" y="1801219"/>
                  <a:pt x="557149" y="1869847"/>
                  <a:pt x="557941" y="1891600"/>
                </a:cubicBezTo>
                <a:cubicBezTo>
                  <a:pt x="530788" y="1891154"/>
                  <a:pt x="508985" y="1890361"/>
                  <a:pt x="503485" y="1889072"/>
                </a:cubicBezTo>
                <a:cubicBezTo>
                  <a:pt x="496350" y="1887437"/>
                  <a:pt x="490453" y="1882383"/>
                  <a:pt x="488075" y="1875892"/>
                </a:cubicBezTo>
                <a:cubicBezTo>
                  <a:pt x="485350" y="1868410"/>
                  <a:pt x="487381" y="1859689"/>
                  <a:pt x="493724" y="1851265"/>
                </a:cubicBezTo>
                <a:cubicBezTo>
                  <a:pt x="503138" y="1838778"/>
                  <a:pt x="507895" y="1815390"/>
                  <a:pt x="498183" y="1796611"/>
                </a:cubicBezTo>
                <a:cubicBezTo>
                  <a:pt x="493030" y="1786750"/>
                  <a:pt x="479304" y="1770299"/>
                  <a:pt x="446254" y="1771439"/>
                </a:cubicBezTo>
                <a:cubicBezTo>
                  <a:pt x="412659" y="1770349"/>
                  <a:pt x="399082" y="1786750"/>
                  <a:pt x="393978" y="1796611"/>
                </a:cubicBezTo>
                <a:cubicBezTo>
                  <a:pt x="384217" y="1815390"/>
                  <a:pt x="388973" y="1838778"/>
                  <a:pt x="398438" y="1851265"/>
                </a:cubicBezTo>
                <a:cubicBezTo>
                  <a:pt x="404780" y="1859689"/>
                  <a:pt x="406762" y="1868410"/>
                  <a:pt x="404037" y="1875892"/>
                </a:cubicBezTo>
                <a:cubicBezTo>
                  <a:pt x="401658" y="1882383"/>
                  <a:pt x="395762" y="1887437"/>
                  <a:pt x="388627" y="1889072"/>
                </a:cubicBezTo>
                <a:cubicBezTo>
                  <a:pt x="380698" y="1890906"/>
                  <a:pt x="333328" y="1890807"/>
                  <a:pt x="291557" y="1890708"/>
                </a:cubicBezTo>
                <a:cubicBezTo>
                  <a:pt x="281944" y="1890658"/>
                  <a:pt x="272926" y="1890658"/>
                  <a:pt x="264502" y="1890658"/>
                </a:cubicBezTo>
                <a:cubicBezTo>
                  <a:pt x="263412" y="1860928"/>
                  <a:pt x="261876" y="1800823"/>
                  <a:pt x="264651" y="1788782"/>
                </a:cubicBezTo>
                <a:close/>
                <a:moveTo>
                  <a:pt x="558239" y="2115024"/>
                </a:moveTo>
                <a:cubicBezTo>
                  <a:pt x="554919" y="2129443"/>
                  <a:pt x="557050" y="2196485"/>
                  <a:pt x="557842" y="2219130"/>
                </a:cubicBezTo>
                <a:cubicBezTo>
                  <a:pt x="531184" y="2219080"/>
                  <a:pt x="508688" y="2218734"/>
                  <a:pt x="503436" y="2217495"/>
                </a:cubicBezTo>
                <a:cubicBezTo>
                  <a:pt x="496300" y="2215860"/>
                  <a:pt x="490404" y="2210806"/>
                  <a:pt x="488025" y="2204314"/>
                </a:cubicBezTo>
                <a:cubicBezTo>
                  <a:pt x="485300" y="2196832"/>
                  <a:pt x="487332" y="2188111"/>
                  <a:pt x="493674" y="2179688"/>
                </a:cubicBezTo>
                <a:cubicBezTo>
                  <a:pt x="503089" y="2167201"/>
                  <a:pt x="507846" y="2143813"/>
                  <a:pt x="498134" y="2125033"/>
                </a:cubicBezTo>
                <a:cubicBezTo>
                  <a:pt x="492980" y="2115173"/>
                  <a:pt x="479354" y="2098722"/>
                  <a:pt x="446205" y="2099911"/>
                </a:cubicBezTo>
                <a:cubicBezTo>
                  <a:pt x="412510" y="2098722"/>
                  <a:pt x="399032" y="2115173"/>
                  <a:pt x="393928" y="2125033"/>
                </a:cubicBezTo>
                <a:cubicBezTo>
                  <a:pt x="384167" y="2143813"/>
                  <a:pt x="388924" y="2167201"/>
                  <a:pt x="398388" y="2179688"/>
                </a:cubicBezTo>
                <a:cubicBezTo>
                  <a:pt x="404731" y="2188111"/>
                  <a:pt x="406713" y="2196832"/>
                  <a:pt x="403987" y="2204314"/>
                </a:cubicBezTo>
                <a:cubicBezTo>
                  <a:pt x="401658" y="2210806"/>
                  <a:pt x="395712" y="2215860"/>
                  <a:pt x="388577" y="2217495"/>
                </a:cubicBezTo>
                <a:cubicBezTo>
                  <a:pt x="380649" y="2219328"/>
                  <a:pt x="333328" y="2219229"/>
                  <a:pt x="291557" y="2219130"/>
                </a:cubicBezTo>
                <a:cubicBezTo>
                  <a:pt x="281944" y="2219080"/>
                  <a:pt x="272876" y="2219080"/>
                  <a:pt x="264452" y="2219080"/>
                </a:cubicBezTo>
                <a:cubicBezTo>
                  <a:pt x="263362" y="2189400"/>
                  <a:pt x="261826" y="2129245"/>
                  <a:pt x="264601" y="2117204"/>
                </a:cubicBezTo>
                <a:cubicBezTo>
                  <a:pt x="266187" y="2110267"/>
                  <a:pt x="271092" y="2104519"/>
                  <a:pt x="277484" y="2102190"/>
                </a:cubicBezTo>
                <a:cubicBezTo>
                  <a:pt x="284719" y="2099564"/>
                  <a:pt x="293241" y="2101496"/>
                  <a:pt x="301417" y="2107690"/>
                </a:cubicBezTo>
                <a:cubicBezTo>
                  <a:pt x="313656" y="2116956"/>
                  <a:pt x="336648" y="2121614"/>
                  <a:pt x="355031" y="2112051"/>
                </a:cubicBezTo>
                <a:cubicBezTo>
                  <a:pt x="364743" y="2107046"/>
                  <a:pt x="380798" y="2093717"/>
                  <a:pt x="379707" y="2061162"/>
                </a:cubicBezTo>
                <a:cubicBezTo>
                  <a:pt x="380798" y="2028260"/>
                  <a:pt x="364743" y="2014931"/>
                  <a:pt x="355031" y="2009927"/>
                </a:cubicBezTo>
                <a:cubicBezTo>
                  <a:pt x="336598" y="2000363"/>
                  <a:pt x="313656" y="2005021"/>
                  <a:pt x="301417" y="2014287"/>
                </a:cubicBezTo>
                <a:cubicBezTo>
                  <a:pt x="293241" y="2020481"/>
                  <a:pt x="284719" y="2022413"/>
                  <a:pt x="277484" y="2019787"/>
                </a:cubicBezTo>
                <a:cubicBezTo>
                  <a:pt x="271092" y="2017458"/>
                  <a:pt x="266187" y="2011711"/>
                  <a:pt x="264601" y="2004773"/>
                </a:cubicBezTo>
                <a:cubicBezTo>
                  <a:pt x="261777" y="1992386"/>
                  <a:pt x="263461" y="1929308"/>
                  <a:pt x="264601" y="1900568"/>
                </a:cubicBezTo>
                <a:cubicBezTo>
                  <a:pt x="273520" y="1900568"/>
                  <a:pt x="282637" y="1900568"/>
                  <a:pt x="291557" y="1900618"/>
                </a:cubicBezTo>
                <a:cubicBezTo>
                  <a:pt x="346062" y="1900717"/>
                  <a:pt x="382433" y="1900618"/>
                  <a:pt x="390856" y="1898735"/>
                </a:cubicBezTo>
                <a:cubicBezTo>
                  <a:pt x="401212" y="1896356"/>
                  <a:pt x="409834" y="1888924"/>
                  <a:pt x="413352" y="1879261"/>
                </a:cubicBezTo>
                <a:cubicBezTo>
                  <a:pt x="417267" y="1868558"/>
                  <a:pt x="414789" y="1856468"/>
                  <a:pt x="406316" y="1845270"/>
                </a:cubicBezTo>
                <a:cubicBezTo>
                  <a:pt x="398735" y="1835211"/>
                  <a:pt x="394870" y="1816332"/>
                  <a:pt x="402748" y="1801169"/>
                </a:cubicBezTo>
                <a:cubicBezTo>
                  <a:pt x="409834" y="1787493"/>
                  <a:pt x="424749" y="1780755"/>
                  <a:pt x="446254" y="1781349"/>
                </a:cubicBezTo>
                <a:cubicBezTo>
                  <a:pt x="467412" y="1780804"/>
                  <a:pt x="482277" y="1787493"/>
                  <a:pt x="489363" y="1801169"/>
                </a:cubicBezTo>
                <a:cubicBezTo>
                  <a:pt x="497242" y="1816332"/>
                  <a:pt x="493426" y="1835211"/>
                  <a:pt x="485796" y="1845270"/>
                </a:cubicBezTo>
                <a:cubicBezTo>
                  <a:pt x="477372" y="1856468"/>
                  <a:pt x="474845" y="1868558"/>
                  <a:pt x="478759" y="1879261"/>
                </a:cubicBezTo>
                <a:cubicBezTo>
                  <a:pt x="482277" y="1888924"/>
                  <a:pt x="490899" y="1896356"/>
                  <a:pt x="501305" y="1898735"/>
                </a:cubicBezTo>
                <a:cubicBezTo>
                  <a:pt x="507251" y="1900122"/>
                  <a:pt x="529896" y="1901014"/>
                  <a:pt x="557941" y="1901460"/>
                </a:cubicBezTo>
                <a:cubicBezTo>
                  <a:pt x="557149" y="1922618"/>
                  <a:pt x="554919" y="1992237"/>
                  <a:pt x="558288" y="2006954"/>
                </a:cubicBezTo>
                <a:cubicBezTo>
                  <a:pt x="560617" y="2017161"/>
                  <a:pt x="567951" y="2025634"/>
                  <a:pt x="577415" y="2029103"/>
                </a:cubicBezTo>
                <a:cubicBezTo>
                  <a:pt x="587969" y="2032918"/>
                  <a:pt x="599812" y="2030490"/>
                  <a:pt x="610763" y="2022166"/>
                </a:cubicBezTo>
                <a:cubicBezTo>
                  <a:pt x="620574" y="2014783"/>
                  <a:pt x="639007" y="2011017"/>
                  <a:pt x="653822" y="2018697"/>
                </a:cubicBezTo>
                <a:cubicBezTo>
                  <a:pt x="667151" y="2025634"/>
                  <a:pt x="673841" y="2040202"/>
                  <a:pt x="673147" y="2061162"/>
                </a:cubicBezTo>
                <a:cubicBezTo>
                  <a:pt x="673841" y="2081775"/>
                  <a:pt x="667151" y="2096343"/>
                  <a:pt x="653822" y="2103280"/>
                </a:cubicBezTo>
                <a:cubicBezTo>
                  <a:pt x="639007" y="2110961"/>
                  <a:pt x="620574" y="2107195"/>
                  <a:pt x="610763" y="2099812"/>
                </a:cubicBezTo>
                <a:cubicBezTo>
                  <a:pt x="599812" y="2091487"/>
                  <a:pt x="587969" y="2089059"/>
                  <a:pt x="577415" y="2092875"/>
                </a:cubicBezTo>
                <a:cubicBezTo>
                  <a:pt x="567951" y="2096343"/>
                  <a:pt x="560617" y="2104816"/>
                  <a:pt x="558288" y="2115024"/>
                </a:cubicBezTo>
                <a:close/>
                <a:moveTo>
                  <a:pt x="861539" y="2115024"/>
                </a:moveTo>
                <a:cubicBezTo>
                  <a:pt x="858269" y="2129443"/>
                  <a:pt x="860350" y="2196436"/>
                  <a:pt x="861142" y="2219130"/>
                </a:cubicBezTo>
                <a:cubicBezTo>
                  <a:pt x="833047" y="2219279"/>
                  <a:pt x="815506" y="2219774"/>
                  <a:pt x="810254" y="2220963"/>
                </a:cubicBezTo>
                <a:cubicBezTo>
                  <a:pt x="799898" y="2223342"/>
                  <a:pt x="791276" y="2230824"/>
                  <a:pt x="787758" y="2240437"/>
                </a:cubicBezTo>
                <a:cubicBezTo>
                  <a:pt x="783843" y="2251189"/>
                  <a:pt x="786370" y="2263230"/>
                  <a:pt x="794794" y="2274429"/>
                </a:cubicBezTo>
                <a:cubicBezTo>
                  <a:pt x="802425" y="2284487"/>
                  <a:pt x="806240" y="2303366"/>
                  <a:pt x="798362" y="2318529"/>
                </a:cubicBezTo>
                <a:cubicBezTo>
                  <a:pt x="791276" y="2332205"/>
                  <a:pt x="776411" y="2338944"/>
                  <a:pt x="754906" y="2338349"/>
                </a:cubicBezTo>
                <a:cubicBezTo>
                  <a:pt x="733797" y="2339043"/>
                  <a:pt x="718833" y="2332205"/>
                  <a:pt x="711747" y="2318529"/>
                </a:cubicBezTo>
                <a:cubicBezTo>
                  <a:pt x="703868" y="2303366"/>
                  <a:pt x="707733" y="2284487"/>
                  <a:pt x="715315" y="2274429"/>
                </a:cubicBezTo>
                <a:cubicBezTo>
                  <a:pt x="723788" y="2263230"/>
                  <a:pt x="726265" y="2251189"/>
                  <a:pt x="722351" y="2240437"/>
                </a:cubicBezTo>
                <a:cubicBezTo>
                  <a:pt x="718833" y="2230824"/>
                  <a:pt x="710211" y="2223342"/>
                  <a:pt x="699855" y="2220963"/>
                </a:cubicBezTo>
                <a:cubicBezTo>
                  <a:pt x="691431" y="2219031"/>
                  <a:pt x="655011" y="2218981"/>
                  <a:pt x="600506" y="2219130"/>
                </a:cubicBezTo>
                <a:cubicBezTo>
                  <a:pt x="589703" y="2219130"/>
                  <a:pt x="578505" y="2219179"/>
                  <a:pt x="567753" y="2219179"/>
                </a:cubicBezTo>
                <a:cubicBezTo>
                  <a:pt x="566662" y="2189499"/>
                  <a:pt x="565126" y="2129295"/>
                  <a:pt x="567901" y="2117204"/>
                </a:cubicBezTo>
                <a:cubicBezTo>
                  <a:pt x="569487" y="2110267"/>
                  <a:pt x="574442" y="2104519"/>
                  <a:pt x="580784" y="2102190"/>
                </a:cubicBezTo>
                <a:cubicBezTo>
                  <a:pt x="588019" y="2099564"/>
                  <a:pt x="596541" y="2101496"/>
                  <a:pt x="604767" y="2107690"/>
                </a:cubicBezTo>
                <a:cubicBezTo>
                  <a:pt x="617006" y="2116956"/>
                  <a:pt x="639948" y="2121614"/>
                  <a:pt x="658331" y="2112051"/>
                </a:cubicBezTo>
                <a:cubicBezTo>
                  <a:pt x="668043" y="2107046"/>
                  <a:pt x="684098" y="2093717"/>
                  <a:pt x="683008" y="2061162"/>
                </a:cubicBezTo>
                <a:cubicBezTo>
                  <a:pt x="684098" y="2028260"/>
                  <a:pt x="668043" y="2014931"/>
                  <a:pt x="658331" y="2009927"/>
                </a:cubicBezTo>
                <a:cubicBezTo>
                  <a:pt x="639948" y="2000363"/>
                  <a:pt x="617006" y="2005021"/>
                  <a:pt x="604767" y="2014287"/>
                </a:cubicBezTo>
                <a:cubicBezTo>
                  <a:pt x="596541" y="2020481"/>
                  <a:pt x="588019" y="2022413"/>
                  <a:pt x="580784" y="2019787"/>
                </a:cubicBezTo>
                <a:cubicBezTo>
                  <a:pt x="574442" y="2017458"/>
                  <a:pt x="569487" y="2011711"/>
                  <a:pt x="567901" y="2004773"/>
                </a:cubicBezTo>
                <a:cubicBezTo>
                  <a:pt x="565126" y="1992534"/>
                  <a:pt x="566712" y="1930794"/>
                  <a:pt x="567802" y="1901609"/>
                </a:cubicBezTo>
                <a:cubicBezTo>
                  <a:pt x="621416" y="1902203"/>
                  <a:pt x="688855" y="1901262"/>
                  <a:pt x="699855" y="1898735"/>
                </a:cubicBezTo>
                <a:cubicBezTo>
                  <a:pt x="710211" y="1896356"/>
                  <a:pt x="718833" y="1888924"/>
                  <a:pt x="722351" y="1879261"/>
                </a:cubicBezTo>
                <a:cubicBezTo>
                  <a:pt x="726265" y="1868558"/>
                  <a:pt x="723788" y="1856468"/>
                  <a:pt x="715315" y="1845270"/>
                </a:cubicBezTo>
                <a:cubicBezTo>
                  <a:pt x="707733" y="1835211"/>
                  <a:pt x="703868" y="1816332"/>
                  <a:pt x="711747" y="1801169"/>
                </a:cubicBezTo>
                <a:cubicBezTo>
                  <a:pt x="718833" y="1787493"/>
                  <a:pt x="733797" y="1780755"/>
                  <a:pt x="755203" y="1781349"/>
                </a:cubicBezTo>
                <a:cubicBezTo>
                  <a:pt x="776411" y="1780804"/>
                  <a:pt x="791276" y="1787493"/>
                  <a:pt x="798362" y="1801169"/>
                </a:cubicBezTo>
                <a:cubicBezTo>
                  <a:pt x="806240" y="1816332"/>
                  <a:pt x="802425" y="1835211"/>
                  <a:pt x="794794" y="1845270"/>
                </a:cubicBezTo>
                <a:cubicBezTo>
                  <a:pt x="786370" y="1856468"/>
                  <a:pt x="783843" y="1868558"/>
                  <a:pt x="787758" y="1879261"/>
                </a:cubicBezTo>
                <a:cubicBezTo>
                  <a:pt x="791276" y="1888924"/>
                  <a:pt x="799898" y="1896356"/>
                  <a:pt x="810254" y="1898735"/>
                </a:cubicBezTo>
                <a:cubicBezTo>
                  <a:pt x="815506" y="1899924"/>
                  <a:pt x="833047" y="1900420"/>
                  <a:pt x="861242" y="1900568"/>
                </a:cubicBezTo>
                <a:cubicBezTo>
                  <a:pt x="860498" y="1920636"/>
                  <a:pt x="858120" y="1992039"/>
                  <a:pt x="861539" y="2006954"/>
                </a:cubicBezTo>
                <a:cubicBezTo>
                  <a:pt x="863868" y="2017161"/>
                  <a:pt x="871201" y="2025634"/>
                  <a:pt x="880665" y="2029103"/>
                </a:cubicBezTo>
                <a:cubicBezTo>
                  <a:pt x="891220" y="2032918"/>
                  <a:pt x="903062" y="2030490"/>
                  <a:pt x="914013" y="2022166"/>
                </a:cubicBezTo>
                <a:cubicBezTo>
                  <a:pt x="923874" y="2014783"/>
                  <a:pt x="942307" y="2011017"/>
                  <a:pt x="957073" y="2018697"/>
                </a:cubicBezTo>
                <a:cubicBezTo>
                  <a:pt x="970451" y="2025634"/>
                  <a:pt x="977091" y="2040202"/>
                  <a:pt x="976398" y="2061162"/>
                </a:cubicBezTo>
                <a:cubicBezTo>
                  <a:pt x="977091" y="2081775"/>
                  <a:pt x="970451" y="2096343"/>
                  <a:pt x="957122" y="2103280"/>
                </a:cubicBezTo>
                <a:cubicBezTo>
                  <a:pt x="942307" y="2110961"/>
                  <a:pt x="923874" y="2107195"/>
                  <a:pt x="914013" y="2099812"/>
                </a:cubicBezTo>
                <a:cubicBezTo>
                  <a:pt x="903062" y="2091487"/>
                  <a:pt x="891220" y="2089059"/>
                  <a:pt x="880715" y="2092875"/>
                </a:cubicBezTo>
                <a:cubicBezTo>
                  <a:pt x="871201" y="2096343"/>
                  <a:pt x="863868" y="2104816"/>
                  <a:pt x="861539" y="2115024"/>
                </a:cubicBezTo>
                <a:close/>
                <a:moveTo>
                  <a:pt x="1201011" y="2115024"/>
                </a:moveTo>
                <a:cubicBezTo>
                  <a:pt x="1197691" y="2129592"/>
                  <a:pt x="1199871" y="2197972"/>
                  <a:pt x="1200664" y="2219873"/>
                </a:cubicBezTo>
                <a:cubicBezTo>
                  <a:pt x="1174947" y="2219427"/>
                  <a:pt x="1155276" y="2218635"/>
                  <a:pt x="1150420" y="2217495"/>
                </a:cubicBezTo>
                <a:cubicBezTo>
                  <a:pt x="1143284" y="2215860"/>
                  <a:pt x="1137388" y="2210806"/>
                  <a:pt x="1135009" y="2204314"/>
                </a:cubicBezTo>
                <a:cubicBezTo>
                  <a:pt x="1132284" y="2196832"/>
                  <a:pt x="1134316" y="2188111"/>
                  <a:pt x="1140658" y="2179688"/>
                </a:cubicBezTo>
                <a:cubicBezTo>
                  <a:pt x="1150073" y="2167201"/>
                  <a:pt x="1154830" y="2143813"/>
                  <a:pt x="1145118" y="2125033"/>
                </a:cubicBezTo>
                <a:cubicBezTo>
                  <a:pt x="1139965" y="2115173"/>
                  <a:pt x="1126338" y="2098722"/>
                  <a:pt x="1093189" y="2099911"/>
                </a:cubicBezTo>
                <a:cubicBezTo>
                  <a:pt x="1059494" y="2098722"/>
                  <a:pt x="1046016" y="2115173"/>
                  <a:pt x="1040913" y="2125033"/>
                </a:cubicBezTo>
                <a:cubicBezTo>
                  <a:pt x="1031151" y="2143813"/>
                  <a:pt x="1035908" y="2167201"/>
                  <a:pt x="1045372" y="2179688"/>
                </a:cubicBezTo>
                <a:cubicBezTo>
                  <a:pt x="1051715" y="2188111"/>
                  <a:pt x="1053697" y="2196832"/>
                  <a:pt x="1051021" y="2204314"/>
                </a:cubicBezTo>
                <a:cubicBezTo>
                  <a:pt x="1048643" y="2210806"/>
                  <a:pt x="1042696" y="2215860"/>
                  <a:pt x="1035561" y="2217495"/>
                </a:cubicBezTo>
                <a:cubicBezTo>
                  <a:pt x="1027633" y="2219328"/>
                  <a:pt x="972632" y="2219229"/>
                  <a:pt x="924072" y="2219130"/>
                </a:cubicBezTo>
                <a:cubicBezTo>
                  <a:pt x="903954" y="2219080"/>
                  <a:pt x="886215" y="2219031"/>
                  <a:pt x="871053" y="2219080"/>
                </a:cubicBezTo>
                <a:cubicBezTo>
                  <a:pt x="869963" y="2189400"/>
                  <a:pt x="868476" y="2129245"/>
                  <a:pt x="871201" y="2117204"/>
                </a:cubicBezTo>
                <a:cubicBezTo>
                  <a:pt x="872787" y="2110267"/>
                  <a:pt x="877742" y="2104519"/>
                  <a:pt x="884084" y="2102190"/>
                </a:cubicBezTo>
                <a:cubicBezTo>
                  <a:pt x="891319" y="2099564"/>
                  <a:pt x="899842" y="2101496"/>
                  <a:pt x="908067" y="2107690"/>
                </a:cubicBezTo>
                <a:cubicBezTo>
                  <a:pt x="920306" y="2116956"/>
                  <a:pt x="943248" y="2121614"/>
                  <a:pt x="961681" y="2112051"/>
                </a:cubicBezTo>
                <a:cubicBezTo>
                  <a:pt x="971343" y="2107046"/>
                  <a:pt x="987447" y="2093717"/>
                  <a:pt x="986308" y="2061162"/>
                </a:cubicBezTo>
                <a:cubicBezTo>
                  <a:pt x="987447" y="2028260"/>
                  <a:pt x="971343" y="2014931"/>
                  <a:pt x="961681" y="2009927"/>
                </a:cubicBezTo>
                <a:cubicBezTo>
                  <a:pt x="943248" y="2000363"/>
                  <a:pt x="920306" y="2005021"/>
                  <a:pt x="908067" y="2014287"/>
                </a:cubicBezTo>
                <a:cubicBezTo>
                  <a:pt x="899842" y="2020481"/>
                  <a:pt x="891319" y="2022413"/>
                  <a:pt x="884084" y="2019787"/>
                </a:cubicBezTo>
                <a:cubicBezTo>
                  <a:pt x="877742" y="2017458"/>
                  <a:pt x="872787" y="2011711"/>
                  <a:pt x="871201" y="2004773"/>
                </a:cubicBezTo>
                <a:cubicBezTo>
                  <a:pt x="868377" y="1992386"/>
                  <a:pt x="870062" y="1929407"/>
                  <a:pt x="871152" y="1900618"/>
                </a:cubicBezTo>
                <a:cubicBezTo>
                  <a:pt x="886265" y="1900618"/>
                  <a:pt x="903954" y="1900618"/>
                  <a:pt x="924022" y="1900618"/>
                </a:cubicBezTo>
                <a:cubicBezTo>
                  <a:pt x="972582" y="1900469"/>
                  <a:pt x="1027633" y="1900370"/>
                  <a:pt x="1035561" y="1902203"/>
                </a:cubicBezTo>
                <a:cubicBezTo>
                  <a:pt x="1042696" y="1903839"/>
                  <a:pt x="1048643" y="1908893"/>
                  <a:pt x="1051021" y="1915433"/>
                </a:cubicBezTo>
                <a:cubicBezTo>
                  <a:pt x="1053697" y="1922866"/>
                  <a:pt x="1051715" y="1931587"/>
                  <a:pt x="1045372" y="1940011"/>
                </a:cubicBezTo>
                <a:cubicBezTo>
                  <a:pt x="1035908" y="1952497"/>
                  <a:pt x="1031151" y="1975885"/>
                  <a:pt x="1040913" y="1994715"/>
                </a:cubicBezTo>
                <a:cubicBezTo>
                  <a:pt x="1046016" y="2004575"/>
                  <a:pt x="1059742" y="2021026"/>
                  <a:pt x="1092842" y="2019837"/>
                </a:cubicBezTo>
                <a:cubicBezTo>
                  <a:pt x="1126289" y="2020976"/>
                  <a:pt x="1139965" y="2004575"/>
                  <a:pt x="1145118" y="1994715"/>
                </a:cubicBezTo>
                <a:cubicBezTo>
                  <a:pt x="1154830" y="1975885"/>
                  <a:pt x="1150073" y="1952497"/>
                  <a:pt x="1140658" y="1940011"/>
                </a:cubicBezTo>
                <a:cubicBezTo>
                  <a:pt x="1134316" y="1931587"/>
                  <a:pt x="1132284" y="1922866"/>
                  <a:pt x="1135009" y="1915433"/>
                </a:cubicBezTo>
                <a:cubicBezTo>
                  <a:pt x="1137388" y="1908893"/>
                  <a:pt x="1143284" y="1903839"/>
                  <a:pt x="1150420" y="1902203"/>
                </a:cubicBezTo>
                <a:cubicBezTo>
                  <a:pt x="1154978" y="1901163"/>
                  <a:pt x="1175195" y="1900766"/>
                  <a:pt x="1200714" y="1900618"/>
                </a:cubicBezTo>
                <a:cubicBezTo>
                  <a:pt x="1199971" y="1920735"/>
                  <a:pt x="1197592" y="1992039"/>
                  <a:pt x="1201011" y="2006954"/>
                </a:cubicBezTo>
                <a:cubicBezTo>
                  <a:pt x="1203340" y="2017161"/>
                  <a:pt x="1210674" y="2025634"/>
                  <a:pt x="1220187" y="2029103"/>
                </a:cubicBezTo>
                <a:cubicBezTo>
                  <a:pt x="1230692" y="2032918"/>
                  <a:pt x="1242535" y="2030490"/>
                  <a:pt x="1253485" y="2022166"/>
                </a:cubicBezTo>
                <a:cubicBezTo>
                  <a:pt x="1263296" y="2014733"/>
                  <a:pt x="1281729" y="2011017"/>
                  <a:pt x="1296595" y="2018697"/>
                </a:cubicBezTo>
                <a:cubicBezTo>
                  <a:pt x="1309924" y="2025634"/>
                  <a:pt x="1316564" y="2040202"/>
                  <a:pt x="1315870" y="2061162"/>
                </a:cubicBezTo>
                <a:cubicBezTo>
                  <a:pt x="1316564" y="2081775"/>
                  <a:pt x="1309924" y="2096343"/>
                  <a:pt x="1296595" y="2103280"/>
                </a:cubicBezTo>
                <a:cubicBezTo>
                  <a:pt x="1281779" y="2110961"/>
                  <a:pt x="1263346" y="2107244"/>
                  <a:pt x="1253485" y="2099812"/>
                </a:cubicBezTo>
                <a:cubicBezTo>
                  <a:pt x="1242535" y="2091487"/>
                  <a:pt x="1230692" y="2089059"/>
                  <a:pt x="1220187" y="2092875"/>
                </a:cubicBezTo>
                <a:cubicBezTo>
                  <a:pt x="1210674" y="2096343"/>
                  <a:pt x="1203340" y="2104816"/>
                  <a:pt x="1201011" y="2115024"/>
                </a:cubicBezTo>
                <a:close/>
                <a:moveTo>
                  <a:pt x="1619467" y="2219080"/>
                </a:moveTo>
                <a:cubicBezTo>
                  <a:pt x="1613174" y="2219080"/>
                  <a:pt x="1606683" y="2219080"/>
                  <a:pt x="1599845" y="2219130"/>
                </a:cubicBezTo>
                <a:cubicBezTo>
                  <a:pt x="1551335" y="2219229"/>
                  <a:pt x="1496334" y="2219328"/>
                  <a:pt x="1488356" y="2217495"/>
                </a:cubicBezTo>
                <a:cubicBezTo>
                  <a:pt x="1481221" y="2215860"/>
                  <a:pt x="1475324" y="2210806"/>
                  <a:pt x="1472946" y="2204314"/>
                </a:cubicBezTo>
                <a:cubicBezTo>
                  <a:pt x="1470220" y="2196832"/>
                  <a:pt x="1472252" y="2188111"/>
                  <a:pt x="1478594" y="2179688"/>
                </a:cubicBezTo>
                <a:cubicBezTo>
                  <a:pt x="1488009" y="2167201"/>
                  <a:pt x="1492815" y="2143813"/>
                  <a:pt x="1483054" y="2125033"/>
                </a:cubicBezTo>
                <a:cubicBezTo>
                  <a:pt x="1477901" y="2115173"/>
                  <a:pt x="1464472" y="2098672"/>
                  <a:pt x="1431125" y="2099911"/>
                </a:cubicBezTo>
                <a:cubicBezTo>
                  <a:pt x="1397728" y="2098672"/>
                  <a:pt x="1383952" y="2115123"/>
                  <a:pt x="1378849" y="2125033"/>
                </a:cubicBezTo>
                <a:cubicBezTo>
                  <a:pt x="1369087" y="2143813"/>
                  <a:pt x="1373844" y="2167201"/>
                  <a:pt x="1383308" y="2179688"/>
                </a:cubicBezTo>
                <a:cubicBezTo>
                  <a:pt x="1389651" y="2188111"/>
                  <a:pt x="1391682" y="2196832"/>
                  <a:pt x="1388957" y="2204314"/>
                </a:cubicBezTo>
                <a:cubicBezTo>
                  <a:pt x="1386579" y="2210806"/>
                  <a:pt x="1380633" y="2215860"/>
                  <a:pt x="1373497" y="2217495"/>
                </a:cubicBezTo>
                <a:cubicBezTo>
                  <a:pt x="1362299" y="2220072"/>
                  <a:pt x="1273058" y="2220914"/>
                  <a:pt x="1210574" y="2220022"/>
                </a:cubicBezTo>
                <a:cubicBezTo>
                  <a:pt x="1209484" y="2190688"/>
                  <a:pt x="1207899" y="2129394"/>
                  <a:pt x="1210674" y="2117204"/>
                </a:cubicBezTo>
                <a:cubicBezTo>
                  <a:pt x="1212259" y="2110267"/>
                  <a:pt x="1217214" y="2104519"/>
                  <a:pt x="1223557" y="2102190"/>
                </a:cubicBezTo>
                <a:cubicBezTo>
                  <a:pt x="1230791" y="2099564"/>
                  <a:pt x="1239314" y="2101496"/>
                  <a:pt x="1247539" y="2107690"/>
                </a:cubicBezTo>
                <a:cubicBezTo>
                  <a:pt x="1259778" y="2116956"/>
                  <a:pt x="1282720" y="2121614"/>
                  <a:pt x="1301153" y="2112051"/>
                </a:cubicBezTo>
                <a:cubicBezTo>
                  <a:pt x="1310816" y="2107046"/>
                  <a:pt x="1326920" y="2093717"/>
                  <a:pt x="1325780" y="2061162"/>
                </a:cubicBezTo>
                <a:cubicBezTo>
                  <a:pt x="1326920" y="2028260"/>
                  <a:pt x="1310816" y="2014931"/>
                  <a:pt x="1301153" y="2009927"/>
                </a:cubicBezTo>
                <a:cubicBezTo>
                  <a:pt x="1282720" y="2000363"/>
                  <a:pt x="1259778" y="2005021"/>
                  <a:pt x="1247539" y="2014287"/>
                </a:cubicBezTo>
                <a:cubicBezTo>
                  <a:pt x="1239314" y="2020481"/>
                  <a:pt x="1230791" y="2022413"/>
                  <a:pt x="1223557" y="2019787"/>
                </a:cubicBezTo>
                <a:cubicBezTo>
                  <a:pt x="1217214" y="2017458"/>
                  <a:pt x="1212259" y="2011711"/>
                  <a:pt x="1210674" y="2004773"/>
                </a:cubicBezTo>
                <a:cubicBezTo>
                  <a:pt x="1207849" y="1992386"/>
                  <a:pt x="1209534" y="1929308"/>
                  <a:pt x="1210674" y="1900568"/>
                </a:cubicBezTo>
                <a:cubicBezTo>
                  <a:pt x="1227025" y="1900519"/>
                  <a:pt x="1244913" y="1900568"/>
                  <a:pt x="1262008" y="1900618"/>
                </a:cubicBezTo>
                <a:cubicBezTo>
                  <a:pt x="1327167" y="1900717"/>
                  <a:pt x="1367353" y="1900618"/>
                  <a:pt x="1375777" y="1898735"/>
                </a:cubicBezTo>
                <a:cubicBezTo>
                  <a:pt x="1386133" y="1896356"/>
                  <a:pt x="1394804" y="1888924"/>
                  <a:pt x="1398322" y="1879261"/>
                </a:cubicBezTo>
                <a:cubicBezTo>
                  <a:pt x="1402187" y="1868558"/>
                  <a:pt x="1399710" y="1856468"/>
                  <a:pt x="1391236" y="1845270"/>
                </a:cubicBezTo>
                <a:cubicBezTo>
                  <a:pt x="1383655" y="1835211"/>
                  <a:pt x="1379840" y="1816332"/>
                  <a:pt x="1387718" y="1801169"/>
                </a:cubicBezTo>
                <a:cubicBezTo>
                  <a:pt x="1394804" y="1787493"/>
                  <a:pt x="1409818" y="1780755"/>
                  <a:pt x="1431174" y="1781349"/>
                </a:cubicBezTo>
                <a:cubicBezTo>
                  <a:pt x="1452333" y="1780804"/>
                  <a:pt x="1467198" y="1787493"/>
                  <a:pt x="1474283" y="1801169"/>
                </a:cubicBezTo>
                <a:cubicBezTo>
                  <a:pt x="1482162" y="1816332"/>
                  <a:pt x="1478347" y="1835211"/>
                  <a:pt x="1470765" y="1845270"/>
                </a:cubicBezTo>
                <a:cubicBezTo>
                  <a:pt x="1462292" y="1856468"/>
                  <a:pt x="1459765" y="1868558"/>
                  <a:pt x="1463680" y="1879261"/>
                </a:cubicBezTo>
                <a:cubicBezTo>
                  <a:pt x="1467198" y="1888924"/>
                  <a:pt x="1475820" y="1896356"/>
                  <a:pt x="1486225" y="1898735"/>
                </a:cubicBezTo>
                <a:cubicBezTo>
                  <a:pt x="1496383" y="1901064"/>
                  <a:pt x="1561344" y="1902104"/>
                  <a:pt x="1619467" y="1901807"/>
                </a:cubicBezTo>
                <a:cubicBezTo>
                  <a:pt x="1620557" y="1931092"/>
                  <a:pt x="1622143" y="1992584"/>
                  <a:pt x="1619368" y="2004773"/>
                </a:cubicBezTo>
                <a:cubicBezTo>
                  <a:pt x="1617782" y="2011711"/>
                  <a:pt x="1612827" y="2017458"/>
                  <a:pt x="1606485" y="2019787"/>
                </a:cubicBezTo>
                <a:cubicBezTo>
                  <a:pt x="1599250" y="2022413"/>
                  <a:pt x="1590728" y="2020481"/>
                  <a:pt x="1582502" y="2014287"/>
                </a:cubicBezTo>
                <a:cubicBezTo>
                  <a:pt x="1570263" y="2005021"/>
                  <a:pt x="1547321" y="2000363"/>
                  <a:pt x="1528888" y="2009927"/>
                </a:cubicBezTo>
                <a:cubicBezTo>
                  <a:pt x="1519226" y="2014931"/>
                  <a:pt x="1503171" y="2028260"/>
                  <a:pt x="1504262" y="2060815"/>
                </a:cubicBezTo>
                <a:cubicBezTo>
                  <a:pt x="1503171" y="2093717"/>
                  <a:pt x="1519226" y="2107046"/>
                  <a:pt x="1528888" y="2112051"/>
                </a:cubicBezTo>
                <a:cubicBezTo>
                  <a:pt x="1547321" y="2121614"/>
                  <a:pt x="1570263" y="2116956"/>
                  <a:pt x="1582502" y="2107690"/>
                </a:cubicBezTo>
                <a:cubicBezTo>
                  <a:pt x="1590728" y="2101496"/>
                  <a:pt x="1599250" y="2099564"/>
                  <a:pt x="1606485" y="2102190"/>
                </a:cubicBezTo>
                <a:cubicBezTo>
                  <a:pt x="1612827" y="2104519"/>
                  <a:pt x="1617782" y="2110267"/>
                  <a:pt x="1619368" y="2117204"/>
                </a:cubicBezTo>
                <a:cubicBezTo>
                  <a:pt x="1622093" y="2129245"/>
                  <a:pt x="1620607" y="2189400"/>
                  <a:pt x="1619517" y="2219080"/>
                </a:cubicBezTo>
                <a:close/>
                <a:moveTo>
                  <a:pt x="1922965" y="2219080"/>
                </a:moveTo>
                <a:cubicBezTo>
                  <a:pt x="1866626" y="2218981"/>
                  <a:pt x="1831891" y="2219179"/>
                  <a:pt x="1824112" y="2220963"/>
                </a:cubicBezTo>
                <a:cubicBezTo>
                  <a:pt x="1813706" y="2223342"/>
                  <a:pt x="1805084" y="2230824"/>
                  <a:pt x="1801566" y="2240437"/>
                </a:cubicBezTo>
                <a:cubicBezTo>
                  <a:pt x="1797652" y="2251189"/>
                  <a:pt x="1800179" y="2263230"/>
                  <a:pt x="1808652" y="2274429"/>
                </a:cubicBezTo>
                <a:cubicBezTo>
                  <a:pt x="1816233" y="2284487"/>
                  <a:pt x="1820049" y="2303366"/>
                  <a:pt x="1812170" y="2318529"/>
                </a:cubicBezTo>
                <a:cubicBezTo>
                  <a:pt x="1805084" y="2332205"/>
                  <a:pt x="1790070" y="2338944"/>
                  <a:pt x="1768714" y="2338349"/>
                </a:cubicBezTo>
                <a:cubicBezTo>
                  <a:pt x="1747605" y="2338993"/>
                  <a:pt x="1732691" y="2332205"/>
                  <a:pt x="1725605" y="2318529"/>
                </a:cubicBezTo>
                <a:cubicBezTo>
                  <a:pt x="1717726" y="2303366"/>
                  <a:pt x="1721542" y="2284487"/>
                  <a:pt x="1729123" y="2274429"/>
                </a:cubicBezTo>
                <a:cubicBezTo>
                  <a:pt x="1737596" y="2263230"/>
                  <a:pt x="1740123" y="2251189"/>
                  <a:pt x="1736209" y="2240437"/>
                </a:cubicBezTo>
                <a:cubicBezTo>
                  <a:pt x="1732691" y="2230824"/>
                  <a:pt x="1724069" y="2223342"/>
                  <a:pt x="1713663" y="2220963"/>
                </a:cubicBezTo>
                <a:cubicBezTo>
                  <a:pt x="1706577" y="2219328"/>
                  <a:pt x="1677144" y="2219031"/>
                  <a:pt x="1629377" y="2219080"/>
                </a:cubicBezTo>
                <a:cubicBezTo>
                  <a:pt x="1630170" y="2196337"/>
                  <a:pt x="1632251" y="2129443"/>
                  <a:pt x="1628981" y="2115024"/>
                </a:cubicBezTo>
                <a:cubicBezTo>
                  <a:pt x="1626652" y="2104816"/>
                  <a:pt x="1619318" y="2096343"/>
                  <a:pt x="1609854" y="2092875"/>
                </a:cubicBezTo>
                <a:cubicBezTo>
                  <a:pt x="1599300" y="2089059"/>
                  <a:pt x="1587457" y="2091487"/>
                  <a:pt x="1576507" y="2099812"/>
                </a:cubicBezTo>
                <a:cubicBezTo>
                  <a:pt x="1566696" y="2107244"/>
                  <a:pt x="1548263" y="2110961"/>
                  <a:pt x="1533447" y="2103280"/>
                </a:cubicBezTo>
                <a:cubicBezTo>
                  <a:pt x="1520118" y="2096343"/>
                  <a:pt x="1513429" y="2081775"/>
                  <a:pt x="1514122" y="2060815"/>
                </a:cubicBezTo>
                <a:cubicBezTo>
                  <a:pt x="1513429" y="2040202"/>
                  <a:pt x="1520118" y="2025634"/>
                  <a:pt x="1533447" y="2018697"/>
                </a:cubicBezTo>
                <a:cubicBezTo>
                  <a:pt x="1548213" y="2011017"/>
                  <a:pt x="1566696" y="2014783"/>
                  <a:pt x="1576507" y="2022166"/>
                </a:cubicBezTo>
                <a:cubicBezTo>
                  <a:pt x="1587457" y="2030490"/>
                  <a:pt x="1599300" y="2032918"/>
                  <a:pt x="1609854" y="2029103"/>
                </a:cubicBezTo>
                <a:cubicBezTo>
                  <a:pt x="1619318" y="2025634"/>
                  <a:pt x="1626652" y="2017161"/>
                  <a:pt x="1628981" y="2006954"/>
                </a:cubicBezTo>
                <a:cubicBezTo>
                  <a:pt x="1632301" y="1992287"/>
                  <a:pt x="1630121" y="1923213"/>
                  <a:pt x="1629328" y="1901757"/>
                </a:cubicBezTo>
                <a:cubicBezTo>
                  <a:pt x="1670554" y="1901411"/>
                  <a:pt x="1706330" y="1900420"/>
                  <a:pt x="1713663" y="1898735"/>
                </a:cubicBezTo>
                <a:cubicBezTo>
                  <a:pt x="1724069" y="1896356"/>
                  <a:pt x="1732691" y="1888924"/>
                  <a:pt x="1736209" y="1879261"/>
                </a:cubicBezTo>
                <a:cubicBezTo>
                  <a:pt x="1740123" y="1868558"/>
                  <a:pt x="1737596" y="1856468"/>
                  <a:pt x="1729123" y="1845270"/>
                </a:cubicBezTo>
                <a:cubicBezTo>
                  <a:pt x="1721542" y="1835211"/>
                  <a:pt x="1717726" y="1816332"/>
                  <a:pt x="1725605" y="1801169"/>
                </a:cubicBezTo>
                <a:cubicBezTo>
                  <a:pt x="1732691" y="1787493"/>
                  <a:pt x="1747704" y="1780755"/>
                  <a:pt x="1769061" y="1781349"/>
                </a:cubicBezTo>
                <a:cubicBezTo>
                  <a:pt x="1790219" y="1780804"/>
                  <a:pt x="1805084" y="1787493"/>
                  <a:pt x="1812170" y="1801169"/>
                </a:cubicBezTo>
                <a:cubicBezTo>
                  <a:pt x="1820049" y="1816332"/>
                  <a:pt x="1816233" y="1835211"/>
                  <a:pt x="1808652" y="1845270"/>
                </a:cubicBezTo>
                <a:cubicBezTo>
                  <a:pt x="1800179" y="1856468"/>
                  <a:pt x="1797652" y="1868558"/>
                  <a:pt x="1801566" y="1879261"/>
                </a:cubicBezTo>
                <a:cubicBezTo>
                  <a:pt x="1805084" y="1888924"/>
                  <a:pt x="1813756" y="1896356"/>
                  <a:pt x="1824112" y="1898735"/>
                </a:cubicBezTo>
                <a:cubicBezTo>
                  <a:pt x="1831891" y="1900519"/>
                  <a:pt x="1866577" y="1900717"/>
                  <a:pt x="1922866" y="1900618"/>
                </a:cubicBezTo>
                <a:cubicBezTo>
                  <a:pt x="1923957" y="1929407"/>
                  <a:pt x="1925641" y="1992386"/>
                  <a:pt x="1922817" y="2004773"/>
                </a:cubicBezTo>
                <a:cubicBezTo>
                  <a:pt x="1921231" y="2011711"/>
                  <a:pt x="1916276" y="2017458"/>
                  <a:pt x="1909934" y="2019787"/>
                </a:cubicBezTo>
                <a:cubicBezTo>
                  <a:pt x="1902699" y="2022413"/>
                  <a:pt x="1894176" y="2020481"/>
                  <a:pt x="1885951" y="2014287"/>
                </a:cubicBezTo>
                <a:cubicBezTo>
                  <a:pt x="1873762" y="2005021"/>
                  <a:pt x="1850770" y="2000363"/>
                  <a:pt x="1832387" y="2009927"/>
                </a:cubicBezTo>
                <a:cubicBezTo>
                  <a:pt x="1822675" y="2014931"/>
                  <a:pt x="1806620" y="2028260"/>
                  <a:pt x="1807710" y="2060815"/>
                </a:cubicBezTo>
                <a:cubicBezTo>
                  <a:pt x="1806620" y="2093717"/>
                  <a:pt x="1822675" y="2107046"/>
                  <a:pt x="1832387" y="2112051"/>
                </a:cubicBezTo>
                <a:cubicBezTo>
                  <a:pt x="1850820" y="2121614"/>
                  <a:pt x="1873762" y="2116956"/>
                  <a:pt x="1885951" y="2107690"/>
                </a:cubicBezTo>
                <a:cubicBezTo>
                  <a:pt x="1894176" y="2101496"/>
                  <a:pt x="1902650" y="2099564"/>
                  <a:pt x="1909934" y="2102190"/>
                </a:cubicBezTo>
                <a:cubicBezTo>
                  <a:pt x="1916276" y="2104519"/>
                  <a:pt x="1921231" y="2110267"/>
                  <a:pt x="1922817" y="2117204"/>
                </a:cubicBezTo>
                <a:cubicBezTo>
                  <a:pt x="1925592" y="2129245"/>
                  <a:pt x="1924056" y="2189400"/>
                  <a:pt x="1922965" y="2219080"/>
                </a:cubicBezTo>
                <a:close/>
                <a:moveTo>
                  <a:pt x="2296330" y="2029103"/>
                </a:moveTo>
                <a:cubicBezTo>
                  <a:pt x="2306835" y="2032918"/>
                  <a:pt x="2318678" y="2030490"/>
                  <a:pt x="2329678" y="2022166"/>
                </a:cubicBezTo>
                <a:cubicBezTo>
                  <a:pt x="2339489" y="2014733"/>
                  <a:pt x="2357922" y="2011017"/>
                  <a:pt x="2372738" y="2018697"/>
                </a:cubicBezTo>
                <a:cubicBezTo>
                  <a:pt x="2386067" y="2025634"/>
                  <a:pt x="2392756" y="2040202"/>
                  <a:pt x="2392062" y="2061162"/>
                </a:cubicBezTo>
                <a:cubicBezTo>
                  <a:pt x="2392756" y="2081775"/>
                  <a:pt x="2386067" y="2096343"/>
                  <a:pt x="2372738" y="2103280"/>
                </a:cubicBezTo>
                <a:cubicBezTo>
                  <a:pt x="2357922" y="2110961"/>
                  <a:pt x="2339489" y="2107244"/>
                  <a:pt x="2329678" y="2099812"/>
                </a:cubicBezTo>
                <a:cubicBezTo>
                  <a:pt x="2318678" y="2091487"/>
                  <a:pt x="2306835" y="2089059"/>
                  <a:pt x="2296330" y="2092875"/>
                </a:cubicBezTo>
                <a:cubicBezTo>
                  <a:pt x="2286866" y="2096343"/>
                  <a:pt x="2279533" y="2104816"/>
                  <a:pt x="2277204" y="2115024"/>
                </a:cubicBezTo>
                <a:cubicBezTo>
                  <a:pt x="2273884" y="2129443"/>
                  <a:pt x="2275965" y="2196386"/>
                  <a:pt x="2276758" y="2219130"/>
                </a:cubicBezTo>
                <a:lnTo>
                  <a:pt x="2275767" y="2219130"/>
                </a:lnTo>
                <a:cubicBezTo>
                  <a:pt x="2227207" y="2219229"/>
                  <a:pt x="2172206" y="2219328"/>
                  <a:pt x="2164278" y="2217495"/>
                </a:cubicBezTo>
                <a:cubicBezTo>
                  <a:pt x="2157142" y="2215860"/>
                  <a:pt x="2151196" y="2210806"/>
                  <a:pt x="2148818" y="2204314"/>
                </a:cubicBezTo>
                <a:cubicBezTo>
                  <a:pt x="2146142" y="2196832"/>
                  <a:pt x="2148124" y="2188111"/>
                  <a:pt x="2154467" y="2179688"/>
                </a:cubicBezTo>
                <a:cubicBezTo>
                  <a:pt x="2163931" y="2167201"/>
                  <a:pt x="2168688" y="2143813"/>
                  <a:pt x="2158926" y="2125033"/>
                </a:cubicBezTo>
                <a:cubicBezTo>
                  <a:pt x="2153823" y="2115173"/>
                  <a:pt x="2140345" y="2098672"/>
                  <a:pt x="2106997" y="2099911"/>
                </a:cubicBezTo>
                <a:cubicBezTo>
                  <a:pt x="2073550" y="2098672"/>
                  <a:pt x="2059874" y="2115123"/>
                  <a:pt x="2054721" y="2125033"/>
                </a:cubicBezTo>
                <a:cubicBezTo>
                  <a:pt x="2045009" y="2143813"/>
                  <a:pt x="2049766" y="2167201"/>
                  <a:pt x="2059181" y="2179688"/>
                </a:cubicBezTo>
                <a:cubicBezTo>
                  <a:pt x="2065523" y="2188111"/>
                  <a:pt x="2067555" y="2196832"/>
                  <a:pt x="2064829" y="2204314"/>
                </a:cubicBezTo>
                <a:cubicBezTo>
                  <a:pt x="2062451" y="2210806"/>
                  <a:pt x="2056554" y="2215860"/>
                  <a:pt x="2049419" y="2217495"/>
                </a:cubicBezTo>
                <a:cubicBezTo>
                  <a:pt x="2041441" y="2219328"/>
                  <a:pt x="1986440" y="2219229"/>
                  <a:pt x="1937930" y="2219130"/>
                </a:cubicBezTo>
                <a:cubicBezTo>
                  <a:pt x="1936196" y="2219130"/>
                  <a:pt x="1934560" y="2219080"/>
                  <a:pt x="1932876" y="2219080"/>
                </a:cubicBezTo>
                <a:cubicBezTo>
                  <a:pt x="1933668" y="2196386"/>
                  <a:pt x="1935750" y="2129443"/>
                  <a:pt x="1932479" y="2115024"/>
                </a:cubicBezTo>
                <a:cubicBezTo>
                  <a:pt x="1930150" y="2104816"/>
                  <a:pt x="1922817" y="2096343"/>
                  <a:pt x="1913353" y="2092875"/>
                </a:cubicBezTo>
                <a:cubicBezTo>
                  <a:pt x="1902798" y="2089059"/>
                  <a:pt x="1890956" y="2091487"/>
                  <a:pt x="1880005" y="2099812"/>
                </a:cubicBezTo>
                <a:cubicBezTo>
                  <a:pt x="1870194" y="2107195"/>
                  <a:pt x="1851761" y="2110961"/>
                  <a:pt x="1836945" y="2103280"/>
                </a:cubicBezTo>
                <a:cubicBezTo>
                  <a:pt x="1823616" y="2096343"/>
                  <a:pt x="1816927" y="2081775"/>
                  <a:pt x="1817621" y="2060815"/>
                </a:cubicBezTo>
                <a:cubicBezTo>
                  <a:pt x="1816927" y="2040202"/>
                  <a:pt x="1823616" y="2025634"/>
                  <a:pt x="1836945" y="2018697"/>
                </a:cubicBezTo>
                <a:cubicBezTo>
                  <a:pt x="1851761" y="2011017"/>
                  <a:pt x="1870194" y="2014783"/>
                  <a:pt x="1880005" y="2022166"/>
                </a:cubicBezTo>
                <a:cubicBezTo>
                  <a:pt x="1890956" y="2030490"/>
                  <a:pt x="1902798" y="2032918"/>
                  <a:pt x="1913353" y="2029103"/>
                </a:cubicBezTo>
                <a:cubicBezTo>
                  <a:pt x="1922817" y="2025634"/>
                  <a:pt x="1930150" y="2017161"/>
                  <a:pt x="1932479" y="2006954"/>
                </a:cubicBezTo>
                <a:cubicBezTo>
                  <a:pt x="1935898" y="1992039"/>
                  <a:pt x="1933520" y="1920735"/>
                  <a:pt x="1932777" y="1900618"/>
                </a:cubicBezTo>
                <a:lnTo>
                  <a:pt x="1937880" y="1900618"/>
                </a:lnTo>
                <a:cubicBezTo>
                  <a:pt x="1986440" y="1900469"/>
                  <a:pt x="2041441" y="1900370"/>
                  <a:pt x="2049419" y="1902203"/>
                </a:cubicBezTo>
                <a:cubicBezTo>
                  <a:pt x="2056554" y="1903839"/>
                  <a:pt x="2062451" y="1908893"/>
                  <a:pt x="2064829" y="1915433"/>
                </a:cubicBezTo>
                <a:cubicBezTo>
                  <a:pt x="2067555" y="1922866"/>
                  <a:pt x="2065523" y="1931587"/>
                  <a:pt x="2059181" y="1940011"/>
                </a:cubicBezTo>
                <a:cubicBezTo>
                  <a:pt x="2049766" y="1952497"/>
                  <a:pt x="2045009" y="1975885"/>
                  <a:pt x="2054721" y="1994715"/>
                </a:cubicBezTo>
                <a:cubicBezTo>
                  <a:pt x="2059874" y="2004575"/>
                  <a:pt x="2073253" y="2020976"/>
                  <a:pt x="2106650" y="2019837"/>
                </a:cubicBezTo>
                <a:cubicBezTo>
                  <a:pt x="2107790" y="2019837"/>
                  <a:pt x="2108830" y="2019837"/>
                  <a:pt x="2109921" y="2019837"/>
                </a:cubicBezTo>
                <a:cubicBezTo>
                  <a:pt x="2141088" y="2019837"/>
                  <a:pt x="2153971" y="2004179"/>
                  <a:pt x="2158926" y="1994665"/>
                </a:cubicBezTo>
                <a:cubicBezTo>
                  <a:pt x="2168688" y="1975836"/>
                  <a:pt x="2163931" y="1952448"/>
                  <a:pt x="2154467" y="1939961"/>
                </a:cubicBezTo>
                <a:cubicBezTo>
                  <a:pt x="2148124" y="1931537"/>
                  <a:pt x="2146142" y="1922816"/>
                  <a:pt x="2148818" y="1915384"/>
                </a:cubicBezTo>
                <a:cubicBezTo>
                  <a:pt x="2151196" y="1908843"/>
                  <a:pt x="2157142" y="1903789"/>
                  <a:pt x="2164278" y="1902154"/>
                </a:cubicBezTo>
                <a:cubicBezTo>
                  <a:pt x="2172206" y="1900321"/>
                  <a:pt x="2227257" y="1900420"/>
                  <a:pt x="2275816" y="1900568"/>
                </a:cubicBezTo>
                <a:lnTo>
                  <a:pt x="2276857" y="1900568"/>
                </a:lnTo>
                <a:cubicBezTo>
                  <a:pt x="2276114" y="1920636"/>
                  <a:pt x="2273785" y="1991989"/>
                  <a:pt x="2277204" y="2006904"/>
                </a:cubicBezTo>
                <a:cubicBezTo>
                  <a:pt x="2279533" y="2017112"/>
                  <a:pt x="2286866" y="2025585"/>
                  <a:pt x="2296330" y="2029053"/>
                </a:cubicBezTo>
                <a:close/>
                <a:moveTo>
                  <a:pt x="2296330" y="1700681"/>
                </a:moveTo>
                <a:cubicBezTo>
                  <a:pt x="2306835" y="1704496"/>
                  <a:pt x="2318678" y="1702068"/>
                  <a:pt x="2329678" y="1693743"/>
                </a:cubicBezTo>
                <a:cubicBezTo>
                  <a:pt x="2339489" y="1686360"/>
                  <a:pt x="2357922" y="1682595"/>
                  <a:pt x="2372738" y="1690275"/>
                </a:cubicBezTo>
                <a:cubicBezTo>
                  <a:pt x="2386067" y="1697212"/>
                  <a:pt x="2392756" y="1711780"/>
                  <a:pt x="2392062" y="1732740"/>
                </a:cubicBezTo>
                <a:cubicBezTo>
                  <a:pt x="2392756" y="1753353"/>
                  <a:pt x="2386067" y="1767921"/>
                  <a:pt x="2372738" y="1774858"/>
                </a:cubicBezTo>
                <a:cubicBezTo>
                  <a:pt x="2357922" y="1782538"/>
                  <a:pt x="2339489" y="1778773"/>
                  <a:pt x="2329678" y="1771389"/>
                </a:cubicBezTo>
                <a:cubicBezTo>
                  <a:pt x="2318678" y="1763065"/>
                  <a:pt x="2306835" y="1760637"/>
                  <a:pt x="2296330" y="1764452"/>
                </a:cubicBezTo>
                <a:cubicBezTo>
                  <a:pt x="2286866" y="1767921"/>
                  <a:pt x="2279533" y="1776394"/>
                  <a:pt x="2277204" y="1786602"/>
                </a:cubicBezTo>
                <a:cubicBezTo>
                  <a:pt x="2273884" y="1801021"/>
                  <a:pt x="2275965" y="1868013"/>
                  <a:pt x="2276758" y="1890708"/>
                </a:cubicBezTo>
                <a:lnTo>
                  <a:pt x="2275816" y="1890708"/>
                </a:lnTo>
                <a:cubicBezTo>
                  <a:pt x="2210608" y="1890559"/>
                  <a:pt x="2170472" y="1890608"/>
                  <a:pt x="2162048" y="1892541"/>
                </a:cubicBezTo>
                <a:cubicBezTo>
                  <a:pt x="2151692" y="1894920"/>
                  <a:pt x="2143020" y="1902402"/>
                  <a:pt x="2139502" y="1912014"/>
                </a:cubicBezTo>
                <a:cubicBezTo>
                  <a:pt x="2135637" y="1922767"/>
                  <a:pt x="2138115" y="1934808"/>
                  <a:pt x="2146588" y="1946006"/>
                </a:cubicBezTo>
                <a:cubicBezTo>
                  <a:pt x="2154169" y="1956065"/>
                  <a:pt x="2158034" y="1974944"/>
                  <a:pt x="2150106" y="1990106"/>
                </a:cubicBezTo>
                <a:cubicBezTo>
                  <a:pt x="2143020" y="2003783"/>
                  <a:pt x="2128007" y="2010521"/>
                  <a:pt x="2106650" y="2009927"/>
                </a:cubicBezTo>
                <a:cubicBezTo>
                  <a:pt x="2085492" y="2010521"/>
                  <a:pt x="2070627" y="2003783"/>
                  <a:pt x="2063541" y="1990106"/>
                </a:cubicBezTo>
                <a:cubicBezTo>
                  <a:pt x="2055662" y="1974944"/>
                  <a:pt x="2059478" y="1956065"/>
                  <a:pt x="2067109" y="1946006"/>
                </a:cubicBezTo>
                <a:cubicBezTo>
                  <a:pt x="2075532" y="1934808"/>
                  <a:pt x="2078059" y="1922767"/>
                  <a:pt x="2074145" y="1912014"/>
                </a:cubicBezTo>
                <a:cubicBezTo>
                  <a:pt x="2070627" y="1902402"/>
                  <a:pt x="2062005" y="1894920"/>
                  <a:pt x="2051599" y="1892541"/>
                </a:cubicBezTo>
                <a:cubicBezTo>
                  <a:pt x="2043176" y="1890608"/>
                  <a:pt x="2003039" y="1890559"/>
                  <a:pt x="1937831" y="1890708"/>
                </a:cubicBezTo>
                <a:lnTo>
                  <a:pt x="1932876" y="1890708"/>
                </a:lnTo>
                <a:cubicBezTo>
                  <a:pt x="1933668" y="1868013"/>
                  <a:pt x="1935799" y="1801021"/>
                  <a:pt x="1932479" y="1786602"/>
                </a:cubicBezTo>
                <a:cubicBezTo>
                  <a:pt x="1930150" y="1776394"/>
                  <a:pt x="1922817" y="1767921"/>
                  <a:pt x="1913353" y="1764452"/>
                </a:cubicBezTo>
                <a:cubicBezTo>
                  <a:pt x="1902798" y="1760637"/>
                  <a:pt x="1890956" y="1763065"/>
                  <a:pt x="1880005" y="1771389"/>
                </a:cubicBezTo>
                <a:cubicBezTo>
                  <a:pt x="1870194" y="1778773"/>
                  <a:pt x="1851761" y="1782538"/>
                  <a:pt x="1836945" y="1774858"/>
                </a:cubicBezTo>
                <a:cubicBezTo>
                  <a:pt x="1823616" y="1767921"/>
                  <a:pt x="1816927" y="1753353"/>
                  <a:pt x="1817621" y="1732393"/>
                </a:cubicBezTo>
                <a:cubicBezTo>
                  <a:pt x="1816927" y="1711780"/>
                  <a:pt x="1823616" y="1697212"/>
                  <a:pt x="1836945" y="1690275"/>
                </a:cubicBezTo>
                <a:cubicBezTo>
                  <a:pt x="1851761" y="1682595"/>
                  <a:pt x="1870194" y="1686360"/>
                  <a:pt x="1880005" y="1693743"/>
                </a:cubicBezTo>
                <a:cubicBezTo>
                  <a:pt x="1890956" y="1702068"/>
                  <a:pt x="1902798" y="1704496"/>
                  <a:pt x="1913353" y="1700681"/>
                </a:cubicBezTo>
                <a:cubicBezTo>
                  <a:pt x="1922817" y="1697212"/>
                  <a:pt x="1930150" y="1688739"/>
                  <a:pt x="1932479" y="1678531"/>
                </a:cubicBezTo>
                <a:cubicBezTo>
                  <a:pt x="1935849" y="1663864"/>
                  <a:pt x="1933619" y="1594989"/>
                  <a:pt x="1932826" y="1573434"/>
                </a:cubicBezTo>
                <a:cubicBezTo>
                  <a:pt x="1986836" y="1573484"/>
                  <a:pt x="2042284" y="1572443"/>
                  <a:pt x="2051599" y="1570313"/>
                </a:cubicBezTo>
                <a:cubicBezTo>
                  <a:pt x="2062005" y="1567934"/>
                  <a:pt x="2070627" y="1560501"/>
                  <a:pt x="2074145" y="1550839"/>
                </a:cubicBezTo>
                <a:cubicBezTo>
                  <a:pt x="2078059" y="1540136"/>
                  <a:pt x="2075532" y="1528046"/>
                  <a:pt x="2067109" y="1516847"/>
                </a:cubicBezTo>
                <a:cubicBezTo>
                  <a:pt x="2059478" y="1506788"/>
                  <a:pt x="2055662" y="1487910"/>
                  <a:pt x="2063541" y="1472747"/>
                </a:cubicBezTo>
                <a:cubicBezTo>
                  <a:pt x="2070627" y="1459071"/>
                  <a:pt x="2085641" y="1452332"/>
                  <a:pt x="2106997" y="1452927"/>
                </a:cubicBezTo>
                <a:cubicBezTo>
                  <a:pt x="2128155" y="1452184"/>
                  <a:pt x="2143020" y="1459071"/>
                  <a:pt x="2150106" y="1472747"/>
                </a:cubicBezTo>
                <a:cubicBezTo>
                  <a:pt x="2158034" y="1487910"/>
                  <a:pt x="2154169" y="1506788"/>
                  <a:pt x="2146588" y="1516847"/>
                </a:cubicBezTo>
                <a:cubicBezTo>
                  <a:pt x="2138115" y="1528046"/>
                  <a:pt x="2135637" y="1540136"/>
                  <a:pt x="2139502" y="1550839"/>
                </a:cubicBezTo>
                <a:cubicBezTo>
                  <a:pt x="2143020" y="1560501"/>
                  <a:pt x="2151692" y="1567934"/>
                  <a:pt x="2162048" y="1570313"/>
                </a:cubicBezTo>
                <a:cubicBezTo>
                  <a:pt x="2171165" y="1572394"/>
                  <a:pt x="2224135" y="1573434"/>
                  <a:pt x="2276807" y="1573434"/>
                </a:cubicBezTo>
                <a:cubicBezTo>
                  <a:pt x="2276015" y="1594989"/>
                  <a:pt x="2273834" y="1663864"/>
                  <a:pt x="2277204" y="1678531"/>
                </a:cubicBezTo>
                <a:cubicBezTo>
                  <a:pt x="2279533" y="1688739"/>
                  <a:pt x="2286866" y="1697212"/>
                  <a:pt x="2296330" y="1700681"/>
                </a:cubicBezTo>
                <a:close/>
                <a:moveTo>
                  <a:pt x="2278988" y="1347929"/>
                </a:moveTo>
                <a:cubicBezTo>
                  <a:pt x="2277402" y="1354866"/>
                  <a:pt x="2272447" y="1360614"/>
                  <a:pt x="2266104" y="1362943"/>
                </a:cubicBezTo>
                <a:cubicBezTo>
                  <a:pt x="2258870" y="1365569"/>
                  <a:pt x="2250347" y="1363636"/>
                  <a:pt x="2242122" y="1357443"/>
                </a:cubicBezTo>
                <a:cubicBezTo>
                  <a:pt x="2229932" y="1348177"/>
                  <a:pt x="2206990" y="1343519"/>
                  <a:pt x="2188558" y="1353082"/>
                </a:cubicBezTo>
                <a:cubicBezTo>
                  <a:pt x="2178846" y="1358087"/>
                  <a:pt x="2162791" y="1371416"/>
                  <a:pt x="2163881" y="1403971"/>
                </a:cubicBezTo>
                <a:cubicBezTo>
                  <a:pt x="2162791" y="1436872"/>
                  <a:pt x="2178846" y="1450202"/>
                  <a:pt x="2188558" y="1455206"/>
                </a:cubicBezTo>
                <a:cubicBezTo>
                  <a:pt x="2206990" y="1464769"/>
                  <a:pt x="2229932" y="1460112"/>
                  <a:pt x="2242122" y="1450846"/>
                </a:cubicBezTo>
                <a:cubicBezTo>
                  <a:pt x="2250347" y="1444652"/>
                  <a:pt x="2258870" y="1442719"/>
                  <a:pt x="2266104" y="1445346"/>
                </a:cubicBezTo>
                <a:cubicBezTo>
                  <a:pt x="2272447" y="1447675"/>
                  <a:pt x="2277402" y="1453422"/>
                  <a:pt x="2278988" y="1460359"/>
                </a:cubicBezTo>
                <a:cubicBezTo>
                  <a:pt x="2281812" y="1472599"/>
                  <a:pt x="2280177" y="1534339"/>
                  <a:pt x="2279087" y="1563524"/>
                </a:cubicBezTo>
                <a:cubicBezTo>
                  <a:pt x="2226414" y="1563574"/>
                  <a:pt x="2172800" y="1562632"/>
                  <a:pt x="2164278" y="1560650"/>
                </a:cubicBezTo>
                <a:cubicBezTo>
                  <a:pt x="2157142" y="1559015"/>
                  <a:pt x="2151196" y="1553961"/>
                  <a:pt x="2148818" y="1547420"/>
                </a:cubicBezTo>
                <a:cubicBezTo>
                  <a:pt x="2146142" y="1539988"/>
                  <a:pt x="2148124" y="1531267"/>
                  <a:pt x="2154467" y="1522843"/>
                </a:cubicBezTo>
                <a:cubicBezTo>
                  <a:pt x="2163931" y="1510356"/>
                  <a:pt x="2168688" y="1486968"/>
                  <a:pt x="2158926" y="1468188"/>
                </a:cubicBezTo>
                <a:cubicBezTo>
                  <a:pt x="2153823" y="1458278"/>
                  <a:pt x="2140444" y="1441877"/>
                  <a:pt x="2106997" y="1443017"/>
                </a:cubicBezTo>
                <a:cubicBezTo>
                  <a:pt x="2073451" y="1441927"/>
                  <a:pt x="2059874" y="1458328"/>
                  <a:pt x="2054721" y="1468188"/>
                </a:cubicBezTo>
                <a:cubicBezTo>
                  <a:pt x="2045009" y="1486968"/>
                  <a:pt x="2049766" y="1510356"/>
                  <a:pt x="2059181" y="1522843"/>
                </a:cubicBezTo>
                <a:cubicBezTo>
                  <a:pt x="2065523" y="1531267"/>
                  <a:pt x="2067555" y="1539988"/>
                  <a:pt x="2064829" y="1547420"/>
                </a:cubicBezTo>
                <a:cubicBezTo>
                  <a:pt x="2062451" y="1553961"/>
                  <a:pt x="2056554" y="1559015"/>
                  <a:pt x="2049419" y="1560650"/>
                </a:cubicBezTo>
                <a:cubicBezTo>
                  <a:pt x="2040648" y="1562682"/>
                  <a:pt x="1984309" y="1563623"/>
                  <a:pt x="1930249" y="1563524"/>
                </a:cubicBezTo>
                <a:cubicBezTo>
                  <a:pt x="1929159" y="1534289"/>
                  <a:pt x="1927574" y="1472599"/>
                  <a:pt x="1930349" y="1460359"/>
                </a:cubicBezTo>
                <a:cubicBezTo>
                  <a:pt x="1931934" y="1453422"/>
                  <a:pt x="1936889" y="1447675"/>
                  <a:pt x="1943232" y="1445346"/>
                </a:cubicBezTo>
                <a:cubicBezTo>
                  <a:pt x="1950466" y="1442719"/>
                  <a:pt x="1958989" y="1444652"/>
                  <a:pt x="1967214" y="1450846"/>
                </a:cubicBezTo>
                <a:cubicBezTo>
                  <a:pt x="1979453" y="1460112"/>
                  <a:pt x="2002395" y="1464769"/>
                  <a:pt x="2020828" y="1455206"/>
                </a:cubicBezTo>
                <a:cubicBezTo>
                  <a:pt x="2030491" y="1450202"/>
                  <a:pt x="2046595" y="1436872"/>
                  <a:pt x="2045455" y="1404318"/>
                </a:cubicBezTo>
                <a:cubicBezTo>
                  <a:pt x="2046595" y="1371416"/>
                  <a:pt x="2030491" y="1358087"/>
                  <a:pt x="2020828" y="1353082"/>
                </a:cubicBezTo>
                <a:cubicBezTo>
                  <a:pt x="2002395" y="1343519"/>
                  <a:pt x="1979453" y="1348177"/>
                  <a:pt x="1967214" y="1357443"/>
                </a:cubicBezTo>
                <a:cubicBezTo>
                  <a:pt x="1958989" y="1363636"/>
                  <a:pt x="1950516" y="1365569"/>
                  <a:pt x="1943232" y="1362943"/>
                </a:cubicBezTo>
                <a:cubicBezTo>
                  <a:pt x="1936889" y="1360614"/>
                  <a:pt x="1931934" y="1354866"/>
                  <a:pt x="1930349" y="1347929"/>
                </a:cubicBezTo>
                <a:cubicBezTo>
                  <a:pt x="1927524" y="1335541"/>
                  <a:pt x="1929209" y="1272513"/>
                  <a:pt x="1930299" y="1243724"/>
                </a:cubicBezTo>
                <a:lnTo>
                  <a:pt x="1937880" y="1243724"/>
                </a:lnTo>
                <a:cubicBezTo>
                  <a:pt x="2002990" y="1243872"/>
                  <a:pt x="2043176" y="1243823"/>
                  <a:pt x="2051599" y="1241890"/>
                </a:cubicBezTo>
                <a:cubicBezTo>
                  <a:pt x="2062005" y="1239512"/>
                  <a:pt x="2070627" y="1232079"/>
                  <a:pt x="2074145" y="1222417"/>
                </a:cubicBezTo>
                <a:cubicBezTo>
                  <a:pt x="2078059" y="1211714"/>
                  <a:pt x="2075532" y="1199624"/>
                  <a:pt x="2067109" y="1188425"/>
                </a:cubicBezTo>
                <a:cubicBezTo>
                  <a:pt x="2059478" y="1178366"/>
                  <a:pt x="2055662" y="1159487"/>
                  <a:pt x="2063541" y="1144325"/>
                </a:cubicBezTo>
                <a:cubicBezTo>
                  <a:pt x="2070627" y="1130649"/>
                  <a:pt x="2085542" y="1123761"/>
                  <a:pt x="2106997" y="1124505"/>
                </a:cubicBezTo>
                <a:cubicBezTo>
                  <a:pt x="2128155" y="1123761"/>
                  <a:pt x="2143020" y="1130649"/>
                  <a:pt x="2150106" y="1144325"/>
                </a:cubicBezTo>
                <a:cubicBezTo>
                  <a:pt x="2158034" y="1159487"/>
                  <a:pt x="2154169" y="1178366"/>
                  <a:pt x="2146588" y="1188425"/>
                </a:cubicBezTo>
                <a:cubicBezTo>
                  <a:pt x="2138115" y="1199624"/>
                  <a:pt x="2135637" y="1211714"/>
                  <a:pt x="2139502" y="1222417"/>
                </a:cubicBezTo>
                <a:cubicBezTo>
                  <a:pt x="2143020" y="1232079"/>
                  <a:pt x="2151692" y="1239512"/>
                  <a:pt x="2162048" y="1241890"/>
                </a:cubicBezTo>
                <a:cubicBezTo>
                  <a:pt x="2170472" y="1243823"/>
                  <a:pt x="2210657" y="1243872"/>
                  <a:pt x="2275816" y="1243724"/>
                </a:cubicBezTo>
                <a:lnTo>
                  <a:pt x="2279037" y="1243724"/>
                </a:lnTo>
                <a:cubicBezTo>
                  <a:pt x="2280127" y="1272513"/>
                  <a:pt x="2281812" y="1335541"/>
                  <a:pt x="2278988" y="1347929"/>
                </a:cubicBezTo>
                <a:close/>
                <a:moveTo>
                  <a:pt x="2296330" y="1043836"/>
                </a:moveTo>
                <a:cubicBezTo>
                  <a:pt x="2306835" y="1047651"/>
                  <a:pt x="2318678" y="1045223"/>
                  <a:pt x="2329678" y="1036899"/>
                </a:cubicBezTo>
                <a:cubicBezTo>
                  <a:pt x="2339489" y="1029466"/>
                  <a:pt x="2357922" y="1025750"/>
                  <a:pt x="2372738" y="1033430"/>
                </a:cubicBezTo>
                <a:cubicBezTo>
                  <a:pt x="2386067" y="1040367"/>
                  <a:pt x="2392756" y="1054935"/>
                  <a:pt x="2392062" y="1075895"/>
                </a:cubicBezTo>
                <a:cubicBezTo>
                  <a:pt x="2392756" y="1096508"/>
                  <a:pt x="2386067" y="1111076"/>
                  <a:pt x="2372738" y="1117964"/>
                </a:cubicBezTo>
                <a:cubicBezTo>
                  <a:pt x="2357922" y="1125694"/>
                  <a:pt x="2339489" y="1121928"/>
                  <a:pt x="2329678" y="1114545"/>
                </a:cubicBezTo>
                <a:cubicBezTo>
                  <a:pt x="2318678" y="1106220"/>
                  <a:pt x="2306835" y="1103792"/>
                  <a:pt x="2296330" y="1107608"/>
                </a:cubicBezTo>
                <a:cubicBezTo>
                  <a:pt x="2286817" y="1111076"/>
                  <a:pt x="2279533" y="1119549"/>
                  <a:pt x="2277204" y="1129707"/>
                </a:cubicBezTo>
                <a:cubicBezTo>
                  <a:pt x="2273884" y="1144176"/>
                  <a:pt x="2275965" y="1211119"/>
                  <a:pt x="2276758" y="1233813"/>
                </a:cubicBezTo>
                <a:lnTo>
                  <a:pt x="2275767" y="1233813"/>
                </a:lnTo>
                <a:cubicBezTo>
                  <a:pt x="2227257" y="1233913"/>
                  <a:pt x="2172206" y="1234061"/>
                  <a:pt x="2164278" y="1232228"/>
                </a:cubicBezTo>
                <a:cubicBezTo>
                  <a:pt x="2157142" y="1230593"/>
                  <a:pt x="2151196" y="1225539"/>
                  <a:pt x="2148818" y="1218998"/>
                </a:cubicBezTo>
                <a:cubicBezTo>
                  <a:pt x="2146142" y="1211565"/>
                  <a:pt x="2148124" y="1202844"/>
                  <a:pt x="2154467" y="1194421"/>
                </a:cubicBezTo>
                <a:cubicBezTo>
                  <a:pt x="2163931" y="1181934"/>
                  <a:pt x="2168688" y="1158546"/>
                  <a:pt x="2158926" y="1139766"/>
                </a:cubicBezTo>
                <a:cubicBezTo>
                  <a:pt x="2153823" y="1129856"/>
                  <a:pt x="2140196" y="1113504"/>
                  <a:pt x="2106997" y="1114594"/>
                </a:cubicBezTo>
                <a:cubicBezTo>
                  <a:pt x="2073550" y="1113554"/>
                  <a:pt x="2059874" y="1129856"/>
                  <a:pt x="2054721" y="1139766"/>
                </a:cubicBezTo>
                <a:cubicBezTo>
                  <a:pt x="2045009" y="1158546"/>
                  <a:pt x="2049766" y="1181934"/>
                  <a:pt x="2059181" y="1194421"/>
                </a:cubicBezTo>
                <a:cubicBezTo>
                  <a:pt x="2065523" y="1202844"/>
                  <a:pt x="2067555" y="1211565"/>
                  <a:pt x="2064829" y="1218998"/>
                </a:cubicBezTo>
                <a:cubicBezTo>
                  <a:pt x="2062451" y="1225539"/>
                  <a:pt x="2056554" y="1230593"/>
                  <a:pt x="2049419" y="1232228"/>
                </a:cubicBezTo>
                <a:cubicBezTo>
                  <a:pt x="2041441" y="1234061"/>
                  <a:pt x="1986440" y="1233962"/>
                  <a:pt x="1937880" y="1233813"/>
                </a:cubicBezTo>
                <a:lnTo>
                  <a:pt x="1930200" y="1233813"/>
                </a:lnTo>
                <a:cubicBezTo>
                  <a:pt x="1929110" y="1204133"/>
                  <a:pt x="1927623" y="1143978"/>
                  <a:pt x="1930349" y="1131937"/>
                </a:cubicBezTo>
                <a:cubicBezTo>
                  <a:pt x="1931934" y="1125000"/>
                  <a:pt x="1936889" y="1119252"/>
                  <a:pt x="1943232" y="1116923"/>
                </a:cubicBezTo>
                <a:cubicBezTo>
                  <a:pt x="1950516" y="1114248"/>
                  <a:pt x="1958989" y="1116230"/>
                  <a:pt x="1967214" y="1122423"/>
                </a:cubicBezTo>
                <a:cubicBezTo>
                  <a:pt x="1979453" y="1131689"/>
                  <a:pt x="2002395" y="1136347"/>
                  <a:pt x="2020828" y="1126784"/>
                </a:cubicBezTo>
                <a:cubicBezTo>
                  <a:pt x="2030491" y="1121779"/>
                  <a:pt x="2046595" y="1108401"/>
                  <a:pt x="2045455" y="1075895"/>
                </a:cubicBezTo>
                <a:cubicBezTo>
                  <a:pt x="2046595" y="1042994"/>
                  <a:pt x="2030491" y="1029664"/>
                  <a:pt x="2020828" y="1024660"/>
                </a:cubicBezTo>
                <a:cubicBezTo>
                  <a:pt x="2002395" y="1015096"/>
                  <a:pt x="1979453" y="1019754"/>
                  <a:pt x="1967214" y="1029020"/>
                </a:cubicBezTo>
                <a:cubicBezTo>
                  <a:pt x="1958989" y="1035214"/>
                  <a:pt x="1950516" y="1037147"/>
                  <a:pt x="1943232" y="1034520"/>
                </a:cubicBezTo>
                <a:cubicBezTo>
                  <a:pt x="1936889" y="1032191"/>
                  <a:pt x="1931934" y="1026444"/>
                  <a:pt x="1930349" y="1019507"/>
                </a:cubicBezTo>
                <a:cubicBezTo>
                  <a:pt x="1927524" y="1007119"/>
                  <a:pt x="1929209" y="944090"/>
                  <a:pt x="1930299" y="915351"/>
                </a:cubicBezTo>
                <a:cubicBezTo>
                  <a:pt x="1932826" y="915351"/>
                  <a:pt x="1935304" y="915351"/>
                  <a:pt x="1937880" y="915301"/>
                </a:cubicBezTo>
                <a:cubicBezTo>
                  <a:pt x="1986440" y="915202"/>
                  <a:pt x="2041441" y="915103"/>
                  <a:pt x="2049419" y="916936"/>
                </a:cubicBezTo>
                <a:cubicBezTo>
                  <a:pt x="2056554" y="918572"/>
                  <a:pt x="2062451" y="923626"/>
                  <a:pt x="2064829" y="930167"/>
                </a:cubicBezTo>
                <a:cubicBezTo>
                  <a:pt x="2067555" y="937599"/>
                  <a:pt x="2065523" y="946320"/>
                  <a:pt x="2059181" y="954744"/>
                </a:cubicBezTo>
                <a:cubicBezTo>
                  <a:pt x="2049766" y="967230"/>
                  <a:pt x="2045009" y="990618"/>
                  <a:pt x="2054721" y="1009398"/>
                </a:cubicBezTo>
                <a:cubicBezTo>
                  <a:pt x="2059874" y="1019308"/>
                  <a:pt x="2073451" y="1035710"/>
                  <a:pt x="2106650" y="1034570"/>
                </a:cubicBezTo>
                <a:cubicBezTo>
                  <a:pt x="2107790" y="1034570"/>
                  <a:pt x="2108830" y="1034619"/>
                  <a:pt x="2109921" y="1034619"/>
                </a:cubicBezTo>
                <a:cubicBezTo>
                  <a:pt x="2141088" y="1034619"/>
                  <a:pt x="2153971" y="1018961"/>
                  <a:pt x="2158926" y="1009398"/>
                </a:cubicBezTo>
                <a:cubicBezTo>
                  <a:pt x="2168688" y="990618"/>
                  <a:pt x="2163931" y="967230"/>
                  <a:pt x="2154467" y="954744"/>
                </a:cubicBezTo>
                <a:cubicBezTo>
                  <a:pt x="2148124" y="946320"/>
                  <a:pt x="2146142" y="937599"/>
                  <a:pt x="2148818" y="930167"/>
                </a:cubicBezTo>
                <a:cubicBezTo>
                  <a:pt x="2151196" y="923626"/>
                  <a:pt x="2157142" y="918572"/>
                  <a:pt x="2164278" y="916936"/>
                </a:cubicBezTo>
                <a:cubicBezTo>
                  <a:pt x="2172206" y="915103"/>
                  <a:pt x="2227257" y="915202"/>
                  <a:pt x="2275767" y="915301"/>
                </a:cubicBezTo>
                <a:lnTo>
                  <a:pt x="2276857" y="915301"/>
                </a:lnTo>
                <a:cubicBezTo>
                  <a:pt x="2276114" y="935419"/>
                  <a:pt x="2273785" y="1006772"/>
                  <a:pt x="2277204" y="1021687"/>
                </a:cubicBezTo>
                <a:cubicBezTo>
                  <a:pt x="2279533" y="1031894"/>
                  <a:pt x="2286866" y="1040367"/>
                  <a:pt x="2296330" y="1043836"/>
                </a:cubicBezTo>
                <a:close/>
                <a:moveTo>
                  <a:pt x="2296330" y="715414"/>
                </a:moveTo>
                <a:cubicBezTo>
                  <a:pt x="2306835" y="719229"/>
                  <a:pt x="2318678" y="716801"/>
                  <a:pt x="2329678" y="708476"/>
                </a:cubicBezTo>
                <a:cubicBezTo>
                  <a:pt x="2339489" y="701044"/>
                  <a:pt x="2357922" y="697328"/>
                  <a:pt x="2372738" y="705008"/>
                </a:cubicBezTo>
                <a:cubicBezTo>
                  <a:pt x="2386067" y="711945"/>
                  <a:pt x="2392756" y="726513"/>
                  <a:pt x="2392062" y="747473"/>
                </a:cubicBezTo>
                <a:cubicBezTo>
                  <a:pt x="2392756" y="768086"/>
                  <a:pt x="2386067" y="782654"/>
                  <a:pt x="2372738" y="789542"/>
                </a:cubicBezTo>
                <a:cubicBezTo>
                  <a:pt x="2357922" y="797271"/>
                  <a:pt x="2339489" y="793506"/>
                  <a:pt x="2329678" y="786073"/>
                </a:cubicBezTo>
                <a:cubicBezTo>
                  <a:pt x="2318678" y="777798"/>
                  <a:pt x="2306835" y="775320"/>
                  <a:pt x="2296330" y="779185"/>
                </a:cubicBezTo>
                <a:cubicBezTo>
                  <a:pt x="2286866" y="782654"/>
                  <a:pt x="2279533" y="791127"/>
                  <a:pt x="2277204" y="801285"/>
                </a:cubicBezTo>
                <a:cubicBezTo>
                  <a:pt x="2273884" y="815754"/>
                  <a:pt x="2275965" y="882746"/>
                  <a:pt x="2276807" y="905391"/>
                </a:cubicBezTo>
                <a:lnTo>
                  <a:pt x="2275816" y="905391"/>
                </a:lnTo>
                <a:cubicBezTo>
                  <a:pt x="2210657" y="905292"/>
                  <a:pt x="2170472" y="905342"/>
                  <a:pt x="2162048" y="907274"/>
                </a:cubicBezTo>
                <a:cubicBezTo>
                  <a:pt x="2151692" y="909653"/>
                  <a:pt x="2143020" y="917085"/>
                  <a:pt x="2139502" y="926748"/>
                </a:cubicBezTo>
                <a:cubicBezTo>
                  <a:pt x="2135637" y="937450"/>
                  <a:pt x="2138115" y="949541"/>
                  <a:pt x="2146588" y="960739"/>
                </a:cubicBezTo>
                <a:cubicBezTo>
                  <a:pt x="2154169" y="970798"/>
                  <a:pt x="2158034" y="989677"/>
                  <a:pt x="2150106" y="1004839"/>
                </a:cubicBezTo>
                <a:cubicBezTo>
                  <a:pt x="2143020" y="1018516"/>
                  <a:pt x="2128106" y="1025353"/>
                  <a:pt x="2106650" y="1024660"/>
                </a:cubicBezTo>
                <a:cubicBezTo>
                  <a:pt x="2085492" y="1025403"/>
                  <a:pt x="2070627" y="1018516"/>
                  <a:pt x="2063541" y="1004839"/>
                </a:cubicBezTo>
                <a:cubicBezTo>
                  <a:pt x="2055662" y="989677"/>
                  <a:pt x="2059478" y="970798"/>
                  <a:pt x="2067109" y="960739"/>
                </a:cubicBezTo>
                <a:cubicBezTo>
                  <a:pt x="2075532" y="949541"/>
                  <a:pt x="2078059" y="937450"/>
                  <a:pt x="2074145" y="926748"/>
                </a:cubicBezTo>
                <a:cubicBezTo>
                  <a:pt x="2070627" y="917085"/>
                  <a:pt x="2062005" y="909653"/>
                  <a:pt x="2051599" y="907274"/>
                </a:cubicBezTo>
                <a:cubicBezTo>
                  <a:pt x="2043176" y="905342"/>
                  <a:pt x="2002990" y="905292"/>
                  <a:pt x="1937880" y="905391"/>
                </a:cubicBezTo>
                <a:cubicBezTo>
                  <a:pt x="1936196" y="905441"/>
                  <a:pt x="1934560" y="905441"/>
                  <a:pt x="1932876" y="905441"/>
                </a:cubicBezTo>
                <a:cubicBezTo>
                  <a:pt x="1933668" y="882746"/>
                  <a:pt x="1935799" y="815754"/>
                  <a:pt x="1932479" y="801285"/>
                </a:cubicBezTo>
                <a:cubicBezTo>
                  <a:pt x="1930150" y="791127"/>
                  <a:pt x="1922817" y="782654"/>
                  <a:pt x="1913353" y="779185"/>
                </a:cubicBezTo>
                <a:cubicBezTo>
                  <a:pt x="1902798" y="775320"/>
                  <a:pt x="1890956" y="777798"/>
                  <a:pt x="1880005" y="786073"/>
                </a:cubicBezTo>
                <a:cubicBezTo>
                  <a:pt x="1870194" y="793506"/>
                  <a:pt x="1851761" y="797271"/>
                  <a:pt x="1836945" y="789542"/>
                </a:cubicBezTo>
                <a:cubicBezTo>
                  <a:pt x="1823616" y="782654"/>
                  <a:pt x="1816927" y="768086"/>
                  <a:pt x="1817621" y="747126"/>
                </a:cubicBezTo>
                <a:cubicBezTo>
                  <a:pt x="1816927" y="726513"/>
                  <a:pt x="1823616" y="711945"/>
                  <a:pt x="1836945" y="705008"/>
                </a:cubicBezTo>
                <a:cubicBezTo>
                  <a:pt x="1851761" y="697328"/>
                  <a:pt x="1870194" y="701044"/>
                  <a:pt x="1880005" y="708476"/>
                </a:cubicBezTo>
                <a:cubicBezTo>
                  <a:pt x="1890956" y="716801"/>
                  <a:pt x="1902798" y="719229"/>
                  <a:pt x="1913353" y="715414"/>
                </a:cubicBezTo>
                <a:cubicBezTo>
                  <a:pt x="1922817" y="711945"/>
                  <a:pt x="1930150" y="703472"/>
                  <a:pt x="1932479" y="693264"/>
                </a:cubicBezTo>
                <a:cubicBezTo>
                  <a:pt x="1935849" y="678597"/>
                  <a:pt x="1933619" y="609722"/>
                  <a:pt x="1932826" y="588118"/>
                </a:cubicBezTo>
                <a:cubicBezTo>
                  <a:pt x="1986836" y="588217"/>
                  <a:pt x="2042284" y="587176"/>
                  <a:pt x="2051599" y="585046"/>
                </a:cubicBezTo>
                <a:cubicBezTo>
                  <a:pt x="2062005" y="582667"/>
                  <a:pt x="2070627" y="575185"/>
                  <a:pt x="2074145" y="565572"/>
                </a:cubicBezTo>
                <a:cubicBezTo>
                  <a:pt x="2078059" y="554820"/>
                  <a:pt x="2075532" y="542779"/>
                  <a:pt x="2067109" y="531580"/>
                </a:cubicBezTo>
                <a:cubicBezTo>
                  <a:pt x="2059478" y="521522"/>
                  <a:pt x="2055662" y="502643"/>
                  <a:pt x="2063541" y="487480"/>
                </a:cubicBezTo>
                <a:cubicBezTo>
                  <a:pt x="2070627" y="473804"/>
                  <a:pt x="2085542" y="466966"/>
                  <a:pt x="2106997" y="467660"/>
                </a:cubicBezTo>
                <a:cubicBezTo>
                  <a:pt x="2128155" y="466966"/>
                  <a:pt x="2143020" y="473804"/>
                  <a:pt x="2150106" y="487480"/>
                </a:cubicBezTo>
                <a:cubicBezTo>
                  <a:pt x="2158034" y="502643"/>
                  <a:pt x="2154169" y="521522"/>
                  <a:pt x="2146588" y="531580"/>
                </a:cubicBezTo>
                <a:cubicBezTo>
                  <a:pt x="2138115" y="542779"/>
                  <a:pt x="2135637" y="554820"/>
                  <a:pt x="2139502" y="565572"/>
                </a:cubicBezTo>
                <a:cubicBezTo>
                  <a:pt x="2143020" y="575185"/>
                  <a:pt x="2151692" y="582667"/>
                  <a:pt x="2162048" y="585046"/>
                </a:cubicBezTo>
                <a:cubicBezTo>
                  <a:pt x="2171165" y="587127"/>
                  <a:pt x="2224135" y="588167"/>
                  <a:pt x="2276807" y="588167"/>
                </a:cubicBezTo>
                <a:cubicBezTo>
                  <a:pt x="2276015" y="609722"/>
                  <a:pt x="2273834" y="678597"/>
                  <a:pt x="2277204" y="693264"/>
                </a:cubicBezTo>
                <a:cubicBezTo>
                  <a:pt x="2279533" y="703472"/>
                  <a:pt x="2286866" y="711945"/>
                  <a:pt x="2296330" y="715414"/>
                </a:cubicBezTo>
                <a:close/>
                <a:moveTo>
                  <a:pt x="2278988" y="362662"/>
                </a:moveTo>
                <a:cubicBezTo>
                  <a:pt x="2277402" y="369599"/>
                  <a:pt x="2272447" y="375347"/>
                  <a:pt x="2266104" y="377676"/>
                </a:cubicBezTo>
                <a:cubicBezTo>
                  <a:pt x="2258870" y="380302"/>
                  <a:pt x="2250347" y="378369"/>
                  <a:pt x="2242122" y="372126"/>
                </a:cubicBezTo>
                <a:cubicBezTo>
                  <a:pt x="2229932" y="362910"/>
                  <a:pt x="2206990" y="358252"/>
                  <a:pt x="2188558" y="367815"/>
                </a:cubicBezTo>
                <a:cubicBezTo>
                  <a:pt x="2178846" y="372820"/>
                  <a:pt x="2162791" y="386149"/>
                  <a:pt x="2163881" y="418704"/>
                </a:cubicBezTo>
                <a:cubicBezTo>
                  <a:pt x="2162791" y="451556"/>
                  <a:pt x="2178846" y="464935"/>
                  <a:pt x="2188558" y="469939"/>
                </a:cubicBezTo>
                <a:cubicBezTo>
                  <a:pt x="2206990" y="479503"/>
                  <a:pt x="2229932" y="474845"/>
                  <a:pt x="2242122" y="465579"/>
                </a:cubicBezTo>
                <a:cubicBezTo>
                  <a:pt x="2250347" y="459385"/>
                  <a:pt x="2258870" y="457452"/>
                  <a:pt x="2266104" y="460079"/>
                </a:cubicBezTo>
                <a:cubicBezTo>
                  <a:pt x="2272447" y="462358"/>
                  <a:pt x="2277402" y="468155"/>
                  <a:pt x="2278988" y="475092"/>
                </a:cubicBezTo>
                <a:cubicBezTo>
                  <a:pt x="2281812" y="487332"/>
                  <a:pt x="2280177" y="549022"/>
                  <a:pt x="2279087" y="578257"/>
                </a:cubicBezTo>
                <a:cubicBezTo>
                  <a:pt x="2226414" y="578257"/>
                  <a:pt x="2172800" y="577316"/>
                  <a:pt x="2164278" y="575383"/>
                </a:cubicBezTo>
                <a:cubicBezTo>
                  <a:pt x="2157142" y="573748"/>
                  <a:pt x="2151196" y="568694"/>
                  <a:pt x="2148818" y="562153"/>
                </a:cubicBezTo>
                <a:cubicBezTo>
                  <a:pt x="2146142" y="554721"/>
                  <a:pt x="2148124" y="546000"/>
                  <a:pt x="2154467" y="537576"/>
                </a:cubicBezTo>
                <a:cubicBezTo>
                  <a:pt x="2163931" y="525089"/>
                  <a:pt x="2168688" y="501701"/>
                  <a:pt x="2158926" y="482872"/>
                </a:cubicBezTo>
                <a:cubicBezTo>
                  <a:pt x="2153823" y="473011"/>
                  <a:pt x="2140196" y="456610"/>
                  <a:pt x="2106997" y="457750"/>
                </a:cubicBezTo>
                <a:cubicBezTo>
                  <a:pt x="2073550" y="456610"/>
                  <a:pt x="2059874" y="473011"/>
                  <a:pt x="2054721" y="482922"/>
                </a:cubicBezTo>
                <a:cubicBezTo>
                  <a:pt x="2045009" y="501701"/>
                  <a:pt x="2049766" y="525089"/>
                  <a:pt x="2059181" y="537576"/>
                </a:cubicBezTo>
                <a:cubicBezTo>
                  <a:pt x="2065523" y="546000"/>
                  <a:pt x="2067555" y="554721"/>
                  <a:pt x="2064829" y="562153"/>
                </a:cubicBezTo>
                <a:cubicBezTo>
                  <a:pt x="2062451" y="568694"/>
                  <a:pt x="2056554" y="573748"/>
                  <a:pt x="2049419" y="575383"/>
                </a:cubicBezTo>
                <a:cubicBezTo>
                  <a:pt x="2040648" y="577415"/>
                  <a:pt x="1984309" y="578356"/>
                  <a:pt x="1930249" y="578257"/>
                </a:cubicBezTo>
                <a:cubicBezTo>
                  <a:pt x="1929159" y="549022"/>
                  <a:pt x="1927574" y="487332"/>
                  <a:pt x="1930349" y="475092"/>
                </a:cubicBezTo>
                <a:cubicBezTo>
                  <a:pt x="1931934" y="468155"/>
                  <a:pt x="1936889" y="462358"/>
                  <a:pt x="1943232" y="460079"/>
                </a:cubicBezTo>
                <a:cubicBezTo>
                  <a:pt x="1950466" y="457452"/>
                  <a:pt x="1958989" y="459385"/>
                  <a:pt x="1967214" y="465579"/>
                </a:cubicBezTo>
                <a:cubicBezTo>
                  <a:pt x="1979453" y="474845"/>
                  <a:pt x="2002395" y="479503"/>
                  <a:pt x="2020828" y="469939"/>
                </a:cubicBezTo>
                <a:cubicBezTo>
                  <a:pt x="2030491" y="464885"/>
                  <a:pt x="2046595" y="451556"/>
                  <a:pt x="2045455" y="419051"/>
                </a:cubicBezTo>
                <a:cubicBezTo>
                  <a:pt x="2046595" y="386149"/>
                  <a:pt x="2030491" y="372820"/>
                  <a:pt x="2020828" y="367815"/>
                </a:cubicBezTo>
                <a:cubicBezTo>
                  <a:pt x="2002395" y="358252"/>
                  <a:pt x="1979453" y="362910"/>
                  <a:pt x="1967214" y="372126"/>
                </a:cubicBezTo>
                <a:cubicBezTo>
                  <a:pt x="1958989" y="378369"/>
                  <a:pt x="1950516" y="380302"/>
                  <a:pt x="1943232" y="377676"/>
                </a:cubicBezTo>
                <a:cubicBezTo>
                  <a:pt x="1936889" y="375347"/>
                  <a:pt x="1931934" y="369599"/>
                  <a:pt x="1930349" y="362662"/>
                </a:cubicBezTo>
                <a:cubicBezTo>
                  <a:pt x="1927524" y="350274"/>
                  <a:pt x="1929209" y="287196"/>
                  <a:pt x="1930299" y="258457"/>
                </a:cubicBezTo>
                <a:lnTo>
                  <a:pt x="1937880" y="258457"/>
                </a:lnTo>
                <a:cubicBezTo>
                  <a:pt x="2003039" y="258605"/>
                  <a:pt x="2043176" y="258556"/>
                  <a:pt x="2051599" y="256623"/>
                </a:cubicBezTo>
                <a:cubicBezTo>
                  <a:pt x="2062005" y="254245"/>
                  <a:pt x="2070627" y="246763"/>
                  <a:pt x="2074145" y="237150"/>
                </a:cubicBezTo>
                <a:cubicBezTo>
                  <a:pt x="2078059" y="226397"/>
                  <a:pt x="2075532" y="214357"/>
                  <a:pt x="2067109" y="203158"/>
                </a:cubicBezTo>
                <a:cubicBezTo>
                  <a:pt x="2059478" y="193099"/>
                  <a:pt x="2055662" y="174220"/>
                  <a:pt x="2063541" y="159058"/>
                </a:cubicBezTo>
                <a:cubicBezTo>
                  <a:pt x="2070627" y="145382"/>
                  <a:pt x="2085542" y="138494"/>
                  <a:pt x="2106997" y="139238"/>
                </a:cubicBezTo>
                <a:cubicBezTo>
                  <a:pt x="2128155" y="138544"/>
                  <a:pt x="2143020" y="145382"/>
                  <a:pt x="2150106" y="159058"/>
                </a:cubicBezTo>
                <a:cubicBezTo>
                  <a:pt x="2158034" y="174220"/>
                  <a:pt x="2154169" y="193099"/>
                  <a:pt x="2146588" y="203158"/>
                </a:cubicBezTo>
                <a:cubicBezTo>
                  <a:pt x="2138115" y="214357"/>
                  <a:pt x="2135637" y="226397"/>
                  <a:pt x="2139502" y="237150"/>
                </a:cubicBezTo>
                <a:cubicBezTo>
                  <a:pt x="2143020" y="246763"/>
                  <a:pt x="2151692" y="254245"/>
                  <a:pt x="2162048" y="256623"/>
                </a:cubicBezTo>
                <a:cubicBezTo>
                  <a:pt x="2170472" y="258556"/>
                  <a:pt x="2210657" y="258605"/>
                  <a:pt x="2275816" y="258457"/>
                </a:cubicBezTo>
                <a:lnTo>
                  <a:pt x="2279037" y="258457"/>
                </a:lnTo>
                <a:cubicBezTo>
                  <a:pt x="2280127" y="287246"/>
                  <a:pt x="2281812" y="350274"/>
                  <a:pt x="2278988" y="362662"/>
                </a:cubicBezTo>
                <a:close/>
                <a:moveTo>
                  <a:pt x="2106997" y="2428333"/>
                </a:moveTo>
                <a:cubicBezTo>
                  <a:pt x="2073451" y="2427095"/>
                  <a:pt x="2059874" y="2443595"/>
                  <a:pt x="2054721" y="2453456"/>
                </a:cubicBezTo>
                <a:cubicBezTo>
                  <a:pt x="2050806" y="2461086"/>
                  <a:pt x="2049221" y="2469460"/>
                  <a:pt x="2049419" y="2477537"/>
                </a:cubicBezTo>
                <a:lnTo>
                  <a:pt x="2059230" y="2477537"/>
                </a:lnTo>
                <a:cubicBezTo>
                  <a:pt x="2059081" y="2470996"/>
                  <a:pt x="2060320" y="2464208"/>
                  <a:pt x="2063541" y="2458014"/>
                </a:cubicBezTo>
                <a:cubicBezTo>
                  <a:pt x="2070627" y="2444338"/>
                  <a:pt x="2085641" y="2437599"/>
                  <a:pt x="2106997" y="2438194"/>
                </a:cubicBezTo>
                <a:cubicBezTo>
                  <a:pt x="2128155" y="2437451"/>
                  <a:pt x="2143020" y="2444338"/>
                  <a:pt x="2150106" y="2458014"/>
                </a:cubicBezTo>
                <a:cubicBezTo>
                  <a:pt x="2153327" y="2464208"/>
                  <a:pt x="2154615" y="2470996"/>
                  <a:pt x="2154417" y="2477537"/>
                </a:cubicBezTo>
                <a:lnTo>
                  <a:pt x="2164278" y="2477537"/>
                </a:lnTo>
                <a:cubicBezTo>
                  <a:pt x="2164476" y="2469460"/>
                  <a:pt x="2162890" y="2461086"/>
                  <a:pt x="2158926" y="2453456"/>
                </a:cubicBezTo>
                <a:cubicBezTo>
                  <a:pt x="2153823" y="2443595"/>
                  <a:pt x="2140444" y="2427095"/>
                  <a:pt x="2106997" y="2428333"/>
                </a:cubicBezTo>
                <a:close/>
                <a:moveTo>
                  <a:pt x="807132" y="2453456"/>
                </a:moveTo>
                <a:cubicBezTo>
                  <a:pt x="802028" y="2443595"/>
                  <a:pt x="788402" y="2427095"/>
                  <a:pt x="755203" y="2428333"/>
                </a:cubicBezTo>
                <a:cubicBezTo>
                  <a:pt x="721707" y="2427144"/>
                  <a:pt x="708080" y="2443595"/>
                  <a:pt x="702976" y="2453456"/>
                </a:cubicBezTo>
                <a:cubicBezTo>
                  <a:pt x="699012" y="2461086"/>
                  <a:pt x="697427" y="2469460"/>
                  <a:pt x="697625" y="2477537"/>
                </a:cubicBezTo>
                <a:lnTo>
                  <a:pt x="707436" y="2477537"/>
                </a:lnTo>
                <a:cubicBezTo>
                  <a:pt x="707287" y="2470947"/>
                  <a:pt x="708526" y="2464208"/>
                  <a:pt x="711747" y="2458014"/>
                </a:cubicBezTo>
                <a:cubicBezTo>
                  <a:pt x="718833" y="2444338"/>
                  <a:pt x="733748" y="2437599"/>
                  <a:pt x="755203" y="2438194"/>
                </a:cubicBezTo>
                <a:cubicBezTo>
                  <a:pt x="776411" y="2437599"/>
                  <a:pt x="791276" y="2444338"/>
                  <a:pt x="798362" y="2458014"/>
                </a:cubicBezTo>
                <a:cubicBezTo>
                  <a:pt x="801583" y="2464208"/>
                  <a:pt x="802821" y="2470996"/>
                  <a:pt x="802673" y="2477537"/>
                </a:cubicBezTo>
                <a:lnTo>
                  <a:pt x="812484" y="2477537"/>
                </a:lnTo>
                <a:cubicBezTo>
                  <a:pt x="812682" y="2469460"/>
                  <a:pt x="811096" y="2461086"/>
                  <a:pt x="807132" y="2453456"/>
                </a:cubicBezTo>
                <a:close/>
                <a:moveTo>
                  <a:pt x="51731" y="1681504"/>
                </a:moveTo>
                <a:cubicBezTo>
                  <a:pt x="34190" y="1672437"/>
                  <a:pt x="12586" y="1676153"/>
                  <a:pt x="0" y="1684577"/>
                </a:cubicBezTo>
                <a:lnTo>
                  <a:pt x="0" y="1696518"/>
                </a:lnTo>
                <a:cubicBezTo>
                  <a:pt x="1387" y="1695676"/>
                  <a:pt x="2775" y="1694784"/>
                  <a:pt x="4113" y="1693743"/>
                </a:cubicBezTo>
                <a:cubicBezTo>
                  <a:pt x="13924" y="1686311"/>
                  <a:pt x="32357" y="1682595"/>
                  <a:pt x="47172" y="1690275"/>
                </a:cubicBezTo>
                <a:cubicBezTo>
                  <a:pt x="60501" y="1697212"/>
                  <a:pt x="67191" y="1711780"/>
                  <a:pt x="66497" y="1732740"/>
                </a:cubicBezTo>
                <a:cubicBezTo>
                  <a:pt x="67191" y="1753353"/>
                  <a:pt x="60501" y="1767921"/>
                  <a:pt x="47172" y="1774858"/>
                </a:cubicBezTo>
                <a:cubicBezTo>
                  <a:pt x="32357" y="1782538"/>
                  <a:pt x="13924" y="1778773"/>
                  <a:pt x="4113" y="1771389"/>
                </a:cubicBezTo>
                <a:cubicBezTo>
                  <a:pt x="2775" y="1770349"/>
                  <a:pt x="1387" y="1769457"/>
                  <a:pt x="0" y="1768615"/>
                </a:cubicBezTo>
                <a:lnTo>
                  <a:pt x="0" y="1780556"/>
                </a:lnTo>
                <a:cubicBezTo>
                  <a:pt x="12586" y="1788980"/>
                  <a:pt x="34190" y="1792696"/>
                  <a:pt x="51731" y="1783628"/>
                </a:cubicBezTo>
                <a:cubicBezTo>
                  <a:pt x="61393" y="1778624"/>
                  <a:pt x="77497" y="1765295"/>
                  <a:pt x="76407" y="1732740"/>
                </a:cubicBezTo>
                <a:cubicBezTo>
                  <a:pt x="77497" y="1699838"/>
                  <a:pt x="61393" y="1686509"/>
                  <a:pt x="51731" y="1681504"/>
                </a:cubicBezTo>
                <a:close/>
                <a:moveTo>
                  <a:pt x="51731" y="2009927"/>
                </a:moveTo>
                <a:cubicBezTo>
                  <a:pt x="34190" y="2000859"/>
                  <a:pt x="12586" y="2004575"/>
                  <a:pt x="0" y="2012999"/>
                </a:cubicBezTo>
                <a:lnTo>
                  <a:pt x="0" y="2024941"/>
                </a:lnTo>
                <a:cubicBezTo>
                  <a:pt x="1387" y="2024098"/>
                  <a:pt x="2775" y="2023206"/>
                  <a:pt x="4113" y="2022166"/>
                </a:cubicBezTo>
                <a:cubicBezTo>
                  <a:pt x="13924" y="2014733"/>
                  <a:pt x="32357" y="2011017"/>
                  <a:pt x="47172" y="2018697"/>
                </a:cubicBezTo>
                <a:cubicBezTo>
                  <a:pt x="60501" y="2025634"/>
                  <a:pt x="67191" y="2040202"/>
                  <a:pt x="66497" y="2061162"/>
                </a:cubicBezTo>
                <a:cubicBezTo>
                  <a:pt x="67191" y="2081775"/>
                  <a:pt x="60501" y="2096343"/>
                  <a:pt x="47172" y="2103280"/>
                </a:cubicBezTo>
                <a:cubicBezTo>
                  <a:pt x="32357" y="2110961"/>
                  <a:pt x="13924" y="2107195"/>
                  <a:pt x="4113" y="2099812"/>
                </a:cubicBezTo>
                <a:cubicBezTo>
                  <a:pt x="2775" y="2098771"/>
                  <a:pt x="1387" y="2097879"/>
                  <a:pt x="0" y="2097037"/>
                </a:cubicBezTo>
                <a:lnTo>
                  <a:pt x="0" y="2108979"/>
                </a:lnTo>
                <a:cubicBezTo>
                  <a:pt x="12586" y="2117402"/>
                  <a:pt x="34190" y="2121119"/>
                  <a:pt x="51731" y="2112051"/>
                </a:cubicBezTo>
                <a:cubicBezTo>
                  <a:pt x="61393" y="2107046"/>
                  <a:pt x="77497" y="2093717"/>
                  <a:pt x="76407" y="2061162"/>
                </a:cubicBezTo>
                <a:cubicBezTo>
                  <a:pt x="77497" y="2028260"/>
                  <a:pt x="61393" y="2014931"/>
                  <a:pt x="51731" y="2009927"/>
                </a:cubicBezTo>
                <a:close/>
                <a:moveTo>
                  <a:pt x="51731" y="696237"/>
                </a:moveTo>
                <a:cubicBezTo>
                  <a:pt x="34190" y="687170"/>
                  <a:pt x="12586" y="690886"/>
                  <a:pt x="0" y="699310"/>
                </a:cubicBezTo>
                <a:lnTo>
                  <a:pt x="0" y="711251"/>
                </a:lnTo>
                <a:cubicBezTo>
                  <a:pt x="1387" y="710409"/>
                  <a:pt x="2775" y="709517"/>
                  <a:pt x="4113" y="708476"/>
                </a:cubicBezTo>
                <a:cubicBezTo>
                  <a:pt x="13924" y="701044"/>
                  <a:pt x="32357" y="697328"/>
                  <a:pt x="47172" y="705008"/>
                </a:cubicBezTo>
                <a:cubicBezTo>
                  <a:pt x="60501" y="711945"/>
                  <a:pt x="67191" y="726513"/>
                  <a:pt x="66497" y="747473"/>
                </a:cubicBezTo>
                <a:cubicBezTo>
                  <a:pt x="67191" y="768086"/>
                  <a:pt x="60501" y="782654"/>
                  <a:pt x="47172" y="789542"/>
                </a:cubicBezTo>
                <a:cubicBezTo>
                  <a:pt x="32357" y="797271"/>
                  <a:pt x="13924" y="793506"/>
                  <a:pt x="4113" y="786073"/>
                </a:cubicBezTo>
                <a:cubicBezTo>
                  <a:pt x="2775" y="785032"/>
                  <a:pt x="1387" y="784140"/>
                  <a:pt x="0" y="783298"/>
                </a:cubicBezTo>
                <a:lnTo>
                  <a:pt x="0" y="795289"/>
                </a:lnTo>
                <a:cubicBezTo>
                  <a:pt x="12586" y="803713"/>
                  <a:pt x="34190" y="807429"/>
                  <a:pt x="51731" y="798362"/>
                </a:cubicBezTo>
                <a:cubicBezTo>
                  <a:pt x="61393" y="793357"/>
                  <a:pt x="77497" y="779978"/>
                  <a:pt x="76407" y="747473"/>
                </a:cubicBezTo>
                <a:cubicBezTo>
                  <a:pt x="77497" y="714571"/>
                  <a:pt x="61393" y="701242"/>
                  <a:pt x="51731" y="696237"/>
                </a:cubicBezTo>
                <a:close/>
                <a:moveTo>
                  <a:pt x="51731" y="1024660"/>
                </a:moveTo>
                <a:cubicBezTo>
                  <a:pt x="34190" y="1015592"/>
                  <a:pt x="12586" y="1019308"/>
                  <a:pt x="0" y="1027732"/>
                </a:cubicBezTo>
                <a:lnTo>
                  <a:pt x="0" y="1039674"/>
                </a:lnTo>
                <a:cubicBezTo>
                  <a:pt x="1387" y="1038831"/>
                  <a:pt x="2775" y="1037939"/>
                  <a:pt x="4113" y="1036899"/>
                </a:cubicBezTo>
                <a:cubicBezTo>
                  <a:pt x="13924" y="1029466"/>
                  <a:pt x="32357" y="1025750"/>
                  <a:pt x="47172" y="1033430"/>
                </a:cubicBezTo>
                <a:cubicBezTo>
                  <a:pt x="60501" y="1040367"/>
                  <a:pt x="67191" y="1054935"/>
                  <a:pt x="66497" y="1075895"/>
                </a:cubicBezTo>
                <a:cubicBezTo>
                  <a:pt x="67191" y="1096508"/>
                  <a:pt x="60501" y="1111076"/>
                  <a:pt x="47172" y="1117964"/>
                </a:cubicBezTo>
                <a:cubicBezTo>
                  <a:pt x="32357" y="1125694"/>
                  <a:pt x="13924" y="1121928"/>
                  <a:pt x="4113" y="1114545"/>
                </a:cubicBezTo>
                <a:cubicBezTo>
                  <a:pt x="2775" y="1113504"/>
                  <a:pt x="1387" y="1112612"/>
                  <a:pt x="0" y="1111770"/>
                </a:cubicBezTo>
                <a:lnTo>
                  <a:pt x="0" y="1123712"/>
                </a:lnTo>
                <a:cubicBezTo>
                  <a:pt x="12586" y="1132135"/>
                  <a:pt x="34190" y="1135852"/>
                  <a:pt x="51731" y="1126784"/>
                </a:cubicBezTo>
                <a:cubicBezTo>
                  <a:pt x="61393" y="1121779"/>
                  <a:pt x="77497" y="1108401"/>
                  <a:pt x="76407" y="1075895"/>
                </a:cubicBezTo>
                <a:cubicBezTo>
                  <a:pt x="77497" y="1042994"/>
                  <a:pt x="61393" y="1029664"/>
                  <a:pt x="51731" y="1024660"/>
                </a:cubicBezTo>
                <a:close/>
                <a:moveTo>
                  <a:pt x="51731" y="39393"/>
                </a:moveTo>
                <a:cubicBezTo>
                  <a:pt x="34190" y="30325"/>
                  <a:pt x="12586" y="34041"/>
                  <a:pt x="0" y="42415"/>
                </a:cubicBezTo>
                <a:lnTo>
                  <a:pt x="0" y="54407"/>
                </a:lnTo>
                <a:cubicBezTo>
                  <a:pt x="1387" y="53564"/>
                  <a:pt x="2775" y="52672"/>
                  <a:pt x="4113" y="51632"/>
                </a:cubicBezTo>
                <a:cubicBezTo>
                  <a:pt x="13924" y="44199"/>
                  <a:pt x="32357" y="40483"/>
                  <a:pt x="47172" y="48163"/>
                </a:cubicBezTo>
                <a:cubicBezTo>
                  <a:pt x="60501" y="55100"/>
                  <a:pt x="67191" y="69619"/>
                  <a:pt x="66497" y="90628"/>
                </a:cubicBezTo>
                <a:cubicBezTo>
                  <a:pt x="67191" y="111241"/>
                  <a:pt x="60501" y="125809"/>
                  <a:pt x="47172" y="132697"/>
                </a:cubicBezTo>
                <a:cubicBezTo>
                  <a:pt x="32357" y="140427"/>
                  <a:pt x="13924" y="136661"/>
                  <a:pt x="4113" y="129228"/>
                </a:cubicBezTo>
                <a:cubicBezTo>
                  <a:pt x="2775" y="128188"/>
                  <a:pt x="1387" y="127296"/>
                  <a:pt x="0" y="126453"/>
                </a:cubicBezTo>
                <a:lnTo>
                  <a:pt x="0" y="138445"/>
                </a:lnTo>
                <a:cubicBezTo>
                  <a:pt x="12586" y="146868"/>
                  <a:pt x="34190" y="150585"/>
                  <a:pt x="51731" y="141517"/>
                </a:cubicBezTo>
                <a:cubicBezTo>
                  <a:pt x="61393" y="136463"/>
                  <a:pt x="77497" y="123134"/>
                  <a:pt x="76407" y="90628"/>
                </a:cubicBezTo>
                <a:cubicBezTo>
                  <a:pt x="77497" y="57727"/>
                  <a:pt x="61393" y="44397"/>
                  <a:pt x="51731" y="39393"/>
                </a:cubicBezTo>
                <a:close/>
                <a:moveTo>
                  <a:pt x="2154417" y="0"/>
                </a:moveTo>
                <a:cubicBezTo>
                  <a:pt x="2154615" y="6590"/>
                  <a:pt x="2153327" y="13379"/>
                  <a:pt x="2150106" y="19573"/>
                </a:cubicBezTo>
                <a:cubicBezTo>
                  <a:pt x="2143020" y="33249"/>
                  <a:pt x="2128106" y="40087"/>
                  <a:pt x="2106650" y="39393"/>
                </a:cubicBezTo>
                <a:cubicBezTo>
                  <a:pt x="2085492" y="40136"/>
                  <a:pt x="2070627" y="33249"/>
                  <a:pt x="2063541" y="19573"/>
                </a:cubicBezTo>
                <a:cubicBezTo>
                  <a:pt x="2060320" y="13379"/>
                  <a:pt x="2059081" y="6590"/>
                  <a:pt x="2059230" y="0"/>
                </a:cubicBezTo>
                <a:lnTo>
                  <a:pt x="2049419" y="0"/>
                </a:lnTo>
                <a:cubicBezTo>
                  <a:pt x="2049221" y="8126"/>
                  <a:pt x="2050757" y="16500"/>
                  <a:pt x="2054721" y="24131"/>
                </a:cubicBezTo>
                <a:cubicBezTo>
                  <a:pt x="2059874" y="33992"/>
                  <a:pt x="2073451" y="50344"/>
                  <a:pt x="2106650" y="49253"/>
                </a:cubicBezTo>
                <a:cubicBezTo>
                  <a:pt x="2107790" y="49303"/>
                  <a:pt x="2108830" y="49353"/>
                  <a:pt x="2109921" y="49353"/>
                </a:cubicBezTo>
                <a:cubicBezTo>
                  <a:pt x="2141088" y="49353"/>
                  <a:pt x="2153971" y="33695"/>
                  <a:pt x="2158926" y="24131"/>
                </a:cubicBezTo>
                <a:cubicBezTo>
                  <a:pt x="2162890" y="16500"/>
                  <a:pt x="2164476" y="8077"/>
                  <a:pt x="2164278" y="0"/>
                </a:cubicBezTo>
                <a:lnTo>
                  <a:pt x="2154417" y="0"/>
                </a:lnTo>
                <a:close/>
                <a:moveTo>
                  <a:pt x="1140609" y="0"/>
                </a:moveTo>
                <a:cubicBezTo>
                  <a:pt x="1140757" y="6590"/>
                  <a:pt x="1139519" y="13379"/>
                  <a:pt x="1136298" y="19573"/>
                </a:cubicBezTo>
                <a:cubicBezTo>
                  <a:pt x="1129212" y="33249"/>
                  <a:pt x="1114297" y="40087"/>
                  <a:pt x="1092842" y="39393"/>
                </a:cubicBezTo>
                <a:cubicBezTo>
                  <a:pt x="1071733" y="40087"/>
                  <a:pt x="1056769" y="33249"/>
                  <a:pt x="1049683" y="19573"/>
                </a:cubicBezTo>
                <a:cubicBezTo>
                  <a:pt x="1046462" y="13379"/>
                  <a:pt x="1045224" y="6590"/>
                  <a:pt x="1045372" y="0"/>
                </a:cubicBezTo>
                <a:lnTo>
                  <a:pt x="1035561" y="0"/>
                </a:lnTo>
                <a:cubicBezTo>
                  <a:pt x="1035363" y="8077"/>
                  <a:pt x="1036949" y="16500"/>
                  <a:pt x="1040913" y="24131"/>
                </a:cubicBezTo>
                <a:cubicBezTo>
                  <a:pt x="1046016" y="33992"/>
                  <a:pt x="1059692" y="50344"/>
                  <a:pt x="1092842" y="49253"/>
                </a:cubicBezTo>
                <a:cubicBezTo>
                  <a:pt x="1126437" y="50393"/>
                  <a:pt x="1139965" y="33992"/>
                  <a:pt x="1145118" y="24131"/>
                </a:cubicBezTo>
                <a:cubicBezTo>
                  <a:pt x="1149082" y="16500"/>
                  <a:pt x="1150618" y="8126"/>
                  <a:pt x="1150420" y="0"/>
                </a:cubicBezTo>
                <a:lnTo>
                  <a:pt x="1140609" y="0"/>
                </a:lnTo>
                <a:close/>
                <a:moveTo>
                  <a:pt x="2477488" y="1550839"/>
                </a:moveTo>
                <a:cubicBezTo>
                  <a:pt x="2477488" y="1550839"/>
                  <a:pt x="2477538" y="1550938"/>
                  <a:pt x="2477538" y="1550988"/>
                </a:cubicBezTo>
                <a:lnTo>
                  <a:pt x="2477538" y="1529780"/>
                </a:lnTo>
                <a:cubicBezTo>
                  <a:pt x="2475110" y="1536965"/>
                  <a:pt x="2475060" y="1544150"/>
                  <a:pt x="2477488" y="1550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"/>
          <p:cNvSpPr/>
          <p:nvPr/>
        </p:nvSpPr>
        <p:spPr>
          <a:xfrm rot="9406958">
            <a:off x="-828149" y="719420"/>
            <a:ext cx="1903845" cy="1727726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1"/>
          <p:cNvSpPr/>
          <p:nvPr/>
        </p:nvSpPr>
        <p:spPr>
          <a:xfrm rot="-3770873">
            <a:off x="8204853" y="3101996"/>
            <a:ext cx="1903843" cy="1727727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11"/>
          <p:cNvGrpSpPr/>
          <p:nvPr/>
        </p:nvGrpSpPr>
        <p:grpSpPr>
          <a:xfrm>
            <a:off x="128185" y="1212401"/>
            <a:ext cx="435416" cy="741773"/>
            <a:chOff x="94585" y="339463"/>
            <a:chExt cx="435416" cy="741773"/>
          </a:xfrm>
        </p:grpSpPr>
        <p:sp>
          <p:nvSpPr>
            <p:cNvPr id="99" name="Google Shape;99;p11"/>
            <p:cNvSpPr/>
            <p:nvPr/>
          </p:nvSpPr>
          <p:spPr>
            <a:xfrm>
              <a:off x="241075" y="339463"/>
              <a:ext cx="288925" cy="400050"/>
            </a:xfrm>
            <a:custGeom>
              <a:avLst/>
              <a:gdLst/>
              <a:ahLst/>
              <a:cxnLst/>
              <a:rect l="l" t="t" r="r" b="b"/>
              <a:pathLst>
                <a:path w="178" h="248" extrusionOk="0">
                  <a:moveTo>
                    <a:pt x="0" y="76"/>
                  </a:moveTo>
                  <a:cubicBezTo>
                    <a:pt x="15" y="44"/>
                    <a:pt x="40" y="21"/>
                    <a:pt x="72" y="12"/>
                  </a:cubicBezTo>
                  <a:cubicBezTo>
                    <a:pt x="114" y="0"/>
                    <a:pt x="154" y="12"/>
                    <a:pt x="166" y="56"/>
                  </a:cubicBezTo>
                  <a:cubicBezTo>
                    <a:pt x="178" y="97"/>
                    <a:pt x="130" y="122"/>
                    <a:pt x="136" y="141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65" y="121"/>
                    <a:pt x="112" y="90"/>
                    <a:pt x="107" y="72"/>
                  </a:cubicBezTo>
                  <a:cubicBezTo>
                    <a:pt x="103" y="60"/>
                    <a:pt x="90" y="60"/>
                    <a:pt x="79" y="64"/>
                  </a:cubicBezTo>
                  <a:cubicBezTo>
                    <a:pt x="65" y="67"/>
                    <a:pt x="52" y="86"/>
                    <a:pt x="44" y="102"/>
                  </a:cubicBezTo>
                  <a:lnTo>
                    <a:pt x="0" y="76"/>
                  </a:lnTo>
                  <a:close/>
                  <a:moveTo>
                    <a:pt x="111" y="176"/>
                  </a:moveTo>
                  <a:cubicBezTo>
                    <a:pt x="134" y="169"/>
                    <a:pt x="154" y="181"/>
                    <a:pt x="159" y="199"/>
                  </a:cubicBezTo>
                  <a:cubicBezTo>
                    <a:pt x="164" y="217"/>
                    <a:pt x="154" y="236"/>
                    <a:pt x="130" y="243"/>
                  </a:cubicBezTo>
                  <a:cubicBezTo>
                    <a:pt x="110" y="248"/>
                    <a:pt x="89" y="237"/>
                    <a:pt x="84" y="220"/>
                  </a:cubicBezTo>
                  <a:cubicBezTo>
                    <a:pt x="80" y="204"/>
                    <a:pt x="88" y="182"/>
                    <a:pt x="111" y="1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 rot="9234796">
              <a:off x="167825" y="638038"/>
              <a:ext cx="288925" cy="400050"/>
            </a:xfrm>
            <a:custGeom>
              <a:avLst/>
              <a:gdLst/>
              <a:ahLst/>
              <a:cxnLst/>
              <a:rect l="l" t="t" r="r" b="b"/>
              <a:pathLst>
                <a:path w="178" h="248" extrusionOk="0">
                  <a:moveTo>
                    <a:pt x="0" y="76"/>
                  </a:moveTo>
                  <a:cubicBezTo>
                    <a:pt x="15" y="44"/>
                    <a:pt x="40" y="21"/>
                    <a:pt x="72" y="12"/>
                  </a:cubicBezTo>
                  <a:cubicBezTo>
                    <a:pt x="114" y="0"/>
                    <a:pt x="154" y="12"/>
                    <a:pt x="166" y="56"/>
                  </a:cubicBezTo>
                  <a:cubicBezTo>
                    <a:pt x="178" y="97"/>
                    <a:pt x="130" y="122"/>
                    <a:pt x="136" y="141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65" y="121"/>
                    <a:pt x="112" y="90"/>
                    <a:pt x="107" y="72"/>
                  </a:cubicBezTo>
                  <a:cubicBezTo>
                    <a:pt x="103" y="60"/>
                    <a:pt x="90" y="60"/>
                    <a:pt x="79" y="64"/>
                  </a:cubicBezTo>
                  <a:cubicBezTo>
                    <a:pt x="65" y="67"/>
                    <a:pt x="52" y="86"/>
                    <a:pt x="44" y="102"/>
                  </a:cubicBezTo>
                  <a:lnTo>
                    <a:pt x="0" y="76"/>
                  </a:lnTo>
                  <a:close/>
                  <a:moveTo>
                    <a:pt x="111" y="176"/>
                  </a:moveTo>
                  <a:cubicBezTo>
                    <a:pt x="134" y="169"/>
                    <a:pt x="154" y="181"/>
                    <a:pt x="159" y="199"/>
                  </a:cubicBezTo>
                  <a:cubicBezTo>
                    <a:pt x="164" y="217"/>
                    <a:pt x="154" y="236"/>
                    <a:pt x="130" y="243"/>
                  </a:cubicBezTo>
                  <a:cubicBezTo>
                    <a:pt x="110" y="248"/>
                    <a:pt x="89" y="237"/>
                    <a:pt x="84" y="220"/>
                  </a:cubicBezTo>
                  <a:cubicBezTo>
                    <a:pt x="80" y="204"/>
                    <a:pt x="88" y="182"/>
                    <a:pt x="111" y="1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>
            <a:spLocks noGrp="1"/>
          </p:cNvSpPr>
          <p:nvPr>
            <p:ph type="subTitle" idx="1"/>
          </p:nvPr>
        </p:nvSpPr>
        <p:spPr>
          <a:xfrm>
            <a:off x="950675" y="2490875"/>
            <a:ext cx="2336400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2"/>
          </p:nvPr>
        </p:nvSpPr>
        <p:spPr>
          <a:xfrm>
            <a:off x="3403800" y="3708500"/>
            <a:ext cx="2336400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3"/>
          </p:nvPr>
        </p:nvSpPr>
        <p:spPr>
          <a:xfrm>
            <a:off x="5856950" y="2490875"/>
            <a:ext cx="2336400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4"/>
          </p:nvPr>
        </p:nvSpPr>
        <p:spPr>
          <a:xfrm>
            <a:off x="950663" y="2132700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5"/>
          </p:nvPr>
        </p:nvSpPr>
        <p:spPr>
          <a:xfrm>
            <a:off x="5856938" y="2132700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6"/>
          </p:nvPr>
        </p:nvSpPr>
        <p:spPr>
          <a:xfrm>
            <a:off x="3403800" y="3351250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/>
          <p:nvPr/>
        </p:nvSpPr>
        <p:spPr>
          <a:xfrm rot="-3098327">
            <a:off x="8109460" y="4188051"/>
            <a:ext cx="1585850" cy="1439160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/>
          <p:nvPr/>
        </p:nvSpPr>
        <p:spPr>
          <a:xfrm rot="5400000">
            <a:off x="-1757561" y="-535429"/>
            <a:ext cx="2477587" cy="2477537"/>
          </a:xfrm>
          <a:custGeom>
            <a:avLst/>
            <a:gdLst/>
            <a:ahLst/>
            <a:cxnLst/>
            <a:rect l="l" t="t" r="r" b="b"/>
            <a:pathLst>
              <a:path w="2477587" h="2477537" extrusionOk="0">
                <a:moveTo>
                  <a:pt x="184577" y="0"/>
                </a:moveTo>
                <a:cubicBezTo>
                  <a:pt x="184725" y="6590"/>
                  <a:pt x="183486" y="13379"/>
                  <a:pt x="180266" y="19573"/>
                </a:cubicBezTo>
                <a:cubicBezTo>
                  <a:pt x="173180" y="33249"/>
                  <a:pt x="158265" y="40087"/>
                  <a:pt x="136810" y="39393"/>
                </a:cubicBezTo>
                <a:cubicBezTo>
                  <a:pt x="115651" y="40037"/>
                  <a:pt x="100786" y="33249"/>
                  <a:pt x="93700" y="19573"/>
                </a:cubicBezTo>
                <a:cubicBezTo>
                  <a:pt x="90480" y="13379"/>
                  <a:pt x="89191" y="6541"/>
                  <a:pt x="89390" y="0"/>
                </a:cubicBezTo>
                <a:lnTo>
                  <a:pt x="79529" y="0"/>
                </a:lnTo>
                <a:cubicBezTo>
                  <a:pt x="79331" y="8077"/>
                  <a:pt x="80916" y="16500"/>
                  <a:pt x="84880" y="24131"/>
                </a:cubicBezTo>
                <a:cubicBezTo>
                  <a:pt x="89984" y="33992"/>
                  <a:pt x="103660" y="50344"/>
                  <a:pt x="136810" y="49253"/>
                </a:cubicBezTo>
                <a:cubicBezTo>
                  <a:pt x="170405" y="50393"/>
                  <a:pt x="183932" y="33992"/>
                  <a:pt x="189086" y="24131"/>
                </a:cubicBezTo>
                <a:cubicBezTo>
                  <a:pt x="193050" y="16500"/>
                  <a:pt x="194586" y="8126"/>
                  <a:pt x="194388" y="0"/>
                </a:cubicBezTo>
                <a:lnTo>
                  <a:pt x="184577" y="0"/>
                </a:lnTo>
                <a:close/>
                <a:moveTo>
                  <a:pt x="189086" y="2453456"/>
                </a:moveTo>
                <a:cubicBezTo>
                  <a:pt x="183932" y="2443595"/>
                  <a:pt x="170256" y="2427095"/>
                  <a:pt x="137156" y="2428333"/>
                </a:cubicBezTo>
                <a:cubicBezTo>
                  <a:pt x="103611" y="2427144"/>
                  <a:pt x="89984" y="2443595"/>
                  <a:pt x="84880" y="2453456"/>
                </a:cubicBezTo>
                <a:cubicBezTo>
                  <a:pt x="80916" y="2461086"/>
                  <a:pt x="79331" y="2469460"/>
                  <a:pt x="79529" y="2477537"/>
                </a:cubicBezTo>
                <a:lnTo>
                  <a:pt x="89390" y="2477537"/>
                </a:lnTo>
                <a:cubicBezTo>
                  <a:pt x="89241" y="2470996"/>
                  <a:pt x="90480" y="2464208"/>
                  <a:pt x="93700" y="2458014"/>
                </a:cubicBezTo>
                <a:cubicBezTo>
                  <a:pt x="100786" y="2444338"/>
                  <a:pt x="115651" y="2437599"/>
                  <a:pt x="137156" y="2438194"/>
                </a:cubicBezTo>
                <a:cubicBezTo>
                  <a:pt x="158216" y="2437500"/>
                  <a:pt x="173180" y="2444338"/>
                  <a:pt x="180266" y="2458014"/>
                </a:cubicBezTo>
                <a:cubicBezTo>
                  <a:pt x="183486" y="2464208"/>
                  <a:pt x="184725" y="2470996"/>
                  <a:pt x="184577" y="2477537"/>
                </a:cubicBezTo>
                <a:lnTo>
                  <a:pt x="194388" y="2477537"/>
                </a:lnTo>
                <a:cubicBezTo>
                  <a:pt x="194586" y="2469460"/>
                  <a:pt x="193000" y="2461086"/>
                  <a:pt x="189086" y="2453456"/>
                </a:cubicBezTo>
                <a:close/>
                <a:moveTo>
                  <a:pt x="1820990" y="2453456"/>
                </a:moveTo>
                <a:cubicBezTo>
                  <a:pt x="1815837" y="2443595"/>
                  <a:pt x="1802458" y="2427095"/>
                  <a:pt x="1769061" y="2428333"/>
                </a:cubicBezTo>
                <a:cubicBezTo>
                  <a:pt x="1735465" y="2427095"/>
                  <a:pt x="1721938" y="2443595"/>
                  <a:pt x="1716785" y="2453456"/>
                </a:cubicBezTo>
                <a:cubicBezTo>
                  <a:pt x="1712821" y="2461086"/>
                  <a:pt x="1711285" y="2469460"/>
                  <a:pt x="1711483" y="2477537"/>
                </a:cubicBezTo>
                <a:lnTo>
                  <a:pt x="1721294" y="2477537"/>
                </a:lnTo>
                <a:cubicBezTo>
                  <a:pt x="1721145" y="2470996"/>
                  <a:pt x="1722384" y="2464208"/>
                  <a:pt x="1725605" y="2458014"/>
                </a:cubicBezTo>
                <a:cubicBezTo>
                  <a:pt x="1732691" y="2444338"/>
                  <a:pt x="1747704" y="2437599"/>
                  <a:pt x="1769061" y="2438194"/>
                </a:cubicBezTo>
                <a:cubicBezTo>
                  <a:pt x="1790169" y="2437451"/>
                  <a:pt x="1805084" y="2444338"/>
                  <a:pt x="1812170" y="2458014"/>
                </a:cubicBezTo>
                <a:cubicBezTo>
                  <a:pt x="1815391" y="2464208"/>
                  <a:pt x="1816630" y="2470996"/>
                  <a:pt x="1816481" y="2477537"/>
                </a:cubicBezTo>
                <a:lnTo>
                  <a:pt x="1826341" y="2477537"/>
                </a:lnTo>
                <a:cubicBezTo>
                  <a:pt x="1826540" y="2469460"/>
                  <a:pt x="1824954" y="2461086"/>
                  <a:pt x="1820990" y="2453456"/>
                </a:cubicBezTo>
                <a:close/>
                <a:moveTo>
                  <a:pt x="2444933" y="2428333"/>
                </a:moveTo>
                <a:cubicBezTo>
                  <a:pt x="2411387" y="2427144"/>
                  <a:pt x="2397810" y="2443595"/>
                  <a:pt x="2392707" y="2453456"/>
                </a:cubicBezTo>
                <a:cubicBezTo>
                  <a:pt x="2388743" y="2461086"/>
                  <a:pt x="2387157" y="2469460"/>
                  <a:pt x="2387355" y="2477537"/>
                </a:cubicBezTo>
                <a:lnTo>
                  <a:pt x="2397166" y="2477537"/>
                </a:lnTo>
                <a:cubicBezTo>
                  <a:pt x="2397018" y="2470996"/>
                  <a:pt x="2398256" y="2464208"/>
                  <a:pt x="2401477" y="2458014"/>
                </a:cubicBezTo>
                <a:cubicBezTo>
                  <a:pt x="2408563" y="2444338"/>
                  <a:pt x="2423577" y="2437550"/>
                  <a:pt x="2444933" y="2438194"/>
                </a:cubicBezTo>
                <a:cubicBezTo>
                  <a:pt x="2458560" y="2437797"/>
                  <a:pt x="2469560" y="2440473"/>
                  <a:pt x="2477538" y="2446023"/>
                </a:cubicBezTo>
                <a:lnTo>
                  <a:pt x="2477538" y="2434478"/>
                </a:lnTo>
                <a:cubicBezTo>
                  <a:pt x="2469659" y="2430464"/>
                  <a:pt x="2459105" y="2427788"/>
                  <a:pt x="2444933" y="2428333"/>
                </a:cubicBezTo>
                <a:close/>
                <a:moveTo>
                  <a:pt x="2392707" y="352554"/>
                </a:moveTo>
                <a:cubicBezTo>
                  <a:pt x="2397810" y="362414"/>
                  <a:pt x="2411239" y="378815"/>
                  <a:pt x="2444636" y="377725"/>
                </a:cubicBezTo>
                <a:cubicBezTo>
                  <a:pt x="2458956" y="378171"/>
                  <a:pt x="2469609" y="375496"/>
                  <a:pt x="2477538" y="371432"/>
                </a:cubicBezTo>
                <a:lnTo>
                  <a:pt x="2477538" y="359986"/>
                </a:lnTo>
                <a:cubicBezTo>
                  <a:pt x="2469510" y="365635"/>
                  <a:pt x="2458361" y="368311"/>
                  <a:pt x="2444636" y="367815"/>
                </a:cubicBezTo>
                <a:cubicBezTo>
                  <a:pt x="2423478" y="368509"/>
                  <a:pt x="2408563" y="361671"/>
                  <a:pt x="2401477" y="347995"/>
                </a:cubicBezTo>
                <a:cubicBezTo>
                  <a:pt x="2393599" y="332832"/>
                  <a:pt x="2397414" y="313954"/>
                  <a:pt x="2405045" y="303895"/>
                </a:cubicBezTo>
                <a:cubicBezTo>
                  <a:pt x="2413468" y="292696"/>
                  <a:pt x="2415995" y="280606"/>
                  <a:pt x="2412081" y="269903"/>
                </a:cubicBezTo>
                <a:cubicBezTo>
                  <a:pt x="2408563" y="260240"/>
                  <a:pt x="2399941" y="252808"/>
                  <a:pt x="2389535" y="250429"/>
                </a:cubicBezTo>
                <a:cubicBezTo>
                  <a:pt x="2381607" y="248596"/>
                  <a:pt x="2345435" y="248447"/>
                  <a:pt x="2286718" y="248547"/>
                </a:cubicBezTo>
                <a:cubicBezTo>
                  <a:pt x="2285627" y="218866"/>
                  <a:pt x="2284091" y="158711"/>
                  <a:pt x="2286866" y="146670"/>
                </a:cubicBezTo>
                <a:cubicBezTo>
                  <a:pt x="2288452" y="139733"/>
                  <a:pt x="2293357" y="133936"/>
                  <a:pt x="2299700" y="131656"/>
                </a:cubicBezTo>
                <a:cubicBezTo>
                  <a:pt x="2306984" y="128981"/>
                  <a:pt x="2315507" y="130963"/>
                  <a:pt x="2323683" y="137156"/>
                </a:cubicBezTo>
                <a:cubicBezTo>
                  <a:pt x="2335922" y="146373"/>
                  <a:pt x="2358863" y="151080"/>
                  <a:pt x="2377296" y="141517"/>
                </a:cubicBezTo>
                <a:cubicBezTo>
                  <a:pt x="2386959" y="136463"/>
                  <a:pt x="2403063" y="123134"/>
                  <a:pt x="2401923" y="90628"/>
                </a:cubicBezTo>
                <a:cubicBezTo>
                  <a:pt x="2403063" y="57727"/>
                  <a:pt x="2386959" y="44397"/>
                  <a:pt x="2377296" y="39343"/>
                </a:cubicBezTo>
                <a:cubicBezTo>
                  <a:pt x="2358863" y="29830"/>
                  <a:pt x="2335922" y="34487"/>
                  <a:pt x="2323683" y="43704"/>
                </a:cubicBezTo>
                <a:cubicBezTo>
                  <a:pt x="2315507" y="49947"/>
                  <a:pt x="2306934" y="51880"/>
                  <a:pt x="2299700" y="49253"/>
                </a:cubicBezTo>
                <a:cubicBezTo>
                  <a:pt x="2293357" y="46925"/>
                  <a:pt x="2288452" y="41177"/>
                  <a:pt x="2286866" y="34240"/>
                </a:cubicBezTo>
                <a:cubicBezTo>
                  <a:pt x="2285677" y="29235"/>
                  <a:pt x="2285281" y="15955"/>
                  <a:pt x="2285281" y="0"/>
                </a:cubicBezTo>
                <a:lnTo>
                  <a:pt x="2275371" y="0"/>
                </a:lnTo>
                <a:cubicBezTo>
                  <a:pt x="2275371" y="16451"/>
                  <a:pt x="2275866" y="30672"/>
                  <a:pt x="2277204" y="36420"/>
                </a:cubicBezTo>
                <a:cubicBezTo>
                  <a:pt x="2279533" y="46627"/>
                  <a:pt x="2286866" y="55100"/>
                  <a:pt x="2296330" y="58569"/>
                </a:cubicBezTo>
                <a:cubicBezTo>
                  <a:pt x="2306835" y="62384"/>
                  <a:pt x="2318678" y="59907"/>
                  <a:pt x="2329678" y="51632"/>
                </a:cubicBezTo>
                <a:cubicBezTo>
                  <a:pt x="2339489" y="44199"/>
                  <a:pt x="2357922" y="40483"/>
                  <a:pt x="2372738" y="48163"/>
                </a:cubicBezTo>
                <a:cubicBezTo>
                  <a:pt x="2386067" y="55100"/>
                  <a:pt x="2392756" y="69619"/>
                  <a:pt x="2392062" y="90628"/>
                </a:cubicBezTo>
                <a:cubicBezTo>
                  <a:pt x="2392756" y="111241"/>
                  <a:pt x="2386067" y="125809"/>
                  <a:pt x="2372738" y="132697"/>
                </a:cubicBezTo>
                <a:cubicBezTo>
                  <a:pt x="2357922" y="140377"/>
                  <a:pt x="2339489" y="136661"/>
                  <a:pt x="2329678" y="129228"/>
                </a:cubicBezTo>
                <a:cubicBezTo>
                  <a:pt x="2318678" y="120953"/>
                  <a:pt x="2306835" y="118476"/>
                  <a:pt x="2296330" y="122341"/>
                </a:cubicBezTo>
                <a:cubicBezTo>
                  <a:pt x="2286866" y="125809"/>
                  <a:pt x="2279533" y="134283"/>
                  <a:pt x="2277204" y="144440"/>
                </a:cubicBezTo>
                <a:cubicBezTo>
                  <a:pt x="2273884" y="158909"/>
                  <a:pt x="2275965" y="225852"/>
                  <a:pt x="2276758" y="248547"/>
                </a:cubicBezTo>
                <a:lnTo>
                  <a:pt x="2275767" y="248547"/>
                </a:lnTo>
                <a:cubicBezTo>
                  <a:pt x="2227257" y="248646"/>
                  <a:pt x="2172206" y="248794"/>
                  <a:pt x="2164278" y="246961"/>
                </a:cubicBezTo>
                <a:cubicBezTo>
                  <a:pt x="2157142" y="245326"/>
                  <a:pt x="2151196" y="240272"/>
                  <a:pt x="2148818" y="233731"/>
                </a:cubicBezTo>
                <a:cubicBezTo>
                  <a:pt x="2146142" y="226298"/>
                  <a:pt x="2148124" y="217577"/>
                  <a:pt x="2154467" y="209154"/>
                </a:cubicBezTo>
                <a:cubicBezTo>
                  <a:pt x="2163931" y="196667"/>
                  <a:pt x="2168688" y="173279"/>
                  <a:pt x="2158926" y="154450"/>
                </a:cubicBezTo>
                <a:cubicBezTo>
                  <a:pt x="2153823" y="144589"/>
                  <a:pt x="2140295" y="128287"/>
                  <a:pt x="2106997" y="129327"/>
                </a:cubicBezTo>
                <a:cubicBezTo>
                  <a:pt x="2073550" y="128237"/>
                  <a:pt x="2059874" y="144589"/>
                  <a:pt x="2054721" y="154499"/>
                </a:cubicBezTo>
                <a:cubicBezTo>
                  <a:pt x="2045009" y="173279"/>
                  <a:pt x="2049766" y="196667"/>
                  <a:pt x="2059181" y="209154"/>
                </a:cubicBezTo>
                <a:cubicBezTo>
                  <a:pt x="2065523" y="217577"/>
                  <a:pt x="2067555" y="226298"/>
                  <a:pt x="2064829" y="233731"/>
                </a:cubicBezTo>
                <a:cubicBezTo>
                  <a:pt x="2062451" y="240272"/>
                  <a:pt x="2056554" y="245326"/>
                  <a:pt x="2049419" y="246961"/>
                </a:cubicBezTo>
                <a:cubicBezTo>
                  <a:pt x="2041441" y="248794"/>
                  <a:pt x="1986440" y="248646"/>
                  <a:pt x="1937880" y="248547"/>
                </a:cubicBezTo>
                <a:lnTo>
                  <a:pt x="1932876" y="248547"/>
                </a:lnTo>
                <a:cubicBezTo>
                  <a:pt x="1933668" y="225852"/>
                  <a:pt x="1935750" y="158909"/>
                  <a:pt x="1932479" y="144440"/>
                </a:cubicBezTo>
                <a:cubicBezTo>
                  <a:pt x="1930150" y="134283"/>
                  <a:pt x="1922817" y="125809"/>
                  <a:pt x="1913353" y="122341"/>
                </a:cubicBezTo>
                <a:cubicBezTo>
                  <a:pt x="1902798" y="118476"/>
                  <a:pt x="1890956" y="120953"/>
                  <a:pt x="1880005" y="129228"/>
                </a:cubicBezTo>
                <a:cubicBezTo>
                  <a:pt x="1870194" y="136661"/>
                  <a:pt x="1851761" y="140377"/>
                  <a:pt x="1836945" y="132697"/>
                </a:cubicBezTo>
                <a:cubicBezTo>
                  <a:pt x="1823616" y="125809"/>
                  <a:pt x="1816927" y="111241"/>
                  <a:pt x="1817621" y="90281"/>
                </a:cubicBezTo>
                <a:cubicBezTo>
                  <a:pt x="1816927" y="69668"/>
                  <a:pt x="1823616" y="55100"/>
                  <a:pt x="1836945" y="48163"/>
                </a:cubicBezTo>
                <a:cubicBezTo>
                  <a:pt x="1851761" y="40483"/>
                  <a:pt x="1870194" y="44199"/>
                  <a:pt x="1880005" y="51632"/>
                </a:cubicBezTo>
                <a:cubicBezTo>
                  <a:pt x="1890956" y="59907"/>
                  <a:pt x="1902798" y="62384"/>
                  <a:pt x="1913353" y="58569"/>
                </a:cubicBezTo>
                <a:cubicBezTo>
                  <a:pt x="1922817" y="55100"/>
                  <a:pt x="1930150" y="46627"/>
                  <a:pt x="1932479" y="36420"/>
                </a:cubicBezTo>
                <a:cubicBezTo>
                  <a:pt x="1933768" y="30622"/>
                  <a:pt x="1934263" y="16401"/>
                  <a:pt x="1934263" y="0"/>
                </a:cubicBezTo>
                <a:lnTo>
                  <a:pt x="1924353" y="0"/>
                </a:lnTo>
                <a:cubicBezTo>
                  <a:pt x="1924353" y="15955"/>
                  <a:pt x="1923957" y="29235"/>
                  <a:pt x="1922817" y="34240"/>
                </a:cubicBezTo>
                <a:cubicBezTo>
                  <a:pt x="1921231" y="41177"/>
                  <a:pt x="1916276" y="46925"/>
                  <a:pt x="1909934" y="49253"/>
                </a:cubicBezTo>
                <a:cubicBezTo>
                  <a:pt x="1902699" y="51880"/>
                  <a:pt x="1894176" y="49947"/>
                  <a:pt x="1885951" y="43704"/>
                </a:cubicBezTo>
                <a:cubicBezTo>
                  <a:pt x="1873762" y="34487"/>
                  <a:pt x="1850770" y="29830"/>
                  <a:pt x="1832387" y="39393"/>
                </a:cubicBezTo>
                <a:cubicBezTo>
                  <a:pt x="1822675" y="44397"/>
                  <a:pt x="1806620" y="57727"/>
                  <a:pt x="1807710" y="90281"/>
                </a:cubicBezTo>
                <a:cubicBezTo>
                  <a:pt x="1806620" y="123134"/>
                  <a:pt x="1822675" y="136463"/>
                  <a:pt x="1832387" y="141517"/>
                </a:cubicBezTo>
                <a:cubicBezTo>
                  <a:pt x="1850820" y="151080"/>
                  <a:pt x="1873762" y="146373"/>
                  <a:pt x="1885951" y="137156"/>
                </a:cubicBezTo>
                <a:cubicBezTo>
                  <a:pt x="1894176" y="130963"/>
                  <a:pt x="1902650" y="128981"/>
                  <a:pt x="1909934" y="131656"/>
                </a:cubicBezTo>
                <a:cubicBezTo>
                  <a:pt x="1916276" y="133936"/>
                  <a:pt x="1921231" y="139733"/>
                  <a:pt x="1922817" y="146670"/>
                </a:cubicBezTo>
                <a:cubicBezTo>
                  <a:pt x="1925592" y="158711"/>
                  <a:pt x="1924056" y="218866"/>
                  <a:pt x="1922965" y="248547"/>
                </a:cubicBezTo>
                <a:cubicBezTo>
                  <a:pt x="1866626" y="248447"/>
                  <a:pt x="1831891" y="248646"/>
                  <a:pt x="1824112" y="250429"/>
                </a:cubicBezTo>
                <a:cubicBezTo>
                  <a:pt x="1813706" y="252808"/>
                  <a:pt x="1805084" y="260240"/>
                  <a:pt x="1801566" y="269903"/>
                </a:cubicBezTo>
                <a:cubicBezTo>
                  <a:pt x="1797652" y="280606"/>
                  <a:pt x="1800179" y="292696"/>
                  <a:pt x="1808652" y="303895"/>
                </a:cubicBezTo>
                <a:cubicBezTo>
                  <a:pt x="1816233" y="313954"/>
                  <a:pt x="1820049" y="332832"/>
                  <a:pt x="1812170" y="347995"/>
                </a:cubicBezTo>
                <a:cubicBezTo>
                  <a:pt x="1805084" y="361671"/>
                  <a:pt x="1790070" y="368509"/>
                  <a:pt x="1768714" y="367815"/>
                </a:cubicBezTo>
                <a:cubicBezTo>
                  <a:pt x="1747605" y="368509"/>
                  <a:pt x="1732691" y="361671"/>
                  <a:pt x="1725605" y="347995"/>
                </a:cubicBezTo>
                <a:cubicBezTo>
                  <a:pt x="1717726" y="332832"/>
                  <a:pt x="1721542" y="313954"/>
                  <a:pt x="1729123" y="303895"/>
                </a:cubicBezTo>
                <a:cubicBezTo>
                  <a:pt x="1737596" y="292696"/>
                  <a:pt x="1740123" y="280606"/>
                  <a:pt x="1736209" y="269903"/>
                </a:cubicBezTo>
                <a:cubicBezTo>
                  <a:pt x="1732691" y="260240"/>
                  <a:pt x="1724069" y="252808"/>
                  <a:pt x="1713663" y="250429"/>
                </a:cubicBezTo>
                <a:cubicBezTo>
                  <a:pt x="1706577" y="248794"/>
                  <a:pt x="1677095" y="248497"/>
                  <a:pt x="1629377" y="248497"/>
                </a:cubicBezTo>
                <a:cubicBezTo>
                  <a:pt x="1630170" y="225803"/>
                  <a:pt x="1632251" y="158860"/>
                  <a:pt x="1628981" y="144440"/>
                </a:cubicBezTo>
                <a:cubicBezTo>
                  <a:pt x="1626652" y="134283"/>
                  <a:pt x="1619318" y="125760"/>
                  <a:pt x="1609854" y="122341"/>
                </a:cubicBezTo>
                <a:cubicBezTo>
                  <a:pt x="1599300" y="118476"/>
                  <a:pt x="1587457" y="120953"/>
                  <a:pt x="1576507" y="129228"/>
                </a:cubicBezTo>
                <a:cubicBezTo>
                  <a:pt x="1566696" y="136661"/>
                  <a:pt x="1548263" y="140377"/>
                  <a:pt x="1533447" y="132697"/>
                </a:cubicBezTo>
                <a:cubicBezTo>
                  <a:pt x="1520118" y="125809"/>
                  <a:pt x="1513429" y="111241"/>
                  <a:pt x="1514122" y="90281"/>
                </a:cubicBezTo>
                <a:cubicBezTo>
                  <a:pt x="1513429" y="69619"/>
                  <a:pt x="1520118" y="55100"/>
                  <a:pt x="1533447" y="48163"/>
                </a:cubicBezTo>
                <a:cubicBezTo>
                  <a:pt x="1548263" y="40483"/>
                  <a:pt x="1566696" y="44199"/>
                  <a:pt x="1576507" y="51632"/>
                </a:cubicBezTo>
                <a:cubicBezTo>
                  <a:pt x="1587457" y="59907"/>
                  <a:pt x="1599300" y="62384"/>
                  <a:pt x="1609854" y="58569"/>
                </a:cubicBezTo>
                <a:cubicBezTo>
                  <a:pt x="1619318" y="55100"/>
                  <a:pt x="1626652" y="46627"/>
                  <a:pt x="1628981" y="36420"/>
                </a:cubicBezTo>
                <a:cubicBezTo>
                  <a:pt x="1630269" y="30622"/>
                  <a:pt x="1630765" y="16401"/>
                  <a:pt x="1630765" y="0"/>
                </a:cubicBezTo>
                <a:lnTo>
                  <a:pt x="1620855" y="0"/>
                </a:lnTo>
                <a:cubicBezTo>
                  <a:pt x="1620855" y="15955"/>
                  <a:pt x="1620458" y="29235"/>
                  <a:pt x="1619318" y="34240"/>
                </a:cubicBezTo>
                <a:cubicBezTo>
                  <a:pt x="1617733" y="41177"/>
                  <a:pt x="1612778" y="46925"/>
                  <a:pt x="1606435" y="49253"/>
                </a:cubicBezTo>
                <a:cubicBezTo>
                  <a:pt x="1599201" y="51880"/>
                  <a:pt x="1590678" y="49947"/>
                  <a:pt x="1582453" y="43704"/>
                </a:cubicBezTo>
                <a:cubicBezTo>
                  <a:pt x="1570214" y="34487"/>
                  <a:pt x="1547272" y="29830"/>
                  <a:pt x="1528839" y="39393"/>
                </a:cubicBezTo>
                <a:cubicBezTo>
                  <a:pt x="1519176" y="44397"/>
                  <a:pt x="1503122" y="57727"/>
                  <a:pt x="1504212" y="90281"/>
                </a:cubicBezTo>
                <a:cubicBezTo>
                  <a:pt x="1503122" y="123134"/>
                  <a:pt x="1519176" y="136463"/>
                  <a:pt x="1528839" y="141517"/>
                </a:cubicBezTo>
                <a:cubicBezTo>
                  <a:pt x="1547272" y="151080"/>
                  <a:pt x="1570214" y="146422"/>
                  <a:pt x="1582453" y="137156"/>
                </a:cubicBezTo>
                <a:cubicBezTo>
                  <a:pt x="1590678" y="130963"/>
                  <a:pt x="1599201" y="128981"/>
                  <a:pt x="1606435" y="131656"/>
                </a:cubicBezTo>
                <a:cubicBezTo>
                  <a:pt x="1612778" y="133936"/>
                  <a:pt x="1617733" y="139733"/>
                  <a:pt x="1619318" y="146670"/>
                </a:cubicBezTo>
                <a:cubicBezTo>
                  <a:pt x="1622044" y="158711"/>
                  <a:pt x="1620557" y="218816"/>
                  <a:pt x="1619467" y="248547"/>
                </a:cubicBezTo>
                <a:lnTo>
                  <a:pt x="1599895" y="248547"/>
                </a:lnTo>
                <a:cubicBezTo>
                  <a:pt x="1551335" y="248646"/>
                  <a:pt x="1496334" y="248794"/>
                  <a:pt x="1488356" y="246961"/>
                </a:cubicBezTo>
                <a:cubicBezTo>
                  <a:pt x="1481221" y="245326"/>
                  <a:pt x="1475324" y="240272"/>
                  <a:pt x="1472946" y="233731"/>
                </a:cubicBezTo>
                <a:cubicBezTo>
                  <a:pt x="1470220" y="226298"/>
                  <a:pt x="1472252" y="217577"/>
                  <a:pt x="1478594" y="209154"/>
                </a:cubicBezTo>
                <a:cubicBezTo>
                  <a:pt x="1488009" y="196667"/>
                  <a:pt x="1492815" y="173279"/>
                  <a:pt x="1483054" y="154499"/>
                </a:cubicBezTo>
                <a:cubicBezTo>
                  <a:pt x="1477901" y="144589"/>
                  <a:pt x="1464373" y="128287"/>
                  <a:pt x="1431125" y="129327"/>
                </a:cubicBezTo>
                <a:cubicBezTo>
                  <a:pt x="1397678" y="128237"/>
                  <a:pt x="1383952" y="144589"/>
                  <a:pt x="1378849" y="154450"/>
                </a:cubicBezTo>
                <a:cubicBezTo>
                  <a:pt x="1369087" y="173279"/>
                  <a:pt x="1373844" y="196667"/>
                  <a:pt x="1383308" y="209154"/>
                </a:cubicBezTo>
                <a:cubicBezTo>
                  <a:pt x="1389651" y="217577"/>
                  <a:pt x="1391682" y="226298"/>
                  <a:pt x="1388957" y="233731"/>
                </a:cubicBezTo>
                <a:cubicBezTo>
                  <a:pt x="1386579" y="240272"/>
                  <a:pt x="1380633" y="245326"/>
                  <a:pt x="1373497" y="246961"/>
                </a:cubicBezTo>
                <a:cubicBezTo>
                  <a:pt x="1362299" y="249538"/>
                  <a:pt x="1273058" y="250380"/>
                  <a:pt x="1210574" y="249488"/>
                </a:cubicBezTo>
                <a:cubicBezTo>
                  <a:pt x="1209484" y="220154"/>
                  <a:pt x="1207899" y="158860"/>
                  <a:pt x="1210674" y="146670"/>
                </a:cubicBezTo>
                <a:cubicBezTo>
                  <a:pt x="1212259" y="139733"/>
                  <a:pt x="1217214" y="133936"/>
                  <a:pt x="1223557" y="131656"/>
                </a:cubicBezTo>
                <a:cubicBezTo>
                  <a:pt x="1230791" y="128981"/>
                  <a:pt x="1239314" y="130963"/>
                  <a:pt x="1247539" y="137156"/>
                </a:cubicBezTo>
                <a:cubicBezTo>
                  <a:pt x="1259778" y="146422"/>
                  <a:pt x="1282720" y="151080"/>
                  <a:pt x="1301153" y="141517"/>
                </a:cubicBezTo>
                <a:cubicBezTo>
                  <a:pt x="1310816" y="136463"/>
                  <a:pt x="1326920" y="123134"/>
                  <a:pt x="1325780" y="90628"/>
                </a:cubicBezTo>
                <a:cubicBezTo>
                  <a:pt x="1326920" y="57727"/>
                  <a:pt x="1310816" y="44397"/>
                  <a:pt x="1301153" y="39393"/>
                </a:cubicBezTo>
                <a:cubicBezTo>
                  <a:pt x="1282720" y="29830"/>
                  <a:pt x="1259778" y="34487"/>
                  <a:pt x="1247539" y="43704"/>
                </a:cubicBezTo>
                <a:cubicBezTo>
                  <a:pt x="1239314" y="49947"/>
                  <a:pt x="1230841" y="51880"/>
                  <a:pt x="1223557" y="49253"/>
                </a:cubicBezTo>
                <a:cubicBezTo>
                  <a:pt x="1217214" y="46925"/>
                  <a:pt x="1212259" y="41177"/>
                  <a:pt x="1210674" y="34240"/>
                </a:cubicBezTo>
                <a:cubicBezTo>
                  <a:pt x="1209534" y="29235"/>
                  <a:pt x="1209137" y="15955"/>
                  <a:pt x="1209137" y="0"/>
                </a:cubicBezTo>
                <a:lnTo>
                  <a:pt x="1199227" y="0"/>
                </a:lnTo>
                <a:cubicBezTo>
                  <a:pt x="1199227" y="16401"/>
                  <a:pt x="1199723" y="30622"/>
                  <a:pt x="1201011" y="36420"/>
                </a:cubicBezTo>
                <a:cubicBezTo>
                  <a:pt x="1203340" y="46627"/>
                  <a:pt x="1210674" y="55100"/>
                  <a:pt x="1220187" y="58569"/>
                </a:cubicBezTo>
                <a:cubicBezTo>
                  <a:pt x="1230692" y="62384"/>
                  <a:pt x="1242535" y="59907"/>
                  <a:pt x="1253485" y="51632"/>
                </a:cubicBezTo>
                <a:cubicBezTo>
                  <a:pt x="1263296" y="44199"/>
                  <a:pt x="1281729" y="40483"/>
                  <a:pt x="1296595" y="48163"/>
                </a:cubicBezTo>
                <a:cubicBezTo>
                  <a:pt x="1309924" y="55100"/>
                  <a:pt x="1316564" y="69619"/>
                  <a:pt x="1315870" y="90628"/>
                </a:cubicBezTo>
                <a:cubicBezTo>
                  <a:pt x="1316564" y="111241"/>
                  <a:pt x="1309924" y="125809"/>
                  <a:pt x="1296595" y="132697"/>
                </a:cubicBezTo>
                <a:cubicBezTo>
                  <a:pt x="1281729" y="140377"/>
                  <a:pt x="1263296" y="136661"/>
                  <a:pt x="1253485" y="129228"/>
                </a:cubicBezTo>
                <a:cubicBezTo>
                  <a:pt x="1242535" y="120953"/>
                  <a:pt x="1230692" y="118476"/>
                  <a:pt x="1220187" y="122341"/>
                </a:cubicBezTo>
                <a:cubicBezTo>
                  <a:pt x="1210674" y="125760"/>
                  <a:pt x="1203340" y="134283"/>
                  <a:pt x="1201011" y="144440"/>
                </a:cubicBezTo>
                <a:cubicBezTo>
                  <a:pt x="1197691" y="159058"/>
                  <a:pt x="1199871" y="227438"/>
                  <a:pt x="1200664" y="249339"/>
                </a:cubicBezTo>
                <a:cubicBezTo>
                  <a:pt x="1174947" y="248844"/>
                  <a:pt x="1155276" y="248051"/>
                  <a:pt x="1150420" y="246961"/>
                </a:cubicBezTo>
                <a:cubicBezTo>
                  <a:pt x="1143284" y="245326"/>
                  <a:pt x="1137388" y="240272"/>
                  <a:pt x="1135009" y="233731"/>
                </a:cubicBezTo>
                <a:cubicBezTo>
                  <a:pt x="1132284" y="226298"/>
                  <a:pt x="1134316" y="217577"/>
                  <a:pt x="1140658" y="209154"/>
                </a:cubicBezTo>
                <a:cubicBezTo>
                  <a:pt x="1150073" y="196667"/>
                  <a:pt x="1154830" y="173279"/>
                  <a:pt x="1145118" y="154450"/>
                </a:cubicBezTo>
                <a:cubicBezTo>
                  <a:pt x="1139965" y="144589"/>
                  <a:pt x="1126338" y="128287"/>
                  <a:pt x="1093189" y="129327"/>
                </a:cubicBezTo>
                <a:cubicBezTo>
                  <a:pt x="1059593" y="128237"/>
                  <a:pt x="1046016" y="144589"/>
                  <a:pt x="1040913" y="154450"/>
                </a:cubicBezTo>
                <a:cubicBezTo>
                  <a:pt x="1031151" y="173279"/>
                  <a:pt x="1035908" y="196667"/>
                  <a:pt x="1045372" y="209154"/>
                </a:cubicBezTo>
                <a:cubicBezTo>
                  <a:pt x="1051715" y="217577"/>
                  <a:pt x="1053697" y="226298"/>
                  <a:pt x="1051021" y="233731"/>
                </a:cubicBezTo>
                <a:cubicBezTo>
                  <a:pt x="1048643" y="240272"/>
                  <a:pt x="1042696" y="245326"/>
                  <a:pt x="1035561" y="246961"/>
                </a:cubicBezTo>
                <a:cubicBezTo>
                  <a:pt x="1027633" y="248794"/>
                  <a:pt x="972632" y="248646"/>
                  <a:pt x="924072" y="248547"/>
                </a:cubicBezTo>
                <a:cubicBezTo>
                  <a:pt x="903954" y="248547"/>
                  <a:pt x="886215" y="248497"/>
                  <a:pt x="871053" y="248547"/>
                </a:cubicBezTo>
                <a:cubicBezTo>
                  <a:pt x="869963" y="218866"/>
                  <a:pt x="868476" y="158711"/>
                  <a:pt x="871201" y="146670"/>
                </a:cubicBezTo>
                <a:cubicBezTo>
                  <a:pt x="872787" y="139733"/>
                  <a:pt x="877742" y="133936"/>
                  <a:pt x="884084" y="131656"/>
                </a:cubicBezTo>
                <a:cubicBezTo>
                  <a:pt x="891368" y="128981"/>
                  <a:pt x="899842" y="130963"/>
                  <a:pt x="908067" y="137156"/>
                </a:cubicBezTo>
                <a:cubicBezTo>
                  <a:pt x="920306" y="146373"/>
                  <a:pt x="943248" y="151080"/>
                  <a:pt x="961681" y="141517"/>
                </a:cubicBezTo>
                <a:cubicBezTo>
                  <a:pt x="971343" y="136463"/>
                  <a:pt x="987447" y="123134"/>
                  <a:pt x="986308" y="90628"/>
                </a:cubicBezTo>
                <a:cubicBezTo>
                  <a:pt x="987447" y="57727"/>
                  <a:pt x="971343" y="44397"/>
                  <a:pt x="961681" y="39393"/>
                </a:cubicBezTo>
                <a:cubicBezTo>
                  <a:pt x="943248" y="29830"/>
                  <a:pt x="920306" y="34487"/>
                  <a:pt x="908067" y="43704"/>
                </a:cubicBezTo>
                <a:cubicBezTo>
                  <a:pt x="899842" y="49947"/>
                  <a:pt x="891319" y="51880"/>
                  <a:pt x="884084" y="49253"/>
                </a:cubicBezTo>
                <a:cubicBezTo>
                  <a:pt x="877742" y="46925"/>
                  <a:pt x="872787" y="41177"/>
                  <a:pt x="871201" y="34240"/>
                </a:cubicBezTo>
                <a:cubicBezTo>
                  <a:pt x="870062" y="29235"/>
                  <a:pt x="869665" y="15906"/>
                  <a:pt x="869665" y="0"/>
                </a:cubicBezTo>
                <a:lnTo>
                  <a:pt x="859755" y="0"/>
                </a:lnTo>
                <a:cubicBezTo>
                  <a:pt x="859755" y="16401"/>
                  <a:pt x="860251" y="30622"/>
                  <a:pt x="861539" y="36420"/>
                </a:cubicBezTo>
                <a:cubicBezTo>
                  <a:pt x="863868" y="46627"/>
                  <a:pt x="871201" y="55100"/>
                  <a:pt x="880665" y="58569"/>
                </a:cubicBezTo>
                <a:cubicBezTo>
                  <a:pt x="891220" y="62384"/>
                  <a:pt x="903062" y="59907"/>
                  <a:pt x="914013" y="51632"/>
                </a:cubicBezTo>
                <a:cubicBezTo>
                  <a:pt x="923874" y="44199"/>
                  <a:pt x="942257" y="40483"/>
                  <a:pt x="957122" y="48163"/>
                </a:cubicBezTo>
                <a:cubicBezTo>
                  <a:pt x="970451" y="55100"/>
                  <a:pt x="977091" y="69619"/>
                  <a:pt x="976398" y="90628"/>
                </a:cubicBezTo>
                <a:cubicBezTo>
                  <a:pt x="977091" y="111241"/>
                  <a:pt x="970451" y="125809"/>
                  <a:pt x="957122" y="132697"/>
                </a:cubicBezTo>
                <a:cubicBezTo>
                  <a:pt x="942257" y="140377"/>
                  <a:pt x="923874" y="136661"/>
                  <a:pt x="914013" y="129228"/>
                </a:cubicBezTo>
                <a:cubicBezTo>
                  <a:pt x="903062" y="120953"/>
                  <a:pt x="891220" y="118476"/>
                  <a:pt x="880665" y="122341"/>
                </a:cubicBezTo>
                <a:cubicBezTo>
                  <a:pt x="871201" y="125760"/>
                  <a:pt x="863868" y="134283"/>
                  <a:pt x="861539" y="144440"/>
                </a:cubicBezTo>
                <a:cubicBezTo>
                  <a:pt x="858269" y="158909"/>
                  <a:pt x="860350" y="225902"/>
                  <a:pt x="861142" y="248596"/>
                </a:cubicBezTo>
                <a:cubicBezTo>
                  <a:pt x="833047" y="248745"/>
                  <a:pt x="815506" y="249240"/>
                  <a:pt x="810303" y="250429"/>
                </a:cubicBezTo>
                <a:cubicBezTo>
                  <a:pt x="799898" y="252808"/>
                  <a:pt x="791276" y="260240"/>
                  <a:pt x="787758" y="269903"/>
                </a:cubicBezTo>
                <a:cubicBezTo>
                  <a:pt x="783843" y="280606"/>
                  <a:pt x="786370" y="292696"/>
                  <a:pt x="794794" y="303895"/>
                </a:cubicBezTo>
                <a:cubicBezTo>
                  <a:pt x="802425" y="313954"/>
                  <a:pt x="806240" y="332832"/>
                  <a:pt x="798362" y="347995"/>
                </a:cubicBezTo>
                <a:cubicBezTo>
                  <a:pt x="791276" y="361671"/>
                  <a:pt x="776312" y="368509"/>
                  <a:pt x="754906" y="367815"/>
                </a:cubicBezTo>
                <a:cubicBezTo>
                  <a:pt x="733748" y="368558"/>
                  <a:pt x="718833" y="361671"/>
                  <a:pt x="711747" y="347995"/>
                </a:cubicBezTo>
                <a:cubicBezTo>
                  <a:pt x="703868" y="332832"/>
                  <a:pt x="707733" y="313954"/>
                  <a:pt x="715315" y="303895"/>
                </a:cubicBezTo>
                <a:cubicBezTo>
                  <a:pt x="723788" y="292696"/>
                  <a:pt x="726265" y="280606"/>
                  <a:pt x="722351" y="269903"/>
                </a:cubicBezTo>
                <a:cubicBezTo>
                  <a:pt x="718833" y="260240"/>
                  <a:pt x="710211" y="252808"/>
                  <a:pt x="699855" y="250429"/>
                </a:cubicBezTo>
                <a:cubicBezTo>
                  <a:pt x="691431" y="248497"/>
                  <a:pt x="655061" y="248447"/>
                  <a:pt x="600506" y="248547"/>
                </a:cubicBezTo>
                <a:cubicBezTo>
                  <a:pt x="589703" y="248596"/>
                  <a:pt x="578505" y="248596"/>
                  <a:pt x="567753" y="248596"/>
                </a:cubicBezTo>
                <a:cubicBezTo>
                  <a:pt x="566662" y="218965"/>
                  <a:pt x="565126" y="158711"/>
                  <a:pt x="567901" y="146670"/>
                </a:cubicBezTo>
                <a:cubicBezTo>
                  <a:pt x="569487" y="139733"/>
                  <a:pt x="574442" y="133936"/>
                  <a:pt x="580784" y="131656"/>
                </a:cubicBezTo>
                <a:cubicBezTo>
                  <a:pt x="588019" y="128981"/>
                  <a:pt x="596541" y="130963"/>
                  <a:pt x="604767" y="137156"/>
                </a:cubicBezTo>
                <a:cubicBezTo>
                  <a:pt x="617006" y="146373"/>
                  <a:pt x="639948" y="151080"/>
                  <a:pt x="658331" y="141517"/>
                </a:cubicBezTo>
                <a:cubicBezTo>
                  <a:pt x="668043" y="136463"/>
                  <a:pt x="684098" y="123134"/>
                  <a:pt x="683008" y="90628"/>
                </a:cubicBezTo>
                <a:cubicBezTo>
                  <a:pt x="684098" y="57727"/>
                  <a:pt x="668043" y="44397"/>
                  <a:pt x="658331" y="39393"/>
                </a:cubicBezTo>
                <a:cubicBezTo>
                  <a:pt x="639948" y="29830"/>
                  <a:pt x="617006" y="34487"/>
                  <a:pt x="604767" y="43704"/>
                </a:cubicBezTo>
                <a:cubicBezTo>
                  <a:pt x="596541" y="49947"/>
                  <a:pt x="588019" y="51880"/>
                  <a:pt x="580784" y="49253"/>
                </a:cubicBezTo>
                <a:cubicBezTo>
                  <a:pt x="574442" y="46925"/>
                  <a:pt x="569487" y="41177"/>
                  <a:pt x="567901" y="34240"/>
                </a:cubicBezTo>
                <a:cubicBezTo>
                  <a:pt x="566761" y="29235"/>
                  <a:pt x="566365" y="15955"/>
                  <a:pt x="566365" y="0"/>
                </a:cubicBezTo>
                <a:lnTo>
                  <a:pt x="556455" y="0"/>
                </a:lnTo>
                <a:cubicBezTo>
                  <a:pt x="556504" y="16401"/>
                  <a:pt x="556950" y="30622"/>
                  <a:pt x="558239" y="36420"/>
                </a:cubicBezTo>
                <a:cubicBezTo>
                  <a:pt x="560568" y="46627"/>
                  <a:pt x="567901" y="55100"/>
                  <a:pt x="577365" y="58569"/>
                </a:cubicBezTo>
                <a:cubicBezTo>
                  <a:pt x="587920" y="62384"/>
                  <a:pt x="599762" y="59907"/>
                  <a:pt x="610713" y="51632"/>
                </a:cubicBezTo>
                <a:cubicBezTo>
                  <a:pt x="620524" y="44199"/>
                  <a:pt x="638957" y="40483"/>
                  <a:pt x="653773" y="48163"/>
                </a:cubicBezTo>
                <a:cubicBezTo>
                  <a:pt x="667102" y="55100"/>
                  <a:pt x="673791" y="69619"/>
                  <a:pt x="673097" y="90628"/>
                </a:cubicBezTo>
                <a:cubicBezTo>
                  <a:pt x="673791" y="111241"/>
                  <a:pt x="667102" y="125809"/>
                  <a:pt x="653773" y="132697"/>
                </a:cubicBezTo>
                <a:cubicBezTo>
                  <a:pt x="638957" y="140377"/>
                  <a:pt x="620524" y="136661"/>
                  <a:pt x="610713" y="129228"/>
                </a:cubicBezTo>
                <a:cubicBezTo>
                  <a:pt x="599762" y="120953"/>
                  <a:pt x="587920" y="118476"/>
                  <a:pt x="577365" y="122341"/>
                </a:cubicBezTo>
                <a:cubicBezTo>
                  <a:pt x="567901" y="125760"/>
                  <a:pt x="560568" y="134283"/>
                  <a:pt x="558239" y="144440"/>
                </a:cubicBezTo>
                <a:cubicBezTo>
                  <a:pt x="554919" y="158909"/>
                  <a:pt x="557050" y="225951"/>
                  <a:pt x="557842" y="248596"/>
                </a:cubicBezTo>
                <a:cubicBezTo>
                  <a:pt x="531184" y="248497"/>
                  <a:pt x="508688" y="248150"/>
                  <a:pt x="503436" y="246961"/>
                </a:cubicBezTo>
                <a:cubicBezTo>
                  <a:pt x="496300" y="245326"/>
                  <a:pt x="490404" y="240272"/>
                  <a:pt x="488025" y="233731"/>
                </a:cubicBezTo>
                <a:cubicBezTo>
                  <a:pt x="485300" y="226298"/>
                  <a:pt x="487332" y="217577"/>
                  <a:pt x="493674" y="209154"/>
                </a:cubicBezTo>
                <a:cubicBezTo>
                  <a:pt x="503089" y="196667"/>
                  <a:pt x="507846" y="173279"/>
                  <a:pt x="498134" y="154450"/>
                </a:cubicBezTo>
                <a:cubicBezTo>
                  <a:pt x="492980" y="144589"/>
                  <a:pt x="479354" y="128287"/>
                  <a:pt x="446205" y="129327"/>
                </a:cubicBezTo>
                <a:cubicBezTo>
                  <a:pt x="412609" y="128237"/>
                  <a:pt x="399032" y="144589"/>
                  <a:pt x="393928" y="154450"/>
                </a:cubicBezTo>
                <a:cubicBezTo>
                  <a:pt x="384167" y="173279"/>
                  <a:pt x="388924" y="196667"/>
                  <a:pt x="398388" y="209154"/>
                </a:cubicBezTo>
                <a:cubicBezTo>
                  <a:pt x="404731" y="217577"/>
                  <a:pt x="406713" y="226298"/>
                  <a:pt x="404037" y="233731"/>
                </a:cubicBezTo>
                <a:cubicBezTo>
                  <a:pt x="401658" y="240272"/>
                  <a:pt x="395712" y="245326"/>
                  <a:pt x="388577" y="246961"/>
                </a:cubicBezTo>
                <a:cubicBezTo>
                  <a:pt x="380649" y="248794"/>
                  <a:pt x="333278" y="248646"/>
                  <a:pt x="291507" y="248547"/>
                </a:cubicBezTo>
                <a:lnTo>
                  <a:pt x="264452" y="248547"/>
                </a:lnTo>
                <a:cubicBezTo>
                  <a:pt x="263362" y="218816"/>
                  <a:pt x="261826" y="158711"/>
                  <a:pt x="264601" y="146670"/>
                </a:cubicBezTo>
                <a:cubicBezTo>
                  <a:pt x="266187" y="139733"/>
                  <a:pt x="271092" y="133936"/>
                  <a:pt x="277484" y="131656"/>
                </a:cubicBezTo>
                <a:cubicBezTo>
                  <a:pt x="284719" y="128981"/>
                  <a:pt x="293241" y="130963"/>
                  <a:pt x="301417" y="137156"/>
                </a:cubicBezTo>
                <a:cubicBezTo>
                  <a:pt x="313656" y="146422"/>
                  <a:pt x="336648" y="151080"/>
                  <a:pt x="355031" y="141517"/>
                </a:cubicBezTo>
                <a:cubicBezTo>
                  <a:pt x="364743" y="136463"/>
                  <a:pt x="380798" y="123134"/>
                  <a:pt x="379707" y="90628"/>
                </a:cubicBezTo>
                <a:cubicBezTo>
                  <a:pt x="380798" y="57727"/>
                  <a:pt x="364743" y="44397"/>
                  <a:pt x="355031" y="39393"/>
                </a:cubicBezTo>
                <a:cubicBezTo>
                  <a:pt x="336648" y="29830"/>
                  <a:pt x="313656" y="34487"/>
                  <a:pt x="301417" y="43704"/>
                </a:cubicBezTo>
                <a:cubicBezTo>
                  <a:pt x="293241" y="49947"/>
                  <a:pt x="284719" y="51880"/>
                  <a:pt x="277484" y="49253"/>
                </a:cubicBezTo>
                <a:cubicBezTo>
                  <a:pt x="271092" y="46925"/>
                  <a:pt x="266187" y="41177"/>
                  <a:pt x="264601" y="34240"/>
                </a:cubicBezTo>
                <a:cubicBezTo>
                  <a:pt x="263461" y="29235"/>
                  <a:pt x="263065" y="15955"/>
                  <a:pt x="263065" y="0"/>
                </a:cubicBezTo>
                <a:lnTo>
                  <a:pt x="253155" y="0"/>
                </a:lnTo>
                <a:cubicBezTo>
                  <a:pt x="253155" y="16401"/>
                  <a:pt x="253650" y="30622"/>
                  <a:pt x="254939" y="36420"/>
                </a:cubicBezTo>
                <a:cubicBezTo>
                  <a:pt x="257267" y="46627"/>
                  <a:pt x="264601" y="55100"/>
                  <a:pt x="274065" y="58569"/>
                </a:cubicBezTo>
                <a:cubicBezTo>
                  <a:pt x="284570" y="62384"/>
                  <a:pt x="296413" y="59907"/>
                  <a:pt x="307413" y="51632"/>
                </a:cubicBezTo>
                <a:cubicBezTo>
                  <a:pt x="317224" y="44199"/>
                  <a:pt x="335657" y="40483"/>
                  <a:pt x="350472" y="48163"/>
                </a:cubicBezTo>
                <a:cubicBezTo>
                  <a:pt x="363802" y="55100"/>
                  <a:pt x="370491" y="69619"/>
                  <a:pt x="369797" y="90628"/>
                </a:cubicBezTo>
                <a:cubicBezTo>
                  <a:pt x="370491" y="111241"/>
                  <a:pt x="363802" y="125809"/>
                  <a:pt x="350472" y="132697"/>
                </a:cubicBezTo>
                <a:cubicBezTo>
                  <a:pt x="335657" y="140427"/>
                  <a:pt x="317224" y="136661"/>
                  <a:pt x="307413" y="129228"/>
                </a:cubicBezTo>
                <a:cubicBezTo>
                  <a:pt x="296413" y="120953"/>
                  <a:pt x="284570" y="118476"/>
                  <a:pt x="274065" y="122341"/>
                </a:cubicBezTo>
                <a:cubicBezTo>
                  <a:pt x="264601" y="125760"/>
                  <a:pt x="257267" y="134283"/>
                  <a:pt x="254939" y="144440"/>
                </a:cubicBezTo>
                <a:cubicBezTo>
                  <a:pt x="251619" y="158860"/>
                  <a:pt x="253700" y="225803"/>
                  <a:pt x="254542" y="248547"/>
                </a:cubicBezTo>
                <a:cubicBezTo>
                  <a:pt x="220699" y="248596"/>
                  <a:pt x="198550" y="248943"/>
                  <a:pt x="192207" y="250429"/>
                </a:cubicBezTo>
                <a:cubicBezTo>
                  <a:pt x="181802" y="252808"/>
                  <a:pt x="173180" y="260240"/>
                  <a:pt x="169662" y="269903"/>
                </a:cubicBezTo>
                <a:cubicBezTo>
                  <a:pt x="165747" y="280606"/>
                  <a:pt x="168274" y="292696"/>
                  <a:pt x="176698" y="303895"/>
                </a:cubicBezTo>
                <a:cubicBezTo>
                  <a:pt x="184329" y="313954"/>
                  <a:pt x="188144" y="332832"/>
                  <a:pt x="180266" y="347995"/>
                </a:cubicBezTo>
                <a:cubicBezTo>
                  <a:pt x="173180" y="361671"/>
                  <a:pt x="158265" y="368509"/>
                  <a:pt x="136810" y="367815"/>
                </a:cubicBezTo>
                <a:cubicBezTo>
                  <a:pt x="115701" y="368558"/>
                  <a:pt x="100786" y="361671"/>
                  <a:pt x="93700" y="347995"/>
                </a:cubicBezTo>
                <a:cubicBezTo>
                  <a:pt x="85822" y="332832"/>
                  <a:pt x="89637" y="313954"/>
                  <a:pt x="97219" y="303895"/>
                </a:cubicBezTo>
                <a:cubicBezTo>
                  <a:pt x="105692" y="292696"/>
                  <a:pt x="108169" y="280606"/>
                  <a:pt x="104304" y="269903"/>
                </a:cubicBezTo>
                <a:cubicBezTo>
                  <a:pt x="100786" y="260240"/>
                  <a:pt x="92115" y="252808"/>
                  <a:pt x="81759" y="250429"/>
                </a:cubicBezTo>
                <a:cubicBezTo>
                  <a:pt x="74277" y="248695"/>
                  <a:pt x="44744" y="248497"/>
                  <a:pt x="0" y="248497"/>
                </a:cubicBezTo>
                <a:lnTo>
                  <a:pt x="0" y="258407"/>
                </a:lnTo>
                <a:cubicBezTo>
                  <a:pt x="36568" y="258358"/>
                  <a:pt x="72691" y="258506"/>
                  <a:pt x="79529" y="260092"/>
                </a:cubicBezTo>
                <a:cubicBezTo>
                  <a:pt x="86664" y="261727"/>
                  <a:pt x="92610" y="266781"/>
                  <a:pt x="94989" y="273272"/>
                </a:cubicBezTo>
                <a:cubicBezTo>
                  <a:pt x="97665" y="280755"/>
                  <a:pt x="95682" y="289475"/>
                  <a:pt x="89340" y="297899"/>
                </a:cubicBezTo>
                <a:cubicBezTo>
                  <a:pt x="79876" y="310386"/>
                  <a:pt x="75119" y="333774"/>
                  <a:pt x="84880" y="352554"/>
                </a:cubicBezTo>
                <a:cubicBezTo>
                  <a:pt x="89984" y="362414"/>
                  <a:pt x="103611" y="378766"/>
                  <a:pt x="136810" y="377725"/>
                </a:cubicBezTo>
                <a:cubicBezTo>
                  <a:pt x="170355" y="378766"/>
                  <a:pt x="183932" y="362414"/>
                  <a:pt x="189086" y="352554"/>
                </a:cubicBezTo>
                <a:cubicBezTo>
                  <a:pt x="198798" y="333774"/>
                  <a:pt x="194041" y="310386"/>
                  <a:pt x="184626" y="297899"/>
                </a:cubicBezTo>
                <a:cubicBezTo>
                  <a:pt x="178284" y="289475"/>
                  <a:pt x="176252" y="280755"/>
                  <a:pt x="178977" y="273272"/>
                </a:cubicBezTo>
                <a:cubicBezTo>
                  <a:pt x="181356" y="266781"/>
                  <a:pt x="187252" y="261727"/>
                  <a:pt x="194388" y="260092"/>
                </a:cubicBezTo>
                <a:cubicBezTo>
                  <a:pt x="200036" y="258804"/>
                  <a:pt x="225456" y="258457"/>
                  <a:pt x="254641" y="258407"/>
                </a:cubicBezTo>
                <a:cubicBezTo>
                  <a:pt x="253898" y="278475"/>
                  <a:pt x="251520" y="349878"/>
                  <a:pt x="254939" y="364842"/>
                </a:cubicBezTo>
                <a:cubicBezTo>
                  <a:pt x="257267" y="375050"/>
                  <a:pt x="264601" y="383523"/>
                  <a:pt x="274065" y="386991"/>
                </a:cubicBezTo>
                <a:cubicBezTo>
                  <a:pt x="284570" y="390807"/>
                  <a:pt x="296413" y="388379"/>
                  <a:pt x="307413" y="380054"/>
                </a:cubicBezTo>
                <a:cubicBezTo>
                  <a:pt x="317224" y="372622"/>
                  <a:pt x="335657" y="368905"/>
                  <a:pt x="350472" y="376586"/>
                </a:cubicBezTo>
                <a:cubicBezTo>
                  <a:pt x="363802" y="383523"/>
                  <a:pt x="370491" y="398091"/>
                  <a:pt x="369797" y="419051"/>
                </a:cubicBezTo>
                <a:cubicBezTo>
                  <a:pt x="370491" y="439664"/>
                  <a:pt x="363802" y="454232"/>
                  <a:pt x="350472" y="461119"/>
                </a:cubicBezTo>
                <a:cubicBezTo>
                  <a:pt x="335657" y="468849"/>
                  <a:pt x="317224" y="465083"/>
                  <a:pt x="307413" y="457651"/>
                </a:cubicBezTo>
                <a:cubicBezTo>
                  <a:pt x="296413" y="449376"/>
                  <a:pt x="284570" y="446898"/>
                  <a:pt x="274065" y="450763"/>
                </a:cubicBezTo>
                <a:cubicBezTo>
                  <a:pt x="264601" y="454232"/>
                  <a:pt x="257267" y="462705"/>
                  <a:pt x="254939" y="472863"/>
                </a:cubicBezTo>
                <a:cubicBezTo>
                  <a:pt x="251619" y="487332"/>
                  <a:pt x="253700" y="554374"/>
                  <a:pt x="254542" y="577018"/>
                </a:cubicBezTo>
                <a:cubicBezTo>
                  <a:pt x="225406" y="576969"/>
                  <a:pt x="200036" y="576672"/>
                  <a:pt x="194388" y="575383"/>
                </a:cubicBezTo>
                <a:cubicBezTo>
                  <a:pt x="187252" y="573748"/>
                  <a:pt x="181356" y="568694"/>
                  <a:pt x="178977" y="562153"/>
                </a:cubicBezTo>
                <a:cubicBezTo>
                  <a:pt x="176252" y="554721"/>
                  <a:pt x="178284" y="546000"/>
                  <a:pt x="184626" y="537576"/>
                </a:cubicBezTo>
                <a:cubicBezTo>
                  <a:pt x="194041" y="525089"/>
                  <a:pt x="198798" y="501701"/>
                  <a:pt x="189086" y="482922"/>
                </a:cubicBezTo>
                <a:cubicBezTo>
                  <a:pt x="183932" y="473011"/>
                  <a:pt x="170355" y="456660"/>
                  <a:pt x="137156" y="457750"/>
                </a:cubicBezTo>
                <a:cubicBezTo>
                  <a:pt x="103561" y="456610"/>
                  <a:pt x="89984" y="473011"/>
                  <a:pt x="84880" y="482922"/>
                </a:cubicBezTo>
                <a:cubicBezTo>
                  <a:pt x="75119" y="501701"/>
                  <a:pt x="79876" y="525089"/>
                  <a:pt x="89340" y="537576"/>
                </a:cubicBezTo>
                <a:cubicBezTo>
                  <a:pt x="95682" y="546000"/>
                  <a:pt x="97665" y="554721"/>
                  <a:pt x="94989" y="562153"/>
                </a:cubicBezTo>
                <a:cubicBezTo>
                  <a:pt x="92610" y="568694"/>
                  <a:pt x="86664" y="573748"/>
                  <a:pt x="79529" y="575383"/>
                </a:cubicBezTo>
                <a:cubicBezTo>
                  <a:pt x="72691" y="576969"/>
                  <a:pt x="36568" y="577068"/>
                  <a:pt x="0" y="577018"/>
                </a:cubicBezTo>
                <a:lnTo>
                  <a:pt x="0" y="586929"/>
                </a:lnTo>
                <a:cubicBezTo>
                  <a:pt x="44744" y="586929"/>
                  <a:pt x="74277" y="586780"/>
                  <a:pt x="81759" y="585046"/>
                </a:cubicBezTo>
                <a:cubicBezTo>
                  <a:pt x="92115" y="582667"/>
                  <a:pt x="100786" y="575185"/>
                  <a:pt x="104304" y="565572"/>
                </a:cubicBezTo>
                <a:cubicBezTo>
                  <a:pt x="108169" y="554820"/>
                  <a:pt x="105692" y="542779"/>
                  <a:pt x="97219" y="531580"/>
                </a:cubicBezTo>
                <a:cubicBezTo>
                  <a:pt x="89637" y="521522"/>
                  <a:pt x="85822" y="502643"/>
                  <a:pt x="93700" y="487480"/>
                </a:cubicBezTo>
                <a:cubicBezTo>
                  <a:pt x="100786" y="473804"/>
                  <a:pt x="115701" y="466917"/>
                  <a:pt x="137156" y="467660"/>
                </a:cubicBezTo>
                <a:cubicBezTo>
                  <a:pt x="158216" y="466917"/>
                  <a:pt x="173180" y="473804"/>
                  <a:pt x="180266" y="487480"/>
                </a:cubicBezTo>
                <a:cubicBezTo>
                  <a:pt x="188144" y="502643"/>
                  <a:pt x="184329" y="521522"/>
                  <a:pt x="176698" y="531580"/>
                </a:cubicBezTo>
                <a:cubicBezTo>
                  <a:pt x="168274" y="542779"/>
                  <a:pt x="165747" y="554820"/>
                  <a:pt x="169662" y="565572"/>
                </a:cubicBezTo>
                <a:cubicBezTo>
                  <a:pt x="173180" y="575185"/>
                  <a:pt x="181802" y="582667"/>
                  <a:pt x="192207" y="585046"/>
                </a:cubicBezTo>
                <a:cubicBezTo>
                  <a:pt x="198550" y="586483"/>
                  <a:pt x="220749" y="586879"/>
                  <a:pt x="254592" y="586929"/>
                </a:cubicBezTo>
                <a:cubicBezTo>
                  <a:pt x="253848" y="607096"/>
                  <a:pt x="251520" y="678350"/>
                  <a:pt x="254939" y="693264"/>
                </a:cubicBezTo>
                <a:cubicBezTo>
                  <a:pt x="257267" y="703472"/>
                  <a:pt x="264601" y="711945"/>
                  <a:pt x="274065" y="715414"/>
                </a:cubicBezTo>
                <a:cubicBezTo>
                  <a:pt x="284570" y="719229"/>
                  <a:pt x="296413" y="716801"/>
                  <a:pt x="307413" y="708476"/>
                </a:cubicBezTo>
                <a:cubicBezTo>
                  <a:pt x="317224" y="701044"/>
                  <a:pt x="335657" y="697328"/>
                  <a:pt x="350472" y="705008"/>
                </a:cubicBezTo>
                <a:cubicBezTo>
                  <a:pt x="363802" y="711945"/>
                  <a:pt x="370491" y="726513"/>
                  <a:pt x="369797" y="747473"/>
                </a:cubicBezTo>
                <a:cubicBezTo>
                  <a:pt x="370491" y="768086"/>
                  <a:pt x="363802" y="782654"/>
                  <a:pt x="350472" y="789542"/>
                </a:cubicBezTo>
                <a:cubicBezTo>
                  <a:pt x="335657" y="797271"/>
                  <a:pt x="317224" y="793506"/>
                  <a:pt x="307413" y="786073"/>
                </a:cubicBezTo>
                <a:cubicBezTo>
                  <a:pt x="296413" y="777798"/>
                  <a:pt x="284570" y="775370"/>
                  <a:pt x="274065" y="779185"/>
                </a:cubicBezTo>
                <a:cubicBezTo>
                  <a:pt x="264601" y="782654"/>
                  <a:pt x="257267" y="791127"/>
                  <a:pt x="254939" y="801285"/>
                </a:cubicBezTo>
                <a:cubicBezTo>
                  <a:pt x="251619" y="815754"/>
                  <a:pt x="253700" y="882647"/>
                  <a:pt x="254542" y="905391"/>
                </a:cubicBezTo>
                <a:cubicBezTo>
                  <a:pt x="220699" y="905441"/>
                  <a:pt x="198550" y="905837"/>
                  <a:pt x="192207" y="907274"/>
                </a:cubicBezTo>
                <a:cubicBezTo>
                  <a:pt x="181802" y="909653"/>
                  <a:pt x="173180" y="917085"/>
                  <a:pt x="169662" y="926748"/>
                </a:cubicBezTo>
                <a:cubicBezTo>
                  <a:pt x="165747" y="937450"/>
                  <a:pt x="168274" y="949541"/>
                  <a:pt x="176698" y="960739"/>
                </a:cubicBezTo>
                <a:cubicBezTo>
                  <a:pt x="184329" y="970798"/>
                  <a:pt x="188144" y="989677"/>
                  <a:pt x="180266" y="1004839"/>
                </a:cubicBezTo>
                <a:cubicBezTo>
                  <a:pt x="173180" y="1018516"/>
                  <a:pt x="158265" y="1025403"/>
                  <a:pt x="136810" y="1024660"/>
                </a:cubicBezTo>
                <a:cubicBezTo>
                  <a:pt x="115701" y="1025403"/>
                  <a:pt x="100786" y="1018516"/>
                  <a:pt x="93700" y="1004839"/>
                </a:cubicBezTo>
                <a:cubicBezTo>
                  <a:pt x="85822" y="989677"/>
                  <a:pt x="89637" y="970798"/>
                  <a:pt x="97219" y="960739"/>
                </a:cubicBezTo>
                <a:cubicBezTo>
                  <a:pt x="105692" y="949541"/>
                  <a:pt x="108169" y="937450"/>
                  <a:pt x="104304" y="926748"/>
                </a:cubicBezTo>
                <a:cubicBezTo>
                  <a:pt x="100786" y="917085"/>
                  <a:pt x="92115" y="909653"/>
                  <a:pt x="81759" y="907274"/>
                </a:cubicBezTo>
                <a:cubicBezTo>
                  <a:pt x="74277" y="905540"/>
                  <a:pt x="44744" y="905342"/>
                  <a:pt x="0" y="905342"/>
                </a:cubicBezTo>
                <a:lnTo>
                  <a:pt x="0" y="915252"/>
                </a:lnTo>
                <a:cubicBezTo>
                  <a:pt x="36618" y="915252"/>
                  <a:pt x="72691" y="915351"/>
                  <a:pt x="79529" y="916936"/>
                </a:cubicBezTo>
                <a:cubicBezTo>
                  <a:pt x="86664" y="918572"/>
                  <a:pt x="92610" y="923626"/>
                  <a:pt x="94989" y="930167"/>
                </a:cubicBezTo>
                <a:cubicBezTo>
                  <a:pt x="97665" y="937599"/>
                  <a:pt x="95682" y="946320"/>
                  <a:pt x="89340" y="954744"/>
                </a:cubicBezTo>
                <a:cubicBezTo>
                  <a:pt x="79876" y="967230"/>
                  <a:pt x="75119" y="990618"/>
                  <a:pt x="84880" y="1009398"/>
                </a:cubicBezTo>
                <a:cubicBezTo>
                  <a:pt x="89984" y="1019308"/>
                  <a:pt x="103660" y="1035660"/>
                  <a:pt x="136810" y="1034570"/>
                </a:cubicBezTo>
                <a:cubicBezTo>
                  <a:pt x="170405" y="1035660"/>
                  <a:pt x="183932" y="1019308"/>
                  <a:pt x="189086" y="1009398"/>
                </a:cubicBezTo>
                <a:cubicBezTo>
                  <a:pt x="198798" y="990618"/>
                  <a:pt x="194041" y="967230"/>
                  <a:pt x="184626" y="954744"/>
                </a:cubicBezTo>
                <a:cubicBezTo>
                  <a:pt x="178284" y="946320"/>
                  <a:pt x="176252" y="937599"/>
                  <a:pt x="178977" y="930167"/>
                </a:cubicBezTo>
                <a:cubicBezTo>
                  <a:pt x="181356" y="923626"/>
                  <a:pt x="187252" y="918572"/>
                  <a:pt x="194388" y="916936"/>
                </a:cubicBezTo>
                <a:cubicBezTo>
                  <a:pt x="200036" y="915648"/>
                  <a:pt x="225456" y="915301"/>
                  <a:pt x="254641" y="915301"/>
                </a:cubicBezTo>
                <a:cubicBezTo>
                  <a:pt x="253898" y="935320"/>
                  <a:pt x="251520" y="1006722"/>
                  <a:pt x="254939" y="1021687"/>
                </a:cubicBezTo>
                <a:cubicBezTo>
                  <a:pt x="257267" y="1031894"/>
                  <a:pt x="264601" y="1040367"/>
                  <a:pt x="274065" y="1043836"/>
                </a:cubicBezTo>
                <a:cubicBezTo>
                  <a:pt x="284570" y="1047651"/>
                  <a:pt x="296413" y="1045223"/>
                  <a:pt x="307413" y="1036899"/>
                </a:cubicBezTo>
                <a:cubicBezTo>
                  <a:pt x="317224" y="1029466"/>
                  <a:pt x="335657" y="1025750"/>
                  <a:pt x="350472" y="1033430"/>
                </a:cubicBezTo>
                <a:cubicBezTo>
                  <a:pt x="363802" y="1040367"/>
                  <a:pt x="370491" y="1054935"/>
                  <a:pt x="369797" y="1075895"/>
                </a:cubicBezTo>
                <a:cubicBezTo>
                  <a:pt x="370491" y="1096508"/>
                  <a:pt x="363802" y="1111076"/>
                  <a:pt x="350472" y="1117964"/>
                </a:cubicBezTo>
                <a:cubicBezTo>
                  <a:pt x="335657" y="1125694"/>
                  <a:pt x="317224" y="1121928"/>
                  <a:pt x="307413" y="1114545"/>
                </a:cubicBezTo>
                <a:cubicBezTo>
                  <a:pt x="296413" y="1106220"/>
                  <a:pt x="284570" y="1103792"/>
                  <a:pt x="274065" y="1107608"/>
                </a:cubicBezTo>
                <a:cubicBezTo>
                  <a:pt x="264601" y="1111076"/>
                  <a:pt x="257267" y="1119549"/>
                  <a:pt x="254939" y="1129707"/>
                </a:cubicBezTo>
                <a:cubicBezTo>
                  <a:pt x="251619" y="1144176"/>
                  <a:pt x="253700" y="1211070"/>
                  <a:pt x="254542" y="1233813"/>
                </a:cubicBezTo>
                <a:cubicBezTo>
                  <a:pt x="220699" y="1233863"/>
                  <a:pt x="198550" y="1234259"/>
                  <a:pt x="192207" y="1235696"/>
                </a:cubicBezTo>
                <a:cubicBezTo>
                  <a:pt x="181802" y="1238075"/>
                  <a:pt x="173180" y="1245507"/>
                  <a:pt x="169662" y="1255170"/>
                </a:cubicBezTo>
                <a:cubicBezTo>
                  <a:pt x="165747" y="1265873"/>
                  <a:pt x="168274" y="1277963"/>
                  <a:pt x="176698" y="1289162"/>
                </a:cubicBezTo>
                <a:cubicBezTo>
                  <a:pt x="184329" y="1299221"/>
                  <a:pt x="188144" y="1318099"/>
                  <a:pt x="180266" y="1333262"/>
                </a:cubicBezTo>
                <a:cubicBezTo>
                  <a:pt x="173180" y="1346938"/>
                  <a:pt x="158265" y="1353825"/>
                  <a:pt x="136810" y="1353082"/>
                </a:cubicBezTo>
                <a:cubicBezTo>
                  <a:pt x="115651" y="1353776"/>
                  <a:pt x="100786" y="1346938"/>
                  <a:pt x="93700" y="1333262"/>
                </a:cubicBezTo>
                <a:cubicBezTo>
                  <a:pt x="85822" y="1318099"/>
                  <a:pt x="89637" y="1299221"/>
                  <a:pt x="97219" y="1289162"/>
                </a:cubicBezTo>
                <a:cubicBezTo>
                  <a:pt x="105692" y="1277963"/>
                  <a:pt x="108169" y="1265873"/>
                  <a:pt x="104304" y="1255170"/>
                </a:cubicBezTo>
                <a:cubicBezTo>
                  <a:pt x="100786" y="1245507"/>
                  <a:pt x="92115" y="1238075"/>
                  <a:pt x="81759" y="1235696"/>
                </a:cubicBezTo>
                <a:cubicBezTo>
                  <a:pt x="74277" y="1233962"/>
                  <a:pt x="44744" y="1233764"/>
                  <a:pt x="0" y="1233764"/>
                </a:cubicBezTo>
                <a:lnTo>
                  <a:pt x="0" y="1243674"/>
                </a:lnTo>
                <a:cubicBezTo>
                  <a:pt x="36568" y="1243625"/>
                  <a:pt x="72691" y="1243773"/>
                  <a:pt x="79529" y="1245359"/>
                </a:cubicBezTo>
                <a:cubicBezTo>
                  <a:pt x="86664" y="1246994"/>
                  <a:pt x="92610" y="1252048"/>
                  <a:pt x="94989" y="1258589"/>
                </a:cubicBezTo>
                <a:cubicBezTo>
                  <a:pt x="97665" y="1266021"/>
                  <a:pt x="95682" y="1274742"/>
                  <a:pt x="89340" y="1283166"/>
                </a:cubicBezTo>
                <a:cubicBezTo>
                  <a:pt x="79876" y="1295653"/>
                  <a:pt x="75119" y="1319041"/>
                  <a:pt x="84880" y="1337820"/>
                </a:cubicBezTo>
                <a:cubicBezTo>
                  <a:pt x="89984" y="1347731"/>
                  <a:pt x="103660" y="1364181"/>
                  <a:pt x="136810" y="1362992"/>
                </a:cubicBezTo>
                <a:cubicBezTo>
                  <a:pt x="170455" y="1364132"/>
                  <a:pt x="183932" y="1347731"/>
                  <a:pt x="189086" y="1337820"/>
                </a:cubicBezTo>
                <a:cubicBezTo>
                  <a:pt x="198798" y="1319041"/>
                  <a:pt x="194041" y="1295653"/>
                  <a:pt x="184626" y="1283166"/>
                </a:cubicBezTo>
                <a:cubicBezTo>
                  <a:pt x="178284" y="1274742"/>
                  <a:pt x="176252" y="1266021"/>
                  <a:pt x="178977" y="1258589"/>
                </a:cubicBezTo>
                <a:cubicBezTo>
                  <a:pt x="181356" y="1252048"/>
                  <a:pt x="187252" y="1246994"/>
                  <a:pt x="194388" y="1245359"/>
                </a:cubicBezTo>
                <a:cubicBezTo>
                  <a:pt x="200036" y="1244071"/>
                  <a:pt x="225456" y="1243724"/>
                  <a:pt x="254641" y="1243724"/>
                </a:cubicBezTo>
                <a:cubicBezTo>
                  <a:pt x="253898" y="1263742"/>
                  <a:pt x="251520" y="1335145"/>
                  <a:pt x="254939" y="1350109"/>
                </a:cubicBezTo>
                <a:cubicBezTo>
                  <a:pt x="257267" y="1360317"/>
                  <a:pt x="264601" y="1368790"/>
                  <a:pt x="274065" y="1372258"/>
                </a:cubicBezTo>
                <a:cubicBezTo>
                  <a:pt x="284570" y="1376074"/>
                  <a:pt x="296413" y="1373646"/>
                  <a:pt x="307413" y="1365321"/>
                </a:cubicBezTo>
                <a:cubicBezTo>
                  <a:pt x="317224" y="1357889"/>
                  <a:pt x="335657" y="1354172"/>
                  <a:pt x="350472" y="1361853"/>
                </a:cubicBezTo>
                <a:cubicBezTo>
                  <a:pt x="363802" y="1368790"/>
                  <a:pt x="370491" y="1383358"/>
                  <a:pt x="369797" y="1404318"/>
                </a:cubicBezTo>
                <a:cubicBezTo>
                  <a:pt x="370491" y="1424931"/>
                  <a:pt x="363802" y="1439499"/>
                  <a:pt x="350472" y="1446436"/>
                </a:cubicBezTo>
                <a:cubicBezTo>
                  <a:pt x="335657" y="1454116"/>
                  <a:pt x="317224" y="1450350"/>
                  <a:pt x="307413" y="1442967"/>
                </a:cubicBezTo>
                <a:cubicBezTo>
                  <a:pt x="296413" y="1434643"/>
                  <a:pt x="284570" y="1432215"/>
                  <a:pt x="274065" y="1436030"/>
                </a:cubicBezTo>
                <a:cubicBezTo>
                  <a:pt x="264601" y="1439499"/>
                  <a:pt x="257267" y="1447972"/>
                  <a:pt x="254939" y="1458130"/>
                </a:cubicBezTo>
                <a:cubicBezTo>
                  <a:pt x="251619" y="1472599"/>
                  <a:pt x="253700" y="1539641"/>
                  <a:pt x="254542" y="1562285"/>
                </a:cubicBezTo>
                <a:cubicBezTo>
                  <a:pt x="225406" y="1562285"/>
                  <a:pt x="200036" y="1561938"/>
                  <a:pt x="194388" y="1560650"/>
                </a:cubicBezTo>
                <a:cubicBezTo>
                  <a:pt x="187252" y="1559015"/>
                  <a:pt x="181356" y="1553961"/>
                  <a:pt x="178977" y="1547420"/>
                </a:cubicBezTo>
                <a:cubicBezTo>
                  <a:pt x="176252" y="1539988"/>
                  <a:pt x="178284" y="1531267"/>
                  <a:pt x="184626" y="1522843"/>
                </a:cubicBezTo>
                <a:cubicBezTo>
                  <a:pt x="194041" y="1510356"/>
                  <a:pt x="198798" y="1486968"/>
                  <a:pt x="189086" y="1468188"/>
                </a:cubicBezTo>
                <a:cubicBezTo>
                  <a:pt x="183932" y="1458278"/>
                  <a:pt x="170256" y="1441828"/>
                  <a:pt x="137156" y="1443017"/>
                </a:cubicBezTo>
                <a:cubicBezTo>
                  <a:pt x="103611" y="1441828"/>
                  <a:pt x="89984" y="1458278"/>
                  <a:pt x="84880" y="1468188"/>
                </a:cubicBezTo>
                <a:cubicBezTo>
                  <a:pt x="75119" y="1486968"/>
                  <a:pt x="79876" y="1510356"/>
                  <a:pt x="89340" y="1522843"/>
                </a:cubicBezTo>
                <a:cubicBezTo>
                  <a:pt x="95682" y="1531267"/>
                  <a:pt x="97665" y="1539988"/>
                  <a:pt x="94989" y="1547420"/>
                </a:cubicBezTo>
                <a:cubicBezTo>
                  <a:pt x="92610" y="1553961"/>
                  <a:pt x="86664" y="1559015"/>
                  <a:pt x="79529" y="1560650"/>
                </a:cubicBezTo>
                <a:cubicBezTo>
                  <a:pt x="72691" y="1562236"/>
                  <a:pt x="36568" y="1562384"/>
                  <a:pt x="0" y="1562335"/>
                </a:cubicBezTo>
                <a:lnTo>
                  <a:pt x="0" y="1572245"/>
                </a:lnTo>
                <a:cubicBezTo>
                  <a:pt x="44744" y="1572245"/>
                  <a:pt x="74277" y="1572047"/>
                  <a:pt x="81759" y="1570313"/>
                </a:cubicBezTo>
                <a:cubicBezTo>
                  <a:pt x="92115" y="1567934"/>
                  <a:pt x="100786" y="1560501"/>
                  <a:pt x="104304" y="1550839"/>
                </a:cubicBezTo>
                <a:cubicBezTo>
                  <a:pt x="108169" y="1540136"/>
                  <a:pt x="105692" y="1528046"/>
                  <a:pt x="97219" y="1516847"/>
                </a:cubicBezTo>
                <a:cubicBezTo>
                  <a:pt x="89637" y="1506788"/>
                  <a:pt x="85822" y="1487910"/>
                  <a:pt x="93700" y="1472747"/>
                </a:cubicBezTo>
                <a:cubicBezTo>
                  <a:pt x="100786" y="1459071"/>
                  <a:pt x="115651" y="1452332"/>
                  <a:pt x="137156" y="1452927"/>
                </a:cubicBezTo>
                <a:cubicBezTo>
                  <a:pt x="158216" y="1452233"/>
                  <a:pt x="173180" y="1459071"/>
                  <a:pt x="180266" y="1472747"/>
                </a:cubicBezTo>
                <a:cubicBezTo>
                  <a:pt x="188144" y="1487910"/>
                  <a:pt x="184329" y="1506788"/>
                  <a:pt x="176698" y="1516847"/>
                </a:cubicBezTo>
                <a:cubicBezTo>
                  <a:pt x="168274" y="1528046"/>
                  <a:pt x="165747" y="1540136"/>
                  <a:pt x="169662" y="1550839"/>
                </a:cubicBezTo>
                <a:cubicBezTo>
                  <a:pt x="173180" y="1560501"/>
                  <a:pt x="181802" y="1567934"/>
                  <a:pt x="192207" y="1570313"/>
                </a:cubicBezTo>
                <a:cubicBezTo>
                  <a:pt x="198550" y="1571750"/>
                  <a:pt x="220749" y="1572146"/>
                  <a:pt x="254592" y="1572196"/>
                </a:cubicBezTo>
                <a:cubicBezTo>
                  <a:pt x="253848" y="1592363"/>
                  <a:pt x="251520" y="1663617"/>
                  <a:pt x="254939" y="1678531"/>
                </a:cubicBezTo>
                <a:cubicBezTo>
                  <a:pt x="257267" y="1688739"/>
                  <a:pt x="264601" y="1697212"/>
                  <a:pt x="274065" y="1700681"/>
                </a:cubicBezTo>
                <a:cubicBezTo>
                  <a:pt x="284570" y="1704496"/>
                  <a:pt x="296413" y="1702068"/>
                  <a:pt x="307413" y="1693743"/>
                </a:cubicBezTo>
                <a:cubicBezTo>
                  <a:pt x="317224" y="1686311"/>
                  <a:pt x="335657" y="1682595"/>
                  <a:pt x="350472" y="1690275"/>
                </a:cubicBezTo>
                <a:cubicBezTo>
                  <a:pt x="363802" y="1697212"/>
                  <a:pt x="370491" y="1711780"/>
                  <a:pt x="369797" y="1732740"/>
                </a:cubicBezTo>
                <a:cubicBezTo>
                  <a:pt x="370491" y="1753353"/>
                  <a:pt x="363802" y="1767921"/>
                  <a:pt x="350472" y="1774858"/>
                </a:cubicBezTo>
                <a:cubicBezTo>
                  <a:pt x="335657" y="1782538"/>
                  <a:pt x="317224" y="1778773"/>
                  <a:pt x="307413" y="1771389"/>
                </a:cubicBezTo>
                <a:cubicBezTo>
                  <a:pt x="296413" y="1763065"/>
                  <a:pt x="284570" y="1760637"/>
                  <a:pt x="274065" y="1764452"/>
                </a:cubicBezTo>
                <a:cubicBezTo>
                  <a:pt x="264601" y="1767921"/>
                  <a:pt x="257267" y="1776394"/>
                  <a:pt x="254939" y="1786602"/>
                </a:cubicBezTo>
                <a:cubicBezTo>
                  <a:pt x="251619" y="1801021"/>
                  <a:pt x="253700" y="1867914"/>
                  <a:pt x="254542" y="1890658"/>
                </a:cubicBezTo>
                <a:cubicBezTo>
                  <a:pt x="220699" y="1890708"/>
                  <a:pt x="198550" y="1891104"/>
                  <a:pt x="192207" y="1892541"/>
                </a:cubicBezTo>
                <a:cubicBezTo>
                  <a:pt x="181802" y="1894920"/>
                  <a:pt x="173180" y="1902402"/>
                  <a:pt x="169662" y="1912014"/>
                </a:cubicBezTo>
                <a:cubicBezTo>
                  <a:pt x="165747" y="1922767"/>
                  <a:pt x="168274" y="1934808"/>
                  <a:pt x="176698" y="1946006"/>
                </a:cubicBezTo>
                <a:cubicBezTo>
                  <a:pt x="184329" y="1956065"/>
                  <a:pt x="188144" y="1974944"/>
                  <a:pt x="180266" y="1990106"/>
                </a:cubicBezTo>
                <a:cubicBezTo>
                  <a:pt x="173180" y="2003783"/>
                  <a:pt x="158315" y="2010521"/>
                  <a:pt x="136810" y="2009927"/>
                </a:cubicBezTo>
                <a:cubicBezTo>
                  <a:pt x="115701" y="2010620"/>
                  <a:pt x="100786" y="2003783"/>
                  <a:pt x="93700" y="1990106"/>
                </a:cubicBezTo>
                <a:cubicBezTo>
                  <a:pt x="85822" y="1974944"/>
                  <a:pt x="89637" y="1956065"/>
                  <a:pt x="97219" y="1946006"/>
                </a:cubicBezTo>
                <a:cubicBezTo>
                  <a:pt x="105692" y="1934808"/>
                  <a:pt x="108169" y="1922767"/>
                  <a:pt x="104304" y="1912014"/>
                </a:cubicBezTo>
                <a:cubicBezTo>
                  <a:pt x="100786" y="1902402"/>
                  <a:pt x="92115" y="1894920"/>
                  <a:pt x="81759" y="1892541"/>
                </a:cubicBezTo>
                <a:cubicBezTo>
                  <a:pt x="74277" y="1890807"/>
                  <a:pt x="44744" y="1890608"/>
                  <a:pt x="0" y="1890658"/>
                </a:cubicBezTo>
                <a:lnTo>
                  <a:pt x="0" y="1900568"/>
                </a:lnTo>
                <a:cubicBezTo>
                  <a:pt x="36568" y="1900469"/>
                  <a:pt x="72691" y="1900618"/>
                  <a:pt x="79529" y="1902203"/>
                </a:cubicBezTo>
                <a:cubicBezTo>
                  <a:pt x="86664" y="1903839"/>
                  <a:pt x="92610" y="1908893"/>
                  <a:pt x="94989" y="1915433"/>
                </a:cubicBezTo>
                <a:cubicBezTo>
                  <a:pt x="97665" y="1922866"/>
                  <a:pt x="95682" y="1931587"/>
                  <a:pt x="89340" y="1940011"/>
                </a:cubicBezTo>
                <a:cubicBezTo>
                  <a:pt x="79876" y="1952497"/>
                  <a:pt x="75119" y="1975885"/>
                  <a:pt x="84880" y="1994715"/>
                </a:cubicBezTo>
                <a:cubicBezTo>
                  <a:pt x="89984" y="2004575"/>
                  <a:pt x="103611" y="2020927"/>
                  <a:pt x="136810" y="2019837"/>
                </a:cubicBezTo>
                <a:cubicBezTo>
                  <a:pt x="170355" y="2021026"/>
                  <a:pt x="183932" y="2004575"/>
                  <a:pt x="189086" y="1994715"/>
                </a:cubicBezTo>
                <a:cubicBezTo>
                  <a:pt x="198798" y="1975885"/>
                  <a:pt x="194041" y="1952497"/>
                  <a:pt x="184626" y="1940011"/>
                </a:cubicBezTo>
                <a:cubicBezTo>
                  <a:pt x="178284" y="1931587"/>
                  <a:pt x="176252" y="1922866"/>
                  <a:pt x="178977" y="1915433"/>
                </a:cubicBezTo>
                <a:cubicBezTo>
                  <a:pt x="181356" y="1908893"/>
                  <a:pt x="187252" y="1903839"/>
                  <a:pt x="194388" y="1902203"/>
                </a:cubicBezTo>
                <a:cubicBezTo>
                  <a:pt x="200036" y="1900915"/>
                  <a:pt x="225456" y="1900618"/>
                  <a:pt x="254641" y="1900568"/>
                </a:cubicBezTo>
                <a:cubicBezTo>
                  <a:pt x="253898" y="1920587"/>
                  <a:pt x="251520" y="1991989"/>
                  <a:pt x="254939" y="2006954"/>
                </a:cubicBezTo>
                <a:cubicBezTo>
                  <a:pt x="257267" y="2017161"/>
                  <a:pt x="264601" y="2025634"/>
                  <a:pt x="274065" y="2029103"/>
                </a:cubicBezTo>
                <a:cubicBezTo>
                  <a:pt x="284570" y="2032918"/>
                  <a:pt x="296413" y="2030490"/>
                  <a:pt x="307413" y="2022166"/>
                </a:cubicBezTo>
                <a:cubicBezTo>
                  <a:pt x="317224" y="2014733"/>
                  <a:pt x="335657" y="2011017"/>
                  <a:pt x="350472" y="2018697"/>
                </a:cubicBezTo>
                <a:cubicBezTo>
                  <a:pt x="363802" y="2025634"/>
                  <a:pt x="370491" y="2040202"/>
                  <a:pt x="369797" y="2061162"/>
                </a:cubicBezTo>
                <a:cubicBezTo>
                  <a:pt x="370491" y="2081775"/>
                  <a:pt x="363802" y="2096343"/>
                  <a:pt x="350472" y="2103280"/>
                </a:cubicBezTo>
                <a:cubicBezTo>
                  <a:pt x="335657" y="2110961"/>
                  <a:pt x="317224" y="2107195"/>
                  <a:pt x="307413" y="2099812"/>
                </a:cubicBezTo>
                <a:cubicBezTo>
                  <a:pt x="296413" y="2091487"/>
                  <a:pt x="284570" y="2089059"/>
                  <a:pt x="274065" y="2092875"/>
                </a:cubicBezTo>
                <a:cubicBezTo>
                  <a:pt x="264601" y="2096343"/>
                  <a:pt x="257267" y="2104816"/>
                  <a:pt x="254939" y="2115024"/>
                </a:cubicBezTo>
                <a:cubicBezTo>
                  <a:pt x="251619" y="2129443"/>
                  <a:pt x="253700" y="2196337"/>
                  <a:pt x="254542" y="2219080"/>
                </a:cubicBezTo>
                <a:cubicBezTo>
                  <a:pt x="220699" y="2219130"/>
                  <a:pt x="198550" y="2219526"/>
                  <a:pt x="192207" y="2220963"/>
                </a:cubicBezTo>
                <a:cubicBezTo>
                  <a:pt x="181802" y="2223342"/>
                  <a:pt x="173180" y="2230824"/>
                  <a:pt x="169662" y="2240437"/>
                </a:cubicBezTo>
                <a:cubicBezTo>
                  <a:pt x="165747" y="2251189"/>
                  <a:pt x="168274" y="2263230"/>
                  <a:pt x="176698" y="2274429"/>
                </a:cubicBezTo>
                <a:cubicBezTo>
                  <a:pt x="184329" y="2284487"/>
                  <a:pt x="188144" y="2303366"/>
                  <a:pt x="180266" y="2318529"/>
                </a:cubicBezTo>
                <a:cubicBezTo>
                  <a:pt x="173180" y="2332205"/>
                  <a:pt x="158315" y="2338993"/>
                  <a:pt x="136810" y="2338349"/>
                </a:cubicBezTo>
                <a:cubicBezTo>
                  <a:pt x="115701" y="2339043"/>
                  <a:pt x="100786" y="2332205"/>
                  <a:pt x="93700" y="2318529"/>
                </a:cubicBezTo>
                <a:cubicBezTo>
                  <a:pt x="85822" y="2303366"/>
                  <a:pt x="89637" y="2284487"/>
                  <a:pt x="97219" y="2274429"/>
                </a:cubicBezTo>
                <a:cubicBezTo>
                  <a:pt x="105692" y="2263230"/>
                  <a:pt x="108169" y="2251189"/>
                  <a:pt x="104304" y="2240437"/>
                </a:cubicBezTo>
                <a:cubicBezTo>
                  <a:pt x="100786" y="2230824"/>
                  <a:pt x="92115" y="2223342"/>
                  <a:pt x="81759" y="2220963"/>
                </a:cubicBezTo>
                <a:cubicBezTo>
                  <a:pt x="74277" y="2219229"/>
                  <a:pt x="44744" y="2219031"/>
                  <a:pt x="0" y="2219080"/>
                </a:cubicBezTo>
                <a:lnTo>
                  <a:pt x="0" y="2228991"/>
                </a:lnTo>
                <a:cubicBezTo>
                  <a:pt x="36618" y="2228941"/>
                  <a:pt x="72691" y="2229040"/>
                  <a:pt x="79529" y="2230626"/>
                </a:cubicBezTo>
                <a:cubicBezTo>
                  <a:pt x="86664" y="2232261"/>
                  <a:pt x="92610" y="2237315"/>
                  <a:pt x="94989" y="2243856"/>
                </a:cubicBezTo>
                <a:cubicBezTo>
                  <a:pt x="97665" y="2251288"/>
                  <a:pt x="95682" y="2260009"/>
                  <a:pt x="89340" y="2268433"/>
                </a:cubicBezTo>
                <a:cubicBezTo>
                  <a:pt x="79876" y="2280920"/>
                  <a:pt x="75119" y="2304308"/>
                  <a:pt x="84880" y="2323137"/>
                </a:cubicBezTo>
                <a:cubicBezTo>
                  <a:pt x="89984" y="2332998"/>
                  <a:pt x="103611" y="2349448"/>
                  <a:pt x="136810" y="2348259"/>
                </a:cubicBezTo>
                <a:cubicBezTo>
                  <a:pt x="170355" y="2349399"/>
                  <a:pt x="183932" y="2332998"/>
                  <a:pt x="189086" y="2323137"/>
                </a:cubicBezTo>
                <a:cubicBezTo>
                  <a:pt x="198798" y="2304308"/>
                  <a:pt x="194041" y="2280920"/>
                  <a:pt x="184626" y="2268433"/>
                </a:cubicBezTo>
                <a:cubicBezTo>
                  <a:pt x="178284" y="2260009"/>
                  <a:pt x="176252" y="2251288"/>
                  <a:pt x="178977" y="2243856"/>
                </a:cubicBezTo>
                <a:cubicBezTo>
                  <a:pt x="181356" y="2237315"/>
                  <a:pt x="187252" y="2232261"/>
                  <a:pt x="194388" y="2230626"/>
                </a:cubicBezTo>
                <a:cubicBezTo>
                  <a:pt x="200036" y="2229337"/>
                  <a:pt x="225456" y="2229040"/>
                  <a:pt x="254641" y="2228991"/>
                </a:cubicBezTo>
                <a:cubicBezTo>
                  <a:pt x="253898" y="2249009"/>
                  <a:pt x="251520" y="2320461"/>
                  <a:pt x="254939" y="2335376"/>
                </a:cubicBezTo>
                <a:cubicBezTo>
                  <a:pt x="257267" y="2345583"/>
                  <a:pt x="264601" y="2354057"/>
                  <a:pt x="274065" y="2357525"/>
                </a:cubicBezTo>
                <a:cubicBezTo>
                  <a:pt x="284570" y="2361341"/>
                  <a:pt x="296413" y="2358913"/>
                  <a:pt x="307413" y="2350588"/>
                </a:cubicBezTo>
                <a:cubicBezTo>
                  <a:pt x="317224" y="2343205"/>
                  <a:pt x="335657" y="2339439"/>
                  <a:pt x="350472" y="2347120"/>
                </a:cubicBezTo>
                <a:cubicBezTo>
                  <a:pt x="363802" y="2354057"/>
                  <a:pt x="370491" y="2368625"/>
                  <a:pt x="369797" y="2389585"/>
                </a:cubicBezTo>
                <a:cubicBezTo>
                  <a:pt x="370491" y="2410198"/>
                  <a:pt x="363802" y="2424766"/>
                  <a:pt x="350472" y="2431703"/>
                </a:cubicBezTo>
                <a:cubicBezTo>
                  <a:pt x="335657" y="2439383"/>
                  <a:pt x="317224" y="2435617"/>
                  <a:pt x="307413" y="2428234"/>
                </a:cubicBezTo>
                <a:cubicBezTo>
                  <a:pt x="296413" y="2419910"/>
                  <a:pt x="284570" y="2417482"/>
                  <a:pt x="274065" y="2421297"/>
                </a:cubicBezTo>
                <a:cubicBezTo>
                  <a:pt x="264601" y="2424766"/>
                  <a:pt x="257267" y="2433239"/>
                  <a:pt x="254939" y="2443446"/>
                </a:cubicBezTo>
                <a:cubicBezTo>
                  <a:pt x="253650" y="2448946"/>
                  <a:pt x="253155" y="2462127"/>
                  <a:pt x="253105" y="2477537"/>
                </a:cubicBezTo>
                <a:lnTo>
                  <a:pt x="263015" y="2477537"/>
                </a:lnTo>
                <a:cubicBezTo>
                  <a:pt x="263065" y="2462622"/>
                  <a:pt x="263511" y="2450383"/>
                  <a:pt x="264601" y="2445626"/>
                </a:cubicBezTo>
                <a:cubicBezTo>
                  <a:pt x="266187" y="2438689"/>
                  <a:pt x="271092" y="2432941"/>
                  <a:pt x="277484" y="2430613"/>
                </a:cubicBezTo>
                <a:cubicBezTo>
                  <a:pt x="284719" y="2427986"/>
                  <a:pt x="293241" y="2429919"/>
                  <a:pt x="301417" y="2436113"/>
                </a:cubicBezTo>
                <a:cubicBezTo>
                  <a:pt x="313656" y="2445379"/>
                  <a:pt x="336648" y="2450037"/>
                  <a:pt x="355031" y="2440473"/>
                </a:cubicBezTo>
                <a:cubicBezTo>
                  <a:pt x="364743" y="2435469"/>
                  <a:pt x="380798" y="2422139"/>
                  <a:pt x="379707" y="2389585"/>
                </a:cubicBezTo>
                <a:cubicBezTo>
                  <a:pt x="380798" y="2356683"/>
                  <a:pt x="364743" y="2343354"/>
                  <a:pt x="355031" y="2338349"/>
                </a:cubicBezTo>
                <a:cubicBezTo>
                  <a:pt x="336648" y="2328786"/>
                  <a:pt x="313706" y="2333444"/>
                  <a:pt x="301417" y="2342710"/>
                </a:cubicBezTo>
                <a:cubicBezTo>
                  <a:pt x="293241" y="2348903"/>
                  <a:pt x="284719" y="2350836"/>
                  <a:pt x="277484" y="2348210"/>
                </a:cubicBezTo>
                <a:cubicBezTo>
                  <a:pt x="271092" y="2345881"/>
                  <a:pt x="266187" y="2340133"/>
                  <a:pt x="264601" y="2333196"/>
                </a:cubicBezTo>
                <a:cubicBezTo>
                  <a:pt x="261777" y="2320808"/>
                  <a:pt x="263461" y="2257730"/>
                  <a:pt x="264601" y="2228991"/>
                </a:cubicBezTo>
                <a:cubicBezTo>
                  <a:pt x="273570" y="2228991"/>
                  <a:pt x="282687" y="2228991"/>
                  <a:pt x="291557" y="2229040"/>
                </a:cubicBezTo>
                <a:cubicBezTo>
                  <a:pt x="346062" y="2229139"/>
                  <a:pt x="382433" y="2229090"/>
                  <a:pt x="390856" y="2227157"/>
                </a:cubicBezTo>
                <a:cubicBezTo>
                  <a:pt x="401212" y="2224779"/>
                  <a:pt x="409834" y="2217346"/>
                  <a:pt x="413352" y="2207684"/>
                </a:cubicBezTo>
                <a:cubicBezTo>
                  <a:pt x="417267" y="2196981"/>
                  <a:pt x="414789" y="2184890"/>
                  <a:pt x="406316" y="2173692"/>
                </a:cubicBezTo>
                <a:cubicBezTo>
                  <a:pt x="398735" y="2163633"/>
                  <a:pt x="394870" y="2144754"/>
                  <a:pt x="402748" y="2129592"/>
                </a:cubicBezTo>
                <a:cubicBezTo>
                  <a:pt x="409834" y="2115916"/>
                  <a:pt x="424749" y="2109078"/>
                  <a:pt x="446254" y="2109772"/>
                </a:cubicBezTo>
                <a:cubicBezTo>
                  <a:pt x="467313" y="2109078"/>
                  <a:pt x="482277" y="2115916"/>
                  <a:pt x="489363" y="2129592"/>
                </a:cubicBezTo>
                <a:cubicBezTo>
                  <a:pt x="497242" y="2144754"/>
                  <a:pt x="493426" y="2163633"/>
                  <a:pt x="485796" y="2173692"/>
                </a:cubicBezTo>
                <a:cubicBezTo>
                  <a:pt x="477372" y="2184890"/>
                  <a:pt x="474845" y="2196981"/>
                  <a:pt x="478759" y="2207684"/>
                </a:cubicBezTo>
                <a:cubicBezTo>
                  <a:pt x="482277" y="2217346"/>
                  <a:pt x="490899" y="2224779"/>
                  <a:pt x="501305" y="2227157"/>
                </a:cubicBezTo>
                <a:cubicBezTo>
                  <a:pt x="507400" y="2228594"/>
                  <a:pt x="528360" y="2228991"/>
                  <a:pt x="560270" y="2229040"/>
                </a:cubicBezTo>
                <a:cubicBezTo>
                  <a:pt x="561360" y="2257829"/>
                  <a:pt x="563045" y="2320808"/>
                  <a:pt x="560221" y="2333196"/>
                </a:cubicBezTo>
                <a:cubicBezTo>
                  <a:pt x="558635" y="2340133"/>
                  <a:pt x="553680" y="2345881"/>
                  <a:pt x="547338" y="2348210"/>
                </a:cubicBezTo>
                <a:cubicBezTo>
                  <a:pt x="540103" y="2350836"/>
                  <a:pt x="531580" y="2348903"/>
                  <a:pt x="523355" y="2342710"/>
                </a:cubicBezTo>
                <a:cubicBezTo>
                  <a:pt x="511116" y="2333444"/>
                  <a:pt x="488174" y="2328786"/>
                  <a:pt x="469741" y="2338349"/>
                </a:cubicBezTo>
                <a:cubicBezTo>
                  <a:pt x="460079" y="2343354"/>
                  <a:pt x="443975" y="2356683"/>
                  <a:pt x="445114" y="2389238"/>
                </a:cubicBezTo>
                <a:cubicBezTo>
                  <a:pt x="443975" y="2422139"/>
                  <a:pt x="460079" y="2435469"/>
                  <a:pt x="469741" y="2440473"/>
                </a:cubicBezTo>
                <a:cubicBezTo>
                  <a:pt x="488174" y="2450037"/>
                  <a:pt x="511116" y="2445379"/>
                  <a:pt x="523355" y="2436113"/>
                </a:cubicBezTo>
                <a:cubicBezTo>
                  <a:pt x="531580" y="2429919"/>
                  <a:pt x="540054" y="2427986"/>
                  <a:pt x="547338" y="2430613"/>
                </a:cubicBezTo>
                <a:cubicBezTo>
                  <a:pt x="553680" y="2432941"/>
                  <a:pt x="558635" y="2438689"/>
                  <a:pt x="560221" y="2445626"/>
                </a:cubicBezTo>
                <a:cubicBezTo>
                  <a:pt x="561311" y="2450433"/>
                  <a:pt x="561707" y="2462672"/>
                  <a:pt x="561757" y="2477537"/>
                </a:cubicBezTo>
                <a:lnTo>
                  <a:pt x="571667" y="2477537"/>
                </a:lnTo>
                <a:cubicBezTo>
                  <a:pt x="571617" y="2462077"/>
                  <a:pt x="571122" y="2448946"/>
                  <a:pt x="569883" y="2443446"/>
                </a:cubicBezTo>
                <a:cubicBezTo>
                  <a:pt x="567554" y="2433239"/>
                  <a:pt x="560221" y="2424766"/>
                  <a:pt x="550707" y="2421297"/>
                </a:cubicBezTo>
                <a:cubicBezTo>
                  <a:pt x="540202" y="2417432"/>
                  <a:pt x="528360" y="2419910"/>
                  <a:pt x="517359" y="2428234"/>
                </a:cubicBezTo>
                <a:cubicBezTo>
                  <a:pt x="507548" y="2435617"/>
                  <a:pt x="489115" y="2439383"/>
                  <a:pt x="474300" y="2431703"/>
                </a:cubicBezTo>
                <a:cubicBezTo>
                  <a:pt x="460971" y="2424766"/>
                  <a:pt x="454331" y="2410198"/>
                  <a:pt x="455025" y="2389238"/>
                </a:cubicBezTo>
                <a:cubicBezTo>
                  <a:pt x="454331" y="2368625"/>
                  <a:pt x="460971" y="2354057"/>
                  <a:pt x="474300" y="2347120"/>
                </a:cubicBezTo>
                <a:cubicBezTo>
                  <a:pt x="489115" y="2339439"/>
                  <a:pt x="507548" y="2343205"/>
                  <a:pt x="517359" y="2350588"/>
                </a:cubicBezTo>
                <a:cubicBezTo>
                  <a:pt x="528360" y="2358913"/>
                  <a:pt x="540202" y="2361390"/>
                  <a:pt x="550707" y="2357525"/>
                </a:cubicBezTo>
                <a:cubicBezTo>
                  <a:pt x="560221" y="2354057"/>
                  <a:pt x="567554" y="2345583"/>
                  <a:pt x="569883" y="2335376"/>
                </a:cubicBezTo>
                <a:cubicBezTo>
                  <a:pt x="573302" y="2320461"/>
                  <a:pt x="570924" y="2249207"/>
                  <a:pt x="570180" y="2229040"/>
                </a:cubicBezTo>
                <a:lnTo>
                  <a:pt x="600555" y="2229040"/>
                </a:lnTo>
                <a:cubicBezTo>
                  <a:pt x="642326" y="2228941"/>
                  <a:pt x="689746" y="2228792"/>
                  <a:pt x="697675" y="2230626"/>
                </a:cubicBezTo>
                <a:cubicBezTo>
                  <a:pt x="704810" y="2232261"/>
                  <a:pt x="710706" y="2237315"/>
                  <a:pt x="713085" y="2243856"/>
                </a:cubicBezTo>
                <a:cubicBezTo>
                  <a:pt x="715810" y="2251288"/>
                  <a:pt x="713828" y="2260009"/>
                  <a:pt x="707436" y="2268433"/>
                </a:cubicBezTo>
                <a:cubicBezTo>
                  <a:pt x="698021" y="2280920"/>
                  <a:pt x="693265" y="2304308"/>
                  <a:pt x="703026" y="2323137"/>
                </a:cubicBezTo>
                <a:cubicBezTo>
                  <a:pt x="708130" y="2332998"/>
                  <a:pt x="721707" y="2349448"/>
                  <a:pt x="754955" y="2348259"/>
                </a:cubicBezTo>
                <a:cubicBezTo>
                  <a:pt x="788501" y="2349399"/>
                  <a:pt x="802078" y="2332998"/>
                  <a:pt x="807182" y="2323137"/>
                </a:cubicBezTo>
                <a:cubicBezTo>
                  <a:pt x="816943" y="2304308"/>
                  <a:pt x="812186" y="2280920"/>
                  <a:pt x="802772" y="2268433"/>
                </a:cubicBezTo>
                <a:cubicBezTo>
                  <a:pt x="796380" y="2260009"/>
                  <a:pt x="794398" y="2251288"/>
                  <a:pt x="797123" y="2243856"/>
                </a:cubicBezTo>
                <a:cubicBezTo>
                  <a:pt x="799501" y="2237315"/>
                  <a:pt x="805398" y="2232261"/>
                  <a:pt x="812533" y="2230626"/>
                </a:cubicBezTo>
                <a:cubicBezTo>
                  <a:pt x="816993" y="2229585"/>
                  <a:pt x="836466" y="2229189"/>
                  <a:pt x="861291" y="2229040"/>
                </a:cubicBezTo>
                <a:cubicBezTo>
                  <a:pt x="860548" y="2249158"/>
                  <a:pt x="858169" y="2320461"/>
                  <a:pt x="861588" y="2335376"/>
                </a:cubicBezTo>
                <a:cubicBezTo>
                  <a:pt x="863917" y="2345583"/>
                  <a:pt x="871251" y="2354057"/>
                  <a:pt x="880715" y="2357525"/>
                </a:cubicBezTo>
                <a:cubicBezTo>
                  <a:pt x="891269" y="2361341"/>
                  <a:pt x="903112" y="2358913"/>
                  <a:pt x="914063" y="2350588"/>
                </a:cubicBezTo>
                <a:cubicBezTo>
                  <a:pt x="923923" y="2343205"/>
                  <a:pt x="942356" y="2339439"/>
                  <a:pt x="957172" y="2347120"/>
                </a:cubicBezTo>
                <a:cubicBezTo>
                  <a:pt x="970501" y="2354057"/>
                  <a:pt x="977141" y="2368625"/>
                  <a:pt x="976447" y="2389585"/>
                </a:cubicBezTo>
                <a:cubicBezTo>
                  <a:pt x="977141" y="2410198"/>
                  <a:pt x="970501" y="2424766"/>
                  <a:pt x="957172" y="2431703"/>
                </a:cubicBezTo>
                <a:cubicBezTo>
                  <a:pt x="942356" y="2439383"/>
                  <a:pt x="923923" y="2435617"/>
                  <a:pt x="914063" y="2428234"/>
                </a:cubicBezTo>
                <a:cubicBezTo>
                  <a:pt x="903112" y="2419910"/>
                  <a:pt x="891269" y="2417482"/>
                  <a:pt x="880715" y="2421297"/>
                </a:cubicBezTo>
                <a:cubicBezTo>
                  <a:pt x="871251" y="2424766"/>
                  <a:pt x="863917" y="2433239"/>
                  <a:pt x="861588" y="2443446"/>
                </a:cubicBezTo>
                <a:cubicBezTo>
                  <a:pt x="860350" y="2448946"/>
                  <a:pt x="859854" y="2462077"/>
                  <a:pt x="859805" y="2477537"/>
                </a:cubicBezTo>
                <a:lnTo>
                  <a:pt x="869715" y="2477537"/>
                </a:lnTo>
                <a:cubicBezTo>
                  <a:pt x="869715" y="2462622"/>
                  <a:pt x="870161" y="2450383"/>
                  <a:pt x="871251" y="2445626"/>
                </a:cubicBezTo>
                <a:cubicBezTo>
                  <a:pt x="872836" y="2438689"/>
                  <a:pt x="877792" y="2432941"/>
                  <a:pt x="884134" y="2430613"/>
                </a:cubicBezTo>
                <a:cubicBezTo>
                  <a:pt x="891368" y="2427986"/>
                  <a:pt x="899891" y="2429919"/>
                  <a:pt x="908117" y="2436113"/>
                </a:cubicBezTo>
                <a:cubicBezTo>
                  <a:pt x="920356" y="2445379"/>
                  <a:pt x="943298" y="2450037"/>
                  <a:pt x="961730" y="2440473"/>
                </a:cubicBezTo>
                <a:cubicBezTo>
                  <a:pt x="971393" y="2435469"/>
                  <a:pt x="987497" y="2422139"/>
                  <a:pt x="986357" y="2389585"/>
                </a:cubicBezTo>
                <a:cubicBezTo>
                  <a:pt x="987497" y="2356683"/>
                  <a:pt x="971393" y="2343354"/>
                  <a:pt x="961730" y="2338349"/>
                </a:cubicBezTo>
                <a:cubicBezTo>
                  <a:pt x="943298" y="2328786"/>
                  <a:pt x="920356" y="2333444"/>
                  <a:pt x="908117" y="2342710"/>
                </a:cubicBezTo>
                <a:cubicBezTo>
                  <a:pt x="899891" y="2348903"/>
                  <a:pt x="891368" y="2350836"/>
                  <a:pt x="884134" y="2348210"/>
                </a:cubicBezTo>
                <a:cubicBezTo>
                  <a:pt x="877792" y="2345881"/>
                  <a:pt x="872836" y="2340133"/>
                  <a:pt x="871251" y="2333196"/>
                </a:cubicBezTo>
                <a:cubicBezTo>
                  <a:pt x="868426" y="2320808"/>
                  <a:pt x="870111" y="2257780"/>
                  <a:pt x="871201" y="2228991"/>
                </a:cubicBezTo>
                <a:cubicBezTo>
                  <a:pt x="887999" y="2228941"/>
                  <a:pt x="906481" y="2228991"/>
                  <a:pt x="924121" y="2229040"/>
                </a:cubicBezTo>
                <a:cubicBezTo>
                  <a:pt x="989231" y="2229189"/>
                  <a:pt x="1029417" y="2229090"/>
                  <a:pt x="1037840" y="2227157"/>
                </a:cubicBezTo>
                <a:cubicBezTo>
                  <a:pt x="1048197" y="2224779"/>
                  <a:pt x="1056868" y="2217346"/>
                  <a:pt x="1060337" y="2207684"/>
                </a:cubicBezTo>
                <a:cubicBezTo>
                  <a:pt x="1064251" y="2196981"/>
                  <a:pt x="1061773" y="2184890"/>
                  <a:pt x="1053300" y="2173692"/>
                </a:cubicBezTo>
                <a:cubicBezTo>
                  <a:pt x="1045719" y="2163633"/>
                  <a:pt x="1041854" y="2144754"/>
                  <a:pt x="1049733" y="2129592"/>
                </a:cubicBezTo>
                <a:cubicBezTo>
                  <a:pt x="1056868" y="2115916"/>
                  <a:pt x="1071733" y="2109078"/>
                  <a:pt x="1093238" y="2109772"/>
                </a:cubicBezTo>
                <a:cubicBezTo>
                  <a:pt x="1114347" y="2109078"/>
                  <a:pt x="1129262" y="2115916"/>
                  <a:pt x="1136347" y="2129592"/>
                </a:cubicBezTo>
                <a:cubicBezTo>
                  <a:pt x="1144226" y="2144754"/>
                  <a:pt x="1140411" y="2163633"/>
                  <a:pt x="1132780" y="2173692"/>
                </a:cubicBezTo>
                <a:cubicBezTo>
                  <a:pt x="1124356" y="2184890"/>
                  <a:pt x="1121829" y="2196981"/>
                  <a:pt x="1125744" y="2207684"/>
                </a:cubicBezTo>
                <a:cubicBezTo>
                  <a:pt x="1129262" y="2217346"/>
                  <a:pt x="1137883" y="2224779"/>
                  <a:pt x="1148289" y="2227157"/>
                </a:cubicBezTo>
                <a:cubicBezTo>
                  <a:pt x="1153789" y="2228446"/>
                  <a:pt x="1175294" y="2229288"/>
                  <a:pt x="1203092" y="2229783"/>
                </a:cubicBezTo>
                <a:cubicBezTo>
                  <a:pt x="1204182" y="2258919"/>
                  <a:pt x="1205768" y="2320907"/>
                  <a:pt x="1202993" y="2333196"/>
                </a:cubicBezTo>
                <a:cubicBezTo>
                  <a:pt x="1201408" y="2340133"/>
                  <a:pt x="1196452" y="2345881"/>
                  <a:pt x="1190110" y="2348210"/>
                </a:cubicBezTo>
                <a:cubicBezTo>
                  <a:pt x="1182876" y="2350836"/>
                  <a:pt x="1174353" y="2348903"/>
                  <a:pt x="1166127" y="2342710"/>
                </a:cubicBezTo>
                <a:cubicBezTo>
                  <a:pt x="1153888" y="2333444"/>
                  <a:pt x="1130946" y="2328786"/>
                  <a:pt x="1112513" y="2338349"/>
                </a:cubicBezTo>
                <a:cubicBezTo>
                  <a:pt x="1102851" y="2343354"/>
                  <a:pt x="1086797" y="2356683"/>
                  <a:pt x="1087887" y="2389238"/>
                </a:cubicBezTo>
                <a:cubicBezTo>
                  <a:pt x="1086797" y="2422139"/>
                  <a:pt x="1102851" y="2435469"/>
                  <a:pt x="1112513" y="2440473"/>
                </a:cubicBezTo>
                <a:cubicBezTo>
                  <a:pt x="1130946" y="2450037"/>
                  <a:pt x="1153888" y="2445379"/>
                  <a:pt x="1166127" y="2436113"/>
                </a:cubicBezTo>
                <a:cubicBezTo>
                  <a:pt x="1174353" y="2429919"/>
                  <a:pt x="1182876" y="2427986"/>
                  <a:pt x="1190110" y="2430613"/>
                </a:cubicBezTo>
                <a:cubicBezTo>
                  <a:pt x="1196452" y="2432941"/>
                  <a:pt x="1201408" y="2438689"/>
                  <a:pt x="1202993" y="2445626"/>
                </a:cubicBezTo>
                <a:cubicBezTo>
                  <a:pt x="1204083" y="2450383"/>
                  <a:pt x="1204480" y="2462622"/>
                  <a:pt x="1204529" y="2477537"/>
                </a:cubicBezTo>
                <a:lnTo>
                  <a:pt x="1214439" y="2477537"/>
                </a:lnTo>
                <a:cubicBezTo>
                  <a:pt x="1214439" y="2462127"/>
                  <a:pt x="1213894" y="2448946"/>
                  <a:pt x="1212656" y="2443446"/>
                </a:cubicBezTo>
                <a:cubicBezTo>
                  <a:pt x="1210327" y="2433239"/>
                  <a:pt x="1202993" y="2424766"/>
                  <a:pt x="1193529" y="2421297"/>
                </a:cubicBezTo>
                <a:cubicBezTo>
                  <a:pt x="1182975" y="2417432"/>
                  <a:pt x="1171132" y="2419910"/>
                  <a:pt x="1160181" y="2428234"/>
                </a:cubicBezTo>
                <a:cubicBezTo>
                  <a:pt x="1150370" y="2435617"/>
                  <a:pt x="1131888" y="2439383"/>
                  <a:pt x="1117122" y="2431703"/>
                </a:cubicBezTo>
                <a:cubicBezTo>
                  <a:pt x="1103793" y="2424766"/>
                  <a:pt x="1097103" y="2410198"/>
                  <a:pt x="1097797" y="2389238"/>
                </a:cubicBezTo>
                <a:cubicBezTo>
                  <a:pt x="1097103" y="2368625"/>
                  <a:pt x="1103793" y="2354057"/>
                  <a:pt x="1117122" y="2347120"/>
                </a:cubicBezTo>
                <a:cubicBezTo>
                  <a:pt x="1131937" y="2339439"/>
                  <a:pt x="1150370" y="2343205"/>
                  <a:pt x="1160181" y="2350588"/>
                </a:cubicBezTo>
                <a:cubicBezTo>
                  <a:pt x="1171132" y="2358913"/>
                  <a:pt x="1182975" y="2361341"/>
                  <a:pt x="1193529" y="2357525"/>
                </a:cubicBezTo>
                <a:cubicBezTo>
                  <a:pt x="1202993" y="2354057"/>
                  <a:pt x="1210327" y="2345583"/>
                  <a:pt x="1212656" y="2335376"/>
                </a:cubicBezTo>
                <a:cubicBezTo>
                  <a:pt x="1216025" y="2320659"/>
                  <a:pt x="1213795" y="2251189"/>
                  <a:pt x="1213002" y="2229932"/>
                </a:cubicBezTo>
                <a:cubicBezTo>
                  <a:pt x="1276279" y="2230824"/>
                  <a:pt x="1363835" y="2229882"/>
                  <a:pt x="1375777" y="2227157"/>
                </a:cubicBezTo>
                <a:cubicBezTo>
                  <a:pt x="1386133" y="2224779"/>
                  <a:pt x="1394804" y="2217346"/>
                  <a:pt x="1398322" y="2207684"/>
                </a:cubicBezTo>
                <a:cubicBezTo>
                  <a:pt x="1402187" y="2196981"/>
                  <a:pt x="1399710" y="2184890"/>
                  <a:pt x="1391236" y="2173692"/>
                </a:cubicBezTo>
                <a:cubicBezTo>
                  <a:pt x="1383655" y="2163633"/>
                  <a:pt x="1379840" y="2144754"/>
                  <a:pt x="1387718" y="2129592"/>
                </a:cubicBezTo>
                <a:cubicBezTo>
                  <a:pt x="1394804" y="2115916"/>
                  <a:pt x="1409719" y="2109078"/>
                  <a:pt x="1431174" y="2109772"/>
                </a:cubicBezTo>
                <a:cubicBezTo>
                  <a:pt x="1452333" y="2109078"/>
                  <a:pt x="1467198" y="2115916"/>
                  <a:pt x="1474283" y="2129592"/>
                </a:cubicBezTo>
                <a:cubicBezTo>
                  <a:pt x="1482162" y="2144754"/>
                  <a:pt x="1478347" y="2163633"/>
                  <a:pt x="1470765" y="2173692"/>
                </a:cubicBezTo>
                <a:cubicBezTo>
                  <a:pt x="1462292" y="2184890"/>
                  <a:pt x="1459765" y="2196981"/>
                  <a:pt x="1463680" y="2207684"/>
                </a:cubicBezTo>
                <a:cubicBezTo>
                  <a:pt x="1467198" y="2217346"/>
                  <a:pt x="1475820" y="2224779"/>
                  <a:pt x="1486225" y="2227157"/>
                </a:cubicBezTo>
                <a:cubicBezTo>
                  <a:pt x="1494649" y="2229090"/>
                  <a:pt x="1534785" y="2229189"/>
                  <a:pt x="1599944" y="2229040"/>
                </a:cubicBezTo>
                <a:cubicBezTo>
                  <a:pt x="1606336" y="2228991"/>
                  <a:pt x="1612877" y="2228991"/>
                  <a:pt x="1619418" y="2228991"/>
                </a:cubicBezTo>
                <a:cubicBezTo>
                  <a:pt x="1620508" y="2257730"/>
                  <a:pt x="1622192" y="2320808"/>
                  <a:pt x="1619368" y="2333196"/>
                </a:cubicBezTo>
                <a:cubicBezTo>
                  <a:pt x="1617782" y="2340133"/>
                  <a:pt x="1612827" y="2345881"/>
                  <a:pt x="1606485" y="2348210"/>
                </a:cubicBezTo>
                <a:cubicBezTo>
                  <a:pt x="1599250" y="2350836"/>
                  <a:pt x="1590728" y="2348903"/>
                  <a:pt x="1582502" y="2342710"/>
                </a:cubicBezTo>
                <a:cubicBezTo>
                  <a:pt x="1570263" y="2333444"/>
                  <a:pt x="1547321" y="2328786"/>
                  <a:pt x="1528888" y="2338349"/>
                </a:cubicBezTo>
                <a:cubicBezTo>
                  <a:pt x="1519226" y="2343354"/>
                  <a:pt x="1503171" y="2356683"/>
                  <a:pt x="1504262" y="2389238"/>
                </a:cubicBezTo>
                <a:cubicBezTo>
                  <a:pt x="1503171" y="2422139"/>
                  <a:pt x="1519226" y="2435469"/>
                  <a:pt x="1528888" y="2440473"/>
                </a:cubicBezTo>
                <a:cubicBezTo>
                  <a:pt x="1547321" y="2450037"/>
                  <a:pt x="1570263" y="2445379"/>
                  <a:pt x="1582502" y="2436113"/>
                </a:cubicBezTo>
                <a:cubicBezTo>
                  <a:pt x="1590728" y="2429919"/>
                  <a:pt x="1599250" y="2427986"/>
                  <a:pt x="1606485" y="2430613"/>
                </a:cubicBezTo>
                <a:cubicBezTo>
                  <a:pt x="1612827" y="2432941"/>
                  <a:pt x="1617782" y="2438689"/>
                  <a:pt x="1619368" y="2445626"/>
                </a:cubicBezTo>
                <a:cubicBezTo>
                  <a:pt x="1620458" y="2450383"/>
                  <a:pt x="1620855" y="2462622"/>
                  <a:pt x="1620904" y="2477537"/>
                </a:cubicBezTo>
                <a:lnTo>
                  <a:pt x="1630814" y="2477537"/>
                </a:lnTo>
                <a:cubicBezTo>
                  <a:pt x="1630765" y="2462127"/>
                  <a:pt x="1630269" y="2448946"/>
                  <a:pt x="1629031" y="2443446"/>
                </a:cubicBezTo>
                <a:cubicBezTo>
                  <a:pt x="1626702" y="2433239"/>
                  <a:pt x="1619368" y="2424766"/>
                  <a:pt x="1609904" y="2421297"/>
                </a:cubicBezTo>
                <a:cubicBezTo>
                  <a:pt x="1599350" y="2417432"/>
                  <a:pt x="1587507" y="2419910"/>
                  <a:pt x="1576556" y="2428234"/>
                </a:cubicBezTo>
                <a:cubicBezTo>
                  <a:pt x="1566745" y="2435667"/>
                  <a:pt x="1548312" y="2439383"/>
                  <a:pt x="1533497" y="2431703"/>
                </a:cubicBezTo>
                <a:cubicBezTo>
                  <a:pt x="1520168" y="2424766"/>
                  <a:pt x="1513478" y="2410198"/>
                  <a:pt x="1514172" y="2389238"/>
                </a:cubicBezTo>
                <a:cubicBezTo>
                  <a:pt x="1513478" y="2368625"/>
                  <a:pt x="1520168" y="2354057"/>
                  <a:pt x="1533497" y="2347120"/>
                </a:cubicBezTo>
                <a:cubicBezTo>
                  <a:pt x="1548312" y="2339489"/>
                  <a:pt x="1566745" y="2343205"/>
                  <a:pt x="1576556" y="2350588"/>
                </a:cubicBezTo>
                <a:cubicBezTo>
                  <a:pt x="1587507" y="2358913"/>
                  <a:pt x="1599350" y="2361390"/>
                  <a:pt x="1609904" y="2357525"/>
                </a:cubicBezTo>
                <a:cubicBezTo>
                  <a:pt x="1619368" y="2354057"/>
                  <a:pt x="1626702" y="2345583"/>
                  <a:pt x="1629031" y="2335376"/>
                </a:cubicBezTo>
                <a:cubicBezTo>
                  <a:pt x="1632450" y="2320461"/>
                  <a:pt x="1630071" y="2249009"/>
                  <a:pt x="1629328" y="2228991"/>
                </a:cubicBezTo>
                <a:cubicBezTo>
                  <a:pt x="1668572" y="2228941"/>
                  <a:pt x="1705140" y="2229189"/>
                  <a:pt x="1711532" y="2230626"/>
                </a:cubicBezTo>
                <a:cubicBezTo>
                  <a:pt x="1718668" y="2232261"/>
                  <a:pt x="1724564" y="2237315"/>
                  <a:pt x="1726943" y="2243856"/>
                </a:cubicBezTo>
                <a:cubicBezTo>
                  <a:pt x="1729668" y="2251288"/>
                  <a:pt x="1727636" y="2260009"/>
                  <a:pt x="1721294" y="2268433"/>
                </a:cubicBezTo>
                <a:cubicBezTo>
                  <a:pt x="1711879" y="2280920"/>
                  <a:pt x="1707073" y="2304308"/>
                  <a:pt x="1716834" y="2323137"/>
                </a:cubicBezTo>
                <a:cubicBezTo>
                  <a:pt x="1721988" y="2332998"/>
                  <a:pt x="1735416" y="2349448"/>
                  <a:pt x="1768764" y="2348259"/>
                </a:cubicBezTo>
                <a:cubicBezTo>
                  <a:pt x="1802359" y="2349399"/>
                  <a:pt x="1815886" y="2332998"/>
                  <a:pt x="1821040" y="2323137"/>
                </a:cubicBezTo>
                <a:cubicBezTo>
                  <a:pt x="1830801" y="2304308"/>
                  <a:pt x="1826044" y="2280920"/>
                  <a:pt x="1816580" y="2268433"/>
                </a:cubicBezTo>
                <a:cubicBezTo>
                  <a:pt x="1810237" y="2260009"/>
                  <a:pt x="1808206" y="2251288"/>
                  <a:pt x="1810931" y="2243856"/>
                </a:cubicBezTo>
                <a:cubicBezTo>
                  <a:pt x="1813310" y="2237315"/>
                  <a:pt x="1819206" y="2232261"/>
                  <a:pt x="1826341" y="2230626"/>
                </a:cubicBezTo>
                <a:cubicBezTo>
                  <a:pt x="1833378" y="2229040"/>
                  <a:pt x="1876933" y="2228892"/>
                  <a:pt x="1920438" y="2228991"/>
                </a:cubicBezTo>
                <a:cubicBezTo>
                  <a:pt x="1919695" y="2249009"/>
                  <a:pt x="1917317" y="2320461"/>
                  <a:pt x="1920736" y="2335376"/>
                </a:cubicBezTo>
                <a:cubicBezTo>
                  <a:pt x="1923065" y="2345583"/>
                  <a:pt x="1930398" y="2354057"/>
                  <a:pt x="1939862" y="2357525"/>
                </a:cubicBezTo>
                <a:cubicBezTo>
                  <a:pt x="1950417" y="2361341"/>
                  <a:pt x="1962259" y="2358913"/>
                  <a:pt x="1973210" y="2350588"/>
                </a:cubicBezTo>
                <a:cubicBezTo>
                  <a:pt x="1983071" y="2343205"/>
                  <a:pt x="2001503" y="2339439"/>
                  <a:pt x="2016319" y="2347120"/>
                </a:cubicBezTo>
                <a:cubicBezTo>
                  <a:pt x="2029648" y="2354057"/>
                  <a:pt x="2036288" y="2368625"/>
                  <a:pt x="2035594" y="2389585"/>
                </a:cubicBezTo>
                <a:cubicBezTo>
                  <a:pt x="2036288" y="2410198"/>
                  <a:pt x="2029648" y="2424766"/>
                  <a:pt x="2016319" y="2431703"/>
                </a:cubicBezTo>
                <a:cubicBezTo>
                  <a:pt x="2001454" y="2439383"/>
                  <a:pt x="1983071" y="2435617"/>
                  <a:pt x="1973210" y="2428234"/>
                </a:cubicBezTo>
                <a:cubicBezTo>
                  <a:pt x="1962259" y="2419910"/>
                  <a:pt x="1950417" y="2417482"/>
                  <a:pt x="1939862" y="2421297"/>
                </a:cubicBezTo>
                <a:cubicBezTo>
                  <a:pt x="1930398" y="2424766"/>
                  <a:pt x="1923065" y="2433239"/>
                  <a:pt x="1920736" y="2443446"/>
                </a:cubicBezTo>
                <a:cubicBezTo>
                  <a:pt x="1919497" y="2448996"/>
                  <a:pt x="1919001" y="2462127"/>
                  <a:pt x="1918952" y="2477537"/>
                </a:cubicBezTo>
                <a:lnTo>
                  <a:pt x="1928862" y="2477537"/>
                </a:lnTo>
                <a:cubicBezTo>
                  <a:pt x="1928862" y="2462622"/>
                  <a:pt x="1929308" y="2450383"/>
                  <a:pt x="1930398" y="2445626"/>
                </a:cubicBezTo>
                <a:cubicBezTo>
                  <a:pt x="1931984" y="2438689"/>
                  <a:pt x="1936939" y="2432941"/>
                  <a:pt x="1943281" y="2430613"/>
                </a:cubicBezTo>
                <a:cubicBezTo>
                  <a:pt x="1950516" y="2427986"/>
                  <a:pt x="1959038" y="2429919"/>
                  <a:pt x="1967264" y="2436113"/>
                </a:cubicBezTo>
                <a:cubicBezTo>
                  <a:pt x="1979503" y="2445379"/>
                  <a:pt x="2002445" y="2450037"/>
                  <a:pt x="2020878" y="2440473"/>
                </a:cubicBezTo>
                <a:cubicBezTo>
                  <a:pt x="2030540" y="2435469"/>
                  <a:pt x="2046644" y="2422139"/>
                  <a:pt x="2045504" y="2389585"/>
                </a:cubicBezTo>
                <a:cubicBezTo>
                  <a:pt x="2046644" y="2356683"/>
                  <a:pt x="2030540" y="2343354"/>
                  <a:pt x="2020878" y="2338349"/>
                </a:cubicBezTo>
                <a:cubicBezTo>
                  <a:pt x="2002445" y="2328786"/>
                  <a:pt x="1979503" y="2333444"/>
                  <a:pt x="1967264" y="2342710"/>
                </a:cubicBezTo>
                <a:cubicBezTo>
                  <a:pt x="1959038" y="2348903"/>
                  <a:pt x="1950516" y="2350836"/>
                  <a:pt x="1943281" y="2348210"/>
                </a:cubicBezTo>
                <a:cubicBezTo>
                  <a:pt x="1936939" y="2345881"/>
                  <a:pt x="1931984" y="2340133"/>
                  <a:pt x="1930398" y="2333196"/>
                </a:cubicBezTo>
                <a:cubicBezTo>
                  <a:pt x="1927574" y="2320808"/>
                  <a:pt x="1929258" y="2257780"/>
                  <a:pt x="1930349" y="2228991"/>
                </a:cubicBezTo>
                <a:cubicBezTo>
                  <a:pt x="1932876" y="2228991"/>
                  <a:pt x="1935452" y="2229040"/>
                  <a:pt x="1937930" y="2229040"/>
                </a:cubicBezTo>
                <a:cubicBezTo>
                  <a:pt x="2003089" y="2229189"/>
                  <a:pt x="2043225" y="2229090"/>
                  <a:pt x="2051649" y="2227157"/>
                </a:cubicBezTo>
                <a:cubicBezTo>
                  <a:pt x="2062054" y="2224779"/>
                  <a:pt x="2070676" y="2217346"/>
                  <a:pt x="2074194" y="2207684"/>
                </a:cubicBezTo>
                <a:cubicBezTo>
                  <a:pt x="2078109" y="2196981"/>
                  <a:pt x="2075582" y="2184890"/>
                  <a:pt x="2067158" y="2173692"/>
                </a:cubicBezTo>
                <a:cubicBezTo>
                  <a:pt x="2059527" y="2163633"/>
                  <a:pt x="2055712" y="2144754"/>
                  <a:pt x="2063590" y="2129592"/>
                </a:cubicBezTo>
                <a:cubicBezTo>
                  <a:pt x="2070676" y="2115916"/>
                  <a:pt x="2085542" y="2109078"/>
                  <a:pt x="2107047" y="2109772"/>
                </a:cubicBezTo>
                <a:cubicBezTo>
                  <a:pt x="2128205" y="2109028"/>
                  <a:pt x="2143070" y="2115916"/>
                  <a:pt x="2150156" y="2129592"/>
                </a:cubicBezTo>
                <a:cubicBezTo>
                  <a:pt x="2158084" y="2144754"/>
                  <a:pt x="2154219" y="2163633"/>
                  <a:pt x="2146638" y="2173692"/>
                </a:cubicBezTo>
                <a:cubicBezTo>
                  <a:pt x="2138165" y="2184890"/>
                  <a:pt x="2135687" y="2196981"/>
                  <a:pt x="2139552" y="2207684"/>
                </a:cubicBezTo>
                <a:cubicBezTo>
                  <a:pt x="2143070" y="2217346"/>
                  <a:pt x="2151741" y="2224779"/>
                  <a:pt x="2162097" y="2227157"/>
                </a:cubicBezTo>
                <a:cubicBezTo>
                  <a:pt x="2170521" y="2229090"/>
                  <a:pt x="2210707" y="2229189"/>
                  <a:pt x="2275816" y="2229040"/>
                </a:cubicBezTo>
                <a:cubicBezTo>
                  <a:pt x="2276907" y="2229040"/>
                  <a:pt x="2277997" y="2229040"/>
                  <a:pt x="2279087" y="2228991"/>
                </a:cubicBezTo>
                <a:cubicBezTo>
                  <a:pt x="2280177" y="2257780"/>
                  <a:pt x="2281862" y="2320808"/>
                  <a:pt x="2279037" y="2333196"/>
                </a:cubicBezTo>
                <a:cubicBezTo>
                  <a:pt x="2277452" y="2340133"/>
                  <a:pt x="2272497" y="2345881"/>
                  <a:pt x="2266154" y="2348210"/>
                </a:cubicBezTo>
                <a:cubicBezTo>
                  <a:pt x="2258920" y="2350836"/>
                  <a:pt x="2250397" y="2348903"/>
                  <a:pt x="2242171" y="2342710"/>
                </a:cubicBezTo>
                <a:cubicBezTo>
                  <a:pt x="2229982" y="2333444"/>
                  <a:pt x="2207040" y="2328786"/>
                  <a:pt x="2188607" y="2338349"/>
                </a:cubicBezTo>
                <a:cubicBezTo>
                  <a:pt x="2178895" y="2343354"/>
                  <a:pt x="2162841" y="2356683"/>
                  <a:pt x="2163931" y="2389238"/>
                </a:cubicBezTo>
                <a:cubicBezTo>
                  <a:pt x="2162841" y="2422139"/>
                  <a:pt x="2178895" y="2435469"/>
                  <a:pt x="2188607" y="2440473"/>
                </a:cubicBezTo>
                <a:cubicBezTo>
                  <a:pt x="2207040" y="2450037"/>
                  <a:pt x="2229982" y="2445379"/>
                  <a:pt x="2242171" y="2436113"/>
                </a:cubicBezTo>
                <a:cubicBezTo>
                  <a:pt x="2250397" y="2429919"/>
                  <a:pt x="2258920" y="2427986"/>
                  <a:pt x="2266154" y="2430613"/>
                </a:cubicBezTo>
                <a:cubicBezTo>
                  <a:pt x="2272497" y="2432941"/>
                  <a:pt x="2277452" y="2438689"/>
                  <a:pt x="2279037" y="2445626"/>
                </a:cubicBezTo>
                <a:cubicBezTo>
                  <a:pt x="2280127" y="2450383"/>
                  <a:pt x="2280573" y="2462622"/>
                  <a:pt x="2280623" y="2477537"/>
                </a:cubicBezTo>
                <a:lnTo>
                  <a:pt x="2290483" y="2477537"/>
                </a:lnTo>
                <a:cubicBezTo>
                  <a:pt x="2290434" y="2462127"/>
                  <a:pt x="2289938" y="2448946"/>
                  <a:pt x="2288700" y="2443446"/>
                </a:cubicBezTo>
                <a:cubicBezTo>
                  <a:pt x="2286371" y="2433239"/>
                  <a:pt x="2279037" y="2424766"/>
                  <a:pt x="2269573" y="2421297"/>
                </a:cubicBezTo>
                <a:cubicBezTo>
                  <a:pt x="2259068" y="2417432"/>
                  <a:pt x="2247226" y="2419910"/>
                  <a:pt x="2236225" y="2428234"/>
                </a:cubicBezTo>
                <a:cubicBezTo>
                  <a:pt x="2226414" y="2435617"/>
                  <a:pt x="2207981" y="2439383"/>
                  <a:pt x="2193166" y="2431703"/>
                </a:cubicBezTo>
                <a:cubicBezTo>
                  <a:pt x="2179837" y="2424766"/>
                  <a:pt x="2173147" y="2410198"/>
                  <a:pt x="2173841" y="2389238"/>
                </a:cubicBezTo>
                <a:cubicBezTo>
                  <a:pt x="2173147" y="2368625"/>
                  <a:pt x="2179837" y="2354057"/>
                  <a:pt x="2193166" y="2347120"/>
                </a:cubicBezTo>
                <a:cubicBezTo>
                  <a:pt x="2207981" y="2339489"/>
                  <a:pt x="2226414" y="2343205"/>
                  <a:pt x="2236225" y="2350588"/>
                </a:cubicBezTo>
                <a:cubicBezTo>
                  <a:pt x="2247226" y="2358913"/>
                  <a:pt x="2259068" y="2361390"/>
                  <a:pt x="2269573" y="2357525"/>
                </a:cubicBezTo>
                <a:cubicBezTo>
                  <a:pt x="2279037" y="2354057"/>
                  <a:pt x="2286371" y="2345583"/>
                  <a:pt x="2288700" y="2335376"/>
                </a:cubicBezTo>
                <a:cubicBezTo>
                  <a:pt x="2292119" y="2320461"/>
                  <a:pt x="2289740" y="2249059"/>
                  <a:pt x="2288997" y="2228991"/>
                </a:cubicBezTo>
                <a:cubicBezTo>
                  <a:pt x="2333890" y="2228892"/>
                  <a:pt x="2380170" y="2228991"/>
                  <a:pt x="2387405" y="2230626"/>
                </a:cubicBezTo>
                <a:cubicBezTo>
                  <a:pt x="2394540" y="2232261"/>
                  <a:pt x="2400437" y="2237315"/>
                  <a:pt x="2402815" y="2243856"/>
                </a:cubicBezTo>
                <a:cubicBezTo>
                  <a:pt x="2405540" y="2251288"/>
                  <a:pt x="2403558" y="2260009"/>
                  <a:pt x="2397166" y="2268433"/>
                </a:cubicBezTo>
                <a:cubicBezTo>
                  <a:pt x="2387752" y="2280920"/>
                  <a:pt x="2382995" y="2304308"/>
                  <a:pt x="2392756" y="2323137"/>
                </a:cubicBezTo>
                <a:cubicBezTo>
                  <a:pt x="2397711" y="2332651"/>
                  <a:pt x="2410545" y="2348309"/>
                  <a:pt x="2441465" y="2348309"/>
                </a:cubicBezTo>
                <a:cubicBezTo>
                  <a:pt x="2442505" y="2348309"/>
                  <a:pt x="2443546" y="2348309"/>
                  <a:pt x="2444685" y="2348259"/>
                </a:cubicBezTo>
                <a:cubicBezTo>
                  <a:pt x="2459006" y="2348755"/>
                  <a:pt x="2469659" y="2346079"/>
                  <a:pt x="2477587" y="2342065"/>
                </a:cubicBezTo>
                <a:lnTo>
                  <a:pt x="2477587" y="2330520"/>
                </a:lnTo>
                <a:cubicBezTo>
                  <a:pt x="2469510" y="2336070"/>
                  <a:pt x="2458411" y="2338745"/>
                  <a:pt x="2444685" y="2338349"/>
                </a:cubicBezTo>
                <a:cubicBezTo>
                  <a:pt x="2423527" y="2339043"/>
                  <a:pt x="2408612" y="2332205"/>
                  <a:pt x="2401527" y="2318529"/>
                </a:cubicBezTo>
                <a:cubicBezTo>
                  <a:pt x="2393648" y="2303366"/>
                  <a:pt x="2397464" y="2284487"/>
                  <a:pt x="2405094" y="2274429"/>
                </a:cubicBezTo>
                <a:cubicBezTo>
                  <a:pt x="2413518" y="2263230"/>
                  <a:pt x="2416045" y="2251189"/>
                  <a:pt x="2412130" y="2240437"/>
                </a:cubicBezTo>
                <a:cubicBezTo>
                  <a:pt x="2408612" y="2230824"/>
                  <a:pt x="2399991" y="2223342"/>
                  <a:pt x="2389585" y="2220963"/>
                </a:cubicBezTo>
                <a:cubicBezTo>
                  <a:pt x="2381657" y="2219130"/>
                  <a:pt x="2345485" y="2218981"/>
                  <a:pt x="2286767" y="2219080"/>
                </a:cubicBezTo>
                <a:cubicBezTo>
                  <a:pt x="2285677" y="2189400"/>
                  <a:pt x="2284141" y="2129245"/>
                  <a:pt x="2286916" y="2117204"/>
                </a:cubicBezTo>
                <a:cubicBezTo>
                  <a:pt x="2288501" y="2110267"/>
                  <a:pt x="2293407" y="2104519"/>
                  <a:pt x="2299749" y="2102190"/>
                </a:cubicBezTo>
                <a:cubicBezTo>
                  <a:pt x="2307033" y="2099564"/>
                  <a:pt x="2315556" y="2101496"/>
                  <a:pt x="2323732" y="2107690"/>
                </a:cubicBezTo>
                <a:cubicBezTo>
                  <a:pt x="2335971" y="2116956"/>
                  <a:pt x="2358913" y="2121614"/>
                  <a:pt x="2377346" y="2112051"/>
                </a:cubicBezTo>
                <a:cubicBezTo>
                  <a:pt x="2387008" y="2107046"/>
                  <a:pt x="2403112" y="2093717"/>
                  <a:pt x="2401973" y="2061162"/>
                </a:cubicBezTo>
                <a:cubicBezTo>
                  <a:pt x="2403112" y="2028260"/>
                  <a:pt x="2387008" y="2014931"/>
                  <a:pt x="2377346" y="2009927"/>
                </a:cubicBezTo>
                <a:cubicBezTo>
                  <a:pt x="2358913" y="2000363"/>
                  <a:pt x="2335971" y="2005021"/>
                  <a:pt x="2323732" y="2014287"/>
                </a:cubicBezTo>
                <a:cubicBezTo>
                  <a:pt x="2315556" y="2020481"/>
                  <a:pt x="2307033" y="2022413"/>
                  <a:pt x="2299749" y="2019787"/>
                </a:cubicBezTo>
                <a:cubicBezTo>
                  <a:pt x="2293407" y="2017458"/>
                  <a:pt x="2288501" y="2011711"/>
                  <a:pt x="2286916" y="2004773"/>
                </a:cubicBezTo>
                <a:cubicBezTo>
                  <a:pt x="2284042" y="1992386"/>
                  <a:pt x="2285727" y="1929407"/>
                  <a:pt x="2286817" y="1900618"/>
                </a:cubicBezTo>
                <a:cubicBezTo>
                  <a:pt x="2345534" y="1900717"/>
                  <a:pt x="2381657" y="1900568"/>
                  <a:pt x="2389585" y="1898735"/>
                </a:cubicBezTo>
                <a:cubicBezTo>
                  <a:pt x="2399991" y="1896356"/>
                  <a:pt x="2408612" y="1888924"/>
                  <a:pt x="2412130" y="1879261"/>
                </a:cubicBezTo>
                <a:cubicBezTo>
                  <a:pt x="2416045" y="1868558"/>
                  <a:pt x="2413518" y="1856468"/>
                  <a:pt x="2405094" y="1845270"/>
                </a:cubicBezTo>
                <a:cubicBezTo>
                  <a:pt x="2397464" y="1835211"/>
                  <a:pt x="2393648" y="1816332"/>
                  <a:pt x="2401527" y="1801169"/>
                </a:cubicBezTo>
                <a:cubicBezTo>
                  <a:pt x="2408612" y="1787493"/>
                  <a:pt x="2423626" y="1780755"/>
                  <a:pt x="2444983" y="1781349"/>
                </a:cubicBezTo>
                <a:cubicBezTo>
                  <a:pt x="2458609" y="1781002"/>
                  <a:pt x="2469609" y="1783628"/>
                  <a:pt x="2477587" y="1789178"/>
                </a:cubicBezTo>
                <a:lnTo>
                  <a:pt x="2477587" y="1777633"/>
                </a:lnTo>
                <a:cubicBezTo>
                  <a:pt x="2469709" y="1773619"/>
                  <a:pt x="2459154" y="1770943"/>
                  <a:pt x="2444983" y="1771439"/>
                </a:cubicBezTo>
                <a:cubicBezTo>
                  <a:pt x="2411437" y="1770250"/>
                  <a:pt x="2397860" y="1786750"/>
                  <a:pt x="2392756" y="1796611"/>
                </a:cubicBezTo>
                <a:cubicBezTo>
                  <a:pt x="2382995" y="1815390"/>
                  <a:pt x="2387752" y="1838778"/>
                  <a:pt x="2397166" y="1851265"/>
                </a:cubicBezTo>
                <a:cubicBezTo>
                  <a:pt x="2403558" y="1859689"/>
                  <a:pt x="2405540" y="1868410"/>
                  <a:pt x="2402815" y="1875892"/>
                </a:cubicBezTo>
                <a:cubicBezTo>
                  <a:pt x="2400437" y="1882383"/>
                  <a:pt x="2394540" y="1887437"/>
                  <a:pt x="2387405" y="1889072"/>
                </a:cubicBezTo>
                <a:cubicBezTo>
                  <a:pt x="2380022" y="1890757"/>
                  <a:pt x="2332304" y="1890807"/>
                  <a:pt x="2286767" y="1890708"/>
                </a:cubicBezTo>
                <a:cubicBezTo>
                  <a:pt x="2285677" y="1861027"/>
                  <a:pt x="2284141" y="1800872"/>
                  <a:pt x="2286916" y="1788782"/>
                </a:cubicBezTo>
                <a:cubicBezTo>
                  <a:pt x="2288501" y="1781845"/>
                  <a:pt x="2293407" y="1776097"/>
                  <a:pt x="2299749" y="1773768"/>
                </a:cubicBezTo>
                <a:cubicBezTo>
                  <a:pt x="2307033" y="1771142"/>
                  <a:pt x="2315556" y="1773074"/>
                  <a:pt x="2323732" y="1779268"/>
                </a:cubicBezTo>
                <a:cubicBezTo>
                  <a:pt x="2335971" y="1788534"/>
                  <a:pt x="2358913" y="1793192"/>
                  <a:pt x="2377346" y="1783628"/>
                </a:cubicBezTo>
                <a:cubicBezTo>
                  <a:pt x="2387008" y="1778624"/>
                  <a:pt x="2403112" y="1765295"/>
                  <a:pt x="2401973" y="1732740"/>
                </a:cubicBezTo>
                <a:cubicBezTo>
                  <a:pt x="2403112" y="1699838"/>
                  <a:pt x="2387008" y="1686509"/>
                  <a:pt x="2377346" y="1681504"/>
                </a:cubicBezTo>
                <a:cubicBezTo>
                  <a:pt x="2358913" y="1671941"/>
                  <a:pt x="2335971" y="1676599"/>
                  <a:pt x="2323732" y="1685865"/>
                </a:cubicBezTo>
                <a:cubicBezTo>
                  <a:pt x="2315556" y="1692059"/>
                  <a:pt x="2307033" y="1693991"/>
                  <a:pt x="2299749" y="1691365"/>
                </a:cubicBezTo>
                <a:cubicBezTo>
                  <a:pt x="2293407" y="1689036"/>
                  <a:pt x="2288501" y="1683288"/>
                  <a:pt x="2286916" y="1676351"/>
                </a:cubicBezTo>
                <a:cubicBezTo>
                  <a:pt x="2284091" y="1664162"/>
                  <a:pt x="2285677" y="1602719"/>
                  <a:pt x="2286767" y="1573385"/>
                </a:cubicBezTo>
                <a:cubicBezTo>
                  <a:pt x="2335277" y="1573286"/>
                  <a:pt x="2381211" y="1572245"/>
                  <a:pt x="2389585" y="1570313"/>
                </a:cubicBezTo>
                <a:cubicBezTo>
                  <a:pt x="2399991" y="1567934"/>
                  <a:pt x="2408612" y="1560501"/>
                  <a:pt x="2412130" y="1550839"/>
                </a:cubicBezTo>
                <a:cubicBezTo>
                  <a:pt x="2416045" y="1540136"/>
                  <a:pt x="2413518" y="1528046"/>
                  <a:pt x="2405094" y="1516847"/>
                </a:cubicBezTo>
                <a:cubicBezTo>
                  <a:pt x="2397464" y="1506788"/>
                  <a:pt x="2393648" y="1487910"/>
                  <a:pt x="2401527" y="1472747"/>
                </a:cubicBezTo>
                <a:cubicBezTo>
                  <a:pt x="2408612" y="1459071"/>
                  <a:pt x="2423626" y="1452332"/>
                  <a:pt x="2444983" y="1452927"/>
                </a:cubicBezTo>
                <a:cubicBezTo>
                  <a:pt x="2458609" y="1452531"/>
                  <a:pt x="2469609" y="1455206"/>
                  <a:pt x="2477587" y="1460756"/>
                </a:cubicBezTo>
                <a:lnTo>
                  <a:pt x="2477587" y="1449211"/>
                </a:lnTo>
                <a:cubicBezTo>
                  <a:pt x="2469709" y="1445197"/>
                  <a:pt x="2459154" y="1442521"/>
                  <a:pt x="2444983" y="1443017"/>
                </a:cubicBezTo>
                <a:cubicBezTo>
                  <a:pt x="2411437" y="1441877"/>
                  <a:pt x="2397860" y="1458278"/>
                  <a:pt x="2392756" y="1468188"/>
                </a:cubicBezTo>
                <a:cubicBezTo>
                  <a:pt x="2382995" y="1486968"/>
                  <a:pt x="2387752" y="1510356"/>
                  <a:pt x="2397166" y="1522843"/>
                </a:cubicBezTo>
                <a:cubicBezTo>
                  <a:pt x="2403558" y="1531267"/>
                  <a:pt x="2405540" y="1539988"/>
                  <a:pt x="2402815" y="1547420"/>
                </a:cubicBezTo>
                <a:cubicBezTo>
                  <a:pt x="2400437" y="1553961"/>
                  <a:pt x="2394540" y="1559015"/>
                  <a:pt x="2387405" y="1560650"/>
                </a:cubicBezTo>
                <a:cubicBezTo>
                  <a:pt x="2379774" y="1562384"/>
                  <a:pt x="2335971" y="1563376"/>
                  <a:pt x="2289046" y="1563524"/>
                </a:cubicBezTo>
                <a:cubicBezTo>
                  <a:pt x="2289839" y="1542168"/>
                  <a:pt x="2292069" y="1472846"/>
                  <a:pt x="2288700" y="1458130"/>
                </a:cubicBezTo>
                <a:cubicBezTo>
                  <a:pt x="2286371" y="1447972"/>
                  <a:pt x="2279037" y="1439499"/>
                  <a:pt x="2269573" y="1436030"/>
                </a:cubicBezTo>
                <a:cubicBezTo>
                  <a:pt x="2259019" y="1432215"/>
                  <a:pt x="2247176" y="1434643"/>
                  <a:pt x="2236225" y="1442967"/>
                </a:cubicBezTo>
                <a:cubicBezTo>
                  <a:pt x="2226414" y="1450350"/>
                  <a:pt x="2207981" y="1454116"/>
                  <a:pt x="2193166" y="1446436"/>
                </a:cubicBezTo>
                <a:cubicBezTo>
                  <a:pt x="2179837" y="1439499"/>
                  <a:pt x="2173147" y="1424931"/>
                  <a:pt x="2173841" y="1403971"/>
                </a:cubicBezTo>
                <a:cubicBezTo>
                  <a:pt x="2173147" y="1383358"/>
                  <a:pt x="2179837" y="1368790"/>
                  <a:pt x="2193166" y="1361853"/>
                </a:cubicBezTo>
                <a:cubicBezTo>
                  <a:pt x="2207981" y="1354172"/>
                  <a:pt x="2226414" y="1357938"/>
                  <a:pt x="2236225" y="1365321"/>
                </a:cubicBezTo>
                <a:cubicBezTo>
                  <a:pt x="2247226" y="1373596"/>
                  <a:pt x="2259019" y="1376074"/>
                  <a:pt x="2269573" y="1372258"/>
                </a:cubicBezTo>
                <a:cubicBezTo>
                  <a:pt x="2279037" y="1368790"/>
                  <a:pt x="2286371" y="1360317"/>
                  <a:pt x="2288700" y="1350109"/>
                </a:cubicBezTo>
                <a:cubicBezTo>
                  <a:pt x="2292119" y="1335145"/>
                  <a:pt x="2289740" y="1263792"/>
                  <a:pt x="2288997" y="1243724"/>
                </a:cubicBezTo>
                <a:cubicBezTo>
                  <a:pt x="2333890" y="1243625"/>
                  <a:pt x="2380170" y="1243674"/>
                  <a:pt x="2387405" y="1245359"/>
                </a:cubicBezTo>
                <a:cubicBezTo>
                  <a:pt x="2394540" y="1246994"/>
                  <a:pt x="2400437" y="1252048"/>
                  <a:pt x="2402815" y="1258589"/>
                </a:cubicBezTo>
                <a:cubicBezTo>
                  <a:pt x="2405540" y="1266021"/>
                  <a:pt x="2403558" y="1274742"/>
                  <a:pt x="2397166" y="1283166"/>
                </a:cubicBezTo>
                <a:cubicBezTo>
                  <a:pt x="2387752" y="1295653"/>
                  <a:pt x="2382995" y="1319041"/>
                  <a:pt x="2392756" y="1337820"/>
                </a:cubicBezTo>
                <a:cubicBezTo>
                  <a:pt x="2397860" y="1347731"/>
                  <a:pt x="2411288" y="1364132"/>
                  <a:pt x="2444685" y="1362992"/>
                </a:cubicBezTo>
                <a:cubicBezTo>
                  <a:pt x="2458956" y="1363488"/>
                  <a:pt x="2469659" y="1360762"/>
                  <a:pt x="2477587" y="1356699"/>
                </a:cubicBezTo>
                <a:lnTo>
                  <a:pt x="2477587" y="1345253"/>
                </a:lnTo>
                <a:cubicBezTo>
                  <a:pt x="2469560" y="1350852"/>
                  <a:pt x="2458460" y="1353478"/>
                  <a:pt x="2444685" y="1353082"/>
                </a:cubicBezTo>
                <a:cubicBezTo>
                  <a:pt x="2423478" y="1353776"/>
                  <a:pt x="2408612" y="1346938"/>
                  <a:pt x="2401527" y="1333262"/>
                </a:cubicBezTo>
                <a:cubicBezTo>
                  <a:pt x="2393648" y="1318099"/>
                  <a:pt x="2397464" y="1299221"/>
                  <a:pt x="2405094" y="1289162"/>
                </a:cubicBezTo>
                <a:cubicBezTo>
                  <a:pt x="2413518" y="1277963"/>
                  <a:pt x="2416045" y="1265873"/>
                  <a:pt x="2412130" y="1255170"/>
                </a:cubicBezTo>
                <a:cubicBezTo>
                  <a:pt x="2408612" y="1245507"/>
                  <a:pt x="2399991" y="1238075"/>
                  <a:pt x="2389585" y="1235696"/>
                </a:cubicBezTo>
                <a:cubicBezTo>
                  <a:pt x="2381657" y="1233863"/>
                  <a:pt x="2345485" y="1233714"/>
                  <a:pt x="2286767" y="1233813"/>
                </a:cubicBezTo>
                <a:cubicBezTo>
                  <a:pt x="2285677" y="1204133"/>
                  <a:pt x="2284141" y="1143978"/>
                  <a:pt x="2286916" y="1131937"/>
                </a:cubicBezTo>
                <a:cubicBezTo>
                  <a:pt x="2288501" y="1125000"/>
                  <a:pt x="2293407" y="1119252"/>
                  <a:pt x="2299749" y="1116923"/>
                </a:cubicBezTo>
                <a:cubicBezTo>
                  <a:pt x="2307033" y="1114297"/>
                  <a:pt x="2315556" y="1116230"/>
                  <a:pt x="2323732" y="1122423"/>
                </a:cubicBezTo>
                <a:cubicBezTo>
                  <a:pt x="2335971" y="1131689"/>
                  <a:pt x="2358913" y="1136347"/>
                  <a:pt x="2377346" y="1126784"/>
                </a:cubicBezTo>
                <a:cubicBezTo>
                  <a:pt x="2387008" y="1121779"/>
                  <a:pt x="2403112" y="1108401"/>
                  <a:pt x="2401973" y="1075895"/>
                </a:cubicBezTo>
                <a:cubicBezTo>
                  <a:pt x="2403112" y="1042994"/>
                  <a:pt x="2387008" y="1029664"/>
                  <a:pt x="2377346" y="1024660"/>
                </a:cubicBezTo>
                <a:cubicBezTo>
                  <a:pt x="2358913" y="1015096"/>
                  <a:pt x="2335971" y="1019754"/>
                  <a:pt x="2323732" y="1029020"/>
                </a:cubicBezTo>
                <a:cubicBezTo>
                  <a:pt x="2315556" y="1035214"/>
                  <a:pt x="2306984" y="1037147"/>
                  <a:pt x="2299749" y="1034520"/>
                </a:cubicBezTo>
                <a:cubicBezTo>
                  <a:pt x="2293407" y="1032191"/>
                  <a:pt x="2288501" y="1026444"/>
                  <a:pt x="2286916" y="1019507"/>
                </a:cubicBezTo>
                <a:cubicBezTo>
                  <a:pt x="2284042" y="1007119"/>
                  <a:pt x="2285727" y="944140"/>
                  <a:pt x="2286817" y="915351"/>
                </a:cubicBezTo>
                <a:cubicBezTo>
                  <a:pt x="2345485" y="915450"/>
                  <a:pt x="2381657" y="915301"/>
                  <a:pt x="2389585" y="913468"/>
                </a:cubicBezTo>
                <a:cubicBezTo>
                  <a:pt x="2399991" y="911089"/>
                  <a:pt x="2408612" y="903657"/>
                  <a:pt x="2412130" y="893994"/>
                </a:cubicBezTo>
                <a:cubicBezTo>
                  <a:pt x="2416045" y="883291"/>
                  <a:pt x="2413518" y="871201"/>
                  <a:pt x="2405094" y="860003"/>
                </a:cubicBezTo>
                <a:cubicBezTo>
                  <a:pt x="2397464" y="849944"/>
                  <a:pt x="2393648" y="831065"/>
                  <a:pt x="2401527" y="815903"/>
                </a:cubicBezTo>
                <a:cubicBezTo>
                  <a:pt x="2408612" y="802226"/>
                  <a:pt x="2423527" y="795389"/>
                  <a:pt x="2444983" y="796082"/>
                </a:cubicBezTo>
                <a:cubicBezTo>
                  <a:pt x="2458560" y="795686"/>
                  <a:pt x="2469560" y="798312"/>
                  <a:pt x="2477587" y="803862"/>
                </a:cubicBezTo>
                <a:lnTo>
                  <a:pt x="2477587" y="792415"/>
                </a:lnTo>
                <a:cubicBezTo>
                  <a:pt x="2469709" y="788402"/>
                  <a:pt x="2459105" y="785726"/>
                  <a:pt x="2444983" y="786172"/>
                </a:cubicBezTo>
                <a:cubicBezTo>
                  <a:pt x="2411586" y="785082"/>
                  <a:pt x="2397860" y="801434"/>
                  <a:pt x="2392756" y="811344"/>
                </a:cubicBezTo>
                <a:cubicBezTo>
                  <a:pt x="2382995" y="830124"/>
                  <a:pt x="2387752" y="853512"/>
                  <a:pt x="2397166" y="865998"/>
                </a:cubicBezTo>
                <a:cubicBezTo>
                  <a:pt x="2403558" y="874422"/>
                  <a:pt x="2405540" y="883143"/>
                  <a:pt x="2402815" y="890575"/>
                </a:cubicBezTo>
                <a:cubicBezTo>
                  <a:pt x="2400437" y="897116"/>
                  <a:pt x="2394540" y="902170"/>
                  <a:pt x="2387405" y="903805"/>
                </a:cubicBezTo>
                <a:cubicBezTo>
                  <a:pt x="2380022" y="905490"/>
                  <a:pt x="2332304" y="905540"/>
                  <a:pt x="2286767" y="905441"/>
                </a:cubicBezTo>
                <a:cubicBezTo>
                  <a:pt x="2285677" y="875760"/>
                  <a:pt x="2284141" y="815556"/>
                  <a:pt x="2286916" y="803515"/>
                </a:cubicBezTo>
                <a:cubicBezTo>
                  <a:pt x="2288501" y="796578"/>
                  <a:pt x="2293407" y="790830"/>
                  <a:pt x="2299749" y="788501"/>
                </a:cubicBezTo>
                <a:cubicBezTo>
                  <a:pt x="2307033" y="785875"/>
                  <a:pt x="2315556" y="787807"/>
                  <a:pt x="2323732" y="794001"/>
                </a:cubicBezTo>
                <a:cubicBezTo>
                  <a:pt x="2335971" y="803267"/>
                  <a:pt x="2358913" y="807925"/>
                  <a:pt x="2377346" y="798362"/>
                </a:cubicBezTo>
                <a:cubicBezTo>
                  <a:pt x="2387008" y="793357"/>
                  <a:pt x="2403112" y="779978"/>
                  <a:pt x="2401973" y="747473"/>
                </a:cubicBezTo>
                <a:cubicBezTo>
                  <a:pt x="2403112" y="714571"/>
                  <a:pt x="2387008" y="701242"/>
                  <a:pt x="2377346" y="696237"/>
                </a:cubicBezTo>
                <a:cubicBezTo>
                  <a:pt x="2358913" y="686674"/>
                  <a:pt x="2335971" y="691332"/>
                  <a:pt x="2323732" y="700598"/>
                </a:cubicBezTo>
                <a:cubicBezTo>
                  <a:pt x="2315556" y="706792"/>
                  <a:pt x="2307033" y="708724"/>
                  <a:pt x="2299749" y="706098"/>
                </a:cubicBezTo>
                <a:cubicBezTo>
                  <a:pt x="2293407" y="703769"/>
                  <a:pt x="2288501" y="698021"/>
                  <a:pt x="2286916" y="691084"/>
                </a:cubicBezTo>
                <a:cubicBezTo>
                  <a:pt x="2284091" y="678845"/>
                  <a:pt x="2285677" y="617402"/>
                  <a:pt x="2286767" y="588118"/>
                </a:cubicBezTo>
                <a:cubicBezTo>
                  <a:pt x="2335277" y="588019"/>
                  <a:pt x="2381211" y="586978"/>
                  <a:pt x="2389585" y="585046"/>
                </a:cubicBezTo>
                <a:cubicBezTo>
                  <a:pt x="2399991" y="582667"/>
                  <a:pt x="2408612" y="575185"/>
                  <a:pt x="2412130" y="565572"/>
                </a:cubicBezTo>
                <a:cubicBezTo>
                  <a:pt x="2416045" y="554869"/>
                  <a:pt x="2413518" y="542779"/>
                  <a:pt x="2405094" y="531580"/>
                </a:cubicBezTo>
                <a:cubicBezTo>
                  <a:pt x="2397464" y="521522"/>
                  <a:pt x="2393648" y="502643"/>
                  <a:pt x="2401527" y="487480"/>
                </a:cubicBezTo>
                <a:cubicBezTo>
                  <a:pt x="2408612" y="473804"/>
                  <a:pt x="2423527" y="466966"/>
                  <a:pt x="2444983" y="467660"/>
                </a:cubicBezTo>
                <a:cubicBezTo>
                  <a:pt x="2458560" y="467214"/>
                  <a:pt x="2469609" y="469890"/>
                  <a:pt x="2477587" y="475489"/>
                </a:cubicBezTo>
                <a:lnTo>
                  <a:pt x="2477587" y="463993"/>
                </a:lnTo>
                <a:cubicBezTo>
                  <a:pt x="2469709" y="459980"/>
                  <a:pt x="2459105" y="457304"/>
                  <a:pt x="2444983" y="457750"/>
                </a:cubicBezTo>
                <a:cubicBezTo>
                  <a:pt x="2411586" y="456610"/>
                  <a:pt x="2397860" y="473011"/>
                  <a:pt x="2392756" y="482922"/>
                </a:cubicBezTo>
                <a:cubicBezTo>
                  <a:pt x="2382995" y="501701"/>
                  <a:pt x="2387752" y="525089"/>
                  <a:pt x="2397166" y="537576"/>
                </a:cubicBezTo>
                <a:cubicBezTo>
                  <a:pt x="2403558" y="546000"/>
                  <a:pt x="2405540" y="554721"/>
                  <a:pt x="2402815" y="562153"/>
                </a:cubicBezTo>
                <a:cubicBezTo>
                  <a:pt x="2400437" y="568694"/>
                  <a:pt x="2394540" y="573748"/>
                  <a:pt x="2387405" y="575383"/>
                </a:cubicBezTo>
                <a:cubicBezTo>
                  <a:pt x="2379774" y="577118"/>
                  <a:pt x="2335971" y="578059"/>
                  <a:pt x="2289046" y="578208"/>
                </a:cubicBezTo>
                <a:cubicBezTo>
                  <a:pt x="2289839" y="556901"/>
                  <a:pt x="2292069" y="487579"/>
                  <a:pt x="2288700" y="472863"/>
                </a:cubicBezTo>
                <a:cubicBezTo>
                  <a:pt x="2286371" y="462705"/>
                  <a:pt x="2279037" y="454232"/>
                  <a:pt x="2269573" y="450763"/>
                </a:cubicBezTo>
                <a:cubicBezTo>
                  <a:pt x="2259068" y="446898"/>
                  <a:pt x="2247176" y="449376"/>
                  <a:pt x="2236225" y="457651"/>
                </a:cubicBezTo>
                <a:cubicBezTo>
                  <a:pt x="2226414" y="465083"/>
                  <a:pt x="2207981" y="468849"/>
                  <a:pt x="2193166" y="461119"/>
                </a:cubicBezTo>
                <a:cubicBezTo>
                  <a:pt x="2179837" y="454232"/>
                  <a:pt x="2173147" y="439664"/>
                  <a:pt x="2173841" y="418704"/>
                </a:cubicBezTo>
                <a:cubicBezTo>
                  <a:pt x="2173147" y="398091"/>
                  <a:pt x="2179837" y="383523"/>
                  <a:pt x="2193166" y="376586"/>
                </a:cubicBezTo>
                <a:cubicBezTo>
                  <a:pt x="2207981" y="368905"/>
                  <a:pt x="2226414" y="372622"/>
                  <a:pt x="2236225" y="380054"/>
                </a:cubicBezTo>
                <a:cubicBezTo>
                  <a:pt x="2247226" y="388329"/>
                  <a:pt x="2259019" y="390807"/>
                  <a:pt x="2269573" y="386991"/>
                </a:cubicBezTo>
                <a:cubicBezTo>
                  <a:pt x="2279037" y="383523"/>
                  <a:pt x="2286371" y="375050"/>
                  <a:pt x="2288700" y="364842"/>
                </a:cubicBezTo>
                <a:cubicBezTo>
                  <a:pt x="2292119" y="349878"/>
                  <a:pt x="2289740" y="278525"/>
                  <a:pt x="2288997" y="258457"/>
                </a:cubicBezTo>
                <a:cubicBezTo>
                  <a:pt x="2333890" y="258358"/>
                  <a:pt x="2380170" y="258407"/>
                  <a:pt x="2387405" y="260092"/>
                </a:cubicBezTo>
                <a:cubicBezTo>
                  <a:pt x="2394540" y="261727"/>
                  <a:pt x="2400437" y="266781"/>
                  <a:pt x="2402815" y="273272"/>
                </a:cubicBezTo>
                <a:cubicBezTo>
                  <a:pt x="2405540" y="280755"/>
                  <a:pt x="2403558" y="289475"/>
                  <a:pt x="2397166" y="297899"/>
                </a:cubicBezTo>
                <a:cubicBezTo>
                  <a:pt x="2387752" y="310386"/>
                  <a:pt x="2382995" y="333774"/>
                  <a:pt x="2392756" y="352554"/>
                </a:cubicBezTo>
                <a:close/>
                <a:moveTo>
                  <a:pt x="1629278" y="258407"/>
                </a:moveTo>
                <a:cubicBezTo>
                  <a:pt x="1668522" y="258407"/>
                  <a:pt x="1705091" y="258605"/>
                  <a:pt x="1711483" y="260092"/>
                </a:cubicBezTo>
                <a:cubicBezTo>
                  <a:pt x="1718618" y="261727"/>
                  <a:pt x="1724515" y="266781"/>
                  <a:pt x="1726893" y="273272"/>
                </a:cubicBezTo>
                <a:cubicBezTo>
                  <a:pt x="1729618" y="280755"/>
                  <a:pt x="1727587" y="289475"/>
                  <a:pt x="1721244" y="297899"/>
                </a:cubicBezTo>
                <a:cubicBezTo>
                  <a:pt x="1711830" y="310386"/>
                  <a:pt x="1707023" y="333774"/>
                  <a:pt x="1716785" y="352554"/>
                </a:cubicBezTo>
                <a:cubicBezTo>
                  <a:pt x="1721938" y="362414"/>
                  <a:pt x="1735366" y="378815"/>
                  <a:pt x="1768714" y="377725"/>
                </a:cubicBezTo>
                <a:cubicBezTo>
                  <a:pt x="1802309" y="378766"/>
                  <a:pt x="1815837" y="362414"/>
                  <a:pt x="1820990" y="352554"/>
                </a:cubicBezTo>
                <a:cubicBezTo>
                  <a:pt x="1830752" y="333774"/>
                  <a:pt x="1825995" y="310386"/>
                  <a:pt x="1816531" y="297899"/>
                </a:cubicBezTo>
                <a:cubicBezTo>
                  <a:pt x="1810188" y="289475"/>
                  <a:pt x="1808156" y="280755"/>
                  <a:pt x="1810882" y="273272"/>
                </a:cubicBezTo>
                <a:cubicBezTo>
                  <a:pt x="1813260" y="266781"/>
                  <a:pt x="1819206" y="261727"/>
                  <a:pt x="1826292" y="260092"/>
                </a:cubicBezTo>
                <a:cubicBezTo>
                  <a:pt x="1833328" y="258457"/>
                  <a:pt x="1876883" y="258358"/>
                  <a:pt x="1920389" y="258457"/>
                </a:cubicBezTo>
                <a:cubicBezTo>
                  <a:pt x="1919646" y="278475"/>
                  <a:pt x="1917267" y="349878"/>
                  <a:pt x="1920686" y="364842"/>
                </a:cubicBezTo>
                <a:cubicBezTo>
                  <a:pt x="1923015" y="375050"/>
                  <a:pt x="1930349" y="383523"/>
                  <a:pt x="1939813" y="386991"/>
                </a:cubicBezTo>
                <a:cubicBezTo>
                  <a:pt x="1950367" y="390807"/>
                  <a:pt x="1962210" y="388329"/>
                  <a:pt x="1973160" y="380054"/>
                </a:cubicBezTo>
                <a:cubicBezTo>
                  <a:pt x="1983021" y="372622"/>
                  <a:pt x="2001454" y="368905"/>
                  <a:pt x="2016270" y="376586"/>
                </a:cubicBezTo>
                <a:cubicBezTo>
                  <a:pt x="2029599" y="383523"/>
                  <a:pt x="2036239" y="398091"/>
                  <a:pt x="2035545" y="419051"/>
                </a:cubicBezTo>
                <a:cubicBezTo>
                  <a:pt x="2036239" y="439664"/>
                  <a:pt x="2029599" y="454232"/>
                  <a:pt x="2016270" y="461119"/>
                </a:cubicBezTo>
                <a:cubicBezTo>
                  <a:pt x="2001454" y="468849"/>
                  <a:pt x="1983021" y="465083"/>
                  <a:pt x="1973160" y="457651"/>
                </a:cubicBezTo>
                <a:cubicBezTo>
                  <a:pt x="1962210" y="449376"/>
                  <a:pt x="1950367" y="446898"/>
                  <a:pt x="1939813" y="450763"/>
                </a:cubicBezTo>
                <a:cubicBezTo>
                  <a:pt x="1930349" y="454182"/>
                  <a:pt x="1923015" y="462705"/>
                  <a:pt x="1920686" y="472863"/>
                </a:cubicBezTo>
                <a:cubicBezTo>
                  <a:pt x="1917317" y="487579"/>
                  <a:pt x="1919547" y="556851"/>
                  <a:pt x="1920339" y="578208"/>
                </a:cubicBezTo>
                <a:cubicBezTo>
                  <a:pt x="1875100" y="578009"/>
                  <a:pt x="1833725" y="577068"/>
                  <a:pt x="1826292" y="575383"/>
                </a:cubicBezTo>
                <a:cubicBezTo>
                  <a:pt x="1819157" y="573748"/>
                  <a:pt x="1813260" y="568694"/>
                  <a:pt x="1810882" y="562153"/>
                </a:cubicBezTo>
                <a:cubicBezTo>
                  <a:pt x="1808156" y="554721"/>
                  <a:pt x="1810188" y="546000"/>
                  <a:pt x="1816531" y="537576"/>
                </a:cubicBezTo>
                <a:cubicBezTo>
                  <a:pt x="1825995" y="525089"/>
                  <a:pt x="1830752" y="501701"/>
                  <a:pt x="1820990" y="482922"/>
                </a:cubicBezTo>
                <a:cubicBezTo>
                  <a:pt x="1815837" y="473011"/>
                  <a:pt x="1802309" y="456610"/>
                  <a:pt x="1769061" y="457750"/>
                </a:cubicBezTo>
                <a:cubicBezTo>
                  <a:pt x="1735664" y="456610"/>
                  <a:pt x="1721938" y="473011"/>
                  <a:pt x="1716785" y="482922"/>
                </a:cubicBezTo>
                <a:cubicBezTo>
                  <a:pt x="1707023" y="501701"/>
                  <a:pt x="1711830" y="525089"/>
                  <a:pt x="1721244" y="537576"/>
                </a:cubicBezTo>
                <a:cubicBezTo>
                  <a:pt x="1727587" y="546000"/>
                  <a:pt x="1729618" y="554721"/>
                  <a:pt x="1726893" y="562153"/>
                </a:cubicBezTo>
                <a:cubicBezTo>
                  <a:pt x="1724515" y="568694"/>
                  <a:pt x="1718618" y="573748"/>
                  <a:pt x="1711483" y="575383"/>
                </a:cubicBezTo>
                <a:cubicBezTo>
                  <a:pt x="1705091" y="576820"/>
                  <a:pt x="1668572" y="577068"/>
                  <a:pt x="1629377" y="577018"/>
                </a:cubicBezTo>
                <a:cubicBezTo>
                  <a:pt x="1630170" y="554374"/>
                  <a:pt x="1632251" y="487332"/>
                  <a:pt x="1628981" y="472863"/>
                </a:cubicBezTo>
                <a:cubicBezTo>
                  <a:pt x="1626652" y="462705"/>
                  <a:pt x="1619318" y="454232"/>
                  <a:pt x="1609854" y="450763"/>
                </a:cubicBezTo>
                <a:cubicBezTo>
                  <a:pt x="1599300" y="446898"/>
                  <a:pt x="1587457" y="449376"/>
                  <a:pt x="1576507" y="457651"/>
                </a:cubicBezTo>
                <a:cubicBezTo>
                  <a:pt x="1566696" y="465083"/>
                  <a:pt x="1548263" y="468849"/>
                  <a:pt x="1533447" y="461119"/>
                </a:cubicBezTo>
                <a:cubicBezTo>
                  <a:pt x="1520118" y="454232"/>
                  <a:pt x="1513429" y="439664"/>
                  <a:pt x="1514122" y="418704"/>
                </a:cubicBezTo>
                <a:cubicBezTo>
                  <a:pt x="1513429" y="398091"/>
                  <a:pt x="1520118" y="383523"/>
                  <a:pt x="1533447" y="376586"/>
                </a:cubicBezTo>
                <a:cubicBezTo>
                  <a:pt x="1548213" y="368905"/>
                  <a:pt x="1566696" y="372622"/>
                  <a:pt x="1576507" y="380054"/>
                </a:cubicBezTo>
                <a:cubicBezTo>
                  <a:pt x="1587457" y="388329"/>
                  <a:pt x="1599300" y="390807"/>
                  <a:pt x="1609854" y="386991"/>
                </a:cubicBezTo>
                <a:cubicBezTo>
                  <a:pt x="1619318" y="383523"/>
                  <a:pt x="1626652" y="375050"/>
                  <a:pt x="1628981" y="364842"/>
                </a:cubicBezTo>
                <a:cubicBezTo>
                  <a:pt x="1632400" y="349878"/>
                  <a:pt x="1630021" y="278475"/>
                  <a:pt x="1629278" y="258407"/>
                </a:cubicBezTo>
                <a:close/>
                <a:moveTo>
                  <a:pt x="1807710" y="747126"/>
                </a:moveTo>
                <a:cubicBezTo>
                  <a:pt x="1806620" y="779978"/>
                  <a:pt x="1822675" y="793357"/>
                  <a:pt x="1832387" y="798362"/>
                </a:cubicBezTo>
                <a:cubicBezTo>
                  <a:pt x="1850820" y="807925"/>
                  <a:pt x="1873762" y="803267"/>
                  <a:pt x="1885951" y="794001"/>
                </a:cubicBezTo>
                <a:cubicBezTo>
                  <a:pt x="1894176" y="787807"/>
                  <a:pt x="1902650" y="785825"/>
                  <a:pt x="1909934" y="788501"/>
                </a:cubicBezTo>
                <a:cubicBezTo>
                  <a:pt x="1916276" y="790830"/>
                  <a:pt x="1921231" y="796578"/>
                  <a:pt x="1922817" y="803515"/>
                </a:cubicBezTo>
                <a:cubicBezTo>
                  <a:pt x="1925592" y="815556"/>
                  <a:pt x="1924056" y="875760"/>
                  <a:pt x="1922965" y="905441"/>
                </a:cubicBezTo>
                <a:cubicBezTo>
                  <a:pt x="1878618" y="905540"/>
                  <a:pt x="1833477" y="905441"/>
                  <a:pt x="1826292" y="903805"/>
                </a:cubicBezTo>
                <a:cubicBezTo>
                  <a:pt x="1819206" y="902170"/>
                  <a:pt x="1813260" y="897116"/>
                  <a:pt x="1810882" y="890575"/>
                </a:cubicBezTo>
                <a:cubicBezTo>
                  <a:pt x="1808156" y="883143"/>
                  <a:pt x="1810188" y="874422"/>
                  <a:pt x="1816531" y="865998"/>
                </a:cubicBezTo>
                <a:cubicBezTo>
                  <a:pt x="1825995" y="853512"/>
                  <a:pt x="1830752" y="830124"/>
                  <a:pt x="1820990" y="811344"/>
                </a:cubicBezTo>
                <a:cubicBezTo>
                  <a:pt x="1815837" y="801434"/>
                  <a:pt x="1802309" y="785082"/>
                  <a:pt x="1769061" y="786172"/>
                </a:cubicBezTo>
                <a:cubicBezTo>
                  <a:pt x="1735664" y="785082"/>
                  <a:pt x="1721938" y="801434"/>
                  <a:pt x="1716785" y="811344"/>
                </a:cubicBezTo>
                <a:cubicBezTo>
                  <a:pt x="1707023" y="830124"/>
                  <a:pt x="1711830" y="853512"/>
                  <a:pt x="1721244" y="865998"/>
                </a:cubicBezTo>
                <a:cubicBezTo>
                  <a:pt x="1727587" y="874422"/>
                  <a:pt x="1729618" y="883143"/>
                  <a:pt x="1726893" y="890575"/>
                </a:cubicBezTo>
                <a:cubicBezTo>
                  <a:pt x="1724515" y="897116"/>
                  <a:pt x="1718618" y="902170"/>
                  <a:pt x="1711483" y="903805"/>
                </a:cubicBezTo>
                <a:cubicBezTo>
                  <a:pt x="1704744" y="905342"/>
                  <a:pt x="1669712" y="906283"/>
                  <a:pt x="1629328" y="906580"/>
                </a:cubicBezTo>
                <a:cubicBezTo>
                  <a:pt x="1630121" y="885125"/>
                  <a:pt x="1632350" y="816002"/>
                  <a:pt x="1628981" y="801285"/>
                </a:cubicBezTo>
                <a:cubicBezTo>
                  <a:pt x="1626652" y="791127"/>
                  <a:pt x="1619318" y="782654"/>
                  <a:pt x="1609854" y="779185"/>
                </a:cubicBezTo>
                <a:cubicBezTo>
                  <a:pt x="1599300" y="775370"/>
                  <a:pt x="1587457" y="777798"/>
                  <a:pt x="1576507" y="786073"/>
                </a:cubicBezTo>
                <a:cubicBezTo>
                  <a:pt x="1566696" y="793506"/>
                  <a:pt x="1548263" y="797271"/>
                  <a:pt x="1533447" y="789542"/>
                </a:cubicBezTo>
                <a:cubicBezTo>
                  <a:pt x="1520118" y="782654"/>
                  <a:pt x="1513429" y="768086"/>
                  <a:pt x="1514122" y="747126"/>
                </a:cubicBezTo>
                <a:cubicBezTo>
                  <a:pt x="1513429" y="726513"/>
                  <a:pt x="1520118" y="711945"/>
                  <a:pt x="1533447" y="705008"/>
                </a:cubicBezTo>
                <a:cubicBezTo>
                  <a:pt x="1548263" y="697328"/>
                  <a:pt x="1566696" y="701044"/>
                  <a:pt x="1576507" y="708476"/>
                </a:cubicBezTo>
                <a:cubicBezTo>
                  <a:pt x="1587457" y="716751"/>
                  <a:pt x="1599300" y="719229"/>
                  <a:pt x="1609854" y="715414"/>
                </a:cubicBezTo>
                <a:cubicBezTo>
                  <a:pt x="1619318" y="711945"/>
                  <a:pt x="1626652" y="703472"/>
                  <a:pt x="1628981" y="693264"/>
                </a:cubicBezTo>
                <a:cubicBezTo>
                  <a:pt x="1632400" y="678350"/>
                  <a:pt x="1630021" y="607096"/>
                  <a:pt x="1629278" y="586929"/>
                </a:cubicBezTo>
                <a:cubicBezTo>
                  <a:pt x="1677095" y="586929"/>
                  <a:pt x="1706577" y="586681"/>
                  <a:pt x="1713663" y="585046"/>
                </a:cubicBezTo>
                <a:cubicBezTo>
                  <a:pt x="1724069" y="582667"/>
                  <a:pt x="1732691" y="575185"/>
                  <a:pt x="1736209" y="565572"/>
                </a:cubicBezTo>
                <a:cubicBezTo>
                  <a:pt x="1740123" y="554869"/>
                  <a:pt x="1737596" y="542779"/>
                  <a:pt x="1729123" y="531580"/>
                </a:cubicBezTo>
                <a:cubicBezTo>
                  <a:pt x="1721542" y="521522"/>
                  <a:pt x="1717726" y="502643"/>
                  <a:pt x="1725605" y="487480"/>
                </a:cubicBezTo>
                <a:cubicBezTo>
                  <a:pt x="1732691" y="473804"/>
                  <a:pt x="1747605" y="466966"/>
                  <a:pt x="1769061" y="467660"/>
                </a:cubicBezTo>
                <a:cubicBezTo>
                  <a:pt x="1790169" y="466966"/>
                  <a:pt x="1805084" y="473804"/>
                  <a:pt x="1812170" y="487480"/>
                </a:cubicBezTo>
                <a:cubicBezTo>
                  <a:pt x="1820049" y="502643"/>
                  <a:pt x="1816233" y="521522"/>
                  <a:pt x="1808652" y="531580"/>
                </a:cubicBezTo>
                <a:cubicBezTo>
                  <a:pt x="1800179" y="542779"/>
                  <a:pt x="1797652" y="554869"/>
                  <a:pt x="1801566" y="565572"/>
                </a:cubicBezTo>
                <a:cubicBezTo>
                  <a:pt x="1805084" y="575185"/>
                  <a:pt x="1813706" y="582667"/>
                  <a:pt x="1824112" y="585046"/>
                </a:cubicBezTo>
                <a:cubicBezTo>
                  <a:pt x="1832288" y="586929"/>
                  <a:pt x="1875942" y="587920"/>
                  <a:pt x="1922916" y="588118"/>
                </a:cubicBezTo>
                <a:cubicBezTo>
                  <a:pt x="1924006" y="617402"/>
                  <a:pt x="1925592" y="678845"/>
                  <a:pt x="1922817" y="691084"/>
                </a:cubicBezTo>
                <a:cubicBezTo>
                  <a:pt x="1921231" y="698021"/>
                  <a:pt x="1916276" y="703769"/>
                  <a:pt x="1909934" y="706098"/>
                </a:cubicBezTo>
                <a:cubicBezTo>
                  <a:pt x="1902650" y="708724"/>
                  <a:pt x="1894176" y="706792"/>
                  <a:pt x="1885951" y="700598"/>
                </a:cubicBezTo>
                <a:cubicBezTo>
                  <a:pt x="1873762" y="691332"/>
                  <a:pt x="1850770" y="686674"/>
                  <a:pt x="1832387" y="696237"/>
                </a:cubicBezTo>
                <a:cubicBezTo>
                  <a:pt x="1822675" y="701242"/>
                  <a:pt x="1806620" y="714571"/>
                  <a:pt x="1807710" y="747126"/>
                </a:cubicBezTo>
                <a:close/>
                <a:moveTo>
                  <a:pt x="1807710" y="1732393"/>
                </a:moveTo>
                <a:cubicBezTo>
                  <a:pt x="1806620" y="1765295"/>
                  <a:pt x="1822675" y="1778624"/>
                  <a:pt x="1832387" y="1783628"/>
                </a:cubicBezTo>
                <a:cubicBezTo>
                  <a:pt x="1850820" y="1793192"/>
                  <a:pt x="1873762" y="1788534"/>
                  <a:pt x="1885951" y="1779268"/>
                </a:cubicBezTo>
                <a:cubicBezTo>
                  <a:pt x="1894176" y="1773074"/>
                  <a:pt x="1902650" y="1771142"/>
                  <a:pt x="1909934" y="1773768"/>
                </a:cubicBezTo>
                <a:cubicBezTo>
                  <a:pt x="1916276" y="1776097"/>
                  <a:pt x="1921231" y="1781845"/>
                  <a:pt x="1922817" y="1788782"/>
                </a:cubicBezTo>
                <a:cubicBezTo>
                  <a:pt x="1925592" y="1800872"/>
                  <a:pt x="1924056" y="1861027"/>
                  <a:pt x="1922965" y="1890708"/>
                </a:cubicBezTo>
                <a:cubicBezTo>
                  <a:pt x="1878618" y="1890807"/>
                  <a:pt x="1833477" y="1890708"/>
                  <a:pt x="1826292" y="1889072"/>
                </a:cubicBezTo>
                <a:cubicBezTo>
                  <a:pt x="1819206" y="1887437"/>
                  <a:pt x="1813260" y="1882383"/>
                  <a:pt x="1810882" y="1875892"/>
                </a:cubicBezTo>
                <a:cubicBezTo>
                  <a:pt x="1808156" y="1868410"/>
                  <a:pt x="1810188" y="1859689"/>
                  <a:pt x="1816531" y="1851265"/>
                </a:cubicBezTo>
                <a:cubicBezTo>
                  <a:pt x="1825995" y="1838778"/>
                  <a:pt x="1830752" y="1815390"/>
                  <a:pt x="1820990" y="1796611"/>
                </a:cubicBezTo>
                <a:cubicBezTo>
                  <a:pt x="1815837" y="1786750"/>
                  <a:pt x="1802458" y="1770299"/>
                  <a:pt x="1769061" y="1771439"/>
                </a:cubicBezTo>
                <a:cubicBezTo>
                  <a:pt x="1735465" y="1770299"/>
                  <a:pt x="1721938" y="1786750"/>
                  <a:pt x="1716785" y="1796611"/>
                </a:cubicBezTo>
                <a:cubicBezTo>
                  <a:pt x="1707023" y="1815390"/>
                  <a:pt x="1711830" y="1838778"/>
                  <a:pt x="1721244" y="1851265"/>
                </a:cubicBezTo>
                <a:cubicBezTo>
                  <a:pt x="1727587" y="1859689"/>
                  <a:pt x="1729618" y="1868410"/>
                  <a:pt x="1726893" y="1875892"/>
                </a:cubicBezTo>
                <a:cubicBezTo>
                  <a:pt x="1724515" y="1882383"/>
                  <a:pt x="1718618" y="1887437"/>
                  <a:pt x="1711483" y="1889072"/>
                </a:cubicBezTo>
                <a:cubicBezTo>
                  <a:pt x="1704744" y="1890608"/>
                  <a:pt x="1669712" y="1891550"/>
                  <a:pt x="1629328" y="1891847"/>
                </a:cubicBezTo>
                <a:cubicBezTo>
                  <a:pt x="1630121" y="1870392"/>
                  <a:pt x="1632350" y="1801269"/>
                  <a:pt x="1628981" y="1786602"/>
                </a:cubicBezTo>
                <a:cubicBezTo>
                  <a:pt x="1626652" y="1776394"/>
                  <a:pt x="1619318" y="1767921"/>
                  <a:pt x="1609854" y="1764452"/>
                </a:cubicBezTo>
                <a:cubicBezTo>
                  <a:pt x="1599300" y="1760637"/>
                  <a:pt x="1587457" y="1763065"/>
                  <a:pt x="1576507" y="1771389"/>
                </a:cubicBezTo>
                <a:cubicBezTo>
                  <a:pt x="1566696" y="1778773"/>
                  <a:pt x="1548263" y="1782538"/>
                  <a:pt x="1533447" y="1774858"/>
                </a:cubicBezTo>
                <a:cubicBezTo>
                  <a:pt x="1520118" y="1767921"/>
                  <a:pt x="1513429" y="1753353"/>
                  <a:pt x="1514122" y="1732393"/>
                </a:cubicBezTo>
                <a:cubicBezTo>
                  <a:pt x="1513429" y="1711780"/>
                  <a:pt x="1520118" y="1697212"/>
                  <a:pt x="1533447" y="1690275"/>
                </a:cubicBezTo>
                <a:cubicBezTo>
                  <a:pt x="1548213" y="1682595"/>
                  <a:pt x="1566696" y="1686360"/>
                  <a:pt x="1576507" y="1693743"/>
                </a:cubicBezTo>
                <a:cubicBezTo>
                  <a:pt x="1587457" y="1702068"/>
                  <a:pt x="1599300" y="1704496"/>
                  <a:pt x="1609854" y="1700681"/>
                </a:cubicBezTo>
                <a:cubicBezTo>
                  <a:pt x="1619318" y="1697212"/>
                  <a:pt x="1626652" y="1688739"/>
                  <a:pt x="1628981" y="1678531"/>
                </a:cubicBezTo>
                <a:cubicBezTo>
                  <a:pt x="1632400" y="1663617"/>
                  <a:pt x="1630021" y="1592363"/>
                  <a:pt x="1629278" y="1572196"/>
                </a:cubicBezTo>
                <a:cubicBezTo>
                  <a:pt x="1677095" y="1572245"/>
                  <a:pt x="1706577" y="1571948"/>
                  <a:pt x="1713663" y="1570313"/>
                </a:cubicBezTo>
                <a:cubicBezTo>
                  <a:pt x="1724069" y="1567934"/>
                  <a:pt x="1732691" y="1560501"/>
                  <a:pt x="1736209" y="1550839"/>
                </a:cubicBezTo>
                <a:cubicBezTo>
                  <a:pt x="1740123" y="1540136"/>
                  <a:pt x="1737596" y="1528046"/>
                  <a:pt x="1729123" y="1516847"/>
                </a:cubicBezTo>
                <a:cubicBezTo>
                  <a:pt x="1721542" y="1506788"/>
                  <a:pt x="1717726" y="1487910"/>
                  <a:pt x="1725605" y="1472747"/>
                </a:cubicBezTo>
                <a:cubicBezTo>
                  <a:pt x="1732691" y="1459071"/>
                  <a:pt x="1747704" y="1452332"/>
                  <a:pt x="1769061" y="1452927"/>
                </a:cubicBezTo>
                <a:cubicBezTo>
                  <a:pt x="1790169" y="1452184"/>
                  <a:pt x="1805084" y="1459071"/>
                  <a:pt x="1812170" y="1472747"/>
                </a:cubicBezTo>
                <a:cubicBezTo>
                  <a:pt x="1820049" y="1487910"/>
                  <a:pt x="1816233" y="1506788"/>
                  <a:pt x="1808652" y="1516847"/>
                </a:cubicBezTo>
                <a:cubicBezTo>
                  <a:pt x="1800179" y="1528046"/>
                  <a:pt x="1797652" y="1540136"/>
                  <a:pt x="1801566" y="1550839"/>
                </a:cubicBezTo>
                <a:cubicBezTo>
                  <a:pt x="1805084" y="1560501"/>
                  <a:pt x="1813706" y="1567934"/>
                  <a:pt x="1824112" y="1570313"/>
                </a:cubicBezTo>
                <a:cubicBezTo>
                  <a:pt x="1832288" y="1572196"/>
                  <a:pt x="1875942" y="1573236"/>
                  <a:pt x="1922916" y="1573385"/>
                </a:cubicBezTo>
                <a:cubicBezTo>
                  <a:pt x="1924006" y="1602669"/>
                  <a:pt x="1925592" y="1664162"/>
                  <a:pt x="1922817" y="1676351"/>
                </a:cubicBezTo>
                <a:cubicBezTo>
                  <a:pt x="1921231" y="1683288"/>
                  <a:pt x="1916276" y="1689036"/>
                  <a:pt x="1909934" y="1691365"/>
                </a:cubicBezTo>
                <a:cubicBezTo>
                  <a:pt x="1902699" y="1693991"/>
                  <a:pt x="1894176" y="1692059"/>
                  <a:pt x="1885951" y="1685865"/>
                </a:cubicBezTo>
                <a:cubicBezTo>
                  <a:pt x="1873762" y="1676599"/>
                  <a:pt x="1850770" y="1671941"/>
                  <a:pt x="1832387" y="1681504"/>
                </a:cubicBezTo>
                <a:cubicBezTo>
                  <a:pt x="1822675" y="1686509"/>
                  <a:pt x="1806620" y="1699838"/>
                  <a:pt x="1807710" y="1732393"/>
                </a:cubicBezTo>
                <a:close/>
                <a:moveTo>
                  <a:pt x="1483054" y="1796611"/>
                </a:moveTo>
                <a:cubicBezTo>
                  <a:pt x="1477901" y="1786750"/>
                  <a:pt x="1464472" y="1770299"/>
                  <a:pt x="1431125" y="1771439"/>
                </a:cubicBezTo>
                <a:cubicBezTo>
                  <a:pt x="1397579" y="1770250"/>
                  <a:pt x="1383952" y="1786701"/>
                  <a:pt x="1378849" y="1796611"/>
                </a:cubicBezTo>
                <a:cubicBezTo>
                  <a:pt x="1369087" y="1815390"/>
                  <a:pt x="1373844" y="1838778"/>
                  <a:pt x="1383308" y="1851265"/>
                </a:cubicBezTo>
                <a:cubicBezTo>
                  <a:pt x="1389651" y="1859689"/>
                  <a:pt x="1391682" y="1868410"/>
                  <a:pt x="1388957" y="1875892"/>
                </a:cubicBezTo>
                <a:cubicBezTo>
                  <a:pt x="1386579" y="1882383"/>
                  <a:pt x="1380633" y="1887437"/>
                  <a:pt x="1373497" y="1889072"/>
                </a:cubicBezTo>
                <a:cubicBezTo>
                  <a:pt x="1365569" y="1890906"/>
                  <a:pt x="1310518" y="1890757"/>
                  <a:pt x="1262008" y="1890708"/>
                </a:cubicBezTo>
                <a:cubicBezTo>
                  <a:pt x="1242535" y="1890658"/>
                  <a:pt x="1225340" y="1890608"/>
                  <a:pt x="1210525" y="1890658"/>
                </a:cubicBezTo>
                <a:cubicBezTo>
                  <a:pt x="1209484" y="1860977"/>
                  <a:pt x="1207948" y="1800823"/>
                  <a:pt x="1210674" y="1788782"/>
                </a:cubicBezTo>
                <a:cubicBezTo>
                  <a:pt x="1212259" y="1781845"/>
                  <a:pt x="1217214" y="1776097"/>
                  <a:pt x="1223557" y="1773768"/>
                </a:cubicBezTo>
                <a:cubicBezTo>
                  <a:pt x="1230791" y="1771142"/>
                  <a:pt x="1239314" y="1773074"/>
                  <a:pt x="1247539" y="1779268"/>
                </a:cubicBezTo>
                <a:cubicBezTo>
                  <a:pt x="1259778" y="1788534"/>
                  <a:pt x="1282720" y="1793192"/>
                  <a:pt x="1301153" y="1783628"/>
                </a:cubicBezTo>
                <a:cubicBezTo>
                  <a:pt x="1310816" y="1778624"/>
                  <a:pt x="1326920" y="1765295"/>
                  <a:pt x="1325780" y="1732740"/>
                </a:cubicBezTo>
                <a:cubicBezTo>
                  <a:pt x="1326920" y="1699838"/>
                  <a:pt x="1310816" y="1686509"/>
                  <a:pt x="1301153" y="1681504"/>
                </a:cubicBezTo>
                <a:cubicBezTo>
                  <a:pt x="1282720" y="1671941"/>
                  <a:pt x="1259778" y="1676599"/>
                  <a:pt x="1247539" y="1685865"/>
                </a:cubicBezTo>
                <a:cubicBezTo>
                  <a:pt x="1239314" y="1692059"/>
                  <a:pt x="1230791" y="1693991"/>
                  <a:pt x="1223557" y="1691365"/>
                </a:cubicBezTo>
                <a:cubicBezTo>
                  <a:pt x="1217214" y="1689036"/>
                  <a:pt x="1212259" y="1683288"/>
                  <a:pt x="1210674" y="1676351"/>
                </a:cubicBezTo>
                <a:cubicBezTo>
                  <a:pt x="1207849" y="1663815"/>
                  <a:pt x="1209583" y="1599547"/>
                  <a:pt x="1210674" y="1571254"/>
                </a:cubicBezTo>
                <a:cubicBezTo>
                  <a:pt x="1273107" y="1570362"/>
                  <a:pt x="1362299" y="1571204"/>
                  <a:pt x="1373497" y="1573781"/>
                </a:cubicBezTo>
                <a:cubicBezTo>
                  <a:pt x="1380633" y="1575416"/>
                  <a:pt x="1386579" y="1580470"/>
                  <a:pt x="1388957" y="1587011"/>
                </a:cubicBezTo>
                <a:cubicBezTo>
                  <a:pt x="1391682" y="1594444"/>
                  <a:pt x="1389651" y="1603165"/>
                  <a:pt x="1383308" y="1611588"/>
                </a:cubicBezTo>
                <a:cubicBezTo>
                  <a:pt x="1373844" y="1624075"/>
                  <a:pt x="1369087" y="1647463"/>
                  <a:pt x="1378849" y="1666243"/>
                </a:cubicBezTo>
                <a:cubicBezTo>
                  <a:pt x="1383804" y="1675806"/>
                  <a:pt x="1396687" y="1691464"/>
                  <a:pt x="1427557" y="1691464"/>
                </a:cubicBezTo>
                <a:cubicBezTo>
                  <a:pt x="1428598" y="1691464"/>
                  <a:pt x="1429688" y="1691415"/>
                  <a:pt x="1430778" y="1691415"/>
                </a:cubicBezTo>
                <a:cubicBezTo>
                  <a:pt x="1464373" y="1692604"/>
                  <a:pt x="1477901" y="1676153"/>
                  <a:pt x="1483054" y="1666243"/>
                </a:cubicBezTo>
                <a:cubicBezTo>
                  <a:pt x="1492815" y="1647463"/>
                  <a:pt x="1488009" y="1624075"/>
                  <a:pt x="1478594" y="1611588"/>
                </a:cubicBezTo>
                <a:cubicBezTo>
                  <a:pt x="1472252" y="1603165"/>
                  <a:pt x="1470220" y="1594444"/>
                  <a:pt x="1472946" y="1587011"/>
                </a:cubicBezTo>
                <a:cubicBezTo>
                  <a:pt x="1475324" y="1580470"/>
                  <a:pt x="1481221" y="1575416"/>
                  <a:pt x="1488356" y="1573781"/>
                </a:cubicBezTo>
                <a:cubicBezTo>
                  <a:pt x="1496334" y="1571948"/>
                  <a:pt x="1551335" y="1572047"/>
                  <a:pt x="1599895" y="1572196"/>
                </a:cubicBezTo>
                <a:lnTo>
                  <a:pt x="1619368" y="1572196"/>
                </a:lnTo>
                <a:cubicBezTo>
                  <a:pt x="1620458" y="1600985"/>
                  <a:pt x="1622143" y="1663963"/>
                  <a:pt x="1619318" y="1676351"/>
                </a:cubicBezTo>
                <a:cubicBezTo>
                  <a:pt x="1617733" y="1683288"/>
                  <a:pt x="1612778" y="1689036"/>
                  <a:pt x="1606435" y="1691365"/>
                </a:cubicBezTo>
                <a:cubicBezTo>
                  <a:pt x="1599201" y="1693991"/>
                  <a:pt x="1590678" y="1692059"/>
                  <a:pt x="1582453" y="1685865"/>
                </a:cubicBezTo>
                <a:cubicBezTo>
                  <a:pt x="1570214" y="1676599"/>
                  <a:pt x="1547272" y="1671941"/>
                  <a:pt x="1528839" y="1681504"/>
                </a:cubicBezTo>
                <a:cubicBezTo>
                  <a:pt x="1519176" y="1686509"/>
                  <a:pt x="1503122" y="1699838"/>
                  <a:pt x="1504212" y="1732393"/>
                </a:cubicBezTo>
                <a:cubicBezTo>
                  <a:pt x="1503122" y="1765295"/>
                  <a:pt x="1519176" y="1778624"/>
                  <a:pt x="1528839" y="1783628"/>
                </a:cubicBezTo>
                <a:cubicBezTo>
                  <a:pt x="1547272" y="1793192"/>
                  <a:pt x="1570214" y="1788534"/>
                  <a:pt x="1582453" y="1779268"/>
                </a:cubicBezTo>
                <a:cubicBezTo>
                  <a:pt x="1590678" y="1773074"/>
                  <a:pt x="1599201" y="1771142"/>
                  <a:pt x="1606435" y="1773768"/>
                </a:cubicBezTo>
                <a:cubicBezTo>
                  <a:pt x="1612778" y="1776097"/>
                  <a:pt x="1617733" y="1781845"/>
                  <a:pt x="1619318" y="1788782"/>
                </a:cubicBezTo>
                <a:cubicBezTo>
                  <a:pt x="1622093" y="1801021"/>
                  <a:pt x="1620508" y="1862662"/>
                  <a:pt x="1619418" y="1891897"/>
                </a:cubicBezTo>
                <a:cubicBezTo>
                  <a:pt x="1562087" y="1892194"/>
                  <a:pt x="1497770" y="1891253"/>
                  <a:pt x="1488356" y="1889072"/>
                </a:cubicBezTo>
                <a:cubicBezTo>
                  <a:pt x="1481221" y="1887437"/>
                  <a:pt x="1475324" y="1882383"/>
                  <a:pt x="1472946" y="1875892"/>
                </a:cubicBezTo>
                <a:cubicBezTo>
                  <a:pt x="1470220" y="1868410"/>
                  <a:pt x="1472252" y="1859689"/>
                  <a:pt x="1478594" y="1851265"/>
                </a:cubicBezTo>
                <a:cubicBezTo>
                  <a:pt x="1488009" y="1838778"/>
                  <a:pt x="1492815" y="1815390"/>
                  <a:pt x="1483054" y="1796611"/>
                </a:cubicBezTo>
                <a:close/>
                <a:moveTo>
                  <a:pt x="1200615" y="1890708"/>
                </a:moveTo>
                <a:cubicBezTo>
                  <a:pt x="1171627" y="1890856"/>
                  <a:pt x="1153541" y="1891302"/>
                  <a:pt x="1148240" y="1892541"/>
                </a:cubicBezTo>
                <a:cubicBezTo>
                  <a:pt x="1137834" y="1894920"/>
                  <a:pt x="1129212" y="1902402"/>
                  <a:pt x="1125694" y="1912014"/>
                </a:cubicBezTo>
                <a:cubicBezTo>
                  <a:pt x="1121779" y="1922767"/>
                  <a:pt x="1124307" y="1934808"/>
                  <a:pt x="1132730" y="1946006"/>
                </a:cubicBezTo>
                <a:cubicBezTo>
                  <a:pt x="1140361" y="1956065"/>
                  <a:pt x="1144176" y="1974944"/>
                  <a:pt x="1136298" y="1990106"/>
                </a:cubicBezTo>
                <a:cubicBezTo>
                  <a:pt x="1129212" y="2003783"/>
                  <a:pt x="1114347" y="2010521"/>
                  <a:pt x="1092842" y="2009927"/>
                </a:cubicBezTo>
                <a:cubicBezTo>
                  <a:pt x="1071684" y="2010571"/>
                  <a:pt x="1056818" y="2003783"/>
                  <a:pt x="1049683" y="1990106"/>
                </a:cubicBezTo>
                <a:cubicBezTo>
                  <a:pt x="1041805" y="1974944"/>
                  <a:pt x="1045669" y="1956065"/>
                  <a:pt x="1053251" y="1946006"/>
                </a:cubicBezTo>
                <a:cubicBezTo>
                  <a:pt x="1061724" y="1934808"/>
                  <a:pt x="1064202" y="1922767"/>
                  <a:pt x="1060287" y="1912014"/>
                </a:cubicBezTo>
                <a:cubicBezTo>
                  <a:pt x="1056818" y="1902402"/>
                  <a:pt x="1048147" y="1894920"/>
                  <a:pt x="1037791" y="1892541"/>
                </a:cubicBezTo>
                <a:cubicBezTo>
                  <a:pt x="1029367" y="1890608"/>
                  <a:pt x="989182" y="1890559"/>
                  <a:pt x="924022" y="1890708"/>
                </a:cubicBezTo>
                <a:cubicBezTo>
                  <a:pt x="906382" y="1890708"/>
                  <a:pt x="887850" y="1890708"/>
                  <a:pt x="871053" y="1890708"/>
                </a:cubicBezTo>
                <a:cubicBezTo>
                  <a:pt x="869963" y="1861027"/>
                  <a:pt x="868476" y="1800872"/>
                  <a:pt x="871201" y="1788782"/>
                </a:cubicBezTo>
                <a:cubicBezTo>
                  <a:pt x="872787" y="1781845"/>
                  <a:pt x="877742" y="1776097"/>
                  <a:pt x="884084" y="1773768"/>
                </a:cubicBezTo>
                <a:cubicBezTo>
                  <a:pt x="891319" y="1771142"/>
                  <a:pt x="899842" y="1773074"/>
                  <a:pt x="908067" y="1779268"/>
                </a:cubicBezTo>
                <a:cubicBezTo>
                  <a:pt x="920306" y="1788534"/>
                  <a:pt x="943248" y="1793192"/>
                  <a:pt x="961681" y="1783628"/>
                </a:cubicBezTo>
                <a:cubicBezTo>
                  <a:pt x="971343" y="1778624"/>
                  <a:pt x="987447" y="1765295"/>
                  <a:pt x="986308" y="1732740"/>
                </a:cubicBezTo>
                <a:cubicBezTo>
                  <a:pt x="987447" y="1699838"/>
                  <a:pt x="971343" y="1686509"/>
                  <a:pt x="961681" y="1681504"/>
                </a:cubicBezTo>
                <a:cubicBezTo>
                  <a:pt x="943248" y="1671941"/>
                  <a:pt x="920306" y="1676599"/>
                  <a:pt x="908067" y="1685865"/>
                </a:cubicBezTo>
                <a:cubicBezTo>
                  <a:pt x="899842" y="1692059"/>
                  <a:pt x="891319" y="1693991"/>
                  <a:pt x="884084" y="1691365"/>
                </a:cubicBezTo>
                <a:cubicBezTo>
                  <a:pt x="877742" y="1689036"/>
                  <a:pt x="872787" y="1683288"/>
                  <a:pt x="871201" y="1676351"/>
                </a:cubicBezTo>
                <a:cubicBezTo>
                  <a:pt x="868377" y="1663963"/>
                  <a:pt x="870062" y="1600985"/>
                  <a:pt x="871152" y="1572196"/>
                </a:cubicBezTo>
                <a:cubicBezTo>
                  <a:pt x="886265" y="1572245"/>
                  <a:pt x="903954" y="1572196"/>
                  <a:pt x="924022" y="1572196"/>
                </a:cubicBezTo>
                <a:cubicBezTo>
                  <a:pt x="972582" y="1572047"/>
                  <a:pt x="1027633" y="1571948"/>
                  <a:pt x="1035561" y="1573781"/>
                </a:cubicBezTo>
                <a:cubicBezTo>
                  <a:pt x="1042696" y="1575416"/>
                  <a:pt x="1048643" y="1580470"/>
                  <a:pt x="1051021" y="1587011"/>
                </a:cubicBezTo>
                <a:cubicBezTo>
                  <a:pt x="1053697" y="1594444"/>
                  <a:pt x="1051715" y="1603165"/>
                  <a:pt x="1045372" y="1611588"/>
                </a:cubicBezTo>
                <a:cubicBezTo>
                  <a:pt x="1035908" y="1624075"/>
                  <a:pt x="1031151" y="1647463"/>
                  <a:pt x="1040913" y="1666243"/>
                </a:cubicBezTo>
                <a:cubicBezTo>
                  <a:pt x="1046016" y="1676153"/>
                  <a:pt x="1059742" y="1692604"/>
                  <a:pt x="1092842" y="1691415"/>
                </a:cubicBezTo>
                <a:cubicBezTo>
                  <a:pt x="1126437" y="1692604"/>
                  <a:pt x="1139965" y="1676153"/>
                  <a:pt x="1145118" y="1666243"/>
                </a:cubicBezTo>
                <a:cubicBezTo>
                  <a:pt x="1154830" y="1647463"/>
                  <a:pt x="1150073" y="1624075"/>
                  <a:pt x="1140658" y="1611588"/>
                </a:cubicBezTo>
                <a:cubicBezTo>
                  <a:pt x="1134316" y="1603165"/>
                  <a:pt x="1132284" y="1594444"/>
                  <a:pt x="1135009" y="1587011"/>
                </a:cubicBezTo>
                <a:cubicBezTo>
                  <a:pt x="1137388" y="1580470"/>
                  <a:pt x="1143284" y="1575416"/>
                  <a:pt x="1150420" y="1573781"/>
                </a:cubicBezTo>
                <a:cubicBezTo>
                  <a:pt x="1155325" y="1572641"/>
                  <a:pt x="1174997" y="1571898"/>
                  <a:pt x="1200763" y="1571403"/>
                </a:cubicBezTo>
                <a:cubicBezTo>
                  <a:pt x="1200020" y="1590331"/>
                  <a:pt x="1197543" y="1663369"/>
                  <a:pt x="1201011" y="1678531"/>
                </a:cubicBezTo>
                <a:cubicBezTo>
                  <a:pt x="1203340" y="1688739"/>
                  <a:pt x="1210674" y="1697212"/>
                  <a:pt x="1220187" y="1700681"/>
                </a:cubicBezTo>
                <a:cubicBezTo>
                  <a:pt x="1230692" y="1704496"/>
                  <a:pt x="1242535" y="1702068"/>
                  <a:pt x="1253485" y="1693743"/>
                </a:cubicBezTo>
                <a:cubicBezTo>
                  <a:pt x="1263296" y="1686311"/>
                  <a:pt x="1281729" y="1682595"/>
                  <a:pt x="1296595" y="1690275"/>
                </a:cubicBezTo>
                <a:cubicBezTo>
                  <a:pt x="1309924" y="1697212"/>
                  <a:pt x="1316564" y="1711780"/>
                  <a:pt x="1315870" y="1732740"/>
                </a:cubicBezTo>
                <a:cubicBezTo>
                  <a:pt x="1316564" y="1753353"/>
                  <a:pt x="1309924" y="1767921"/>
                  <a:pt x="1296595" y="1774858"/>
                </a:cubicBezTo>
                <a:cubicBezTo>
                  <a:pt x="1281779" y="1782538"/>
                  <a:pt x="1263346" y="1778773"/>
                  <a:pt x="1253485" y="1771389"/>
                </a:cubicBezTo>
                <a:cubicBezTo>
                  <a:pt x="1242535" y="1763065"/>
                  <a:pt x="1230692" y="1760637"/>
                  <a:pt x="1220187" y="1764452"/>
                </a:cubicBezTo>
                <a:cubicBezTo>
                  <a:pt x="1210674" y="1767921"/>
                  <a:pt x="1203340" y="1776394"/>
                  <a:pt x="1201011" y="1786602"/>
                </a:cubicBezTo>
                <a:cubicBezTo>
                  <a:pt x="1197741" y="1801021"/>
                  <a:pt x="1199822" y="1868013"/>
                  <a:pt x="1200615" y="1890708"/>
                </a:cubicBezTo>
                <a:close/>
                <a:moveTo>
                  <a:pt x="861142" y="1890658"/>
                </a:moveTo>
                <a:cubicBezTo>
                  <a:pt x="836367" y="1890509"/>
                  <a:pt x="816943" y="1890113"/>
                  <a:pt x="812484" y="1889072"/>
                </a:cubicBezTo>
                <a:cubicBezTo>
                  <a:pt x="805348" y="1887437"/>
                  <a:pt x="799452" y="1882383"/>
                  <a:pt x="797073" y="1875892"/>
                </a:cubicBezTo>
                <a:cubicBezTo>
                  <a:pt x="794348" y="1868410"/>
                  <a:pt x="796330" y="1859689"/>
                  <a:pt x="802722" y="1851265"/>
                </a:cubicBezTo>
                <a:cubicBezTo>
                  <a:pt x="812137" y="1838778"/>
                  <a:pt x="816894" y="1815390"/>
                  <a:pt x="807132" y="1796611"/>
                </a:cubicBezTo>
                <a:cubicBezTo>
                  <a:pt x="802028" y="1786750"/>
                  <a:pt x="788352" y="1770299"/>
                  <a:pt x="755203" y="1771439"/>
                </a:cubicBezTo>
                <a:cubicBezTo>
                  <a:pt x="721657" y="1770349"/>
                  <a:pt x="708080" y="1786750"/>
                  <a:pt x="702976" y="1796611"/>
                </a:cubicBezTo>
                <a:cubicBezTo>
                  <a:pt x="693215" y="1815390"/>
                  <a:pt x="697972" y="1838778"/>
                  <a:pt x="707386" y="1851265"/>
                </a:cubicBezTo>
                <a:cubicBezTo>
                  <a:pt x="713779" y="1859689"/>
                  <a:pt x="715761" y="1868410"/>
                  <a:pt x="713035" y="1875892"/>
                </a:cubicBezTo>
                <a:cubicBezTo>
                  <a:pt x="710657" y="1882383"/>
                  <a:pt x="704760" y="1887437"/>
                  <a:pt x="697625" y="1889072"/>
                </a:cubicBezTo>
                <a:cubicBezTo>
                  <a:pt x="687418" y="1891401"/>
                  <a:pt x="620524" y="1892293"/>
                  <a:pt x="567802" y="1891699"/>
                </a:cubicBezTo>
                <a:cubicBezTo>
                  <a:pt x="566712" y="1862414"/>
                  <a:pt x="565126" y="1800971"/>
                  <a:pt x="567901" y="1788782"/>
                </a:cubicBezTo>
                <a:cubicBezTo>
                  <a:pt x="569487" y="1781845"/>
                  <a:pt x="574442" y="1776097"/>
                  <a:pt x="580784" y="1773768"/>
                </a:cubicBezTo>
                <a:cubicBezTo>
                  <a:pt x="588019" y="1771142"/>
                  <a:pt x="596541" y="1773074"/>
                  <a:pt x="604767" y="1779268"/>
                </a:cubicBezTo>
                <a:cubicBezTo>
                  <a:pt x="617006" y="1788534"/>
                  <a:pt x="639948" y="1793192"/>
                  <a:pt x="658331" y="1783628"/>
                </a:cubicBezTo>
                <a:cubicBezTo>
                  <a:pt x="668043" y="1778624"/>
                  <a:pt x="684098" y="1765295"/>
                  <a:pt x="683008" y="1732740"/>
                </a:cubicBezTo>
                <a:cubicBezTo>
                  <a:pt x="684098" y="1699838"/>
                  <a:pt x="668043" y="1686509"/>
                  <a:pt x="658331" y="1681504"/>
                </a:cubicBezTo>
                <a:cubicBezTo>
                  <a:pt x="639948" y="1671941"/>
                  <a:pt x="617006" y="1676599"/>
                  <a:pt x="604767" y="1685865"/>
                </a:cubicBezTo>
                <a:cubicBezTo>
                  <a:pt x="596541" y="1692059"/>
                  <a:pt x="588019" y="1693991"/>
                  <a:pt x="580784" y="1691365"/>
                </a:cubicBezTo>
                <a:cubicBezTo>
                  <a:pt x="574442" y="1689036"/>
                  <a:pt x="569487" y="1683288"/>
                  <a:pt x="567901" y="1676351"/>
                </a:cubicBezTo>
                <a:cubicBezTo>
                  <a:pt x="565077" y="1663963"/>
                  <a:pt x="566761" y="1600885"/>
                  <a:pt x="567852" y="1572146"/>
                </a:cubicBezTo>
                <a:cubicBezTo>
                  <a:pt x="578604" y="1572146"/>
                  <a:pt x="589753" y="1572146"/>
                  <a:pt x="600506" y="1572196"/>
                </a:cubicBezTo>
                <a:cubicBezTo>
                  <a:pt x="655061" y="1572295"/>
                  <a:pt x="691431" y="1572245"/>
                  <a:pt x="699855" y="1570313"/>
                </a:cubicBezTo>
                <a:cubicBezTo>
                  <a:pt x="710211" y="1567934"/>
                  <a:pt x="718833" y="1560501"/>
                  <a:pt x="722351" y="1550839"/>
                </a:cubicBezTo>
                <a:cubicBezTo>
                  <a:pt x="726265" y="1540136"/>
                  <a:pt x="723788" y="1528046"/>
                  <a:pt x="715315" y="1516847"/>
                </a:cubicBezTo>
                <a:cubicBezTo>
                  <a:pt x="707733" y="1506788"/>
                  <a:pt x="703868" y="1487910"/>
                  <a:pt x="711747" y="1472747"/>
                </a:cubicBezTo>
                <a:cubicBezTo>
                  <a:pt x="718833" y="1459071"/>
                  <a:pt x="733748" y="1452332"/>
                  <a:pt x="755203" y="1452927"/>
                </a:cubicBezTo>
                <a:cubicBezTo>
                  <a:pt x="776411" y="1452382"/>
                  <a:pt x="791276" y="1459071"/>
                  <a:pt x="798362" y="1472747"/>
                </a:cubicBezTo>
                <a:cubicBezTo>
                  <a:pt x="806240" y="1487910"/>
                  <a:pt x="802425" y="1506788"/>
                  <a:pt x="794794" y="1516847"/>
                </a:cubicBezTo>
                <a:cubicBezTo>
                  <a:pt x="786370" y="1528046"/>
                  <a:pt x="783843" y="1540136"/>
                  <a:pt x="787758" y="1550839"/>
                </a:cubicBezTo>
                <a:cubicBezTo>
                  <a:pt x="791276" y="1560501"/>
                  <a:pt x="799898" y="1567934"/>
                  <a:pt x="810254" y="1570313"/>
                </a:cubicBezTo>
                <a:cubicBezTo>
                  <a:pt x="815506" y="1571502"/>
                  <a:pt x="833047" y="1571997"/>
                  <a:pt x="861242" y="1572146"/>
                </a:cubicBezTo>
                <a:cubicBezTo>
                  <a:pt x="860498" y="1592214"/>
                  <a:pt x="858120" y="1663617"/>
                  <a:pt x="861539" y="1678531"/>
                </a:cubicBezTo>
                <a:cubicBezTo>
                  <a:pt x="863868" y="1688739"/>
                  <a:pt x="871201" y="1697212"/>
                  <a:pt x="880665" y="1700681"/>
                </a:cubicBezTo>
                <a:cubicBezTo>
                  <a:pt x="891220" y="1704496"/>
                  <a:pt x="903062" y="1702068"/>
                  <a:pt x="914013" y="1693743"/>
                </a:cubicBezTo>
                <a:cubicBezTo>
                  <a:pt x="923874" y="1686360"/>
                  <a:pt x="942307" y="1682595"/>
                  <a:pt x="957073" y="1690275"/>
                </a:cubicBezTo>
                <a:cubicBezTo>
                  <a:pt x="970451" y="1697212"/>
                  <a:pt x="977091" y="1711780"/>
                  <a:pt x="976398" y="1732740"/>
                </a:cubicBezTo>
                <a:cubicBezTo>
                  <a:pt x="977091" y="1753353"/>
                  <a:pt x="970451" y="1767921"/>
                  <a:pt x="957122" y="1774858"/>
                </a:cubicBezTo>
                <a:cubicBezTo>
                  <a:pt x="942307" y="1782538"/>
                  <a:pt x="923874" y="1778773"/>
                  <a:pt x="914013" y="1771389"/>
                </a:cubicBezTo>
                <a:cubicBezTo>
                  <a:pt x="903062" y="1763065"/>
                  <a:pt x="891220" y="1760637"/>
                  <a:pt x="880715" y="1764452"/>
                </a:cubicBezTo>
                <a:cubicBezTo>
                  <a:pt x="871201" y="1767921"/>
                  <a:pt x="863868" y="1776394"/>
                  <a:pt x="861539" y="1786602"/>
                </a:cubicBezTo>
                <a:cubicBezTo>
                  <a:pt x="858269" y="1801021"/>
                  <a:pt x="860350" y="1867964"/>
                  <a:pt x="861142" y="1890658"/>
                </a:cubicBezTo>
                <a:close/>
                <a:moveTo>
                  <a:pt x="683008" y="1075895"/>
                </a:moveTo>
                <a:cubicBezTo>
                  <a:pt x="684098" y="1042994"/>
                  <a:pt x="668043" y="1029664"/>
                  <a:pt x="658331" y="1024660"/>
                </a:cubicBezTo>
                <a:cubicBezTo>
                  <a:pt x="639948" y="1015096"/>
                  <a:pt x="617006" y="1019754"/>
                  <a:pt x="604767" y="1029020"/>
                </a:cubicBezTo>
                <a:cubicBezTo>
                  <a:pt x="596541" y="1035214"/>
                  <a:pt x="588019" y="1037147"/>
                  <a:pt x="580784" y="1034520"/>
                </a:cubicBezTo>
                <a:cubicBezTo>
                  <a:pt x="574442" y="1032191"/>
                  <a:pt x="569487" y="1026444"/>
                  <a:pt x="567901" y="1019507"/>
                </a:cubicBezTo>
                <a:cubicBezTo>
                  <a:pt x="565126" y="1007267"/>
                  <a:pt x="566712" y="945527"/>
                  <a:pt x="567802" y="916292"/>
                </a:cubicBezTo>
                <a:cubicBezTo>
                  <a:pt x="621416" y="916936"/>
                  <a:pt x="688855" y="915995"/>
                  <a:pt x="699855" y="913468"/>
                </a:cubicBezTo>
                <a:cubicBezTo>
                  <a:pt x="710211" y="911089"/>
                  <a:pt x="718833" y="903657"/>
                  <a:pt x="722351" y="893994"/>
                </a:cubicBezTo>
                <a:cubicBezTo>
                  <a:pt x="726265" y="883291"/>
                  <a:pt x="723788" y="871201"/>
                  <a:pt x="715315" y="860003"/>
                </a:cubicBezTo>
                <a:cubicBezTo>
                  <a:pt x="707733" y="849944"/>
                  <a:pt x="703868" y="831065"/>
                  <a:pt x="711747" y="815903"/>
                </a:cubicBezTo>
                <a:cubicBezTo>
                  <a:pt x="718833" y="802226"/>
                  <a:pt x="733797" y="795389"/>
                  <a:pt x="755203" y="796082"/>
                </a:cubicBezTo>
                <a:cubicBezTo>
                  <a:pt x="776361" y="795339"/>
                  <a:pt x="791276" y="802226"/>
                  <a:pt x="798362" y="815903"/>
                </a:cubicBezTo>
                <a:cubicBezTo>
                  <a:pt x="806240" y="831065"/>
                  <a:pt x="802425" y="849944"/>
                  <a:pt x="794794" y="860003"/>
                </a:cubicBezTo>
                <a:cubicBezTo>
                  <a:pt x="786370" y="871201"/>
                  <a:pt x="783843" y="883291"/>
                  <a:pt x="787758" y="893994"/>
                </a:cubicBezTo>
                <a:cubicBezTo>
                  <a:pt x="791276" y="903657"/>
                  <a:pt x="799898" y="911089"/>
                  <a:pt x="810254" y="913468"/>
                </a:cubicBezTo>
                <a:cubicBezTo>
                  <a:pt x="815506" y="914657"/>
                  <a:pt x="833047" y="915153"/>
                  <a:pt x="861242" y="915301"/>
                </a:cubicBezTo>
                <a:cubicBezTo>
                  <a:pt x="860498" y="935369"/>
                  <a:pt x="858120" y="1006722"/>
                  <a:pt x="861539" y="1021687"/>
                </a:cubicBezTo>
                <a:cubicBezTo>
                  <a:pt x="863868" y="1031894"/>
                  <a:pt x="871201" y="1040367"/>
                  <a:pt x="880665" y="1043836"/>
                </a:cubicBezTo>
                <a:cubicBezTo>
                  <a:pt x="891220" y="1047651"/>
                  <a:pt x="903062" y="1045223"/>
                  <a:pt x="914013" y="1036899"/>
                </a:cubicBezTo>
                <a:cubicBezTo>
                  <a:pt x="923874" y="1029466"/>
                  <a:pt x="942257" y="1025750"/>
                  <a:pt x="957122" y="1033430"/>
                </a:cubicBezTo>
                <a:cubicBezTo>
                  <a:pt x="970451" y="1040367"/>
                  <a:pt x="977091" y="1054935"/>
                  <a:pt x="976398" y="1075895"/>
                </a:cubicBezTo>
                <a:cubicBezTo>
                  <a:pt x="977091" y="1096508"/>
                  <a:pt x="970451" y="1111076"/>
                  <a:pt x="957122" y="1117964"/>
                </a:cubicBezTo>
                <a:cubicBezTo>
                  <a:pt x="942257" y="1125694"/>
                  <a:pt x="923874" y="1121928"/>
                  <a:pt x="914013" y="1114545"/>
                </a:cubicBezTo>
                <a:cubicBezTo>
                  <a:pt x="903062" y="1106220"/>
                  <a:pt x="891220" y="1103792"/>
                  <a:pt x="880665" y="1107608"/>
                </a:cubicBezTo>
                <a:cubicBezTo>
                  <a:pt x="871201" y="1111076"/>
                  <a:pt x="863868" y="1119549"/>
                  <a:pt x="861539" y="1129707"/>
                </a:cubicBezTo>
                <a:cubicBezTo>
                  <a:pt x="858269" y="1144176"/>
                  <a:pt x="860350" y="1211169"/>
                  <a:pt x="861142" y="1233863"/>
                </a:cubicBezTo>
                <a:cubicBezTo>
                  <a:pt x="833047" y="1234012"/>
                  <a:pt x="815506" y="1234507"/>
                  <a:pt x="810303" y="1235696"/>
                </a:cubicBezTo>
                <a:cubicBezTo>
                  <a:pt x="799898" y="1238075"/>
                  <a:pt x="791276" y="1245507"/>
                  <a:pt x="787758" y="1255170"/>
                </a:cubicBezTo>
                <a:cubicBezTo>
                  <a:pt x="783843" y="1265873"/>
                  <a:pt x="786370" y="1277963"/>
                  <a:pt x="794794" y="1289162"/>
                </a:cubicBezTo>
                <a:cubicBezTo>
                  <a:pt x="802425" y="1299221"/>
                  <a:pt x="806240" y="1318099"/>
                  <a:pt x="798362" y="1333262"/>
                </a:cubicBezTo>
                <a:cubicBezTo>
                  <a:pt x="791276" y="1346938"/>
                  <a:pt x="776361" y="1353825"/>
                  <a:pt x="754906" y="1353082"/>
                </a:cubicBezTo>
                <a:cubicBezTo>
                  <a:pt x="733797" y="1353776"/>
                  <a:pt x="718833" y="1346938"/>
                  <a:pt x="711747" y="1333262"/>
                </a:cubicBezTo>
                <a:cubicBezTo>
                  <a:pt x="703868" y="1318099"/>
                  <a:pt x="707733" y="1299221"/>
                  <a:pt x="715315" y="1289162"/>
                </a:cubicBezTo>
                <a:cubicBezTo>
                  <a:pt x="723788" y="1277963"/>
                  <a:pt x="726265" y="1265873"/>
                  <a:pt x="722351" y="1255170"/>
                </a:cubicBezTo>
                <a:cubicBezTo>
                  <a:pt x="718833" y="1245507"/>
                  <a:pt x="710211" y="1238075"/>
                  <a:pt x="699855" y="1235696"/>
                </a:cubicBezTo>
                <a:cubicBezTo>
                  <a:pt x="691431" y="1233764"/>
                  <a:pt x="655011" y="1233714"/>
                  <a:pt x="600506" y="1233813"/>
                </a:cubicBezTo>
                <a:cubicBezTo>
                  <a:pt x="589703" y="1233863"/>
                  <a:pt x="578555" y="1233913"/>
                  <a:pt x="567753" y="1233863"/>
                </a:cubicBezTo>
                <a:cubicBezTo>
                  <a:pt x="566662" y="1204232"/>
                  <a:pt x="565126" y="1143978"/>
                  <a:pt x="567901" y="1131937"/>
                </a:cubicBezTo>
                <a:cubicBezTo>
                  <a:pt x="569487" y="1125000"/>
                  <a:pt x="574442" y="1119252"/>
                  <a:pt x="580784" y="1116923"/>
                </a:cubicBezTo>
                <a:cubicBezTo>
                  <a:pt x="588019" y="1114248"/>
                  <a:pt x="596541" y="1116230"/>
                  <a:pt x="604767" y="1122423"/>
                </a:cubicBezTo>
                <a:cubicBezTo>
                  <a:pt x="617006" y="1131689"/>
                  <a:pt x="639948" y="1136347"/>
                  <a:pt x="658331" y="1126784"/>
                </a:cubicBezTo>
                <a:cubicBezTo>
                  <a:pt x="668043" y="1121779"/>
                  <a:pt x="684098" y="1108401"/>
                  <a:pt x="683008" y="1075895"/>
                </a:cubicBezTo>
                <a:close/>
                <a:moveTo>
                  <a:pt x="683008" y="747473"/>
                </a:moveTo>
                <a:cubicBezTo>
                  <a:pt x="684098" y="714571"/>
                  <a:pt x="668043" y="701242"/>
                  <a:pt x="658331" y="696237"/>
                </a:cubicBezTo>
                <a:cubicBezTo>
                  <a:pt x="639948" y="686674"/>
                  <a:pt x="617006" y="691332"/>
                  <a:pt x="604767" y="700598"/>
                </a:cubicBezTo>
                <a:cubicBezTo>
                  <a:pt x="596541" y="706792"/>
                  <a:pt x="588019" y="708724"/>
                  <a:pt x="580784" y="706098"/>
                </a:cubicBezTo>
                <a:cubicBezTo>
                  <a:pt x="574442" y="703769"/>
                  <a:pt x="569487" y="698021"/>
                  <a:pt x="567901" y="691084"/>
                </a:cubicBezTo>
                <a:cubicBezTo>
                  <a:pt x="565077" y="678697"/>
                  <a:pt x="566761" y="615618"/>
                  <a:pt x="567852" y="586829"/>
                </a:cubicBezTo>
                <a:cubicBezTo>
                  <a:pt x="578604" y="586829"/>
                  <a:pt x="589703" y="586879"/>
                  <a:pt x="600506" y="586879"/>
                </a:cubicBezTo>
                <a:cubicBezTo>
                  <a:pt x="655011" y="587028"/>
                  <a:pt x="691431" y="586978"/>
                  <a:pt x="699855" y="585046"/>
                </a:cubicBezTo>
                <a:cubicBezTo>
                  <a:pt x="710211" y="582667"/>
                  <a:pt x="718833" y="575185"/>
                  <a:pt x="722351" y="565572"/>
                </a:cubicBezTo>
                <a:cubicBezTo>
                  <a:pt x="726265" y="554820"/>
                  <a:pt x="723788" y="542779"/>
                  <a:pt x="715315" y="531580"/>
                </a:cubicBezTo>
                <a:cubicBezTo>
                  <a:pt x="707733" y="521522"/>
                  <a:pt x="703868" y="502643"/>
                  <a:pt x="711747" y="487480"/>
                </a:cubicBezTo>
                <a:cubicBezTo>
                  <a:pt x="718833" y="473804"/>
                  <a:pt x="733748" y="466917"/>
                  <a:pt x="755203" y="467660"/>
                </a:cubicBezTo>
                <a:cubicBezTo>
                  <a:pt x="776312" y="466966"/>
                  <a:pt x="791276" y="473804"/>
                  <a:pt x="798362" y="487480"/>
                </a:cubicBezTo>
                <a:cubicBezTo>
                  <a:pt x="806240" y="502643"/>
                  <a:pt x="802425" y="521522"/>
                  <a:pt x="794794" y="531580"/>
                </a:cubicBezTo>
                <a:cubicBezTo>
                  <a:pt x="786370" y="542779"/>
                  <a:pt x="783843" y="554820"/>
                  <a:pt x="787758" y="565572"/>
                </a:cubicBezTo>
                <a:cubicBezTo>
                  <a:pt x="791276" y="575185"/>
                  <a:pt x="799898" y="582667"/>
                  <a:pt x="810254" y="585046"/>
                </a:cubicBezTo>
                <a:cubicBezTo>
                  <a:pt x="815506" y="586235"/>
                  <a:pt x="833047" y="586730"/>
                  <a:pt x="861242" y="586879"/>
                </a:cubicBezTo>
                <a:cubicBezTo>
                  <a:pt x="860498" y="606947"/>
                  <a:pt x="858120" y="678300"/>
                  <a:pt x="861539" y="693264"/>
                </a:cubicBezTo>
                <a:cubicBezTo>
                  <a:pt x="863868" y="703472"/>
                  <a:pt x="871201" y="711945"/>
                  <a:pt x="880665" y="715414"/>
                </a:cubicBezTo>
                <a:cubicBezTo>
                  <a:pt x="891220" y="719229"/>
                  <a:pt x="903062" y="716801"/>
                  <a:pt x="914013" y="708476"/>
                </a:cubicBezTo>
                <a:cubicBezTo>
                  <a:pt x="923874" y="701044"/>
                  <a:pt x="942257" y="697328"/>
                  <a:pt x="957122" y="705008"/>
                </a:cubicBezTo>
                <a:cubicBezTo>
                  <a:pt x="970451" y="711945"/>
                  <a:pt x="977091" y="726513"/>
                  <a:pt x="976398" y="747473"/>
                </a:cubicBezTo>
                <a:cubicBezTo>
                  <a:pt x="977091" y="768086"/>
                  <a:pt x="970451" y="782654"/>
                  <a:pt x="957122" y="789542"/>
                </a:cubicBezTo>
                <a:cubicBezTo>
                  <a:pt x="942257" y="797271"/>
                  <a:pt x="923874" y="793506"/>
                  <a:pt x="914013" y="786073"/>
                </a:cubicBezTo>
                <a:cubicBezTo>
                  <a:pt x="903062" y="777798"/>
                  <a:pt x="891220" y="775370"/>
                  <a:pt x="880665" y="779185"/>
                </a:cubicBezTo>
                <a:cubicBezTo>
                  <a:pt x="871201" y="782654"/>
                  <a:pt x="863868" y="791127"/>
                  <a:pt x="861539" y="801285"/>
                </a:cubicBezTo>
                <a:cubicBezTo>
                  <a:pt x="858269" y="815754"/>
                  <a:pt x="860350" y="882697"/>
                  <a:pt x="861142" y="905391"/>
                </a:cubicBezTo>
                <a:cubicBezTo>
                  <a:pt x="836367" y="905243"/>
                  <a:pt x="816943" y="904846"/>
                  <a:pt x="812484" y="903805"/>
                </a:cubicBezTo>
                <a:cubicBezTo>
                  <a:pt x="805348" y="902170"/>
                  <a:pt x="799452" y="897116"/>
                  <a:pt x="797073" y="890575"/>
                </a:cubicBezTo>
                <a:cubicBezTo>
                  <a:pt x="794348" y="883143"/>
                  <a:pt x="796330" y="874422"/>
                  <a:pt x="802722" y="865998"/>
                </a:cubicBezTo>
                <a:cubicBezTo>
                  <a:pt x="812137" y="853512"/>
                  <a:pt x="816894" y="830124"/>
                  <a:pt x="807132" y="811344"/>
                </a:cubicBezTo>
                <a:cubicBezTo>
                  <a:pt x="802028" y="801434"/>
                  <a:pt x="788402" y="785082"/>
                  <a:pt x="755203" y="786172"/>
                </a:cubicBezTo>
                <a:cubicBezTo>
                  <a:pt x="721707" y="785131"/>
                  <a:pt x="708080" y="801434"/>
                  <a:pt x="702976" y="811344"/>
                </a:cubicBezTo>
                <a:cubicBezTo>
                  <a:pt x="693215" y="830124"/>
                  <a:pt x="697972" y="853512"/>
                  <a:pt x="707386" y="865998"/>
                </a:cubicBezTo>
                <a:cubicBezTo>
                  <a:pt x="713779" y="874422"/>
                  <a:pt x="715761" y="883143"/>
                  <a:pt x="713035" y="890575"/>
                </a:cubicBezTo>
                <a:cubicBezTo>
                  <a:pt x="710657" y="897116"/>
                  <a:pt x="704760" y="902170"/>
                  <a:pt x="697625" y="903805"/>
                </a:cubicBezTo>
                <a:cubicBezTo>
                  <a:pt x="687418" y="906134"/>
                  <a:pt x="620524" y="907026"/>
                  <a:pt x="567802" y="906432"/>
                </a:cubicBezTo>
                <a:cubicBezTo>
                  <a:pt x="566712" y="877147"/>
                  <a:pt x="565126" y="815704"/>
                  <a:pt x="567901" y="803515"/>
                </a:cubicBezTo>
                <a:cubicBezTo>
                  <a:pt x="569487" y="796578"/>
                  <a:pt x="574442" y="790830"/>
                  <a:pt x="580784" y="788501"/>
                </a:cubicBezTo>
                <a:cubicBezTo>
                  <a:pt x="588019" y="785825"/>
                  <a:pt x="596541" y="787807"/>
                  <a:pt x="604767" y="794001"/>
                </a:cubicBezTo>
                <a:cubicBezTo>
                  <a:pt x="617006" y="803267"/>
                  <a:pt x="639948" y="807925"/>
                  <a:pt x="658331" y="798362"/>
                </a:cubicBezTo>
                <a:cubicBezTo>
                  <a:pt x="668043" y="793357"/>
                  <a:pt x="684098" y="779978"/>
                  <a:pt x="683008" y="747473"/>
                </a:cubicBezTo>
                <a:close/>
                <a:moveTo>
                  <a:pt x="1040913" y="680976"/>
                </a:moveTo>
                <a:cubicBezTo>
                  <a:pt x="1046016" y="690886"/>
                  <a:pt x="1059643" y="707287"/>
                  <a:pt x="1092842" y="706148"/>
                </a:cubicBezTo>
                <a:cubicBezTo>
                  <a:pt x="1126437" y="707188"/>
                  <a:pt x="1139965" y="690886"/>
                  <a:pt x="1145118" y="680976"/>
                </a:cubicBezTo>
                <a:cubicBezTo>
                  <a:pt x="1154830" y="662196"/>
                  <a:pt x="1150073" y="638808"/>
                  <a:pt x="1140658" y="626321"/>
                </a:cubicBezTo>
                <a:cubicBezTo>
                  <a:pt x="1134316" y="617898"/>
                  <a:pt x="1132284" y="609177"/>
                  <a:pt x="1135009" y="601744"/>
                </a:cubicBezTo>
                <a:cubicBezTo>
                  <a:pt x="1137388" y="595204"/>
                  <a:pt x="1143284" y="590149"/>
                  <a:pt x="1150420" y="588514"/>
                </a:cubicBezTo>
                <a:cubicBezTo>
                  <a:pt x="1155276" y="587375"/>
                  <a:pt x="1174997" y="586582"/>
                  <a:pt x="1200763" y="586136"/>
                </a:cubicBezTo>
                <a:cubicBezTo>
                  <a:pt x="1200020" y="605064"/>
                  <a:pt x="1197543" y="678102"/>
                  <a:pt x="1201011" y="693264"/>
                </a:cubicBezTo>
                <a:cubicBezTo>
                  <a:pt x="1203340" y="703472"/>
                  <a:pt x="1210674" y="711945"/>
                  <a:pt x="1220187" y="715414"/>
                </a:cubicBezTo>
                <a:cubicBezTo>
                  <a:pt x="1230692" y="719229"/>
                  <a:pt x="1242535" y="716751"/>
                  <a:pt x="1253485" y="708476"/>
                </a:cubicBezTo>
                <a:cubicBezTo>
                  <a:pt x="1263296" y="701044"/>
                  <a:pt x="1281729" y="697328"/>
                  <a:pt x="1296595" y="705008"/>
                </a:cubicBezTo>
                <a:cubicBezTo>
                  <a:pt x="1309924" y="711945"/>
                  <a:pt x="1316564" y="726513"/>
                  <a:pt x="1315870" y="747473"/>
                </a:cubicBezTo>
                <a:cubicBezTo>
                  <a:pt x="1316564" y="768086"/>
                  <a:pt x="1309924" y="782654"/>
                  <a:pt x="1296595" y="789542"/>
                </a:cubicBezTo>
                <a:cubicBezTo>
                  <a:pt x="1281729" y="797271"/>
                  <a:pt x="1263296" y="793506"/>
                  <a:pt x="1253485" y="786073"/>
                </a:cubicBezTo>
                <a:cubicBezTo>
                  <a:pt x="1242535" y="777798"/>
                  <a:pt x="1230692" y="775370"/>
                  <a:pt x="1220187" y="779185"/>
                </a:cubicBezTo>
                <a:cubicBezTo>
                  <a:pt x="1210674" y="782654"/>
                  <a:pt x="1203340" y="791127"/>
                  <a:pt x="1201011" y="801285"/>
                </a:cubicBezTo>
                <a:cubicBezTo>
                  <a:pt x="1197741" y="815754"/>
                  <a:pt x="1199822" y="882746"/>
                  <a:pt x="1200615" y="905441"/>
                </a:cubicBezTo>
                <a:cubicBezTo>
                  <a:pt x="1171627" y="905589"/>
                  <a:pt x="1153541" y="906035"/>
                  <a:pt x="1148240" y="907274"/>
                </a:cubicBezTo>
                <a:cubicBezTo>
                  <a:pt x="1137834" y="909653"/>
                  <a:pt x="1129212" y="917085"/>
                  <a:pt x="1125694" y="926748"/>
                </a:cubicBezTo>
                <a:cubicBezTo>
                  <a:pt x="1121779" y="937450"/>
                  <a:pt x="1124307" y="949541"/>
                  <a:pt x="1132730" y="960739"/>
                </a:cubicBezTo>
                <a:cubicBezTo>
                  <a:pt x="1140361" y="970798"/>
                  <a:pt x="1144176" y="989677"/>
                  <a:pt x="1136298" y="1004839"/>
                </a:cubicBezTo>
                <a:cubicBezTo>
                  <a:pt x="1129212" y="1018516"/>
                  <a:pt x="1114297" y="1025403"/>
                  <a:pt x="1092842" y="1024660"/>
                </a:cubicBezTo>
                <a:cubicBezTo>
                  <a:pt x="1071733" y="1025403"/>
                  <a:pt x="1056818" y="1018516"/>
                  <a:pt x="1049683" y="1004839"/>
                </a:cubicBezTo>
                <a:cubicBezTo>
                  <a:pt x="1041805" y="989677"/>
                  <a:pt x="1045669" y="970798"/>
                  <a:pt x="1053251" y="960739"/>
                </a:cubicBezTo>
                <a:cubicBezTo>
                  <a:pt x="1061724" y="949541"/>
                  <a:pt x="1064202" y="937450"/>
                  <a:pt x="1060287" y="926748"/>
                </a:cubicBezTo>
                <a:cubicBezTo>
                  <a:pt x="1056818" y="917085"/>
                  <a:pt x="1048147" y="909653"/>
                  <a:pt x="1037791" y="907274"/>
                </a:cubicBezTo>
                <a:cubicBezTo>
                  <a:pt x="1029367" y="905342"/>
                  <a:pt x="989182" y="905292"/>
                  <a:pt x="924022" y="905391"/>
                </a:cubicBezTo>
                <a:cubicBezTo>
                  <a:pt x="906382" y="905441"/>
                  <a:pt x="887850" y="905490"/>
                  <a:pt x="871053" y="905441"/>
                </a:cubicBezTo>
                <a:cubicBezTo>
                  <a:pt x="869963" y="875760"/>
                  <a:pt x="868476" y="815556"/>
                  <a:pt x="871201" y="803515"/>
                </a:cubicBezTo>
                <a:cubicBezTo>
                  <a:pt x="872787" y="796578"/>
                  <a:pt x="877742" y="790830"/>
                  <a:pt x="884084" y="788501"/>
                </a:cubicBezTo>
                <a:cubicBezTo>
                  <a:pt x="891368" y="785825"/>
                  <a:pt x="899842" y="787807"/>
                  <a:pt x="908067" y="794001"/>
                </a:cubicBezTo>
                <a:cubicBezTo>
                  <a:pt x="920306" y="803267"/>
                  <a:pt x="943248" y="807925"/>
                  <a:pt x="961681" y="798362"/>
                </a:cubicBezTo>
                <a:cubicBezTo>
                  <a:pt x="971343" y="793357"/>
                  <a:pt x="987447" y="779978"/>
                  <a:pt x="986308" y="747473"/>
                </a:cubicBezTo>
                <a:cubicBezTo>
                  <a:pt x="987447" y="714571"/>
                  <a:pt x="971343" y="701242"/>
                  <a:pt x="961681" y="696237"/>
                </a:cubicBezTo>
                <a:cubicBezTo>
                  <a:pt x="943248" y="686674"/>
                  <a:pt x="920306" y="691332"/>
                  <a:pt x="908067" y="700598"/>
                </a:cubicBezTo>
                <a:cubicBezTo>
                  <a:pt x="899842" y="706792"/>
                  <a:pt x="891319" y="708724"/>
                  <a:pt x="884084" y="706098"/>
                </a:cubicBezTo>
                <a:cubicBezTo>
                  <a:pt x="877742" y="703769"/>
                  <a:pt x="872787" y="698021"/>
                  <a:pt x="871201" y="691084"/>
                </a:cubicBezTo>
                <a:cubicBezTo>
                  <a:pt x="868377" y="678697"/>
                  <a:pt x="870062" y="615718"/>
                  <a:pt x="871152" y="586929"/>
                </a:cubicBezTo>
                <a:cubicBezTo>
                  <a:pt x="886265" y="586929"/>
                  <a:pt x="903954" y="586929"/>
                  <a:pt x="924072" y="586879"/>
                </a:cubicBezTo>
                <a:cubicBezTo>
                  <a:pt x="972632" y="586780"/>
                  <a:pt x="1027633" y="586681"/>
                  <a:pt x="1035561" y="588514"/>
                </a:cubicBezTo>
                <a:cubicBezTo>
                  <a:pt x="1042696" y="590149"/>
                  <a:pt x="1048643" y="595204"/>
                  <a:pt x="1051021" y="601744"/>
                </a:cubicBezTo>
                <a:cubicBezTo>
                  <a:pt x="1053697" y="609177"/>
                  <a:pt x="1051715" y="617898"/>
                  <a:pt x="1045372" y="626321"/>
                </a:cubicBezTo>
                <a:cubicBezTo>
                  <a:pt x="1035908" y="638808"/>
                  <a:pt x="1031151" y="662196"/>
                  <a:pt x="1040913" y="680976"/>
                </a:cubicBezTo>
                <a:close/>
                <a:moveTo>
                  <a:pt x="1378849" y="680976"/>
                </a:moveTo>
                <a:cubicBezTo>
                  <a:pt x="1383804" y="690539"/>
                  <a:pt x="1396687" y="706197"/>
                  <a:pt x="1427557" y="706197"/>
                </a:cubicBezTo>
                <a:cubicBezTo>
                  <a:pt x="1428598" y="706197"/>
                  <a:pt x="1429688" y="706197"/>
                  <a:pt x="1430778" y="706197"/>
                </a:cubicBezTo>
                <a:cubicBezTo>
                  <a:pt x="1464225" y="707238"/>
                  <a:pt x="1477901" y="690936"/>
                  <a:pt x="1483054" y="681025"/>
                </a:cubicBezTo>
                <a:cubicBezTo>
                  <a:pt x="1492815" y="662246"/>
                  <a:pt x="1488009" y="638858"/>
                  <a:pt x="1478594" y="626371"/>
                </a:cubicBezTo>
                <a:cubicBezTo>
                  <a:pt x="1472252" y="617947"/>
                  <a:pt x="1470220" y="609226"/>
                  <a:pt x="1472946" y="601794"/>
                </a:cubicBezTo>
                <a:cubicBezTo>
                  <a:pt x="1475324" y="595253"/>
                  <a:pt x="1481221" y="590199"/>
                  <a:pt x="1488356" y="588564"/>
                </a:cubicBezTo>
                <a:cubicBezTo>
                  <a:pt x="1496334" y="586730"/>
                  <a:pt x="1551335" y="586829"/>
                  <a:pt x="1599895" y="586929"/>
                </a:cubicBezTo>
                <a:cubicBezTo>
                  <a:pt x="1606683" y="586978"/>
                  <a:pt x="1613125" y="586978"/>
                  <a:pt x="1619368" y="586978"/>
                </a:cubicBezTo>
                <a:cubicBezTo>
                  <a:pt x="1620458" y="615767"/>
                  <a:pt x="1622143" y="678746"/>
                  <a:pt x="1619318" y="691134"/>
                </a:cubicBezTo>
                <a:cubicBezTo>
                  <a:pt x="1617733" y="698071"/>
                  <a:pt x="1612778" y="703819"/>
                  <a:pt x="1606435" y="706148"/>
                </a:cubicBezTo>
                <a:cubicBezTo>
                  <a:pt x="1599201" y="708774"/>
                  <a:pt x="1590678" y="706841"/>
                  <a:pt x="1582453" y="700647"/>
                </a:cubicBezTo>
                <a:cubicBezTo>
                  <a:pt x="1570214" y="691382"/>
                  <a:pt x="1547272" y="686724"/>
                  <a:pt x="1528839" y="696287"/>
                </a:cubicBezTo>
                <a:cubicBezTo>
                  <a:pt x="1519176" y="701292"/>
                  <a:pt x="1503122" y="714621"/>
                  <a:pt x="1504212" y="747176"/>
                </a:cubicBezTo>
                <a:cubicBezTo>
                  <a:pt x="1503122" y="780028"/>
                  <a:pt x="1519176" y="793406"/>
                  <a:pt x="1528839" y="798411"/>
                </a:cubicBezTo>
                <a:cubicBezTo>
                  <a:pt x="1547272" y="807974"/>
                  <a:pt x="1570214" y="803317"/>
                  <a:pt x="1582453" y="794051"/>
                </a:cubicBezTo>
                <a:cubicBezTo>
                  <a:pt x="1590678" y="787857"/>
                  <a:pt x="1599201" y="785875"/>
                  <a:pt x="1606435" y="788551"/>
                </a:cubicBezTo>
                <a:cubicBezTo>
                  <a:pt x="1612778" y="790879"/>
                  <a:pt x="1617733" y="796627"/>
                  <a:pt x="1619318" y="803564"/>
                </a:cubicBezTo>
                <a:cubicBezTo>
                  <a:pt x="1622093" y="815803"/>
                  <a:pt x="1620508" y="877445"/>
                  <a:pt x="1619418" y="906679"/>
                </a:cubicBezTo>
                <a:cubicBezTo>
                  <a:pt x="1562087" y="906927"/>
                  <a:pt x="1497770" y="906035"/>
                  <a:pt x="1488356" y="903855"/>
                </a:cubicBezTo>
                <a:cubicBezTo>
                  <a:pt x="1481221" y="902220"/>
                  <a:pt x="1475324" y="897166"/>
                  <a:pt x="1472946" y="890625"/>
                </a:cubicBezTo>
                <a:cubicBezTo>
                  <a:pt x="1470220" y="883192"/>
                  <a:pt x="1472252" y="874471"/>
                  <a:pt x="1478594" y="866048"/>
                </a:cubicBezTo>
                <a:cubicBezTo>
                  <a:pt x="1488009" y="853561"/>
                  <a:pt x="1492815" y="830173"/>
                  <a:pt x="1483054" y="811393"/>
                </a:cubicBezTo>
                <a:cubicBezTo>
                  <a:pt x="1477901" y="801483"/>
                  <a:pt x="1464373" y="785131"/>
                  <a:pt x="1431125" y="786222"/>
                </a:cubicBezTo>
                <a:cubicBezTo>
                  <a:pt x="1397678" y="785131"/>
                  <a:pt x="1383952" y="801483"/>
                  <a:pt x="1378849" y="811393"/>
                </a:cubicBezTo>
                <a:cubicBezTo>
                  <a:pt x="1369087" y="830173"/>
                  <a:pt x="1373844" y="853561"/>
                  <a:pt x="1383308" y="866048"/>
                </a:cubicBezTo>
                <a:cubicBezTo>
                  <a:pt x="1389651" y="874471"/>
                  <a:pt x="1391682" y="883192"/>
                  <a:pt x="1388957" y="890625"/>
                </a:cubicBezTo>
                <a:cubicBezTo>
                  <a:pt x="1386579" y="897166"/>
                  <a:pt x="1380633" y="902220"/>
                  <a:pt x="1373497" y="903855"/>
                </a:cubicBezTo>
                <a:cubicBezTo>
                  <a:pt x="1365569" y="905688"/>
                  <a:pt x="1310518" y="905540"/>
                  <a:pt x="1261958" y="905441"/>
                </a:cubicBezTo>
                <a:cubicBezTo>
                  <a:pt x="1242535" y="905441"/>
                  <a:pt x="1225340" y="905391"/>
                  <a:pt x="1210525" y="905441"/>
                </a:cubicBezTo>
                <a:cubicBezTo>
                  <a:pt x="1209484" y="875760"/>
                  <a:pt x="1207948" y="815605"/>
                  <a:pt x="1210674" y="803564"/>
                </a:cubicBezTo>
                <a:cubicBezTo>
                  <a:pt x="1212259" y="796627"/>
                  <a:pt x="1217214" y="790879"/>
                  <a:pt x="1223557" y="788551"/>
                </a:cubicBezTo>
                <a:cubicBezTo>
                  <a:pt x="1230791" y="785875"/>
                  <a:pt x="1239314" y="787857"/>
                  <a:pt x="1247539" y="794051"/>
                </a:cubicBezTo>
                <a:cubicBezTo>
                  <a:pt x="1259778" y="803317"/>
                  <a:pt x="1282720" y="807974"/>
                  <a:pt x="1301153" y="798411"/>
                </a:cubicBezTo>
                <a:cubicBezTo>
                  <a:pt x="1310816" y="793406"/>
                  <a:pt x="1326920" y="780028"/>
                  <a:pt x="1325780" y="747522"/>
                </a:cubicBezTo>
                <a:cubicBezTo>
                  <a:pt x="1326920" y="714621"/>
                  <a:pt x="1310816" y="701292"/>
                  <a:pt x="1301153" y="696287"/>
                </a:cubicBezTo>
                <a:cubicBezTo>
                  <a:pt x="1282720" y="686724"/>
                  <a:pt x="1259778" y="691382"/>
                  <a:pt x="1247539" y="700647"/>
                </a:cubicBezTo>
                <a:cubicBezTo>
                  <a:pt x="1239314" y="706841"/>
                  <a:pt x="1230791" y="708774"/>
                  <a:pt x="1223557" y="706148"/>
                </a:cubicBezTo>
                <a:cubicBezTo>
                  <a:pt x="1217214" y="703819"/>
                  <a:pt x="1212259" y="698071"/>
                  <a:pt x="1210674" y="691134"/>
                </a:cubicBezTo>
                <a:cubicBezTo>
                  <a:pt x="1207849" y="678597"/>
                  <a:pt x="1209583" y="614330"/>
                  <a:pt x="1210674" y="586037"/>
                </a:cubicBezTo>
                <a:cubicBezTo>
                  <a:pt x="1273107" y="585145"/>
                  <a:pt x="1362299" y="585987"/>
                  <a:pt x="1373497" y="588564"/>
                </a:cubicBezTo>
                <a:cubicBezTo>
                  <a:pt x="1380633" y="590199"/>
                  <a:pt x="1386579" y="595253"/>
                  <a:pt x="1388957" y="601794"/>
                </a:cubicBezTo>
                <a:cubicBezTo>
                  <a:pt x="1391682" y="609226"/>
                  <a:pt x="1389651" y="617947"/>
                  <a:pt x="1383308" y="626371"/>
                </a:cubicBezTo>
                <a:cubicBezTo>
                  <a:pt x="1373844" y="638858"/>
                  <a:pt x="1369087" y="662246"/>
                  <a:pt x="1378849" y="681025"/>
                </a:cubicBezTo>
                <a:close/>
                <a:moveTo>
                  <a:pt x="1504212" y="1075548"/>
                </a:moveTo>
                <a:cubicBezTo>
                  <a:pt x="1503122" y="1108401"/>
                  <a:pt x="1519176" y="1121779"/>
                  <a:pt x="1528839" y="1126784"/>
                </a:cubicBezTo>
                <a:cubicBezTo>
                  <a:pt x="1547272" y="1136347"/>
                  <a:pt x="1570214" y="1131689"/>
                  <a:pt x="1582453" y="1122423"/>
                </a:cubicBezTo>
                <a:cubicBezTo>
                  <a:pt x="1590678" y="1116230"/>
                  <a:pt x="1599201" y="1114248"/>
                  <a:pt x="1606435" y="1116923"/>
                </a:cubicBezTo>
                <a:cubicBezTo>
                  <a:pt x="1612778" y="1119252"/>
                  <a:pt x="1617733" y="1125000"/>
                  <a:pt x="1619318" y="1131937"/>
                </a:cubicBezTo>
                <a:cubicBezTo>
                  <a:pt x="1622044" y="1143978"/>
                  <a:pt x="1620557" y="1204133"/>
                  <a:pt x="1619467" y="1233813"/>
                </a:cubicBezTo>
                <a:lnTo>
                  <a:pt x="1599895" y="1233813"/>
                </a:lnTo>
                <a:cubicBezTo>
                  <a:pt x="1551335" y="1233913"/>
                  <a:pt x="1496334" y="1234061"/>
                  <a:pt x="1488356" y="1232228"/>
                </a:cubicBezTo>
                <a:cubicBezTo>
                  <a:pt x="1481221" y="1230593"/>
                  <a:pt x="1475324" y="1225539"/>
                  <a:pt x="1472946" y="1218998"/>
                </a:cubicBezTo>
                <a:cubicBezTo>
                  <a:pt x="1470220" y="1211565"/>
                  <a:pt x="1472252" y="1202844"/>
                  <a:pt x="1478594" y="1194421"/>
                </a:cubicBezTo>
                <a:cubicBezTo>
                  <a:pt x="1488009" y="1181934"/>
                  <a:pt x="1492815" y="1158546"/>
                  <a:pt x="1483054" y="1139766"/>
                </a:cubicBezTo>
                <a:cubicBezTo>
                  <a:pt x="1477901" y="1129856"/>
                  <a:pt x="1464373" y="1113554"/>
                  <a:pt x="1431125" y="1114594"/>
                </a:cubicBezTo>
                <a:cubicBezTo>
                  <a:pt x="1397678" y="1113554"/>
                  <a:pt x="1384002" y="1129856"/>
                  <a:pt x="1378849" y="1139766"/>
                </a:cubicBezTo>
                <a:cubicBezTo>
                  <a:pt x="1369087" y="1158546"/>
                  <a:pt x="1373844" y="1181934"/>
                  <a:pt x="1383308" y="1194421"/>
                </a:cubicBezTo>
                <a:cubicBezTo>
                  <a:pt x="1389651" y="1202844"/>
                  <a:pt x="1391682" y="1211565"/>
                  <a:pt x="1388957" y="1218998"/>
                </a:cubicBezTo>
                <a:cubicBezTo>
                  <a:pt x="1386579" y="1225539"/>
                  <a:pt x="1380633" y="1230593"/>
                  <a:pt x="1373497" y="1232228"/>
                </a:cubicBezTo>
                <a:cubicBezTo>
                  <a:pt x="1362299" y="1234804"/>
                  <a:pt x="1273058" y="1235647"/>
                  <a:pt x="1210574" y="1234755"/>
                </a:cubicBezTo>
                <a:cubicBezTo>
                  <a:pt x="1209484" y="1205421"/>
                  <a:pt x="1207899" y="1144127"/>
                  <a:pt x="1210674" y="1131937"/>
                </a:cubicBezTo>
                <a:cubicBezTo>
                  <a:pt x="1212259" y="1125000"/>
                  <a:pt x="1217214" y="1119252"/>
                  <a:pt x="1223557" y="1116923"/>
                </a:cubicBezTo>
                <a:cubicBezTo>
                  <a:pt x="1230791" y="1114248"/>
                  <a:pt x="1239314" y="1116230"/>
                  <a:pt x="1247539" y="1122423"/>
                </a:cubicBezTo>
                <a:cubicBezTo>
                  <a:pt x="1259778" y="1131689"/>
                  <a:pt x="1282720" y="1136347"/>
                  <a:pt x="1301153" y="1126784"/>
                </a:cubicBezTo>
                <a:cubicBezTo>
                  <a:pt x="1310816" y="1121779"/>
                  <a:pt x="1326920" y="1108401"/>
                  <a:pt x="1325780" y="1075895"/>
                </a:cubicBezTo>
                <a:cubicBezTo>
                  <a:pt x="1326920" y="1042994"/>
                  <a:pt x="1310816" y="1029664"/>
                  <a:pt x="1301153" y="1024660"/>
                </a:cubicBezTo>
                <a:cubicBezTo>
                  <a:pt x="1282720" y="1015096"/>
                  <a:pt x="1259778" y="1019754"/>
                  <a:pt x="1247539" y="1029020"/>
                </a:cubicBezTo>
                <a:cubicBezTo>
                  <a:pt x="1239314" y="1035214"/>
                  <a:pt x="1230841" y="1037147"/>
                  <a:pt x="1223557" y="1034520"/>
                </a:cubicBezTo>
                <a:cubicBezTo>
                  <a:pt x="1217214" y="1032191"/>
                  <a:pt x="1212259" y="1026444"/>
                  <a:pt x="1210674" y="1019507"/>
                </a:cubicBezTo>
                <a:cubicBezTo>
                  <a:pt x="1207849" y="1007119"/>
                  <a:pt x="1209534" y="944041"/>
                  <a:pt x="1210674" y="915301"/>
                </a:cubicBezTo>
                <a:cubicBezTo>
                  <a:pt x="1227025" y="915252"/>
                  <a:pt x="1244913" y="915301"/>
                  <a:pt x="1262008" y="915301"/>
                </a:cubicBezTo>
                <a:cubicBezTo>
                  <a:pt x="1327118" y="915450"/>
                  <a:pt x="1367353" y="915400"/>
                  <a:pt x="1375777" y="913468"/>
                </a:cubicBezTo>
                <a:cubicBezTo>
                  <a:pt x="1386133" y="911089"/>
                  <a:pt x="1394804" y="903657"/>
                  <a:pt x="1398322" y="893994"/>
                </a:cubicBezTo>
                <a:cubicBezTo>
                  <a:pt x="1402187" y="883291"/>
                  <a:pt x="1399710" y="871201"/>
                  <a:pt x="1391236" y="860003"/>
                </a:cubicBezTo>
                <a:cubicBezTo>
                  <a:pt x="1383655" y="849944"/>
                  <a:pt x="1379840" y="831065"/>
                  <a:pt x="1387718" y="815903"/>
                </a:cubicBezTo>
                <a:cubicBezTo>
                  <a:pt x="1394804" y="802226"/>
                  <a:pt x="1409719" y="795339"/>
                  <a:pt x="1431174" y="796082"/>
                </a:cubicBezTo>
                <a:cubicBezTo>
                  <a:pt x="1452333" y="795438"/>
                  <a:pt x="1467198" y="802226"/>
                  <a:pt x="1474283" y="815903"/>
                </a:cubicBezTo>
                <a:cubicBezTo>
                  <a:pt x="1482162" y="831065"/>
                  <a:pt x="1478347" y="849944"/>
                  <a:pt x="1470765" y="860003"/>
                </a:cubicBezTo>
                <a:cubicBezTo>
                  <a:pt x="1462292" y="871201"/>
                  <a:pt x="1459765" y="883291"/>
                  <a:pt x="1463680" y="893994"/>
                </a:cubicBezTo>
                <a:cubicBezTo>
                  <a:pt x="1467198" y="903657"/>
                  <a:pt x="1475820" y="911089"/>
                  <a:pt x="1486225" y="913468"/>
                </a:cubicBezTo>
                <a:cubicBezTo>
                  <a:pt x="1496383" y="915797"/>
                  <a:pt x="1561344" y="916788"/>
                  <a:pt x="1619467" y="916540"/>
                </a:cubicBezTo>
                <a:cubicBezTo>
                  <a:pt x="1620557" y="945825"/>
                  <a:pt x="1622143" y="1007267"/>
                  <a:pt x="1619368" y="1019507"/>
                </a:cubicBezTo>
                <a:cubicBezTo>
                  <a:pt x="1617782" y="1026444"/>
                  <a:pt x="1612827" y="1032191"/>
                  <a:pt x="1606485" y="1034520"/>
                </a:cubicBezTo>
                <a:cubicBezTo>
                  <a:pt x="1599250" y="1037147"/>
                  <a:pt x="1590728" y="1035214"/>
                  <a:pt x="1582502" y="1029020"/>
                </a:cubicBezTo>
                <a:cubicBezTo>
                  <a:pt x="1570263" y="1019754"/>
                  <a:pt x="1547321" y="1015096"/>
                  <a:pt x="1528888" y="1024660"/>
                </a:cubicBezTo>
                <a:cubicBezTo>
                  <a:pt x="1519226" y="1029664"/>
                  <a:pt x="1503171" y="1042994"/>
                  <a:pt x="1504262" y="1075548"/>
                </a:cubicBezTo>
                <a:close/>
                <a:moveTo>
                  <a:pt x="1504212" y="1403971"/>
                </a:moveTo>
                <a:cubicBezTo>
                  <a:pt x="1503122" y="1436872"/>
                  <a:pt x="1519176" y="1450202"/>
                  <a:pt x="1528839" y="1455206"/>
                </a:cubicBezTo>
                <a:cubicBezTo>
                  <a:pt x="1547272" y="1464769"/>
                  <a:pt x="1570214" y="1460112"/>
                  <a:pt x="1582453" y="1450846"/>
                </a:cubicBezTo>
                <a:cubicBezTo>
                  <a:pt x="1590678" y="1444652"/>
                  <a:pt x="1599201" y="1442719"/>
                  <a:pt x="1606435" y="1445346"/>
                </a:cubicBezTo>
                <a:cubicBezTo>
                  <a:pt x="1612778" y="1447675"/>
                  <a:pt x="1617733" y="1453422"/>
                  <a:pt x="1619318" y="1460359"/>
                </a:cubicBezTo>
                <a:cubicBezTo>
                  <a:pt x="1622044" y="1472450"/>
                  <a:pt x="1620557" y="1532654"/>
                  <a:pt x="1619467" y="1562285"/>
                </a:cubicBezTo>
                <a:lnTo>
                  <a:pt x="1599944" y="1562285"/>
                </a:lnTo>
                <a:cubicBezTo>
                  <a:pt x="1534735" y="1562137"/>
                  <a:pt x="1494599" y="1562186"/>
                  <a:pt x="1486176" y="1564119"/>
                </a:cubicBezTo>
                <a:cubicBezTo>
                  <a:pt x="1475770" y="1566497"/>
                  <a:pt x="1467148" y="1573930"/>
                  <a:pt x="1463630" y="1583592"/>
                </a:cubicBezTo>
                <a:cubicBezTo>
                  <a:pt x="1459716" y="1594295"/>
                  <a:pt x="1462243" y="1606386"/>
                  <a:pt x="1470716" y="1617584"/>
                </a:cubicBezTo>
                <a:cubicBezTo>
                  <a:pt x="1478297" y="1627643"/>
                  <a:pt x="1482112" y="1646522"/>
                  <a:pt x="1474234" y="1661684"/>
                </a:cubicBezTo>
                <a:cubicBezTo>
                  <a:pt x="1467148" y="1675360"/>
                  <a:pt x="1452134" y="1682099"/>
                  <a:pt x="1430778" y="1681504"/>
                </a:cubicBezTo>
                <a:cubicBezTo>
                  <a:pt x="1409669" y="1682149"/>
                  <a:pt x="1394755" y="1675360"/>
                  <a:pt x="1387669" y="1661684"/>
                </a:cubicBezTo>
                <a:cubicBezTo>
                  <a:pt x="1379790" y="1646522"/>
                  <a:pt x="1383606" y="1627643"/>
                  <a:pt x="1391187" y="1617584"/>
                </a:cubicBezTo>
                <a:cubicBezTo>
                  <a:pt x="1399660" y="1606386"/>
                  <a:pt x="1402138" y="1594295"/>
                  <a:pt x="1398273" y="1583592"/>
                </a:cubicBezTo>
                <a:cubicBezTo>
                  <a:pt x="1394755" y="1573930"/>
                  <a:pt x="1386083" y="1566497"/>
                  <a:pt x="1375727" y="1564119"/>
                </a:cubicBezTo>
                <a:cubicBezTo>
                  <a:pt x="1363785" y="1561393"/>
                  <a:pt x="1276279" y="1560452"/>
                  <a:pt x="1213052" y="1561344"/>
                </a:cubicBezTo>
                <a:cubicBezTo>
                  <a:pt x="1213845" y="1537807"/>
                  <a:pt x="1215876" y="1472400"/>
                  <a:pt x="1212606" y="1458130"/>
                </a:cubicBezTo>
                <a:cubicBezTo>
                  <a:pt x="1210277" y="1447972"/>
                  <a:pt x="1202944" y="1439499"/>
                  <a:pt x="1193479" y="1436030"/>
                </a:cubicBezTo>
                <a:cubicBezTo>
                  <a:pt x="1182925" y="1432215"/>
                  <a:pt x="1171082" y="1434643"/>
                  <a:pt x="1160132" y="1442967"/>
                </a:cubicBezTo>
                <a:cubicBezTo>
                  <a:pt x="1150321" y="1450350"/>
                  <a:pt x="1131838" y="1454116"/>
                  <a:pt x="1117072" y="1446436"/>
                </a:cubicBezTo>
                <a:cubicBezTo>
                  <a:pt x="1103743" y="1439499"/>
                  <a:pt x="1097054" y="1424931"/>
                  <a:pt x="1097747" y="1403971"/>
                </a:cubicBezTo>
                <a:cubicBezTo>
                  <a:pt x="1097054" y="1383358"/>
                  <a:pt x="1103743" y="1368790"/>
                  <a:pt x="1117072" y="1361853"/>
                </a:cubicBezTo>
                <a:cubicBezTo>
                  <a:pt x="1131888" y="1354172"/>
                  <a:pt x="1150321" y="1357938"/>
                  <a:pt x="1160132" y="1365321"/>
                </a:cubicBezTo>
                <a:cubicBezTo>
                  <a:pt x="1171082" y="1373646"/>
                  <a:pt x="1182925" y="1376074"/>
                  <a:pt x="1193479" y="1372258"/>
                </a:cubicBezTo>
                <a:cubicBezTo>
                  <a:pt x="1202944" y="1368790"/>
                  <a:pt x="1210277" y="1360317"/>
                  <a:pt x="1212606" y="1350109"/>
                </a:cubicBezTo>
                <a:cubicBezTo>
                  <a:pt x="1215975" y="1335393"/>
                  <a:pt x="1213746" y="1265873"/>
                  <a:pt x="1212953" y="1244665"/>
                </a:cubicBezTo>
                <a:cubicBezTo>
                  <a:pt x="1276229" y="1245557"/>
                  <a:pt x="1363785" y="1244616"/>
                  <a:pt x="1375727" y="1241890"/>
                </a:cubicBezTo>
                <a:cubicBezTo>
                  <a:pt x="1386083" y="1239512"/>
                  <a:pt x="1394755" y="1232079"/>
                  <a:pt x="1398273" y="1222417"/>
                </a:cubicBezTo>
                <a:cubicBezTo>
                  <a:pt x="1402138" y="1211714"/>
                  <a:pt x="1399660" y="1199624"/>
                  <a:pt x="1391187" y="1188425"/>
                </a:cubicBezTo>
                <a:cubicBezTo>
                  <a:pt x="1383606" y="1178366"/>
                  <a:pt x="1379790" y="1159487"/>
                  <a:pt x="1387669" y="1144325"/>
                </a:cubicBezTo>
                <a:cubicBezTo>
                  <a:pt x="1394755" y="1130649"/>
                  <a:pt x="1409669" y="1123811"/>
                  <a:pt x="1431125" y="1124505"/>
                </a:cubicBezTo>
                <a:cubicBezTo>
                  <a:pt x="1452233" y="1123761"/>
                  <a:pt x="1467148" y="1130649"/>
                  <a:pt x="1474234" y="1144325"/>
                </a:cubicBezTo>
                <a:cubicBezTo>
                  <a:pt x="1482112" y="1159487"/>
                  <a:pt x="1478297" y="1178366"/>
                  <a:pt x="1470716" y="1188425"/>
                </a:cubicBezTo>
                <a:cubicBezTo>
                  <a:pt x="1462243" y="1199624"/>
                  <a:pt x="1459716" y="1211714"/>
                  <a:pt x="1463630" y="1222417"/>
                </a:cubicBezTo>
                <a:cubicBezTo>
                  <a:pt x="1467148" y="1232079"/>
                  <a:pt x="1475770" y="1239512"/>
                  <a:pt x="1486176" y="1241890"/>
                </a:cubicBezTo>
                <a:cubicBezTo>
                  <a:pt x="1494599" y="1243823"/>
                  <a:pt x="1534785" y="1243872"/>
                  <a:pt x="1599895" y="1243724"/>
                </a:cubicBezTo>
                <a:lnTo>
                  <a:pt x="1619368" y="1243724"/>
                </a:lnTo>
                <a:cubicBezTo>
                  <a:pt x="1620458" y="1272463"/>
                  <a:pt x="1622143" y="1335541"/>
                  <a:pt x="1619318" y="1347929"/>
                </a:cubicBezTo>
                <a:cubicBezTo>
                  <a:pt x="1617733" y="1354866"/>
                  <a:pt x="1612778" y="1360614"/>
                  <a:pt x="1606435" y="1362943"/>
                </a:cubicBezTo>
                <a:cubicBezTo>
                  <a:pt x="1599201" y="1365569"/>
                  <a:pt x="1590678" y="1363636"/>
                  <a:pt x="1582453" y="1357443"/>
                </a:cubicBezTo>
                <a:cubicBezTo>
                  <a:pt x="1570214" y="1348177"/>
                  <a:pt x="1547272" y="1343519"/>
                  <a:pt x="1528839" y="1353082"/>
                </a:cubicBezTo>
                <a:cubicBezTo>
                  <a:pt x="1519176" y="1358087"/>
                  <a:pt x="1503122" y="1371416"/>
                  <a:pt x="1504212" y="1403971"/>
                </a:cubicBezTo>
                <a:close/>
                <a:moveTo>
                  <a:pt x="1132730" y="1617584"/>
                </a:moveTo>
                <a:cubicBezTo>
                  <a:pt x="1140361" y="1627643"/>
                  <a:pt x="1144176" y="1646522"/>
                  <a:pt x="1136298" y="1661684"/>
                </a:cubicBezTo>
                <a:cubicBezTo>
                  <a:pt x="1129212" y="1675360"/>
                  <a:pt x="1114297" y="1682099"/>
                  <a:pt x="1092842" y="1681504"/>
                </a:cubicBezTo>
                <a:cubicBezTo>
                  <a:pt x="1071684" y="1682149"/>
                  <a:pt x="1056769" y="1675360"/>
                  <a:pt x="1049683" y="1661684"/>
                </a:cubicBezTo>
                <a:cubicBezTo>
                  <a:pt x="1041805" y="1646522"/>
                  <a:pt x="1045669" y="1627643"/>
                  <a:pt x="1053251" y="1617584"/>
                </a:cubicBezTo>
                <a:cubicBezTo>
                  <a:pt x="1061724" y="1606386"/>
                  <a:pt x="1064202" y="1594295"/>
                  <a:pt x="1060287" y="1583592"/>
                </a:cubicBezTo>
                <a:cubicBezTo>
                  <a:pt x="1056769" y="1573930"/>
                  <a:pt x="1048147" y="1566497"/>
                  <a:pt x="1037791" y="1564119"/>
                </a:cubicBezTo>
                <a:cubicBezTo>
                  <a:pt x="1029367" y="1562186"/>
                  <a:pt x="989182" y="1562137"/>
                  <a:pt x="924022" y="1562285"/>
                </a:cubicBezTo>
                <a:cubicBezTo>
                  <a:pt x="906382" y="1562285"/>
                  <a:pt x="887850" y="1562335"/>
                  <a:pt x="871053" y="1562285"/>
                </a:cubicBezTo>
                <a:cubicBezTo>
                  <a:pt x="869963" y="1532604"/>
                  <a:pt x="868476" y="1472400"/>
                  <a:pt x="871201" y="1460359"/>
                </a:cubicBezTo>
                <a:cubicBezTo>
                  <a:pt x="872787" y="1453422"/>
                  <a:pt x="877742" y="1447675"/>
                  <a:pt x="884084" y="1445346"/>
                </a:cubicBezTo>
                <a:cubicBezTo>
                  <a:pt x="891319" y="1442670"/>
                  <a:pt x="899842" y="1444652"/>
                  <a:pt x="908067" y="1450846"/>
                </a:cubicBezTo>
                <a:cubicBezTo>
                  <a:pt x="920306" y="1460112"/>
                  <a:pt x="943248" y="1464769"/>
                  <a:pt x="961681" y="1455206"/>
                </a:cubicBezTo>
                <a:cubicBezTo>
                  <a:pt x="971343" y="1450202"/>
                  <a:pt x="987447" y="1436872"/>
                  <a:pt x="986308" y="1404318"/>
                </a:cubicBezTo>
                <a:cubicBezTo>
                  <a:pt x="987447" y="1371416"/>
                  <a:pt x="971343" y="1358087"/>
                  <a:pt x="961681" y="1353082"/>
                </a:cubicBezTo>
                <a:cubicBezTo>
                  <a:pt x="943248" y="1343519"/>
                  <a:pt x="920306" y="1348177"/>
                  <a:pt x="908067" y="1357443"/>
                </a:cubicBezTo>
                <a:cubicBezTo>
                  <a:pt x="899842" y="1363636"/>
                  <a:pt x="891319" y="1365569"/>
                  <a:pt x="884084" y="1362943"/>
                </a:cubicBezTo>
                <a:cubicBezTo>
                  <a:pt x="877742" y="1360614"/>
                  <a:pt x="872787" y="1354866"/>
                  <a:pt x="871201" y="1347929"/>
                </a:cubicBezTo>
                <a:cubicBezTo>
                  <a:pt x="868377" y="1335541"/>
                  <a:pt x="870062" y="1272513"/>
                  <a:pt x="871152" y="1243724"/>
                </a:cubicBezTo>
                <a:cubicBezTo>
                  <a:pt x="887949" y="1243674"/>
                  <a:pt x="906382" y="1243724"/>
                  <a:pt x="924022" y="1243724"/>
                </a:cubicBezTo>
                <a:cubicBezTo>
                  <a:pt x="989182" y="1243872"/>
                  <a:pt x="1029367" y="1243823"/>
                  <a:pt x="1037791" y="1241890"/>
                </a:cubicBezTo>
                <a:cubicBezTo>
                  <a:pt x="1048147" y="1239512"/>
                  <a:pt x="1056818" y="1232079"/>
                  <a:pt x="1060287" y="1222417"/>
                </a:cubicBezTo>
                <a:cubicBezTo>
                  <a:pt x="1064202" y="1211714"/>
                  <a:pt x="1061724" y="1199624"/>
                  <a:pt x="1053251" y="1188425"/>
                </a:cubicBezTo>
                <a:cubicBezTo>
                  <a:pt x="1045669" y="1178366"/>
                  <a:pt x="1041805" y="1159487"/>
                  <a:pt x="1049683" y="1144325"/>
                </a:cubicBezTo>
                <a:cubicBezTo>
                  <a:pt x="1056818" y="1130649"/>
                  <a:pt x="1071684" y="1123761"/>
                  <a:pt x="1093189" y="1124505"/>
                </a:cubicBezTo>
                <a:cubicBezTo>
                  <a:pt x="1114248" y="1123811"/>
                  <a:pt x="1129212" y="1130649"/>
                  <a:pt x="1136298" y="1144325"/>
                </a:cubicBezTo>
                <a:cubicBezTo>
                  <a:pt x="1144176" y="1159487"/>
                  <a:pt x="1140361" y="1178366"/>
                  <a:pt x="1132730" y="1188425"/>
                </a:cubicBezTo>
                <a:cubicBezTo>
                  <a:pt x="1124307" y="1199624"/>
                  <a:pt x="1121779" y="1211714"/>
                  <a:pt x="1125694" y="1222417"/>
                </a:cubicBezTo>
                <a:cubicBezTo>
                  <a:pt x="1129212" y="1232079"/>
                  <a:pt x="1137834" y="1239512"/>
                  <a:pt x="1148240" y="1241890"/>
                </a:cubicBezTo>
                <a:cubicBezTo>
                  <a:pt x="1153740" y="1243129"/>
                  <a:pt x="1175245" y="1244021"/>
                  <a:pt x="1203043" y="1244516"/>
                </a:cubicBezTo>
                <a:cubicBezTo>
                  <a:pt x="1204133" y="1273603"/>
                  <a:pt x="1205718" y="1335640"/>
                  <a:pt x="1202944" y="1347929"/>
                </a:cubicBezTo>
                <a:cubicBezTo>
                  <a:pt x="1201358" y="1354866"/>
                  <a:pt x="1196403" y="1360614"/>
                  <a:pt x="1190060" y="1362943"/>
                </a:cubicBezTo>
                <a:cubicBezTo>
                  <a:pt x="1182826" y="1365569"/>
                  <a:pt x="1174303" y="1363636"/>
                  <a:pt x="1166078" y="1357443"/>
                </a:cubicBezTo>
                <a:cubicBezTo>
                  <a:pt x="1153839" y="1348177"/>
                  <a:pt x="1130897" y="1343519"/>
                  <a:pt x="1112464" y="1353082"/>
                </a:cubicBezTo>
                <a:cubicBezTo>
                  <a:pt x="1102802" y="1358087"/>
                  <a:pt x="1086747" y="1371416"/>
                  <a:pt x="1087837" y="1403971"/>
                </a:cubicBezTo>
                <a:cubicBezTo>
                  <a:pt x="1086747" y="1436872"/>
                  <a:pt x="1102802" y="1450202"/>
                  <a:pt x="1112464" y="1455206"/>
                </a:cubicBezTo>
                <a:cubicBezTo>
                  <a:pt x="1130897" y="1464769"/>
                  <a:pt x="1153839" y="1460112"/>
                  <a:pt x="1166078" y="1450846"/>
                </a:cubicBezTo>
                <a:cubicBezTo>
                  <a:pt x="1174303" y="1444652"/>
                  <a:pt x="1182826" y="1442670"/>
                  <a:pt x="1190060" y="1445346"/>
                </a:cubicBezTo>
                <a:cubicBezTo>
                  <a:pt x="1196403" y="1447675"/>
                  <a:pt x="1201358" y="1453422"/>
                  <a:pt x="1202944" y="1460359"/>
                </a:cubicBezTo>
                <a:cubicBezTo>
                  <a:pt x="1205669" y="1472301"/>
                  <a:pt x="1204182" y="1531564"/>
                  <a:pt x="1203092" y="1561493"/>
                </a:cubicBezTo>
                <a:cubicBezTo>
                  <a:pt x="1175294" y="1561988"/>
                  <a:pt x="1153740" y="1562880"/>
                  <a:pt x="1148240" y="1564119"/>
                </a:cubicBezTo>
                <a:cubicBezTo>
                  <a:pt x="1137834" y="1566497"/>
                  <a:pt x="1129212" y="1573930"/>
                  <a:pt x="1125694" y="1583592"/>
                </a:cubicBezTo>
                <a:cubicBezTo>
                  <a:pt x="1121779" y="1594295"/>
                  <a:pt x="1124307" y="1606386"/>
                  <a:pt x="1132730" y="1617584"/>
                </a:cubicBezTo>
                <a:close/>
                <a:moveTo>
                  <a:pt x="986308" y="1075895"/>
                </a:moveTo>
                <a:cubicBezTo>
                  <a:pt x="987447" y="1042994"/>
                  <a:pt x="971343" y="1029664"/>
                  <a:pt x="961681" y="1024660"/>
                </a:cubicBezTo>
                <a:cubicBezTo>
                  <a:pt x="943248" y="1015096"/>
                  <a:pt x="920306" y="1019754"/>
                  <a:pt x="908067" y="1029020"/>
                </a:cubicBezTo>
                <a:cubicBezTo>
                  <a:pt x="899842" y="1035214"/>
                  <a:pt x="891319" y="1037147"/>
                  <a:pt x="884084" y="1034520"/>
                </a:cubicBezTo>
                <a:cubicBezTo>
                  <a:pt x="877742" y="1032191"/>
                  <a:pt x="872787" y="1026444"/>
                  <a:pt x="871201" y="1019507"/>
                </a:cubicBezTo>
                <a:cubicBezTo>
                  <a:pt x="868377" y="1007119"/>
                  <a:pt x="870062" y="944140"/>
                  <a:pt x="871152" y="915351"/>
                </a:cubicBezTo>
                <a:cubicBezTo>
                  <a:pt x="886265" y="915400"/>
                  <a:pt x="903954" y="915351"/>
                  <a:pt x="924072" y="915301"/>
                </a:cubicBezTo>
                <a:cubicBezTo>
                  <a:pt x="972632" y="915202"/>
                  <a:pt x="1027633" y="915103"/>
                  <a:pt x="1035561" y="916936"/>
                </a:cubicBezTo>
                <a:cubicBezTo>
                  <a:pt x="1042696" y="918572"/>
                  <a:pt x="1048643" y="923626"/>
                  <a:pt x="1051021" y="930167"/>
                </a:cubicBezTo>
                <a:cubicBezTo>
                  <a:pt x="1053697" y="937599"/>
                  <a:pt x="1051715" y="946320"/>
                  <a:pt x="1045372" y="954744"/>
                </a:cubicBezTo>
                <a:cubicBezTo>
                  <a:pt x="1035908" y="967230"/>
                  <a:pt x="1031151" y="990618"/>
                  <a:pt x="1040913" y="1009398"/>
                </a:cubicBezTo>
                <a:cubicBezTo>
                  <a:pt x="1046016" y="1019308"/>
                  <a:pt x="1059692" y="1035710"/>
                  <a:pt x="1092842" y="1034570"/>
                </a:cubicBezTo>
                <a:cubicBezTo>
                  <a:pt x="1126437" y="1035660"/>
                  <a:pt x="1139965" y="1019308"/>
                  <a:pt x="1145118" y="1009398"/>
                </a:cubicBezTo>
                <a:cubicBezTo>
                  <a:pt x="1154830" y="990618"/>
                  <a:pt x="1150073" y="967230"/>
                  <a:pt x="1140658" y="954744"/>
                </a:cubicBezTo>
                <a:cubicBezTo>
                  <a:pt x="1134316" y="946320"/>
                  <a:pt x="1132284" y="937599"/>
                  <a:pt x="1135009" y="930167"/>
                </a:cubicBezTo>
                <a:cubicBezTo>
                  <a:pt x="1137388" y="923626"/>
                  <a:pt x="1143284" y="918572"/>
                  <a:pt x="1150420" y="916936"/>
                </a:cubicBezTo>
                <a:cubicBezTo>
                  <a:pt x="1154978" y="915896"/>
                  <a:pt x="1175195" y="915499"/>
                  <a:pt x="1200714" y="915351"/>
                </a:cubicBezTo>
                <a:cubicBezTo>
                  <a:pt x="1199971" y="935468"/>
                  <a:pt x="1197592" y="1006772"/>
                  <a:pt x="1201011" y="1021687"/>
                </a:cubicBezTo>
                <a:cubicBezTo>
                  <a:pt x="1203340" y="1031894"/>
                  <a:pt x="1210674" y="1040367"/>
                  <a:pt x="1220187" y="1043836"/>
                </a:cubicBezTo>
                <a:cubicBezTo>
                  <a:pt x="1230692" y="1047651"/>
                  <a:pt x="1242535" y="1045223"/>
                  <a:pt x="1253485" y="1036899"/>
                </a:cubicBezTo>
                <a:cubicBezTo>
                  <a:pt x="1263296" y="1029466"/>
                  <a:pt x="1281729" y="1025750"/>
                  <a:pt x="1296595" y="1033430"/>
                </a:cubicBezTo>
                <a:cubicBezTo>
                  <a:pt x="1309924" y="1040367"/>
                  <a:pt x="1316564" y="1054935"/>
                  <a:pt x="1315870" y="1075895"/>
                </a:cubicBezTo>
                <a:cubicBezTo>
                  <a:pt x="1316564" y="1096508"/>
                  <a:pt x="1309924" y="1111076"/>
                  <a:pt x="1296595" y="1117964"/>
                </a:cubicBezTo>
                <a:cubicBezTo>
                  <a:pt x="1281729" y="1125694"/>
                  <a:pt x="1263296" y="1121928"/>
                  <a:pt x="1253485" y="1114545"/>
                </a:cubicBezTo>
                <a:cubicBezTo>
                  <a:pt x="1242535" y="1106220"/>
                  <a:pt x="1230692" y="1103792"/>
                  <a:pt x="1220138" y="1107608"/>
                </a:cubicBezTo>
                <a:cubicBezTo>
                  <a:pt x="1210674" y="1111076"/>
                  <a:pt x="1203340" y="1119549"/>
                  <a:pt x="1201011" y="1129707"/>
                </a:cubicBezTo>
                <a:cubicBezTo>
                  <a:pt x="1197691" y="1144325"/>
                  <a:pt x="1199871" y="1212705"/>
                  <a:pt x="1200664" y="1234606"/>
                </a:cubicBezTo>
                <a:cubicBezTo>
                  <a:pt x="1174947" y="1234111"/>
                  <a:pt x="1155276" y="1233368"/>
                  <a:pt x="1150420" y="1232228"/>
                </a:cubicBezTo>
                <a:cubicBezTo>
                  <a:pt x="1143284" y="1230593"/>
                  <a:pt x="1137388" y="1225539"/>
                  <a:pt x="1135009" y="1218998"/>
                </a:cubicBezTo>
                <a:cubicBezTo>
                  <a:pt x="1132284" y="1211565"/>
                  <a:pt x="1134316" y="1202844"/>
                  <a:pt x="1140658" y="1194421"/>
                </a:cubicBezTo>
                <a:cubicBezTo>
                  <a:pt x="1150073" y="1181934"/>
                  <a:pt x="1154830" y="1158546"/>
                  <a:pt x="1145118" y="1139766"/>
                </a:cubicBezTo>
                <a:cubicBezTo>
                  <a:pt x="1139965" y="1129856"/>
                  <a:pt x="1126338" y="1113554"/>
                  <a:pt x="1093189" y="1114594"/>
                </a:cubicBezTo>
                <a:cubicBezTo>
                  <a:pt x="1059593" y="1113554"/>
                  <a:pt x="1046016" y="1129856"/>
                  <a:pt x="1040913" y="1139766"/>
                </a:cubicBezTo>
                <a:cubicBezTo>
                  <a:pt x="1031151" y="1158546"/>
                  <a:pt x="1035908" y="1181934"/>
                  <a:pt x="1045372" y="1194421"/>
                </a:cubicBezTo>
                <a:cubicBezTo>
                  <a:pt x="1051715" y="1202844"/>
                  <a:pt x="1053697" y="1211565"/>
                  <a:pt x="1051021" y="1218998"/>
                </a:cubicBezTo>
                <a:cubicBezTo>
                  <a:pt x="1048643" y="1225539"/>
                  <a:pt x="1042696" y="1230593"/>
                  <a:pt x="1035561" y="1232228"/>
                </a:cubicBezTo>
                <a:cubicBezTo>
                  <a:pt x="1027633" y="1234061"/>
                  <a:pt x="972632" y="1233962"/>
                  <a:pt x="924072" y="1233813"/>
                </a:cubicBezTo>
                <a:cubicBezTo>
                  <a:pt x="903954" y="1233813"/>
                  <a:pt x="886215" y="1233764"/>
                  <a:pt x="871053" y="1233813"/>
                </a:cubicBezTo>
                <a:cubicBezTo>
                  <a:pt x="869963" y="1204133"/>
                  <a:pt x="868476" y="1143978"/>
                  <a:pt x="871201" y="1131937"/>
                </a:cubicBezTo>
                <a:cubicBezTo>
                  <a:pt x="872787" y="1125000"/>
                  <a:pt x="877742" y="1119252"/>
                  <a:pt x="884084" y="1116923"/>
                </a:cubicBezTo>
                <a:cubicBezTo>
                  <a:pt x="891319" y="1114248"/>
                  <a:pt x="899842" y="1116230"/>
                  <a:pt x="908067" y="1122423"/>
                </a:cubicBezTo>
                <a:cubicBezTo>
                  <a:pt x="920306" y="1131689"/>
                  <a:pt x="943248" y="1136347"/>
                  <a:pt x="961681" y="1126784"/>
                </a:cubicBezTo>
                <a:cubicBezTo>
                  <a:pt x="971343" y="1121779"/>
                  <a:pt x="987447" y="1108401"/>
                  <a:pt x="986308" y="1075895"/>
                </a:cubicBezTo>
                <a:close/>
                <a:moveTo>
                  <a:pt x="569834" y="1350109"/>
                </a:moveTo>
                <a:cubicBezTo>
                  <a:pt x="573253" y="1335194"/>
                  <a:pt x="570874" y="1263940"/>
                  <a:pt x="570131" y="1243773"/>
                </a:cubicBezTo>
                <a:cubicBezTo>
                  <a:pt x="579496" y="1243773"/>
                  <a:pt x="589654" y="1243773"/>
                  <a:pt x="600506" y="1243724"/>
                </a:cubicBezTo>
                <a:cubicBezTo>
                  <a:pt x="642326" y="1243625"/>
                  <a:pt x="689697" y="1243525"/>
                  <a:pt x="697625" y="1245359"/>
                </a:cubicBezTo>
                <a:cubicBezTo>
                  <a:pt x="704760" y="1246994"/>
                  <a:pt x="710657" y="1252048"/>
                  <a:pt x="713035" y="1258589"/>
                </a:cubicBezTo>
                <a:cubicBezTo>
                  <a:pt x="715761" y="1266021"/>
                  <a:pt x="713779" y="1274742"/>
                  <a:pt x="707386" y="1283166"/>
                </a:cubicBezTo>
                <a:cubicBezTo>
                  <a:pt x="697972" y="1295653"/>
                  <a:pt x="693215" y="1319041"/>
                  <a:pt x="702976" y="1337820"/>
                </a:cubicBezTo>
                <a:cubicBezTo>
                  <a:pt x="707932" y="1347384"/>
                  <a:pt x="720815" y="1363042"/>
                  <a:pt x="751685" y="1363042"/>
                </a:cubicBezTo>
                <a:cubicBezTo>
                  <a:pt x="752725" y="1363042"/>
                  <a:pt x="753816" y="1363042"/>
                  <a:pt x="754906" y="1363042"/>
                </a:cubicBezTo>
                <a:cubicBezTo>
                  <a:pt x="788452" y="1364181"/>
                  <a:pt x="802028" y="1347780"/>
                  <a:pt x="807132" y="1337870"/>
                </a:cubicBezTo>
                <a:cubicBezTo>
                  <a:pt x="816894" y="1319090"/>
                  <a:pt x="812137" y="1295702"/>
                  <a:pt x="802722" y="1283216"/>
                </a:cubicBezTo>
                <a:cubicBezTo>
                  <a:pt x="796330" y="1274792"/>
                  <a:pt x="794348" y="1266071"/>
                  <a:pt x="797073" y="1258638"/>
                </a:cubicBezTo>
                <a:cubicBezTo>
                  <a:pt x="799452" y="1252098"/>
                  <a:pt x="805348" y="1247044"/>
                  <a:pt x="812484" y="1245408"/>
                </a:cubicBezTo>
                <a:cubicBezTo>
                  <a:pt x="816993" y="1244368"/>
                  <a:pt x="836417" y="1243971"/>
                  <a:pt x="861242" y="1243823"/>
                </a:cubicBezTo>
                <a:cubicBezTo>
                  <a:pt x="860498" y="1263940"/>
                  <a:pt x="858120" y="1335244"/>
                  <a:pt x="861539" y="1350159"/>
                </a:cubicBezTo>
                <a:cubicBezTo>
                  <a:pt x="863868" y="1360366"/>
                  <a:pt x="871201" y="1368839"/>
                  <a:pt x="880715" y="1372308"/>
                </a:cubicBezTo>
                <a:cubicBezTo>
                  <a:pt x="891220" y="1376123"/>
                  <a:pt x="903062" y="1373695"/>
                  <a:pt x="914013" y="1365371"/>
                </a:cubicBezTo>
                <a:cubicBezTo>
                  <a:pt x="923874" y="1357938"/>
                  <a:pt x="942307" y="1354222"/>
                  <a:pt x="957122" y="1361902"/>
                </a:cubicBezTo>
                <a:cubicBezTo>
                  <a:pt x="970451" y="1368839"/>
                  <a:pt x="977091" y="1383407"/>
                  <a:pt x="976398" y="1404367"/>
                </a:cubicBezTo>
                <a:cubicBezTo>
                  <a:pt x="977091" y="1424980"/>
                  <a:pt x="970451" y="1439548"/>
                  <a:pt x="957073" y="1446485"/>
                </a:cubicBezTo>
                <a:cubicBezTo>
                  <a:pt x="942307" y="1454166"/>
                  <a:pt x="923874" y="1450400"/>
                  <a:pt x="914013" y="1443017"/>
                </a:cubicBezTo>
                <a:cubicBezTo>
                  <a:pt x="903062" y="1434692"/>
                  <a:pt x="891220" y="1432264"/>
                  <a:pt x="880665" y="1436080"/>
                </a:cubicBezTo>
                <a:cubicBezTo>
                  <a:pt x="871201" y="1439548"/>
                  <a:pt x="863868" y="1448021"/>
                  <a:pt x="861539" y="1458179"/>
                </a:cubicBezTo>
                <a:cubicBezTo>
                  <a:pt x="858269" y="1472648"/>
                  <a:pt x="860350" y="1539591"/>
                  <a:pt x="861142" y="1562285"/>
                </a:cubicBezTo>
                <a:cubicBezTo>
                  <a:pt x="836367" y="1562137"/>
                  <a:pt x="816943" y="1561740"/>
                  <a:pt x="812484" y="1560700"/>
                </a:cubicBezTo>
                <a:cubicBezTo>
                  <a:pt x="805348" y="1559065"/>
                  <a:pt x="799452" y="1554010"/>
                  <a:pt x="797073" y="1547470"/>
                </a:cubicBezTo>
                <a:cubicBezTo>
                  <a:pt x="794348" y="1540037"/>
                  <a:pt x="796330" y="1531316"/>
                  <a:pt x="802722" y="1522892"/>
                </a:cubicBezTo>
                <a:cubicBezTo>
                  <a:pt x="812137" y="1510406"/>
                  <a:pt x="816894" y="1487018"/>
                  <a:pt x="807132" y="1468238"/>
                </a:cubicBezTo>
                <a:cubicBezTo>
                  <a:pt x="802028" y="1458328"/>
                  <a:pt x="788402" y="1441877"/>
                  <a:pt x="755203" y="1443066"/>
                </a:cubicBezTo>
                <a:cubicBezTo>
                  <a:pt x="721707" y="1441927"/>
                  <a:pt x="708080" y="1458328"/>
                  <a:pt x="702976" y="1468238"/>
                </a:cubicBezTo>
                <a:cubicBezTo>
                  <a:pt x="693215" y="1487018"/>
                  <a:pt x="697972" y="1510406"/>
                  <a:pt x="707386" y="1522892"/>
                </a:cubicBezTo>
                <a:cubicBezTo>
                  <a:pt x="713779" y="1531316"/>
                  <a:pt x="715761" y="1540037"/>
                  <a:pt x="713035" y="1547470"/>
                </a:cubicBezTo>
                <a:cubicBezTo>
                  <a:pt x="710657" y="1554010"/>
                  <a:pt x="704760" y="1559065"/>
                  <a:pt x="697625" y="1560700"/>
                </a:cubicBezTo>
                <a:cubicBezTo>
                  <a:pt x="689697" y="1562533"/>
                  <a:pt x="642326" y="1562434"/>
                  <a:pt x="600555" y="1562335"/>
                </a:cubicBezTo>
                <a:cubicBezTo>
                  <a:pt x="589654" y="1562285"/>
                  <a:pt x="579546" y="1562285"/>
                  <a:pt x="570230" y="1562285"/>
                </a:cubicBezTo>
                <a:cubicBezTo>
                  <a:pt x="571023" y="1539542"/>
                  <a:pt x="573104" y="1472648"/>
                  <a:pt x="569834" y="1458179"/>
                </a:cubicBezTo>
                <a:cubicBezTo>
                  <a:pt x="567505" y="1448021"/>
                  <a:pt x="560171" y="1439548"/>
                  <a:pt x="550657" y="1436080"/>
                </a:cubicBezTo>
                <a:cubicBezTo>
                  <a:pt x="540153" y="1432264"/>
                  <a:pt x="528310" y="1434692"/>
                  <a:pt x="517310" y="1443017"/>
                </a:cubicBezTo>
                <a:cubicBezTo>
                  <a:pt x="507499" y="1450400"/>
                  <a:pt x="489066" y="1454166"/>
                  <a:pt x="474250" y="1446485"/>
                </a:cubicBezTo>
                <a:cubicBezTo>
                  <a:pt x="460921" y="1439548"/>
                  <a:pt x="454281" y="1424980"/>
                  <a:pt x="454975" y="1404020"/>
                </a:cubicBezTo>
                <a:cubicBezTo>
                  <a:pt x="454281" y="1383407"/>
                  <a:pt x="460921" y="1368839"/>
                  <a:pt x="474250" y="1361902"/>
                </a:cubicBezTo>
                <a:cubicBezTo>
                  <a:pt x="489066" y="1354222"/>
                  <a:pt x="507499" y="1357988"/>
                  <a:pt x="517310" y="1365371"/>
                </a:cubicBezTo>
                <a:cubicBezTo>
                  <a:pt x="528310" y="1373695"/>
                  <a:pt x="540153" y="1376123"/>
                  <a:pt x="550657" y="1372308"/>
                </a:cubicBezTo>
                <a:cubicBezTo>
                  <a:pt x="560171" y="1368839"/>
                  <a:pt x="567505" y="1360366"/>
                  <a:pt x="569834" y="1350159"/>
                </a:cubicBezTo>
                <a:close/>
                <a:moveTo>
                  <a:pt x="1920686" y="1458130"/>
                </a:moveTo>
                <a:cubicBezTo>
                  <a:pt x="1917317" y="1472846"/>
                  <a:pt x="1919547" y="1542118"/>
                  <a:pt x="1920339" y="1563475"/>
                </a:cubicBezTo>
                <a:cubicBezTo>
                  <a:pt x="1875100" y="1563276"/>
                  <a:pt x="1833725" y="1562335"/>
                  <a:pt x="1826292" y="1560650"/>
                </a:cubicBezTo>
                <a:cubicBezTo>
                  <a:pt x="1819157" y="1559015"/>
                  <a:pt x="1813260" y="1553961"/>
                  <a:pt x="1810882" y="1547420"/>
                </a:cubicBezTo>
                <a:cubicBezTo>
                  <a:pt x="1808156" y="1539988"/>
                  <a:pt x="1810188" y="1531267"/>
                  <a:pt x="1816531" y="1522843"/>
                </a:cubicBezTo>
                <a:cubicBezTo>
                  <a:pt x="1825995" y="1510356"/>
                  <a:pt x="1830752" y="1486968"/>
                  <a:pt x="1820990" y="1468188"/>
                </a:cubicBezTo>
                <a:cubicBezTo>
                  <a:pt x="1815837" y="1458278"/>
                  <a:pt x="1802458" y="1441877"/>
                  <a:pt x="1769061" y="1443017"/>
                </a:cubicBezTo>
                <a:cubicBezTo>
                  <a:pt x="1735465" y="1441927"/>
                  <a:pt x="1721938" y="1458328"/>
                  <a:pt x="1716785" y="1468188"/>
                </a:cubicBezTo>
                <a:cubicBezTo>
                  <a:pt x="1707023" y="1486968"/>
                  <a:pt x="1711830" y="1510356"/>
                  <a:pt x="1721244" y="1522843"/>
                </a:cubicBezTo>
                <a:cubicBezTo>
                  <a:pt x="1727587" y="1531267"/>
                  <a:pt x="1729618" y="1539988"/>
                  <a:pt x="1726893" y="1547420"/>
                </a:cubicBezTo>
                <a:cubicBezTo>
                  <a:pt x="1724515" y="1553961"/>
                  <a:pt x="1718618" y="1559015"/>
                  <a:pt x="1711483" y="1560650"/>
                </a:cubicBezTo>
                <a:cubicBezTo>
                  <a:pt x="1705091" y="1562137"/>
                  <a:pt x="1668572" y="1562335"/>
                  <a:pt x="1629377" y="1562285"/>
                </a:cubicBezTo>
                <a:cubicBezTo>
                  <a:pt x="1630170" y="1539641"/>
                  <a:pt x="1632251" y="1472599"/>
                  <a:pt x="1628981" y="1458130"/>
                </a:cubicBezTo>
                <a:cubicBezTo>
                  <a:pt x="1626652" y="1447972"/>
                  <a:pt x="1619318" y="1439499"/>
                  <a:pt x="1609854" y="1436030"/>
                </a:cubicBezTo>
                <a:cubicBezTo>
                  <a:pt x="1599300" y="1432215"/>
                  <a:pt x="1587457" y="1434643"/>
                  <a:pt x="1576507" y="1442967"/>
                </a:cubicBezTo>
                <a:cubicBezTo>
                  <a:pt x="1566696" y="1450350"/>
                  <a:pt x="1548263" y="1454116"/>
                  <a:pt x="1533447" y="1446436"/>
                </a:cubicBezTo>
                <a:cubicBezTo>
                  <a:pt x="1520118" y="1439499"/>
                  <a:pt x="1513429" y="1424931"/>
                  <a:pt x="1514122" y="1403971"/>
                </a:cubicBezTo>
                <a:cubicBezTo>
                  <a:pt x="1513429" y="1383358"/>
                  <a:pt x="1520118" y="1368790"/>
                  <a:pt x="1533447" y="1361853"/>
                </a:cubicBezTo>
                <a:cubicBezTo>
                  <a:pt x="1548263" y="1354172"/>
                  <a:pt x="1566696" y="1357938"/>
                  <a:pt x="1576507" y="1365321"/>
                </a:cubicBezTo>
                <a:cubicBezTo>
                  <a:pt x="1587457" y="1373596"/>
                  <a:pt x="1599300" y="1376074"/>
                  <a:pt x="1609854" y="1372258"/>
                </a:cubicBezTo>
                <a:cubicBezTo>
                  <a:pt x="1619318" y="1368790"/>
                  <a:pt x="1626652" y="1360317"/>
                  <a:pt x="1628981" y="1350109"/>
                </a:cubicBezTo>
                <a:cubicBezTo>
                  <a:pt x="1632400" y="1335145"/>
                  <a:pt x="1630021" y="1263742"/>
                  <a:pt x="1629278" y="1243724"/>
                </a:cubicBezTo>
                <a:cubicBezTo>
                  <a:pt x="1668522" y="1243674"/>
                  <a:pt x="1705091" y="1243872"/>
                  <a:pt x="1711483" y="1245359"/>
                </a:cubicBezTo>
                <a:cubicBezTo>
                  <a:pt x="1718618" y="1246994"/>
                  <a:pt x="1724515" y="1252048"/>
                  <a:pt x="1726893" y="1258589"/>
                </a:cubicBezTo>
                <a:cubicBezTo>
                  <a:pt x="1729618" y="1266021"/>
                  <a:pt x="1727587" y="1274742"/>
                  <a:pt x="1721244" y="1283166"/>
                </a:cubicBezTo>
                <a:cubicBezTo>
                  <a:pt x="1711830" y="1295653"/>
                  <a:pt x="1707023" y="1319041"/>
                  <a:pt x="1716785" y="1337820"/>
                </a:cubicBezTo>
                <a:cubicBezTo>
                  <a:pt x="1721938" y="1347731"/>
                  <a:pt x="1735267" y="1364132"/>
                  <a:pt x="1768714" y="1362992"/>
                </a:cubicBezTo>
                <a:cubicBezTo>
                  <a:pt x="1802062" y="1364132"/>
                  <a:pt x="1815837" y="1347731"/>
                  <a:pt x="1820990" y="1337820"/>
                </a:cubicBezTo>
                <a:cubicBezTo>
                  <a:pt x="1830752" y="1319041"/>
                  <a:pt x="1825995" y="1295653"/>
                  <a:pt x="1816531" y="1283166"/>
                </a:cubicBezTo>
                <a:cubicBezTo>
                  <a:pt x="1810188" y="1274742"/>
                  <a:pt x="1808156" y="1266021"/>
                  <a:pt x="1810882" y="1258589"/>
                </a:cubicBezTo>
                <a:cubicBezTo>
                  <a:pt x="1813260" y="1252048"/>
                  <a:pt x="1819206" y="1246994"/>
                  <a:pt x="1826292" y="1245359"/>
                </a:cubicBezTo>
                <a:cubicBezTo>
                  <a:pt x="1833328" y="1243773"/>
                  <a:pt x="1876883" y="1243625"/>
                  <a:pt x="1920389" y="1243724"/>
                </a:cubicBezTo>
                <a:cubicBezTo>
                  <a:pt x="1919646" y="1263742"/>
                  <a:pt x="1917267" y="1335145"/>
                  <a:pt x="1920686" y="1350109"/>
                </a:cubicBezTo>
                <a:cubicBezTo>
                  <a:pt x="1923015" y="1360317"/>
                  <a:pt x="1930349" y="1368790"/>
                  <a:pt x="1939813" y="1372258"/>
                </a:cubicBezTo>
                <a:cubicBezTo>
                  <a:pt x="1950367" y="1376074"/>
                  <a:pt x="1962210" y="1373646"/>
                  <a:pt x="1973160" y="1365321"/>
                </a:cubicBezTo>
                <a:cubicBezTo>
                  <a:pt x="1983021" y="1357889"/>
                  <a:pt x="2001454" y="1354172"/>
                  <a:pt x="2016270" y="1361853"/>
                </a:cubicBezTo>
                <a:cubicBezTo>
                  <a:pt x="2029599" y="1368790"/>
                  <a:pt x="2036239" y="1383358"/>
                  <a:pt x="2035545" y="1404318"/>
                </a:cubicBezTo>
                <a:cubicBezTo>
                  <a:pt x="2036239" y="1424931"/>
                  <a:pt x="2029599" y="1439499"/>
                  <a:pt x="2016220" y="1446436"/>
                </a:cubicBezTo>
                <a:cubicBezTo>
                  <a:pt x="2001454" y="1454116"/>
                  <a:pt x="1983021" y="1450350"/>
                  <a:pt x="1973160" y="1442967"/>
                </a:cubicBezTo>
                <a:cubicBezTo>
                  <a:pt x="1962210" y="1434643"/>
                  <a:pt x="1950367" y="1432215"/>
                  <a:pt x="1939813" y="1436030"/>
                </a:cubicBezTo>
                <a:cubicBezTo>
                  <a:pt x="1930349" y="1439499"/>
                  <a:pt x="1923015" y="1447972"/>
                  <a:pt x="1920686" y="1458130"/>
                </a:cubicBezTo>
                <a:close/>
                <a:moveTo>
                  <a:pt x="1920290" y="1233813"/>
                </a:moveTo>
                <a:cubicBezTo>
                  <a:pt x="1865536" y="1233714"/>
                  <a:pt x="1831743" y="1233962"/>
                  <a:pt x="1824112" y="1235696"/>
                </a:cubicBezTo>
                <a:cubicBezTo>
                  <a:pt x="1813706" y="1238075"/>
                  <a:pt x="1805084" y="1245507"/>
                  <a:pt x="1801566" y="1255170"/>
                </a:cubicBezTo>
                <a:cubicBezTo>
                  <a:pt x="1797652" y="1265873"/>
                  <a:pt x="1800179" y="1277963"/>
                  <a:pt x="1808652" y="1289162"/>
                </a:cubicBezTo>
                <a:cubicBezTo>
                  <a:pt x="1816233" y="1299221"/>
                  <a:pt x="1820049" y="1318099"/>
                  <a:pt x="1812170" y="1333262"/>
                </a:cubicBezTo>
                <a:cubicBezTo>
                  <a:pt x="1805084" y="1346938"/>
                  <a:pt x="1790169" y="1353726"/>
                  <a:pt x="1768714" y="1353082"/>
                </a:cubicBezTo>
                <a:cubicBezTo>
                  <a:pt x="1747605" y="1353776"/>
                  <a:pt x="1732691" y="1346938"/>
                  <a:pt x="1725605" y="1333262"/>
                </a:cubicBezTo>
                <a:cubicBezTo>
                  <a:pt x="1717726" y="1318099"/>
                  <a:pt x="1721542" y="1299221"/>
                  <a:pt x="1729123" y="1289162"/>
                </a:cubicBezTo>
                <a:cubicBezTo>
                  <a:pt x="1737596" y="1277963"/>
                  <a:pt x="1740123" y="1265873"/>
                  <a:pt x="1736209" y="1255170"/>
                </a:cubicBezTo>
                <a:cubicBezTo>
                  <a:pt x="1732691" y="1245507"/>
                  <a:pt x="1724069" y="1238075"/>
                  <a:pt x="1713663" y="1235696"/>
                </a:cubicBezTo>
                <a:cubicBezTo>
                  <a:pt x="1706577" y="1234061"/>
                  <a:pt x="1677144" y="1233764"/>
                  <a:pt x="1629377" y="1233813"/>
                </a:cubicBezTo>
                <a:cubicBezTo>
                  <a:pt x="1630170" y="1211070"/>
                  <a:pt x="1632251" y="1144176"/>
                  <a:pt x="1628981" y="1129707"/>
                </a:cubicBezTo>
                <a:cubicBezTo>
                  <a:pt x="1626652" y="1119549"/>
                  <a:pt x="1619318" y="1111076"/>
                  <a:pt x="1609854" y="1107608"/>
                </a:cubicBezTo>
                <a:cubicBezTo>
                  <a:pt x="1599300" y="1103743"/>
                  <a:pt x="1587457" y="1106220"/>
                  <a:pt x="1576507" y="1114545"/>
                </a:cubicBezTo>
                <a:cubicBezTo>
                  <a:pt x="1566696" y="1121928"/>
                  <a:pt x="1548263" y="1125694"/>
                  <a:pt x="1533447" y="1117964"/>
                </a:cubicBezTo>
                <a:cubicBezTo>
                  <a:pt x="1520118" y="1111076"/>
                  <a:pt x="1513429" y="1096508"/>
                  <a:pt x="1514122" y="1075548"/>
                </a:cubicBezTo>
                <a:cubicBezTo>
                  <a:pt x="1513429" y="1054935"/>
                  <a:pt x="1520118" y="1040367"/>
                  <a:pt x="1533447" y="1033430"/>
                </a:cubicBezTo>
                <a:cubicBezTo>
                  <a:pt x="1548263" y="1025750"/>
                  <a:pt x="1566696" y="1029466"/>
                  <a:pt x="1576507" y="1036899"/>
                </a:cubicBezTo>
                <a:cubicBezTo>
                  <a:pt x="1587457" y="1045223"/>
                  <a:pt x="1599300" y="1047651"/>
                  <a:pt x="1609854" y="1043836"/>
                </a:cubicBezTo>
                <a:cubicBezTo>
                  <a:pt x="1619318" y="1040367"/>
                  <a:pt x="1626652" y="1031894"/>
                  <a:pt x="1628981" y="1021687"/>
                </a:cubicBezTo>
                <a:cubicBezTo>
                  <a:pt x="1632301" y="1007020"/>
                  <a:pt x="1630121" y="937896"/>
                  <a:pt x="1629328" y="916441"/>
                </a:cubicBezTo>
                <a:cubicBezTo>
                  <a:pt x="1670554" y="916144"/>
                  <a:pt x="1706330" y="915153"/>
                  <a:pt x="1713663" y="913468"/>
                </a:cubicBezTo>
                <a:cubicBezTo>
                  <a:pt x="1724069" y="911089"/>
                  <a:pt x="1732691" y="903657"/>
                  <a:pt x="1736209" y="893994"/>
                </a:cubicBezTo>
                <a:cubicBezTo>
                  <a:pt x="1740123" y="883291"/>
                  <a:pt x="1737596" y="871201"/>
                  <a:pt x="1729123" y="860003"/>
                </a:cubicBezTo>
                <a:cubicBezTo>
                  <a:pt x="1721542" y="849944"/>
                  <a:pt x="1717726" y="831065"/>
                  <a:pt x="1725605" y="815903"/>
                </a:cubicBezTo>
                <a:cubicBezTo>
                  <a:pt x="1732691" y="802226"/>
                  <a:pt x="1747605" y="795339"/>
                  <a:pt x="1769061" y="796082"/>
                </a:cubicBezTo>
                <a:cubicBezTo>
                  <a:pt x="1790169" y="795339"/>
                  <a:pt x="1805084" y="802226"/>
                  <a:pt x="1812170" y="815903"/>
                </a:cubicBezTo>
                <a:cubicBezTo>
                  <a:pt x="1820049" y="831065"/>
                  <a:pt x="1816233" y="849944"/>
                  <a:pt x="1808652" y="860003"/>
                </a:cubicBezTo>
                <a:cubicBezTo>
                  <a:pt x="1800179" y="871201"/>
                  <a:pt x="1797652" y="883291"/>
                  <a:pt x="1801566" y="893994"/>
                </a:cubicBezTo>
                <a:cubicBezTo>
                  <a:pt x="1805084" y="903657"/>
                  <a:pt x="1813706" y="911089"/>
                  <a:pt x="1824112" y="913468"/>
                </a:cubicBezTo>
                <a:cubicBezTo>
                  <a:pt x="1831743" y="915202"/>
                  <a:pt x="1865586" y="915450"/>
                  <a:pt x="1920389" y="915351"/>
                </a:cubicBezTo>
                <a:cubicBezTo>
                  <a:pt x="1919646" y="935518"/>
                  <a:pt x="1917267" y="1006772"/>
                  <a:pt x="1920686" y="1021687"/>
                </a:cubicBezTo>
                <a:cubicBezTo>
                  <a:pt x="1923015" y="1031894"/>
                  <a:pt x="1930349" y="1040367"/>
                  <a:pt x="1939813" y="1043836"/>
                </a:cubicBezTo>
                <a:cubicBezTo>
                  <a:pt x="1950367" y="1047651"/>
                  <a:pt x="1962210" y="1045223"/>
                  <a:pt x="1973160" y="1036899"/>
                </a:cubicBezTo>
                <a:cubicBezTo>
                  <a:pt x="1983021" y="1029466"/>
                  <a:pt x="2001454" y="1025750"/>
                  <a:pt x="2016270" y="1033430"/>
                </a:cubicBezTo>
                <a:cubicBezTo>
                  <a:pt x="2029599" y="1040367"/>
                  <a:pt x="2036239" y="1054935"/>
                  <a:pt x="2035545" y="1075895"/>
                </a:cubicBezTo>
                <a:cubicBezTo>
                  <a:pt x="2036239" y="1096508"/>
                  <a:pt x="2029599" y="1111076"/>
                  <a:pt x="2016270" y="1117964"/>
                </a:cubicBezTo>
                <a:cubicBezTo>
                  <a:pt x="2001454" y="1125694"/>
                  <a:pt x="1983021" y="1121928"/>
                  <a:pt x="1973160" y="1114545"/>
                </a:cubicBezTo>
                <a:cubicBezTo>
                  <a:pt x="1962210" y="1106220"/>
                  <a:pt x="1950367" y="1103792"/>
                  <a:pt x="1939813" y="1107608"/>
                </a:cubicBezTo>
                <a:cubicBezTo>
                  <a:pt x="1930349" y="1111076"/>
                  <a:pt x="1923015" y="1119549"/>
                  <a:pt x="1920686" y="1129707"/>
                </a:cubicBezTo>
                <a:cubicBezTo>
                  <a:pt x="1917416" y="1144176"/>
                  <a:pt x="1919497" y="1211070"/>
                  <a:pt x="1920290" y="1233813"/>
                </a:cubicBezTo>
                <a:close/>
                <a:moveTo>
                  <a:pt x="1212606" y="364842"/>
                </a:moveTo>
                <a:cubicBezTo>
                  <a:pt x="1215975" y="350126"/>
                  <a:pt x="1213746" y="280606"/>
                  <a:pt x="1212953" y="259398"/>
                </a:cubicBezTo>
                <a:cubicBezTo>
                  <a:pt x="1276229" y="260290"/>
                  <a:pt x="1363785" y="259349"/>
                  <a:pt x="1375727" y="256623"/>
                </a:cubicBezTo>
                <a:cubicBezTo>
                  <a:pt x="1386083" y="254245"/>
                  <a:pt x="1394755" y="246763"/>
                  <a:pt x="1398273" y="237150"/>
                </a:cubicBezTo>
                <a:cubicBezTo>
                  <a:pt x="1402138" y="226397"/>
                  <a:pt x="1399660" y="214357"/>
                  <a:pt x="1391187" y="203158"/>
                </a:cubicBezTo>
                <a:cubicBezTo>
                  <a:pt x="1383606" y="193099"/>
                  <a:pt x="1379790" y="174220"/>
                  <a:pt x="1387669" y="159058"/>
                </a:cubicBezTo>
                <a:cubicBezTo>
                  <a:pt x="1394755" y="145382"/>
                  <a:pt x="1409669" y="138494"/>
                  <a:pt x="1431125" y="139238"/>
                </a:cubicBezTo>
                <a:cubicBezTo>
                  <a:pt x="1452283" y="138544"/>
                  <a:pt x="1467148" y="145382"/>
                  <a:pt x="1474234" y="159058"/>
                </a:cubicBezTo>
                <a:cubicBezTo>
                  <a:pt x="1482112" y="174220"/>
                  <a:pt x="1478297" y="193099"/>
                  <a:pt x="1470716" y="203158"/>
                </a:cubicBezTo>
                <a:cubicBezTo>
                  <a:pt x="1462243" y="214357"/>
                  <a:pt x="1459716" y="226397"/>
                  <a:pt x="1463630" y="237150"/>
                </a:cubicBezTo>
                <a:cubicBezTo>
                  <a:pt x="1467148" y="246763"/>
                  <a:pt x="1475770" y="254245"/>
                  <a:pt x="1486176" y="256623"/>
                </a:cubicBezTo>
                <a:cubicBezTo>
                  <a:pt x="1494599" y="258556"/>
                  <a:pt x="1534785" y="258605"/>
                  <a:pt x="1599895" y="258457"/>
                </a:cubicBezTo>
                <a:lnTo>
                  <a:pt x="1619368" y="258457"/>
                </a:lnTo>
                <a:cubicBezTo>
                  <a:pt x="1620458" y="287196"/>
                  <a:pt x="1622143" y="350274"/>
                  <a:pt x="1619318" y="362662"/>
                </a:cubicBezTo>
                <a:cubicBezTo>
                  <a:pt x="1617733" y="369599"/>
                  <a:pt x="1612778" y="375347"/>
                  <a:pt x="1606435" y="377676"/>
                </a:cubicBezTo>
                <a:cubicBezTo>
                  <a:pt x="1599201" y="380302"/>
                  <a:pt x="1590678" y="378369"/>
                  <a:pt x="1582453" y="372126"/>
                </a:cubicBezTo>
                <a:cubicBezTo>
                  <a:pt x="1570214" y="362910"/>
                  <a:pt x="1547272" y="358252"/>
                  <a:pt x="1528839" y="367815"/>
                </a:cubicBezTo>
                <a:cubicBezTo>
                  <a:pt x="1519176" y="372820"/>
                  <a:pt x="1503122" y="386149"/>
                  <a:pt x="1504212" y="418704"/>
                </a:cubicBezTo>
                <a:cubicBezTo>
                  <a:pt x="1503122" y="451556"/>
                  <a:pt x="1519176" y="464935"/>
                  <a:pt x="1528839" y="469939"/>
                </a:cubicBezTo>
                <a:cubicBezTo>
                  <a:pt x="1547272" y="479503"/>
                  <a:pt x="1570214" y="474845"/>
                  <a:pt x="1582453" y="465579"/>
                </a:cubicBezTo>
                <a:cubicBezTo>
                  <a:pt x="1590678" y="459385"/>
                  <a:pt x="1599201" y="457452"/>
                  <a:pt x="1606435" y="460079"/>
                </a:cubicBezTo>
                <a:cubicBezTo>
                  <a:pt x="1612778" y="462358"/>
                  <a:pt x="1617733" y="468155"/>
                  <a:pt x="1619318" y="475092"/>
                </a:cubicBezTo>
                <a:cubicBezTo>
                  <a:pt x="1622044" y="487133"/>
                  <a:pt x="1620557" y="547338"/>
                  <a:pt x="1619467" y="577018"/>
                </a:cubicBezTo>
                <a:cubicBezTo>
                  <a:pt x="1612927" y="577018"/>
                  <a:pt x="1606336" y="577018"/>
                  <a:pt x="1599895" y="576969"/>
                </a:cubicBezTo>
                <a:cubicBezTo>
                  <a:pt x="1534785" y="576820"/>
                  <a:pt x="1494599" y="576919"/>
                  <a:pt x="1486176" y="578852"/>
                </a:cubicBezTo>
                <a:cubicBezTo>
                  <a:pt x="1475770" y="581230"/>
                  <a:pt x="1467148" y="588663"/>
                  <a:pt x="1463630" y="598325"/>
                </a:cubicBezTo>
                <a:cubicBezTo>
                  <a:pt x="1459716" y="609028"/>
                  <a:pt x="1462243" y="621119"/>
                  <a:pt x="1470716" y="632317"/>
                </a:cubicBezTo>
                <a:cubicBezTo>
                  <a:pt x="1478297" y="642376"/>
                  <a:pt x="1482112" y="661255"/>
                  <a:pt x="1474234" y="676417"/>
                </a:cubicBezTo>
                <a:cubicBezTo>
                  <a:pt x="1467148" y="690093"/>
                  <a:pt x="1452233" y="696931"/>
                  <a:pt x="1430778" y="696237"/>
                </a:cubicBezTo>
                <a:cubicBezTo>
                  <a:pt x="1409620" y="696882"/>
                  <a:pt x="1394755" y="690093"/>
                  <a:pt x="1387669" y="676417"/>
                </a:cubicBezTo>
                <a:cubicBezTo>
                  <a:pt x="1379790" y="661255"/>
                  <a:pt x="1383606" y="642376"/>
                  <a:pt x="1391187" y="632317"/>
                </a:cubicBezTo>
                <a:cubicBezTo>
                  <a:pt x="1399660" y="621119"/>
                  <a:pt x="1402138" y="609028"/>
                  <a:pt x="1398273" y="598325"/>
                </a:cubicBezTo>
                <a:cubicBezTo>
                  <a:pt x="1394755" y="588663"/>
                  <a:pt x="1386083" y="581230"/>
                  <a:pt x="1375727" y="578852"/>
                </a:cubicBezTo>
                <a:cubicBezTo>
                  <a:pt x="1363785" y="576126"/>
                  <a:pt x="1276279" y="575185"/>
                  <a:pt x="1213052" y="576077"/>
                </a:cubicBezTo>
                <a:cubicBezTo>
                  <a:pt x="1213845" y="552540"/>
                  <a:pt x="1215876" y="487133"/>
                  <a:pt x="1212606" y="472863"/>
                </a:cubicBezTo>
                <a:cubicBezTo>
                  <a:pt x="1210277" y="462705"/>
                  <a:pt x="1202944" y="454232"/>
                  <a:pt x="1193479" y="450763"/>
                </a:cubicBezTo>
                <a:cubicBezTo>
                  <a:pt x="1182925" y="446898"/>
                  <a:pt x="1171082" y="449376"/>
                  <a:pt x="1160132" y="457651"/>
                </a:cubicBezTo>
                <a:cubicBezTo>
                  <a:pt x="1150321" y="465083"/>
                  <a:pt x="1131838" y="468800"/>
                  <a:pt x="1117072" y="461119"/>
                </a:cubicBezTo>
                <a:cubicBezTo>
                  <a:pt x="1103743" y="454232"/>
                  <a:pt x="1097054" y="439664"/>
                  <a:pt x="1097747" y="418704"/>
                </a:cubicBezTo>
                <a:cubicBezTo>
                  <a:pt x="1097054" y="398091"/>
                  <a:pt x="1103743" y="383523"/>
                  <a:pt x="1117072" y="376586"/>
                </a:cubicBezTo>
                <a:cubicBezTo>
                  <a:pt x="1131888" y="368905"/>
                  <a:pt x="1150321" y="372622"/>
                  <a:pt x="1160132" y="380054"/>
                </a:cubicBezTo>
                <a:cubicBezTo>
                  <a:pt x="1171082" y="388379"/>
                  <a:pt x="1182925" y="390807"/>
                  <a:pt x="1193479" y="386991"/>
                </a:cubicBezTo>
                <a:cubicBezTo>
                  <a:pt x="1202944" y="383523"/>
                  <a:pt x="1210277" y="375050"/>
                  <a:pt x="1212606" y="364842"/>
                </a:cubicBezTo>
                <a:close/>
                <a:moveTo>
                  <a:pt x="871152" y="258457"/>
                </a:moveTo>
                <a:cubicBezTo>
                  <a:pt x="887949" y="258407"/>
                  <a:pt x="906382" y="258457"/>
                  <a:pt x="924022" y="258457"/>
                </a:cubicBezTo>
                <a:cubicBezTo>
                  <a:pt x="989182" y="258605"/>
                  <a:pt x="1029367" y="258556"/>
                  <a:pt x="1037791" y="256623"/>
                </a:cubicBezTo>
                <a:cubicBezTo>
                  <a:pt x="1048147" y="254245"/>
                  <a:pt x="1056818" y="246763"/>
                  <a:pt x="1060287" y="237150"/>
                </a:cubicBezTo>
                <a:cubicBezTo>
                  <a:pt x="1064202" y="226397"/>
                  <a:pt x="1061724" y="214357"/>
                  <a:pt x="1053251" y="203158"/>
                </a:cubicBezTo>
                <a:cubicBezTo>
                  <a:pt x="1045669" y="193099"/>
                  <a:pt x="1041805" y="174220"/>
                  <a:pt x="1049683" y="159058"/>
                </a:cubicBezTo>
                <a:cubicBezTo>
                  <a:pt x="1056818" y="145382"/>
                  <a:pt x="1071684" y="138494"/>
                  <a:pt x="1093189" y="139238"/>
                </a:cubicBezTo>
                <a:cubicBezTo>
                  <a:pt x="1114248" y="138494"/>
                  <a:pt x="1129212" y="145382"/>
                  <a:pt x="1136298" y="159058"/>
                </a:cubicBezTo>
                <a:cubicBezTo>
                  <a:pt x="1144176" y="174220"/>
                  <a:pt x="1140361" y="193099"/>
                  <a:pt x="1132730" y="203158"/>
                </a:cubicBezTo>
                <a:cubicBezTo>
                  <a:pt x="1124307" y="214357"/>
                  <a:pt x="1121779" y="226397"/>
                  <a:pt x="1125694" y="237150"/>
                </a:cubicBezTo>
                <a:cubicBezTo>
                  <a:pt x="1129212" y="246763"/>
                  <a:pt x="1137834" y="254245"/>
                  <a:pt x="1148240" y="256623"/>
                </a:cubicBezTo>
                <a:cubicBezTo>
                  <a:pt x="1153740" y="257862"/>
                  <a:pt x="1175245" y="258754"/>
                  <a:pt x="1203043" y="259249"/>
                </a:cubicBezTo>
                <a:cubicBezTo>
                  <a:pt x="1204133" y="288336"/>
                  <a:pt x="1205718" y="350373"/>
                  <a:pt x="1202944" y="362662"/>
                </a:cubicBezTo>
                <a:cubicBezTo>
                  <a:pt x="1201358" y="369599"/>
                  <a:pt x="1196403" y="375347"/>
                  <a:pt x="1190060" y="377676"/>
                </a:cubicBezTo>
                <a:cubicBezTo>
                  <a:pt x="1182826" y="380302"/>
                  <a:pt x="1174303" y="378369"/>
                  <a:pt x="1166078" y="372126"/>
                </a:cubicBezTo>
                <a:cubicBezTo>
                  <a:pt x="1153839" y="362910"/>
                  <a:pt x="1130897" y="358252"/>
                  <a:pt x="1112464" y="367815"/>
                </a:cubicBezTo>
                <a:cubicBezTo>
                  <a:pt x="1102802" y="372820"/>
                  <a:pt x="1086747" y="386149"/>
                  <a:pt x="1087837" y="418704"/>
                </a:cubicBezTo>
                <a:cubicBezTo>
                  <a:pt x="1086747" y="451556"/>
                  <a:pt x="1102802" y="464935"/>
                  <a:pt x="1112464" y="469939"/>
                </a:cubicBezTo>
                <a:cubicBezTo>
                  <a:pt x="1130897" y="479503"/>
                  <a:pt x="1153839" y="474845"/>
                  <a:pt x="1166078" y="465579"/>
                </a:cubicBezTo>
                <a:cubicBezTo>
                  <a:pt x="1174303" y="459385"/>
                  <a:pt x="1182826" y="457403"/>
                  <a:pt x="1190060" y="460079"/>
                </a:cubicBezTo>
                <a:cubicBezTo>
                  <a:pt x="1196403" y="462358"/>
                  <a:pt x="1201358" y="468155"/>
                  <a:pt x="1202944" y="475092"/>
                </a:cubicBezTo>
                <a:cubicBezTo>
                  <a:pt x="1205669" y="487034"/>
                  <a:pt x="1204182" y="546297"/>
                  <a:pt x="1203092" y="576226"/>
                </a:cubicBezTo>
                <a:cubicBezTo>
                  <a:pt x="1175294" y="576721"/>
                  <a:pt x="1153740" y="577563"/>
                  <a:pt x="1148240" y="578852"/>
                </a:cubicBezTo>
                <a:cubicBezTo>
                  <a:pt x="1137834" y="581230"/>
                  <a:pt x="1129212" y="588663"/>
                  <a:pt x="1125694" y="598325"/>
                </a:cubicBezTo>
                <a:cubicBezTo>
                  <a:pt x="1121779" y="609028"/>
                  <a:pt x="1124307" y="621119"/>
                  <a:pt x="1132730" y="632317"/>
                </a:cubicBezTo>
                <a:cubicBezTo>
                  <a:pt x="1140361" y="642376"/>
                  <a:pt x="1144176" y="661255"/>
                  <a:pt x="1136298" y="676417"/>
                </a:cubicBezTo>
                <a:cubicBezTo>
                  <a:pt x="1129212" y="690093"/>
                  <a:pt x="1114297" y="696981"/>
                  <a:pt x="1092842" y="696237"/>
                </a:cubicBezTo>
                <a:cubicBezTo>
                  <a:pt x="1071684" y="696882"/>
                  <a:pt x="1056769" y="690093"/>
                  <a:pt x="1049683" y="676417"/>
                </a:cubicBezTo>
                <a:cubicBezTo>
                  <a:pt x="1041805" y="661255"/>
                  <a:pt x="1045669" y="642376"/>
                  <a:pt x="1053251" y="632317"/>
                </a:cubicBezTo>
                <a:cubicBezTo>
                  <a:pt x="1061724" y="621119"/>
                  <a:pt x="1064202" y="609028"/>
                  <a:pt x="1060287" y="598325"/>
                </a:cubicBezTo>
                <a:cubicBezTo>
                  <a:pt x="1056818" y="588663"/>
                  <a:pt x="1048147" y="581230"/>
                  <a:pt x="1037791" y="578852"/>
                </a:cubicBezTo>
                <a:cubicBezTo>
                  <a:pt x="1029367" y="576919"/>
                  <a:pt x="989182" y="576870"/>
                  <a:pt x="924022" y="576969"/>
                </a:cubicBezTo>
                <a:cubicBezTo>
                  <a:pt x="906382" y="577018"/>
                  <a:pt x="887850" y="577068"/>
                  <a:pt x="871053" y="577018"/>
                </a:cubicBezTo>
                <a:cubicBezTo>
                  <a:pt x="869963" y="547338"/>
                  <a:pt x="868476" y="487133"/>
                  <a:pt x="871201" y="475092"/>
                </a:cubicBezTo>
                <a:cubicBezTo>
                  <a:pt x="872787" y="468155"/>
                  <a:pt x="877742" y="462358"/>
                  <a:pt x="884084" y="460079"/>
                </a:cubicBezTo>
                <a:cubicBezTo>
                  <a:pt x="891319" y="457452"/>
                  <a:pt x="899842" y="459385"/>
                  <a:pt x="908067" y="465579"/>
                </a:cubicBezTo>
                <a:cubicBezTo>
                  <a:pt x="920306" y="474845"/>
                  <a:pt x="943248" y="479503"/>
                  <a:pt x="961681" y="469939"/>
                </a:cubicBezTo>
                <a:cubicBezTo>
                  <a:pt x="971343" y="464935"/>
                  <a:pt x="987447" y="451556"/>
                  <a:pt x="986308" y="419051"/>
                </a:cubicBezTo>
                <a:cubicBezTo>
                  <a:pt x="987447" y="386149"/>
                  <a:pt x="971343" y="372820"/>
                  <a:pt x="961681" y="367815"/>
                </a:cubicBezTo>
                <a:cubicBezTo>
                  <a:pt x="943248" y="358252"/>
                  <a:pt x="920306" y="362910"/>
                  <a:pt x="908067" y="372126"/>
                </a:cubicBezTo>
                <a:cubicBezTo>
                  <a:pt x="899842" y="378369"/>
                  <a:pt x="891319" y="380302"/>
                  <a:pt x="884084" y="377676"/>
                </a:cubicBezTo>
                <a:cubicBezTo>
                  <a:pt x="877742" y="375347"/>
                  <a:pt x="872787" y="369599"/>
                  <a:pt x="871201" y="362662"/>
                </a:cubicBezTo>
                <a:cubicBezTo>
                  <a:pt x="868377" y="350274"/>
                  <a:pt x="870062" y="287196"/>
                  <a:pt x="871152" y="258457"/>
                </a:cubicBezTo>
                <a:close/>
                <a:moveTo>
                  <a:pt x="569834" y="364842"/>
                </a:moveTo>
                <a:cubicBezTo>
                  <a:pt x="573253" y="349927"/>
                  <a:pt x="570874" y="278673"/>
                  <a:pt x="570131" y="258506"/>
                </a:cubicBezTo>
                <a:cubicBezTo>
                  <a:pt x="579496" y="258506"/>
                  <a:pt x="589654" y="258506"/>
                  <a:pt x="600506" y="258457"/>
                </a:cubicBezTo>
                <a:cubicBezTo>
                  <a:pt x="642326" y="258358"/>
                  <a:pt x="689697" y="258258"/>
                  <a:pt x="697625" y="260092"/>
                </a:cubicBezTo>
                <a:cubicBezTo>
                  <a:pt x="704760" y="261727"/>
                  <a:pt x="710657" y="266781"/>
                  <a:pt x="713035" y="273272"/>
                </a:cubicBezTo>
                <a:cubicBezTo>
                  <a:pt x="715761" y="280755"/>
                  <a:pt x="713779" y="289475"/>
                  <a:pt x="707386" y="297899"/>
                </a:cubicBezTo>
                <a:cubicBezTo>
                  <a:pt x="697972" y="310386"/>
                  <a:pt x="693215" y="333774"/>
                  <a:pt x="702976" y="352554"/>
                </a:cubicBezTo>
                <a:cubicBezTo>
                  <a:pt x="707932" y="362117"/>
                  <a:pt x="720815" y="377775"/>
                  <a:pt x="751685" y="377775"/>
                </a:cubicBezTo>
                <a:cubicBezTo>
                  <a:pt x="752725" y="377775"/>
                  <a:pt x="753816" y="377725"/>
                  <a:pt x="754906" y="377725"/>
                </a:cubicBezTo>
                <a:cubicBezTo>
                  <a:pt x="788452" y="378766"/>
                  <a:pt x="802028" y="362414"/>
                  <a:pt x="807132" y="352554"/>
                </a:cubicBezTo>
                <a:cubicBezTo>
                  <a:pt x="816894" y="333774"/>
                  <a:pt x="812137" y="310386"/>
                  <a:pt x="802722" y="297899"/>
                </a:cubicBezTo>
                <a:cubicBezTo>
                  <a:pt x="796330" y="289475"/>
                  <a:pt x="794348" y="280755"/>
                  <a:pt x="797073" y="273272"/>
                </a:cubicBezTo>
                <a:cubicBezTo>
                  <a:pt x="799452" y="266781"/>
                  <a:pt x="805348" y="261727"/>
                  <a:pt x="812484" y="260092"/>
                </a:cubicBezTo>
                <a:cubicBezTo>
                  <a:pt x="816993" y="259051"/>
                  <a:pt x="836417" y="258655"/>
                  <a:pt x="861242" y="258506"/>
                </a:cubicBezTo>
                <a:cubicBezTo>
                  <a:pt x="860498" y="278624"/>
                  <a:pt x="858120" y="349927"/>
                  <a:pt x="861539" y="364842"/>
                </a:cubicBezTo>
                <a:cubicBezTo>
                  <a:pt x="863868" y="375050"/>
                  <a:pt x="871201" y="383523"/>
                  <a:pt x="880665" y="386991"/>
                </a:cubicBezTo>
                <a:cubicBezTo>
                  <a:pt x="891220" y="390807"/>
                  <a:pt x="903062" y="388329"/>
                  <a:pt x="914013" y="380054"/>
                </a:cubicBezTo>
                <a:cubicBezTo>
                  <a:pt x="923874" y="372622"/>
                  <a:pt x="942307" y="368905"/>
                  <a:pt x="957122" y="376586"/>
                </a:cubicBezTo>
                <a:cubicBezTo>
                  <a:pt x="970451" y="383523"/>
                  <a:pt x="977091" y="398091"/>
                  <a:pt x="976398" y="419051"/>
                </a:cubicBezTo>
                <a:cubicBezTo>
                  <a:pt x="977091" y="439664"/>
                  <a:pt x="970451" y="454232"/>
                  <a:pt x="957122" y="461119"/>
                </a:cubicBezTo>
                <a:cubicBezTo>
                  <a:pt x="942307" y="468849"/>
                  <a:pt x="923874" y="465083"/>
                  <a:pt x="914013" y="457651"/>
                </a:cubicBezTo>
                <a:cubicBezTo>
                  <a:pt x="903062" y="449376"/>
                  <a:pt x="891220" y="446948"/>
                  <a:pt x="880665" y="450763"/>
                </a:cubicBezTo>
                <a:cubicBezTo>
                  <a:pt x="871201" y="454232"/>
                  <a:pt x="863868" y="462705"/>
                  <a:pt x="861539" y="472863"/>
                </a:cubicBezTo>
                <a:cubicBezTo>
                  <a:pt x="858269" y="487332"/>
                  <a:pt x="860350" y="554275"/>
                  <a:pt x="861142" y="576969"/>
                </a:cubicBezTo>
                <a:cubicBezTo>
                  <a:pt x="836367" y="576820"/>
                  <a:pt x="816943" y="576424"/>
                  <a:pt x="812484" y="575383"/>
                </a:cubicBezTo>
                <a:cubicBezTo>
                  <a:pt x="805348" y="573748"/>
                  <a:pt x="799452" y="568694"/>
                  <a:pt x="797073" y="562153"/>
                </a:cubicBezTo>
                <a:cubicBezTo>
                  <a:pt x="794348" y="554721"/>
                  <a:pt x="796330" y="546000"/>
                  <a:pt x="802722" y="537576"/>
                </a:cubicBezTo>
                <a:cubicBezTo>
                  <a:pt x="812137" y="525089"/>
                  <a:pt x="816894" y="501701"/>
                  <a:pt x="807132" y="482922"/>
                </a:cubicBezTo>
                <a:cubicBezTo>
                  <a:pt x="802028" y="473011"/>
                  <a:pt x="788402" y="456660"/>
                  <a:pt x="755203" y="457750"/>
                </a:cubicBezTo>
                <a:cubicBezTo>
                  <a:pt x="721707" y="456660"/>
                  <a:pt x="708080" y="473011"/>
                  <a:pt x="702976" y="482922"/>
                </a:cubicBezTo>
                <a:cubicBezTo>
                  <a:pt x="693215" y="501701"/>
                  <a:pt x="697972" y="525089"/>
                  <a:pt x="707386" y="537576"/>
                </a:cubicBezTo>
                <a:cubicBezTo>
                  <a:pt x="713779" y="546000"/>
                  <a:pt x="715761" y="554721"/>
                  <a:pt x="713035" y="562153"/>
                </a:cubicBezTo>
                <a:cubicBezTo>
                  <a:pt x="710657" y="568694"/>
                  <a:pt x="704760" y="573748"/>
                  <a:pt x="697625" y="575383"/>
                </a:cubicBezTo>
                <a:cubicBezTo>
                  <a:pt x="689697" y="577217"/>
                  <a:pt x="642326" y="577068"/>
                  <a:pt x="600506" y="576969"/>
                </a:cubicBezTo>
                <a:lnTo>
                  <a:pt x="570230" y="576969"/>
                </a:lnTo>
                <a:cubicBezTo>
                  <a:pt x="571023" y="554225"/>
                  <a:pt x="573104" y="487282"/>
                  <a:pt x="569834" y="472863"/>
                </a:cubicBezTo>
                <a:cubicBezTo>
                  <a:pt x="567505" y="462705"/>
                  <a:pt x="560171" y="454182"/>
                  <a:pt x="550657" y="450763"/>
                </a:cubicBezTo>
                <a:cubicBezTo>
                  <a:pt x="540153" y="446898"/>
                  <a:pt x="528310" y="449376"/>
                  <a:pt x="517310" y="457651"/>
                </a:cubicBezTo>
                <a:cubicBezTo>
                  <a:pt x="507499" y="465083"/>
                  <a:pt x="489066" y="468849"/>
                  <a:pt x="474250" y="461119"/>
                </a:cubicBezTo>
                <a:cubicBezTo>
                  <a:pt x="460921" y="454232"/>
                  <a:pt x="454281" y="439664"/>
                  <a:pt x="454975" y="418704"/>
                </a:cubicBezTo>
                <a:cubicBezTo>
                  <a:pt x="454281" y="398091"/>
                  <a:pt x="460921" y="383523"/>
                  <a:pt x="474250" y="376586"/>
                </a:cubicBezTo>
                <a:cubicBezTo>
                  <a:pt x="489066" y="368905"/>
                  <a:pt x="507499" y="372622"/>
                  <a:pt x="517310" y="380054"/>
                </a:cubicBezTo>
                <a:cubicBezTo>
                  <a:pt x="528310" y="388329"/>
                  <a:pt x="540153" y="390807"/>
                  <a:pt x="550657" y="386991"/>
                </a:cubicBezTo>
                <a:cubicBezTo>
                  <a:pt x="560171" y="383523"/>
                  <a:pt x="567505" y="375050"/>
                  <a:pt x="569834" y="364842"/>
                </a:cubicBezTo>
                <a:close/>
                <a:moveTo>
                  <a:pt x="264601" y="475092"/>
                </a:moveTo>
                <a:cubicBezTo>
                  <a:pt x="266187" y="468155"/>
                  <a:pt x="271092" y="462358"/>
                  <a:pt x="277484" y="460079"/>
                </a:cubicBezTo>
                <a:cubicBezTo>
                  <a:pt x="284719" y="457452"/>
                  <a:pt x="293241" y="459385"/>
                  <a:pt x="301417" y="465579"/>
                </a:cubicBezTo>
                <a:cubicBezTo>
                  <a:pt x="313656" y="474845"/>
                  <a:pt x="336648" y="479503"/>
                  <a:pt x="355031" y="469939"/>
                </a:cubicBezTo>
                <a:cubicBezTo>
                  <a:pt x="364743" y="464935"/>
                  <a:pt x="380798" y="451556"/>
                  <a:pt x="379707" y="419051"/>
                </a:cubicBezTo>
                <a:cubicBezTo>
                  <a:pt x="380798" y="386149"/>
                  <a:pt x="364743" y="372820"/>
                  <a:pt x="355031" y="367815"/>
                </a:cubicBezTo>
                <a:cubicBezTo>
                  <a:pt x="336648" y="358252"/>
                  <a:pt x="313656" y="362910"/>
                  <a:pt x="301417" y="372126"/>
                </a:cubicBezTo>
                <a:cubicBezTo>
                  <a:pt x="293241" y="378320"/>
                  <a:pt x="284719" y="380302"/>
                  <a:pt x="277484" y="377676"/>
                </a:cubicBezTo>
                <a:cubicBezTo>
                  <a:pt x="271092" y="375347"/>
                  <a:pt x="266187" y="369599"/>
                  <a:pt x="264601" y="362662"/>
                </a:cubicBezTo>
                <a:cubicBezTo>
                  <a:pt x="261777" y="350274"/>
                  <a:pt x="263461" y="287147"/>
                  <a:pt x="264601" y="258407"/>
                </a:cubicBezTo>
                <a:cubicBezTo>
                  <a:pt x="273520" y="258407"/>
                  <a:pt x="282687" y="258457"/>
                  <a:pt x="291557" y="258457"/>
                </a:cubicBezTo>
                <a:cubicBezTo>
                  <a:pt x="346062" y="258605"/>
                  <a:pt x="382433" y="258556"/>
                  <a:pt x="390856" y="256623"/>
                </a:cubicBezTo>
                <a:cubicBezTo>
                  <a:pt x="401212" y="254245"/>
                  <a:pt x="409834" y="246763"/>
                  <a:pt x="413352" y="237150"/>
                </a:cubicBezTo>
                <a:cubicBezTo>
                  <a:pt x="417267" y="226397"/>
                  <a:pt x="414789" y="214357"/>
                  <a:pt x="406316" y="203158"/>
                </a:cubicBezTo>
                <a:cubicBezTo>
                  <a:pt x="398735" y="193099"/>
                  <a:pt x="394870" y="174220"/>
                  <a:pt x="402748" y="159058"/>
                </a:cubicBezTo>
                <a:cubicBezTo>
                  <a:pt x="409834" y="145382"/>
                  <a:pt x="424749" y="138494"/>
                  <a:pt x="446254" y="139238"/>
                </a:cubicBezTo>
                <a:cubicBezTo>
                  <a:pt x="467363" y="138494"/>
                  <a:pt x="482277" y="145382"/>
                  <a:pt x="489363" y="159058"/>
                </a:cubicBezTo>
                <a:cubicBezTo>
                  <a:pt x="497242" y="174220"/>
                  <a:pt x="493426" y="193099"/>
                  <a:pt x="485796" y="203158"/>
                </a:cubicBezTo>
                <a:cubicBezTo>
                  <a:pt x="477372" y="214357"/>
                  <a:pt x="474845" y="226397"/>
                  <a:pt x="478759" y="237150"/>
                </a:cubicBezTo>
                <a:cubicBezTo>
                  <a:pt x="482277" y="246763"/>
                  <a:pt x="490899" y="254245"/>
                  <a:pt x="501305" y="256623"/>
                </a:cubicBezTo>
                <a:cubicBezTo>
                  <a:pt x="507400" y="258011"/>
                  <a:pt x="528360" y="258457"/>
                  <a:pt x="560270" y="258506"/>
                </a:cubicBezTo>
                <a:cubicBezTo>
                  <a:pt x="561360" y="287295"/>
                  <a:pt x="563045" y="350274"/>
                  <a:pt x="560221" y="362662"/>
                </a:cubicBezTo>
                <a:cubicBezTo>
                  <a:pt x="558635" y="369599"/>
                  <a:pt x="553680" y="375347"/>
                  <a:pt x="547338" y="377676"/>
                </a:cubicBezTo>
                <a:cubicBezTo>
                  <a:pt x="540054" y="380302"/>
                  <a:pt x="531580" y="378369"/>
                  <a:pt x="523355" y="372126"/>
                </a:cubicBezTo>
                <a:cubicBezTo>
                  <a:pt x="511116" y="362910"/>
                  <a:pt x="488174" y="358252"/>
                  <a:pt x="469741" y="367815"/>
                </a:cubicBezTo>
                <a:cubicBezTo>
                  <a:pt x="460079" y="372820"/>
                  <a:pt x="443975" y="386149"/>
                  <a:pt x="445114" y="418704"/>
                </a:cubicBezTo>
                <a:cubicBezTo>
                  <a:pt x="443975" y="451556"/>
                  <a:pt x="460079" y="464935"/>
                  <a:pt x="469741" y="469939"/>
                </a:cubicBezTo>
                <a:cubicBezTo>
                  <a:pt x="488174" y="479503"/>
                  <a:pt x="511116" y="474845"/>
                  <a:pt x="523355" y="465579"/>
                </a:cubicBezTo>
                <a:cubicBezTo>
                  <a:pt x="531580" y="459385"/>
                  <a:pt x="540054" y="457452"/>
                  <a:pt x="547338" y="460079"/>
                </a:cubicBezTo>
                <a:cubicBezTo>
                  <a:pt x="553680" y="462358"/>
                  <a:pt x="558635" y="468155"/>
                  <a:pt x="560221" y="475092"/>
                </a:cubicBezTo>
                <a:cubicBezTo>
                  <a:pt x="562946" y="487133"/>
                  <a:pt x="561410" y="547288"/>
                  <a:pt x="560369" y="576969"/>
                </a:cubicBezTo>
                <a:cubicBezTo>
                  <a:pt x="528409" y="577018"/>
                  <a:pt x="507400" y="577415"/>
                  <a:pt x="501305" y="578852"/>
                </a:cubicBezTo>
                <a:cubicBezTo>
                  <a:pt x="490899" y="581230"/>
                  <a:pt x="482277" y="588663"/>
                  <a:pt x="478759" y="598325"/>
                </a:cubicBezTo>
                <a:cubicBezTo>
                  <a:pt x="474845" y="609028"/>
                  <a:pt x="477372" y="621119"/>
                  <a:pt x="485796" y="632317"/>
                </a:cubicBezTo>
                <a:cubicBezTo>
                  <a:pt x="493426" y="642376"/>
                  <a:pt x="497242" y="661255"/>
                  <a:pt x="489363" y="676417"/>
                </a:cubicBezTo>
                <a:cubicBezTo>
                  <a:pt x="482277" y="690093"/>
                  <a:pt x="467313" y="696931"/>
                  <a:pt x="445907" y="696237"/>
                </a:cubicBezTo>
                <a:cubicBezTo>
                  <a:pt x="424799" y="696882"/>
                  <a:pt x="409834" y="690093"/>
                  <a:pt x="402748" y="676417"/>
                </a:cubicBezTo>
                <a:cubicBezTo>
                  <a:pt x="394870" y="661255"/>
                  <a:pt x="398735" y="642376"/>
                  <a:pt x="406316" y="632317"/>
                </a:cubicBezTo>
                <a:cubicBezTo>
                  <a:pt x="414789" y="621119"/>
                  <a:pt x="417267" y="609028"/>
                  <a:pt x="413352" y="598325"/>
                </a:cubicBezTo>
                <a:cubicBezTo>
                  <a:pt x="409834" y="588663"/>
                  <a:pt x="401212" y="581230"/>
                  <a:pt x="390856" y="578852"/>
                </a:cubicBezTo>
                <a:cubicBezTo>
                  <a:pt x="382433" y="576919"/>
                  <a:pt x="346062" y="576870"/>
                  <a:pt x="291557" y="576969"/>
                </a:cubicBezTo>
                <a:cubicBezTo>
                  <a:pt x="282637" y="577018"/>
                  <a:pt x="273471" y="577018"/>
                  <a:pt x="264502" y="577018"/>
                </a:cubicBezTo>
                <a:cubicBezTo>
                  <a:pt x="263412" y="547387"/>
                  <a:pt x="261876" y="487133"/>
                  <a:pt x="264651" y="475092"/>
                </a:cubicBezTo>
                <a:close/>
                <a:moveTo>
                  <a:pt x="264601" y="803515"/>
                </a:moveTo>
                <a:cubicBezTo>
                  <a:pt x="266187" y="796578"/>
                  <a:pt x="271092" y="790830"/>
                  <a:pt x="277484" y="788501"/>
                </a:cubicBezTo>
                <a:cubicBezTo>
                  <a:pt x="284719" y="785825"/>
                  <a:pt x="293241" y="787807"/>
                  <a:pt x="301417" y="794001"/>
                </a:cubicBezTo>
                <a:cubicBezTo>
                  <a:pt x="313656" y="803267"/>
                  <a:pt x="336648" y="807925"/>
                  <a:pt x="355031" y="798362"/>
                </a:cubicBezTo>
                <a:cubicBezTo>
                  <a:pt x="364743" y="793357"/>
                  <a:pt x="380798" y="779978"/>
                  <a:pt x="379707" y="747473"/>
                </a:cubicBezTo>
                <a:cubicBezTo>
                  <a:pt x="380798" y="714571"/>
                  <a:pt x="364743" y="701242"/>
                  <a:pt x="355031" y="696237"/>
                </a:cubicBezTo>
                <a:cubicBezTo>
                  <a:pt x="336648" y="686674"/>
                  <a:pt x="313656" y="691332"/>
                  <a:pt x="301417" y="700598"/>
                </a:cubicBezTo>
                <a:cubicBezTo>
                  <a:pt x="293241" y="706792"/>
                  <a:pt x="284719" y="708724"/>
                  <a:pt x="277484" y="706098"/>
                </a:cubicBezTo>
                <a:cubicBezTo>
                  <a:pt x="271092" y="703769"/>
                  <a:pt x="266187" y="698021"/>
                  <a:pt x="264601" y="691084"/>
                </a:cubicBezTo>
                <a:cubicBezTo>
                  <a:pt x="261777" y="678697"/>
                  <a:pt x="263461" y="615718"/>
                  <a:pt x="264601" y="586929"/>
                </a:cubicBezTo>
                <a:cubicBezTo>
                  <a:pt x="272975" y="586929"/>
                  <a:pt x="281993" y="586929"/>
                  <a:pt x="291557" y="586879"/>
                </a:cubicBezTo>
                <a:cubicBezTo>
                  <a:pt x="333328" y="586780"/>
                  <a:pt x="380698" y="586681"/>
                  <a:pt x="388627" y="588514"/>
                </a:cubicBezTo>
                <a:cubicBezTo>
                  <a:pt x="395762" y="590149"/>
                  <a:pt x="401708" y="595204"/>
                  <a:pt x="404086" y="601744"/>
                </a:cubicBezTo>
                <a:cubicBezTo>
                  <a:pt x="406762" y="609177"/>
                  <a:pt x="404780" y="617898"/>
                  <a:pt x="398438" y="626321"/>
                </a:cubicBezTo>
                <a:cubicBezTo>
                  <a:pt x="388973" y="638808"/>
                  <a:pt x="384217" y="662196"/>
                  <a:pt x="393978" y="680976"/>
                </a:cubicBezTo>
                <a:cubicBezTo>
                  <a:pt x="399082" y="690886"/>
                  <a:pt x="412758" y="707287"/>
                  <a:pt x="445907" y="706148"/>
                </a:cubicBezTo>
                <a:cubicBezTo>
                  <a:pt x="479503" y="707188"/>
                  <a:pt x="493030" y="690886"/>
                  <a:pt x="498183" y="680976"/>
                </a:cubicBezTo>
                <a:cubicBezTo>
                  <a:pt x="507895" y="662196"/>
                  <a:pt x="503138" y="638808"/>
                  <a:pt x="493724" y="626321"/>
                </a:cubicBezTo>
                <a:cubicBezTo>
                  <a:pt x="487381" y="617898"/>
                  <a:pt x="485350" y="609177"/>
                  <a:pt x="488075" y="601744"/>
                </a:cubicBezTo>
                <a:cubicBezTo>
                  <a:pt x="490453" y="595204"/>
                  <a:pt x="496350" y="590149"/>
                  <a:pt x="503485" y="588514"/>
                </a:cubicBezTo>
                <a:cubicBezTo>
                  <a:pt x="508738" y="587325"/>
                  <a:pt x="531283" y="586929"/>
                  <a:pt x="557991" y="586879"/>
                </a:cubicBezTo>
                <a:cubicBezTo>
                  <a:pt x="557248" y="606947"/>
                  <a:pt x="554869" y="678300"/>
                  <a:pt x="558288" y="693264"/>
                </a:cubicBezTo>
                <a:cubicBezTo>
                  <a:pt x="560617" y="703472"/>
                  <a:pt x="567951" y="711945"/>
                  <a:pt x="577415" y="715414"/>
                </a:cubicBezTo>
                <a:cubicBezTo>
                  <a:pt x="587969" y="719229"/>
                  <a:pt x="599812" y="716801"/>
                  <a:pt x="610763" y="708476"/>
                </a:cubicBezTo>
                <a:cubicBezTo>
                  <a:pt x="620574" y="701044"/>
                  <a:pt x="639007" y="697328"/>
                  <a:pt x="653822" y="705008"/>
                </a:cubicBezTo>
                <a:cubicBezTo>
                  <a:pt x="667151" y="711945"/>
                  <a:pt x="673841" y="726513"/>
                  <a:pt x="673147" y="747473"/>
                </a:cubicBezTo>
                <a:cubicBezTo>
                  <a:pt x="673841" y="768086"/>
                  <a:pt x="667151" y="782654"/>
                  <a:pt x="653822" y="789542"/>
                </a:cubicBezTo>
                <a:cubicBezTo>
                  <a:pt x="639007" y="797271"/>
                  <a:pt x="620574" y="793506"/>
                  <a:pt x="610763" y="786073"/>
                </a:cubicBezTo>
                <a:cubicBezTo>
                  <a:pt x="599812" y="777798"/>
                  <a:pt x="587969" y="775370"/>
                  <a:pt x="577415" y="779185"/>
                </a:cubicBezTo>
                <a:cubicBezTo>
                  <a:pt x="567951" y="782654"/>
                  <a:pt x="560617" y="791127"/>
                  <a:pt x="558288" y="801285"/>
                </a:cubicBezTo>
                <a:cubicBezTo>
                  <a:pt x="554968" y="815952"/>
                  <a:pt x="557149" y="884580"/>
                  <a:pt x="557941" y="906283"/>
                </a:cubicBezTo>
                <a:cubicBezTo>
                  <a:pt x="530788" y="905887"/>
                  <a:pt x="508985" y="905044"/>
                  <a:pt x="503485" y="903805"/>
                </a:cubicBezTo>
                <a:cubicBezTo>
                  <a:pt x="496350" y="902170"/>
                  <a:pt x="490453" y="897116"/>
                  <a:pt x="488075" y="890575"/>
                </a:cubicBezTo>
                <a:cubicBezTo>
                  <a:pt x="485350" y="883143"/>
                  <a:pt x="487381" y="874422"/>
                  <a:pt x="493724" y="865998"/>
                </a:cubicBezTo>
                <a:cubicBezTo>
                  <a:pt x="503138" y="853512"/>
                  <a:pt x="507895" y="830124"/>
                  <a:pt x="498183" y="811344"/>
                </a:cubicBezTo>
                <a:cubicBezTo>
                  <a:pt x="493030" y="801434"/>
                  <a:pt x="479404" y="785082"/>
                  <a:pt x="446254" y="786172"/>
                </a:cubicBezTo>
                <a:cubicBezTo>
                  <a:pt x="412659" y="785131"/>
                  <a:pt x="399082" y="801434"/>
                  <a:pt x="393978" y="811344"/>
                </a:cubicBezTo>
                <a:cubicBezTo>
                  <a:pt x="384217" y="830124"/>
                  <a:pt x="388973" y="853512"/>
                  <a:pt x="398438" y="865998"/>
                </a:cubicBezTo>
                <a:cubicBezTo>
                  <a:pt x="404780" y="874422"/>
                  <a:pt x="406762" y="883143"/>
                  <a:pt x="404037" y="890575"/>
                </a:cubicBezTo>
                <a:cubicBezTo>
                  <a:pt x="401708" y="897116"/>
                  <a:pt x="395762" y="902170"/>
                  <a:pt x="388627" y="903805"/>
                </a:cubicBezTo>
                <a:cubicBezTo>
                  <a:pt x="380698" y="905639"/>
                  <a:pt x="333328" y="905540"/>
                  <a:pt x="291557" y="905391"/>
                </a:cubicBezTo>
                <a:lnTo>
                  <a:pt x="264502" y="905391"/>
                </a:lnTo>
                <a:cubicBezTo>
                  <a:pt x="263412" y="875661"/>
                  <a:pt x="261876" y="815556"/>
                  <a:pt x="264651" y="803515"/>
                </a:cubicBezTo>
                <a:close/>
                <a:moveTo>
                  <a:pt x="264601" y="1131937"/>
                </a:moveTo>
                <a:cubicBezTo>
                  <a:pt x="266187" y="1125000"/>
                  <a:pt x="271092" y="1119252"/>
                  <a:pt x="277484" y="1116923"/>
                </a:cubicBezTo>
                <a:cubicBezTo>
                  <a:pt x="284719" y="1114248"/>
                  <a:pt x="293241" y="1116230"/>
                  <a:pt x="301417" y="1122423"/>
                </a:cubicBezTo>
                <a:cubicBezTo>
                  <a:pt x="313656" y="1131689"/>
                  <a:pt x="336648" y="1136347"/>
                  <a:pt x="355031" y="1126784"/>
                </a:cubicBezTo>
                <a:cubicBezTo>
                  <a:pt x="364743" y="1121779"/>
                  <a:pt x="380798" y="1108401"/>
                  <a:pt x="379707" y="1075895"/>
                </a:cubicBezTo>
                <a:cubicBezTo>
                  <a:pt x="380798" y="1042994"/>
                  <a:pt x="364743" y="1029664"/>
                  <a:pt x="355031" y="1024660"/>
                </a:cubicBezTo>
                <a:cubicBezTo>
                  <a:pt x="336648" y="1015096"/>
                  <a:pt x="313656" y="1019754"/>
                  <a:pt x="301417" y="1029020"/>
                </a:cubicBezTo>
                <a:cubicBezTo>
                  <a:pt x="293241" y="1035214"/>
                  <a:pt x="284719" y="1037147"/>
                  <a:pt x="277484" y="1034520"/>
                </a:cubicBezTo>
                <a:cubicBezTo>
                  <a:pt x="271092" y="1032191"/>
                  <a:pt x="266187" y="1026444"/>
                  <a:pt x="264601" y="1019507"/>
                </a:cubicBezTo>
                <a:cubicBezTo>
                  <a:pt x="261777" y="1007119"/>
                  <a:pt x="263461" y="944041"/>
                  <a:pt x="264601" y="915301"/>
                </a:cubicBezTo>
                <a:lnTo>
                  <a:pt x="291507" y="915301"/>
                </a:lnTo>
                <a:cubicBezTo>
                  <a:pt x="346062" y="915450"/>
                  <a:pt x="382433" y="915400"/>
                  <a:pt x="390856" y="913468"/>
                </a:cubicBezTo>
                <a:cubicBezTo>
                  <a:pt x="401212" y="911089"/>
                  <a:pt x="409834" y="903657"/>
                  <a:pt x="413352" y="893994"/>
                </a:cubicBezTo>
                <a:cubicBezTo>
                  <a:pt x="417267" y="883291"/>
                  <a:pt x="414789" y="871201"/>
                  <a:pt x="406316" y="860003"/>
                </a:cubicBezTo>
                <a:cubicBezTo>
                  <a:pt x="398735" y="849944"/>
                  <a:pt x="394870" y="831065"/>
                  <a:pt x="402748" y="815903"/>
                </a:cubicBezTo>
                <a:cubicBezTo>
                  <a:pt x="409834" y="802226"/>
                  <a:pt x="424749" y="795339"/>
                  <a:pt x="446254" y="796082"/>
                </a:cubicBezTo>
                <a:cubicBezTo>
                  <a:pt x="467363" y="795339"/>
                  <a:pt x="482277" y="802226"/>
                  <a:pt x="489363" y="815903"/>
                </a:cubicBezTo>
                <a:cubicBezTo>
                  <a:pt x="497242" y="831065"/>
                  <a:pt x="493426" y="849944"/>
                  <a:pt x="485796" y="860003"/>
                </a:cubicBezTo>
                <a:cubicBezTo>
                  <a:pt x="477372" y="871201"/>
                  <a:pt x="474845" y="883291"/>
                  <a:pt x="478759" y="893994"/>
                </a:cubicBezTo>
                <a:cubicBezTo>
                  <a:pt x="482277" y="903657"/>
                  <a:pt x="490899" y="911089"/>
                  <a:pt x="501305" y="913468"/>
                </a:cubicBezTo>
                <a:cubicBezTo>
                  <a:pt x="507251" y="914855"/>
                  <a:pt x="529896" y="915747"/>
                  <a:pt x="557941" y="916193"/>
                </a:cubicBezTo>
                <a:cubicBezTo>
                  <a:pt x="557149" y="937302"/>
                  <a:pt x="554919" y="1006921"/>
                  <a:pt x="558288" y="1021687"/>
                </a:cubicBezTo>
                <a:cubicBezTo>
                  <a:pt x="560617" y="1031894"/>
                  <a:pt x="567951" y="1040367"/>
                  <a:pt x="577415" y="1043836"/>
                </a:cubicBezTo>
                <a:cubicBezTo>
                  <a:pt x="587969" y="1047651"/>
                  <a:pt x="599812" y="1045223"/>
                  <a:pt x="610763" y="1036899"/>
                </a:cubicBezTo>
                <a:cubicBezTo>
                  <a:pt x="620574" y="1029466"/>
                  <a:pt x="639007" y="1025750"/>
                  <a:pt x="653822" y="1033430"/>
                </a:cubicBezTo>
                <a:cubicBezTo>
                  <a:pt x="667151" y="1040367"/>
                  <a:pt x="673841" y="1054935"/>
                  <a:pt x="673147" y="1075895"/>
                </a:cubicBezTo>
                <a:cubicBezTo>
                  <a:pt x="673841" y="1096508"/>
                  <a:pt x="667151" y="1111076"/>
                  <a:pt x="653822" y="1117964"/>
                </a:cubicBezTo>
                <a:cubicBezTo>
                  <a:pt x="639007" y="1125694"/>
                  <a:pt x="620574" y="1121928"/>
                  <a:pt x="610763" y="1114545"/>
                </a:cubicBezTo>
                <a:cubicBezTo>
                  <a:pt x="599812" y="1106220"/>
                  <a:pt x="587969" y="1103792"/>
                  <a:pt x="577415" y="1107608"/>
                </a:cubicBezTo>
                <a:cubicBezTo>
                  <a:pt x="567951" y="1111076"/>
                  <a:pt x="560617" y="1119549"/>
                  <a:pt x="558288" y="1129707"/>
                </a:cubicBezTo>
                <a:cubicBezTo>
                  <a:pt x="554968" y="1144176"/>
                  <a:pt x="557099" y="1211218"/>
                  <a:pt x="557892" y="1233863"/>
                </a:cubicBezTo>
                <a:cubicBezTo>
                  <a:pt x="531234" y="1233813"/>
                  <a:pt x="508738" y="1233417"/>
                  <a:pt x="503485" y="1232228"/>
                </a:cubicBezTo>
                <a:cubicBezTo>
                  <a:pt x="496350" y="1230593"/>
                  <a:pt x="490453" y="1225539"/>
                  <a:pt x="488075" y="1218998"/>
                </a:cubicBezTo>
                <a:cubicBezTo>
                  <a:pt x="485350" y="1211565"/>
                  <a:pt x="487381" y="1202844"/>
                  <a:pt x="493724" y="1194421"/>
                </a:cubicBezTo>
                <a:cubicBezTo>
                  <a:pt x="503138" y="1181934"/>
                  <a:pt x="507895" y="1158546"/>
                  <a:pt x="498183" y="1139766"/>
                </a:cubicBezTo>
                <a:cubicBezTo>
                  <a:pt x="493030" y="1129856"/>
                  <a:pt x="479404" y="1113554"/>
                  <a:pt x="446254" y="1114594"/>
                </a:cubicBezTo>
                <a:cubicBezTo>
                  <a:pt x="412659" y="1113554"/>
                  <a:pt x="399082" y="1129856"/>
                  <a:pt x="393978" y="1139766"/>
                </a:cubicBezTo>
                <a:cubicBezTo>
                  <a:pt x="384217" y="1158546"/>
                  <a:pt x="388973" y="1181934"/>
                  <a:pt x="398438" y="1194421"/>
                </a:cubicBezTo>
                <a:cubicBezTo>
                  <a:pt x="404780" y="1202844"/>
                  <a:pt x="406762" y="1211565"/>
                  <a:pt x="404086" y="1218998"/>
                </a:cubicBezTo>
                <a:cubicBezTo>
                  <a:pt x="401708" y="1225539"/>
                  <a:pt x="395762" y="1230593"/>
                  <a:pt x="388627" y="1232228"/>
                </a:cubicBezTo>
                <a:cubicBezTo>
                  <a:pt x="380698" y="1234061"/>
                  <a:pt x="333377" y="1233962"/>
                  <a:pt x="291557" y="1233813"/>
                </a:cubicBezTo>
                <a:lnTo>
                  <a:pt x="264502" y="1233813"/>
                </a:lnTo>
                <a:cubicBezTo>
                  <a:pt x="263412" y="1204083"/>
                  <a:pt x="261876" y="1143978"/>
                  <a:pt x="264651" y="1131937"/>
                </a:cubicBezTo>
                <a:close/>
                <a:moveTo>
                  <a:pt x="264601" y="1460359"/>
                </a:moveTo>
                <a:cubicBezTo>
                  <a:pt x="266187" y="1453422"/>
                  <a:pt x="271092" y="1447675"/>
                  <a:pt x="277484" y="1445346"/>
                </a:cubicBezTo>
                <a:cubicBezTo>
                  <a:pt x="284719" y="1442670"/>
                  <a:pt x="293241" y="1444652"/>
                  <a:pt x="301417" y="1450846"/>
                </a:cubicBezTo>
                <a:cubicBezTo>
                  <a:pt x="313656" y="1460112"/>
                  <a:pt x="336598" y="1464769"/>
                  <a:pt x="355031" y="1455206"/>
                </a:cubicBezTo>
                <a:cubicBezTo>
                  <a:pt x="364743" y="1450202"/>
                  <a:pt x="380798" y="1436872"/>
                  <a:pt x="379707" y="1404318"/>
                </a:cubicBezTo>
                <a:cubicBezTo>
                  <a:pt x="380798" y="1371416"/>
                  <a:pt x="364743" y="1358087"/>
                  <a:pt x="355031" y="1353082"/>
                </a:cubicBezTo>
                <a:cubicBezTo>
                  <a:pt x="336648" y="1343519"/>
                  <a:pt x="313706" y="1348177"/>
                  <a:pt x="301417" y="1357443"/>
                </a:cubicBezTo>
                <a:cubicBezTo>
                  <a:pt x="293241" y="1363636"/>
                  <a:pt x="284719" y="1365569"/>
                  <a:pt x="277484" y="1362943"/>
                </a:cubicBezTo>
                <a:cubicBezTo>
                  <a:pt x="271092" y="1360614"/>
                  <a:pt x="266187" y="1354866"/>
                  <a:pt x="264601" y="1347929"/>
                </a:cubicBezTo>
                <a:cubicBezTo>
                  <a:pt x="261777" y="1335541"/>
                  <a:pt x="263461" y="1272463"/>
                  <a:pt x="264601" y="1243724"/>
                </a:cubicBezTo>
                <a:lnTo>
                  <a:pt x="291557" y="1243724"/>
                </a:lnTo>
                <a:cubicBezTo>
                  <a:pt x="346062" y="1243872"/>
                  <a:pt x="382433" y="1243823"/>
                  <a:pt x="390856" y="1241890"/>
                </a:cubicBezTo>
                <a:cubicBezTo>
                  <a:pt x="401212" y="1239512"/>
                  <a:pt x="409834" y="1232079"/>
                  <a:pt x="413352" y="1222417"/>
                </a:cubicBezTo>
                <a:cubicBezTo>
                  <a:pt x="417267" y="1211714"/>
                  <a:pt x="414789" y="1199624"/>
                  <a:pt x="406316" y="1188425"/>
                </a:cubicBezTo>
                <a:cubicBezTo>
                  <a:pt x="398735" y="1178366"/>
                  <a:pt x="394870" y="1159487"/>
                  <a:pt x="402748" y="1144325"/>
                </a:cubicBezTo>
                <a:cubicBezTo>
                  <a:pt x="409834" y="1130649"/>
                  <a:pt x="424749" y="1123761"/>
                  <a:pt x="446254" y="1124505"/>
                </a:cubicBezTo>
                <a:cubicBezTo>
                  <a:pt x="467363" y="1123811"/>
                  <a:pt x="482277" y="1130649"/>
                  <a:pt x="489363" y="1144325"/>
                </a:cubicBezTo>
                <a:cubicBezTo>
                  <a:pt x="497242" y="1159487"/>
                  <a:pt x="493426" y="1178366"/>
                  <a:pt x="485796" y="1188425"/>
                </a:cubicBezTo>
                <a:cubicBezTo>
                  <a:pt x="477372" y="1199624"/>
                  <a:pt x="474845" y="1211714"/>
                  <a:pt x="478759" y="1222417"/>
                </a:cubicBezTo>
                <a:cubicBezTo>
                  <a:pt x="482277" y="1232079"/>
                  <a:pt x="490899" y="1239512"/>
                  <a:pt x="501305" y="1241890"/>
                </a:cubicBezTo>
                <a:cubicBezTo>
                  <a:pt x="507400" y="1243278"/>
                  <a:pt x="528360" y="1243724"/>
                  <a:pt x="560270" y="1243773"/>
                </a:cubicBezTo>
                <a:cubicBezTo>
                  <a:pt x="561360" y="1272562"/>
                  <a:pt x="563045" y="1335541"/>
                  <a:pt x="560221" y="1347929"/>
                </a:cubicBezTo>
                <a:cubicBezTo>
                  <a:pt x="558635" y="1354866"/>
                  <a:pt x="553680" y="1360614"/>
                  <a:pt x="547338" y="1362943"/>
                </a:cubicBezTo>
                <a:cubicBezTo>
                  <a:pt x="540054" y="1365569"/>
                  <a:pt x="531580" y="1363636"/>
                  <a:pt x="523355" y="1357443"/>
                </a:cubicBezTo>
                <a:cubicBezTo>
                  <a:pt x="511116" y="1348177"/>
                  <a:pt x="488174" y="1343519"/>
                  <a:pt x="469741" y="1353082"/>
                </a:cubicBezTo>
                <a:cubicBezTo>
                  <a:pt x="460079" y="1358087"/>
                  <a:pt x="443975" y="1371416"/>
                  <a:pt x="445114" y="1403971"/>
                </a:cubicBezTo>
                <a:cubicBezTo>
                  <a:pt x="443975" y="1436872"/>
                  <a:pt x="460079" y="1450202"/>
                  <a:pt x="469741" y="1455206"/>
                </a:cubicBezTo>
                <a:cubicBezTo>
                  <a:pt x="488174" y="1464769"/>
                  <a:pt x="511116" y="1460112"/>
                  <a:pt x="523355" y="1450846"/>
                </a:cubicBezTo>
                <a:cubicBezTo>
                  <a:pt x="531580" y="1444652"/>
                  <a:pt x="540054" y="1442670"/>
                  <a:pt x="547338" y="1445346"/>
                </a:cubicBezTo>
                <a:cubicBezTo>
                  <a:pt x="553680" y="1447675"/>
                  <a:pt x="558635" y="1453422"/>
                  <a:pt x="560221" y="1460359"/>
                </a:cubicBezTo>
                <a:cubicBezTo>
                  <a:pt x="562946" y="1472400"/>
                  <a:pt x="561410" y="1532555"/>
                  <a:pt x="560369" y="1562236"/>
                </a:cubicBezTo>
                <a:cubicBezTo>
                  <a:pt x="528409" y="1562285"/>
                  <a:pt x="507400" y="1562731"/>
                  <a:pt x="501305" y="1564119"/>
                </a:cubicBezTo>
                <a:cubicBezTo>
                  <a:pt x="490899" y="1566497"/>
                  <a:pt x="482277" y="1573930"/>
                  <a:pt x="478759" y="1583592"/>
                </a:cubicBezTo>
                <a:cubicBezTo>
                  <a:pt x="474845" y="1594295"/>
                  <a:pt x="477372" y="1606386"/>
                  <a:pt x="485796" y="1617584"/>
                </a:cubicBezTo>
                <a:cubicBezTo>
                  <a:pt x="493426" y="1627643"/>
                  <a:pt x="497242" y="1646522"/>
                  <a:pt x="489363" y="1661684"/>
                </a:cubicBezTo>
                <a:cubicBezTo>
                  <a:pt x="482277" y="1675360"/>
                  <a:pt x="467313" y="1682099"/>
                  <a:pt x="445907" y="1681504"/>
                </a:cubicBezTo>
                <a:cubicBezTo>
                  <a:pt x="424749" y="1682149"/>
                  <a:pt x="409834" y="1675360"/>
                  <a:pt x="402748" y="1661684"/>
                </a:cubicBezTo>
                <a:cubicBezTo>
                  <a:pt x="394870" y="1646522"/>
                  <a:pt x="398735" y="1627643"/>
                  <a:pt x="406316" y="1617584"/>
                </a:cubicBezTo>
                <a:cubicBezTo>
                  <a:pt x="414789" y="1606386"/>
                  <a:pt x="417267" y="1594295"/>
                  <a:pt x="413352" y="1583592"/>
                </a:cubicBezTo>
                <a:cubicBezTo>
                  <a:pt x="409834" y="1573930"/>
                  <a:pt x="401212" y="1566497"/>
                  <a:pt x="390856" y="1564119"/>
                </a:cubicBezTo>
                <a:cubicBezTo>
                  <a:pt x="382433" y="1562186"/>
                  <a:pt x="346062" y="1562137"/>
                  <a:pt x="291557" y="1562285"/>
                </a:cubicBezTo>
                <a:lnTo>
                  <a:pt x="264502" y="1562285"/>
                </a:lnTo>
                <a:cubicBezTo>
                  <a:pt x="263412" y="1532654"/>
                  <a:pt x="261876" y="1472450"/>
                  <a:pt x="264651" y="1460359"/>
                </a:cubicBezTo>
                <a:close/>
                <a:moveTo>
                  <a:pt x="264601" y="1788782"/>
                </a:moveTo>
                <a:cubicBezTo>
                  <a:pt x="266187" y="1781845"/>
                  <a:pt x="271092" y="1776097"/>
                  <a:pt x="277484" y="1773768"/>
                </a:cubicBezTo>
                <a:cubicBezTo>
                  <a:pt x="284719" y="1771142"/>
                  <a:pt x="293241" y="1773074"/>
                  <a:pt x="301417" y="1779268"/>
                </a:cubicBezTo>
                <a:cubicBezTo>
                  <a:pt x="313656" y="1788534"/>
                  <a:pt x="336648" y="1793192"/>
                  <a:pt x="355031" y="1783628"/>
                </a:cubicBezTo>
                <a:cubicBezTo>
                  <a:pt x="364743" y="1778624"/>
                  <a:pt x="380798" y="1765295"/>
                  <a:pt x="379707" y="1732740"/>
                </a:cubicBezTo>
                <a:cubicBezTo>
                  <a:pt x="380798" y="1699838"/>
                  <a:pt x="364743" y="1686509"/>
                  <a:pt x="355031" y="1681504"/>
                </a:cubicBezTo>
                <a:cubicBezTo>
                  <a:pt x="336598" y="1671941"/>
                  <a:pt x="313656" y="1676599"/>
                  <a:pt x="301417" y="1685865"/>
                </a:cubicBezTo>
                <a:cubicBezTo>
                  <a:pt x="293241" y="1692059"/>
                  <a:pt x="284719" y="1693991"/>
                  <a:pt x="277484" y="1691365"/>
                </a:cubicBezTo>
                <a:cubicBezTo>
                  <a:pt x="271092" y="1689036"/>
                  <a:pt x="266187" y="1683288"/>
                  <a:pt x="264601" y="1676351"/>
                </a:cubicBezTo>
                <a:cubicBezTo>
                  <a:pt x="261777" y="1663963"/>
                  <a:pt x="263461" y="1600985"/>
                  <a:pt x="264601" y="1572196"/>
                </a:cubicBezTo>
                <a:lnTo>
                  <a:pt x="291557" y="1572196"/>
                </a:lnTo>
                <a:cubicBezTo>
                  <a:pt x="333328" y="1572096"/>
                  <a:pt x="380698" y="1571948"/>
                  <a:pt x="388627" y="1573781"/>
                </a:cubicBezTo>
                <a:cubicBezTo>
                  <a:pt x="395762" y="1575416"/>
                  <a:pt x="401658" y="1580470"/>
                  <a:pt x="404037" y="1587011"/>
                </a:cubicBezTo>
                <a:cubicBezTo>
                  <a:pt x="406762" y="1594444"/>
                  <a:pt x="404780" y="1603165"/>
                  <a:pt x="398438" y="1611588"/>
                </a:cubicBezTo>
                <a:cubicBezTo>
                  <a:pt x="388973" y="1624075"/>
                  <a:pt x="384217" y="1647463"/>
                  <a:pt x="393978" y="1666243"/>
                </a:cubicBezTo>
                <a:cubicBezTo>
                  <a:pt x="399082" y="1676153"/>
                  <a:pt x="412807" y="1692604"/>
                  <a:pt x="445907" y="1691415"/>
                </a:cubicBezTo>
                <a:cubicBezTo>
                  <a:pt x="479503" y="1692604"/>
                  <a:pt x="493030" y="1676153"/>
                  <a:pt x="498183" y="1666243"/>
                </a:cubicBezTo>
                <a:cubicBezTo>
                  <a:pt x="507895" y="1647463"/>
                  <a:pt x="503138" y="1624075"/>
                  <a:pt x="493724" y="1611588"/>
                </a:cubicBezTo>
                <a:cubicBezTo>
                  <a:pt x="487381" y="1603165"/>
                  <a:pt x="485350" y="1594444"/>
                  <a:pt x="488075" y="1587011"/>
                </a:cubicBezTo>
                <a:cubicBezTo>
                  <a:pt x="490453" y="1580470"/>
                  <a:pt x="496350" y="1575416"/>
                  <a:pt x="503485" y="1573781"/>
                </a:cubicBezTo>
                <a:cubicBezTo>
                  <a:pt x="508738" y="1572592"/>
                  <a:pt x="531283" y="1572196"/>
                  <a:pt x="557991" y="1572146"/>
                </a:cubicBezTo>
                <a:cubicBezTo>
                  <a:pt x="557248" y="1592214"/>
                  <a:pt x="554869" y="1663567"/>
                  <a:pt x="558288" y="1678531"/>
                </a:cubicBezTo>
                <a:cubicBezTo>
                  <a:pt x="560617" y="1688739"/>
                  <a:pt x="567951" y="1697212"/>
                  <a:pt x="577415" y="1700681"/>
                </a:cubicBezTo>
                <a:cubicBezTo>
                  <a:pt x="587969" y="1704496"/>
                  <a:pt x="599812" y="1702068"/>
                  <a:pt x="610763" y="1693743"/>
                </a:cubicBezTo>
                <a:cubicBezTo>
                  <a:pt x="620574" y="1686360"/>
                  <a:pt x="639007" y="1682595"/>
                  <a:pt x="653822" y="1690275"/>
                </a:cubicBezTo>
                <a:cubicBezTo>
                  <a:pt x="667151" y="1697212"/>
                  <a:pt x="673841" y="1711780"/>
                  <a:pt x="673147" y="1732740"/>
                </a:cubicBezTo>
                <a:cubicBezTo>
                  <a:pt x="673841" y="1753353"/>
                  <a:pt x="667151" y="1767921"/>
                  <a:pt x="653822" y="1774858"/>
                </a:cubicBezTo>
                <a:cubicBezTo>
                  <a:pt x="639007" y="1782538"/>
                  <a:pt x="620574" y="1778773"/>
                  <a:pt x="610763" y="1771389"/>
                </a:cubicBezTo>
                <a:cubicBezTo>
                  <a:pt x="599812" y="1763065"/>
                  <a:pt x="587969" y="1760637"/>
                  <a:pt x="577415" y="1764452"/>
                </a:cubicBezTo>
                <a:cubicBezTo>
                  <a:pt x="567951" y="1767921"/>
                  <a:pt x="560617" y="1776394"/>
                  <a:pt x="558288" y="1786602"/>
                </a:cubicBezTo>
                <a:cubicBezTo>
                  <a:pt x="554968" y="1801219"/>
                  <a:pt x="557149" y="1869847"/>
                  <a:pt x="557941" y="1891600"/>
                </a:cubicBezTo>
                <a:cubicBezTo>
                  <a:pt x="530788" y="1891154"/>
                  <a:pt x="508985" y="1890361"/>
                  <a:pt x="503485" y="1889072"/>
                </a:cubicBezTo>
                <a:cubicBezTo>
                  <a:pt x="496350" y="1887437"/>
                  <a:pt x="490453" y="1882383"/>
                  <a:pt x="488075" y="1875892"/>
                </a:cubicBezTo>
                <a:cubicBezTo>
                  <a:pt x="485350" y="1868410"/>
                  <a:pt x="487381" y="1859689"/>
                  <a:pt x="493724" y="1851265"/>
                </a:cubicBezTo>
                <a:cubicBezTo>
                  <a:pt x="503138" y="1838778"/>
                  <a:pt x="507895" y="1815390"/>
                  <a:pt x="498183" y="1796611"/>
                </a:cubicBezTo>
                <a:cubicBezTo>
                  <a:pt x="493030" y="1786750"/>
                  <a:pt x="479304" y="1770299"/>
                  <a:pt x="446254" y="1771439"/>
                </a:cubicBezTo>
                <a:cubicBezTo>
                  <a:pt x="412659" y="1770349"/>
                  <a:pt x="399082" y="1786750"/>
                  <a:pt x="393978" y="1796611"/>
                </a:cubicBezTo>
                <a:cubicBezTo>
                  <a:pt x="384217" y="1815390"/>
                  <a:pt x="388973" y="1838778"/>
                  <a:pt x="398438" y="1851265"/>
                </a:cubicBezTo>
                <a:cubicBezTo>
                  <a:pt x="404780" y="1859689"/>
                  <a:pt x="406762" y="1868410"/>
                  <a:pt x="404037" y="1875892"/>
                </a:cubicBezTo>
                <a:cubicBezTo>
                  <a:pt x="401658" y="1882383"/>
                  <a:pt x="395762" y="1887437"/>
                  <a:pt x="388627" y="1889072"/>
                </a:cubicBezTo>
                <a:cubicBezTo>
                  <a:pt x="380698" y="1890906"/>
                  <a:pt x="333328" y="1890807"/>
                  <a:pt x="291557" y="1890708"/>
                </a:cubicBezTo>
                <a:cubicBezTo>
                  <a:pt x="281944" y="1890658"/>
                  <a:pt x="272926" y="1890658"/>
                  <a:pt x="264502" y="1890658"/>
                </a:cubicBezTo>
                <a:cubicBezTo>
                  <a:pt x="263412" y="1860928"/>
                  <a:pt x="261876" y="1800823"/>
                  <a:pt x="264651" y="1788782"/>
                </a:cubicBezTo>
                <a:close/>
                <a:moveTo>
                  <a:pt x="558239" y="2115024"/>
                </a:moveTo>
                <a:cubicBezTo>
                  <a:pt x="554919" y="2129443"/>
                  <a:pt x="557050" y="2196485"/>
                  <a:pt x="557842" y="2219130"/>
                </a:cubicBezTo>
                <a:cubicBezTo>
                  <a:pt x="531184" y="2219080"/>
                  <a:pt x="508688" y="2218734"/>
                  <a:pt x="503436" y="2217495"/>
                </a:cubicBezTo>
                <a:cubicBezTo>
                  <a:pt x="496300" y="2215860"/>
                  <a:pt x="490404" y="2210806"/>
                  <a:pt x="488025" y="2204314"/>
                </a:cubicBezTo>
                <a:cubicBezTo>
                  <a:pt x="485300" y="2196832"/>
                  <a:pt x="487332" y="2188111"/>
                  <a:pt x="493674" y="2179688"/>
                </a:cubicBezTo>
                <a:cubicBezTo>
                  <a:pt x="503089" y="2167201"/>
                  <a:pt x="507846" y="2143813"/>
                  <a:pt x="498134" y="2125033"/>
                </a:cubicBezTo>
                <a:cubicBezTo>
                  <a:pt x="492980" y="2115173"/>
                  <a:pt x="479354" y="2098722"/>
                  <a:pt x="446205" y="2099911"/>
                </a:cubicBezTo>
                <a:cubicBezTo>
                  <a:pt x="412510" y="2098722"/>
                  <a:pt x="399032" y="2115173"/>
                  <a:pt x="393928" y="2125033"/>
                </a:cubicBezTo>
                <a:cubicBezTo>
                  <a:pt x="384167" y="2143813"/>
                  <a:pt x="388924" y="2167201"/>
                  <a:pt x="398388" y="2179688"/>
                </a:cubicBezTo>
                <a:cubicBezTo>
                  <a:pt x="404731" y="2188111"/>
                  <a:pt x="406713" y="2196832"/>
                  <a:pt x="403987" y="2204314"/>
                </a:cubicBezTo>
                <a:cubicBezTo>
                  <a:pt x="401658" y="2210806"/>
                  <a:pt x="395712" y="2215860"/>
                  <a:pt x="388577" y="2217495"/>
                </a:cubicBezTo>
                <a:cubicBezTo>
                  <a:pt x="380649" y="2219328"/>
                  <a:pt x="333328" y="2219229"/>
                  <a:pt x="291557" y="2219130"/>
                </a:cubicBezTo>
                <a:cubicBezTo>
                  <a:pt x="281944" y="2219080"/>
                  <a:pt x="272876" y="2219080"/>
                  <a:pt x="264452" y="2219080"/>
                </a:cubicBezTo>
                <a:cubicBezTo>
                  <a:pt x="263362" y="2189400"/>
                  <a:pt x="261826" y="2129245"/>
                  <a:pt x="264601" y="2117204"/>
                </a:cubicBezTo>
                <a:cubicBezTo>
                  <a:pt x="266187" y="2110267"/>
                  <a:pt x="271092" y="2104519"/>
                  <a:pt x="277484" y="2102190"/>
                </a:cubicBezTo>
                <a:cubicBezTo>
                  <a:pt x="284719" y="2099564"/>
                  <a:pt x="293241" y="2101496"/>
                  <a:pt x="301417" y="2107690"/>
                </a:cubicBezTo>
                <a:cubicBezTo>
                  <a:pt x="313656" y="2116956"/>
                  <a:pt x="336648" y="2121614"/>
                  <a:pt x="355031" y="2112051"/>
                </a:cubicBezTo>
                <a:cubicBezTo>
                  <a:pt x="364743" y="2107046"/>
                  <a:pt x="380798" y="2093717"/>
                  <a:pt x="379707" y="2061162"/>
                </a:cubicBezTo>
                <a:cubicBezTo>
                  <a:pt x="380798" y="2028260"/>
                  <a:pt x="364743" y="2014931"/>
                  <a:pt x="355031" y="2009927"/>
                </a:cubicBezTo>
                <a:cubicBezTo>
                  <a:pt x="336598" y="2000363"/>
                  <a:pt x="313656" y="2005021"/>
                  <a:pt x="301417" y="2014287"/>
                </a:cubicBezTo>
                <a:cubicBezTo>
                  <a:pt x="293241" y="2020481"/>
                  <a:pt x="284719" y="2022413"/>
                  <a:pt x="277484" y="2019787"/>
                </a:cubicBezTo>
                <a:cubicBezTo>
                  <a:pt x="271092" y="2017458"/>
                  <a:pt x="266187" y="2011711"/>
                  <a:pt x="264601" y="2004773"/>
                </a:cubicBezTo>
                <a:cubicBezTo>
                  <a:pt x="261777" y="1992386"/>
                  <a:pt x="263461" y="1929308"/>
                  <a:pt x="264601" y="1900568"/>
                </a:cubicBezTo>
                <a:cubicBezTo>
                  <a:pt x="273520" y="1900568"/>
                  <a:pt x="282637" y="1900568"/>
                  <a:pt x="291557" y="1900618"/>
                </a:cubicBezTo>
                <a:cubicBezTo>
                  <a:pt x="346062" y="1900717"/>
                  <a:pt x="382433" y="1900618"/>
                  <a:pt x="390856" y="1898735"/>
                </a:cubicBezTo>
                <a:cubicBezTo>
                  <a:pt x="401212" y="1896356"/>
                  <a:pt x="409834" y="1888924"/>
                  <a:pt x="413352" y="1879261"/>
                </a:cubicBezTo>
                <a:cubicBezTo>
                  <a:pt x="417267" y="1868558"/>
                  <a:pt x="414789" y="1856468"/>
                  <a:pt x="406316" y="1845270"/>
                </a:cubicBezTo>
                <a:cubicBezTo>
                  <a:pt x="398735" y="1835211"/>
                  <a:pt x="394870" y="1816332"/>
                  <a:pt x="402748" y="1801169"/>
                </a:cubicBezTo>
                <a:cubicBezTo>
                  <a:pt x="409834" y="1787493"/>
                  <a:pt x="424749" y="1780755"/>
                  <a:pt x="446254" y="1781349"/>
                </a:cubicBezTo>
                <a:cubicBezTo>
                  <a:pt x="467412" y="1780804"/>
                  <a:pt x="482277" y="1787493"/>
                  <a:pt x="489363" y="1801169"/>
                </a:cubicBezTo>
                <a:cubicBezTo>
                  <a:pt x="497242" y="1816332"/>
                  <a:pt x="493426" y="1835211"/>
                  <a:pt x="485796" y="1845270"/>
                </a:cubicBezTo>
                <a:cubicBezTo>
                  <a:pt x="477372" y="1856468"/>
                  <a:pt x="474845" y="1868558"/>
                  <a:pt x="478759" y="1879261"/>
                </a:cubicBezTo>
                <a:cubicBezTo>
                  <a:pt x="482277" y="1888924"/>
                  <a:pt x="490899" y="1896356"/>
                  <a:pt x="501305" y="1898735"/>
                </a:cubicBezTo>
                <a:cubicBezTo>
                  <a:pt x="507251" y="1900122"/>
                  <a:pt x="529896" y="1901014"/>
                  <a:pt x="557941" y="1901460"/>
                </a:cubicBezTo>
                <a:cubicBezTo>
                  <a:pt x="557149" y="1922618"/>
                  <a:pt x="554919" y="1992237"/>
                  <a:pt x="558288" y="2006954"/>
                </a:cubicBezTo>
                <a:cubicBezTo>
                  <a:pt x="560617" y="2017161"/>
                  <a:pt x="567951" y="2025634"/>
                  <a:pt x="577415" y="2029103"/>
                </a:cubicBezTo>
                <a:cubicBezTo>
                  <a:pt x="587969" y="2032918"/>
                  <a:pt x="599812" y="2030490"/>
                  <a:pt x="610763" y="2022166"/>
                </a:cubicBezTo>
                <a:cubicBezTo>
                  <a:pt x="620574" y="2014783"/>
                  <a:pt x="639007" y="2011017"/>
                  <a:pt x="653822" y="2018697"/>
                </a:cubicBezTo>
                <a:cubicBezTo>
                  <a:pt x="667151" y="2025634"/>
                  <a:pt x="673841" y="2040202"/>
                  <a:pt x="673147" y="2061162"/>
                </a:cubicBezTo>
                <a:cubicBezTo>
                  <a:pt x="673841" y="2081775"/>
                  <a:pt x="667151" y="2096343"/>
                  <a:pt x="653822" y="2103280"/>
                </a:cubicBezTo>
                <a:cubicBezTo>
                  <a:pt x="639007" y="2110961"/>
                  <a:pt x="620574" y="2107195"/>
                  <a:pt x="610763" y="2099812"/>
                </a:cubicBezTo>
                <a:cubicBezTo>
                  <a:pt x="599812" y="2091487"/>
                  <a:pt x="587969" y="2089059"/>
                  <a:pt x="577415" y="2092875"/>
                </a:cubicBezTo>
                <a:cubicBezTo>
                  <a:pt x="567951" y="2096343"/>
                  <a:pt x="560617" y="2104816"/>
                  <a:pt x="558288" y="2115024"/>
                </a:cubicBezTo>
                <a:close/>
                <a:moveTo>
                  <a:pt x="861539" y="2115024"/>
                </a:moveTo>
                <a:cubicBezTo>
                  <a:pt x="858269" y="2129443"/>
                  <a:pt x="860350" y="2196436"/>
                  <a:pt x="861142" y="2219130"/>
                </a:cubicBezTo>
                <a:cubicBezTo>
                  <a:pt x="833047" y="2219279"/>
                  <a:pt x="815506" y="2219774"/>
                  <a:pt x="810254" y="2220963"/>
                </a:cubicBezTo>
                <a:cubicBezTo>
                  <a:pt x="799898" y="2223342"/>
                  <a:pt x="791276" y="2230824"/>
                  <a:pt x="787758" y="2240437"/>
                </a:cubicBezTo>
                <a:cubicBezTo>
                  <a:pt x="783843" y="2251189"/>
                  <a:pt x="786370" y="2263230"/>
                  <a:pt x="794794" y="2274429"/>
                </a:cubicBezTo>
                <a:cubicBezTo>
                  <a:pt x="802425" y="2284487"/>
                  <a:pt x="806240" y="2303366"/>
                  <a:pt x="798362" y="2318529"/>
                </a:cubicBezTo>
                <a:cubicBezTo>
                  <a:pt x="791276" y="2332205"/>
                  <a:pt x="776411" y="2338944"/>
                  <a:pt x="754906" y="2338349"/>
                </a:cubicBezTo>
                <a:cubicBezTo>
                  <a:pt x="733797" y="2339043"/>
                  <a:pt x="718833" y="2332205"/>
                  <a:pt x="711747" y="2318529"/>
                </a:cubicBezTo>
                <a:cubicBezTo>
                  <a:pt x="703868" y="2303366"/>
                  <a:pt x="707733" y="2284487"/>
                  <a:pt x="715315" y="2274429"/>
                </a:cubicBezTo>
                <a:cubicBezTo>
                  <a:pt x="723788" y="2263230"/>
                  <a:pt x="726265" y="2251189"/>
                  <a:pt x="722351" y="2240437"/>
                </a:cubicBezTo>
                <a:cubicBezTo>
                  <a:pt x="718833" y="2230824"/>
                  <a:pt x="710211" y="2223342"/>
                  <a:pt x="699855" y="2220963"/>
                </a:cubicBezTo>
                <a:cubicBezTo>
                  <a:pt x="691431" y="2219031"/>
                  <a:pt x="655011" y="2218981"/>
                  <a:pt x="600506" y="2219130"/>
                </a:cubicBezTo>
                <a:cubicBezTo>
                  <a:pt x="589703" y="2219130"/>
                  <a:pt x="578505" y="2219179"/>
                  <a:pt x="567753" y="2219179"/>
                </a:cubicBezTo>
                <a:cubicBezTo>
                  <a:pt x="566662" y="2189499"/>
                  <a:pt x="565126" y="2129295"/>
                  <a:pt x="567901" y="2117204"/>
                </a:cubicBezTo>
                <a:cubicBezTo>
                  <a:pt x="569487" y="2110267"/>
                  <a:pt x="574442" y="2104519"/>
                  <a:pt x="580784" y="2102190"/>
                </a:cubicBezTo>
                <a:cubicBezTo>
                  <a:pt x="588019" y="2099564"/>
                  <a:pt x="596541" y="2101496"/>
                  <a:pt x="604767" y="2107690"/>
                </a:cubicBezTo>
                <a:cubicBezTo>
                  <a:pt x="617006" y="2116956"/>
                  <a:pt x="639948" y="2121614"/>
                  <a:pt x="658331" y="2112051"/>
                </a:cubicBezTo>
                <a:cubicBezTo>
                  <a:pt x="668043" y="2107046"/>
                  <a:pt x="684098" y="2093717"/>
                  <a:pt x="683008" y="2061162"/>
                </a:cubicBezTo>
                <a:cubicBezTo>
                  <a:pt x="684098" y="2028260"/>
                  <a:pt x="668043" y="2014931"/>
                  <a:pt x="658331" y="2009927"/>
                </a:cubicBezTo>
                <a:cubicBezTo>
                  <a:pt x="639948" y="2000363"/>
                  <a:pt x="617006" y="2005021"/>
                  <a:pt x="604767" y="2014287"/>
                </a:cubicBezTo>
                <a:cubicBezTo>
                  <a:pt x="596541" y="2020481"/>
                  <a:pt x="588019" y="2022413"/>
                  <a:pt x="580784" y="2019787"/>
                </a:cubicBezTo>
                <a:cubicBezTo>
                  <a:pt x="574442" y="2017458"/>
                  <a:pt x="569487" y="2011711"/>
                  <a:pt x="567901" y="2004773"/>
                </a:cubicBezTo>
                <a:cubicBezTo>
                  <a:pt x="565126" y="1992534"/>
                  <a:pt x="566712" y="1930794"/>
                  <a:pt x="567802" y="1901609"/>
                </a:cubicBezTo>
                <a:cubicBezTo>
                  <a:pt x="621416" y="1902203"/>
                  <a:pt x="688855" y="1901262"/>
                  <a:pt x="699855" y="1898735"/>
                </a:cubicBezTo>
                <a:cubicBezTo>
                  <a:pt x="710211" y="1896356"/>
                  <a:pt x="718833" y="1888924"/>
                  <a:pt x="722351" y="1879261"/>
                </a:cubicBezTo>
                <a:cubicBezTo>
                  <a:pt x="726265" y="1868558"/>
                  <a:pt x="723788" y="1856468"/>
                  <a:pt x="715315" y="1845270"/>
                </a:cubicBezTo>
                <a:cubicBezTo>
                  <a:pt x="707733" y="1835211"/>
                  <a:pt x="703868" y="1816332"/>
                  <a:pt x="711747" y="1801169"/>
                </a:cubicBezTo>
                <a:cubicBezTo>
                  <a:pt x="718833" y="1787493"/>
                  <a:pt x="733797" y="1780755"/>
                  <a:pt x="755203" y="1781349"/>
                </a:cubicBezTo>
                <a:cubicBezTo>
                  <a:pt x="776411" y="1780804"/>
                  <a:pt x="791276" y="1787493"/>
                  <a:pt x="798362" y="1801169"/>
                </a:cubicBezTo>
                <a:cubicBezTo>
                  <a:pt x="806240" y="1816332"/>
                  <a:pt x="802425" y="1835211"/>
                  <a:pt x="794794" y="1845270"/>
                </a:cubicBezTo>
                <a:cubicBezTo>
                  <a:pt x="786370" y="1856468"/>
                  <a:pt x="783843" y="1868558"/>
                  <a:pt x="787758" y="1879261"/>
                </a:cubicBezTo>
                <a:cubicBezTo>
                  <a:pt x="791276" y="1888924"/>
                  <a:pt x="799898" y="1896356"/>
                  <a:pt x="810254" y="1898735"/>
                </a:cubicBezTo>
                <a:cubicBezTo>
                  <a:pt x="815506" y="1899924"/>
                  <a:pt x="833047" y="1900420"/>
                  <a:pt x="861242" y="1900568"/>
                </a:cubicBezTo>
                <a:cubicBezTo>
                  <a:pt x="860498" y="1920636"/>
                  <a:pt x="858120" y="1992039"/>
                  <a:pt x="861539" y="2006954"/>
                </a:cubicBezTo>
                <a:cubicBezTo>
                  <a:pt x="863868" y="2017161"/>
                  <a:pt x="871201" y="2025634"/>
                  <a:pt x="880665" y="2029103"/>
                </a:cubicBezTo>
                <a:cubicBezTo>
                  <a:pt x="891220" y="2032918"/>
                  <a:pt x="903062" y="2030490"/>
                  <a:pt x="914013" y="2022166"/>
                </a:cubicBezTo>
                <a:cubicBezTo>
                  <a:pt x="923874" y="2014783"/>
                  <a:pt x="942307" y="2011017"/>
                  <a:pt x="957073" y="2018697"/>
                </a:cubicBezTo>
                <a:cubicBezTo>
                  <a:pt x="970451" y="2025634"/>
                  <a:pt x="977091" y="2040202"/>
                  <a:pt x="976398" y="2061162"/>
                </a:cubicBezTo>
                <a:cubicBezTo>
                  <a:pt x="977091" y="2081775"/>
                  <a:pt x="970451" y="2096343"/>
                  <a:pt x="957122" y="2103280"/>
                </a:cubicBezTo>
                <a:cubicBezTo>
                  <a:pt x="942307" y="2110961"/>
                  <a:pt x="923874" y="2107195"/>
                  <a:pt x="914013" y="2099812"/>
                </a:cubicBezTo>
                <a:cubicBezTo>
                  <a:pt x="903062" y="2091487"/>
                  <a:pt x="891220" y="2089059"/>
                  <a:pt x="880715" y="2092875"/>
                </a:cubicBezTo>
                <a:cubicBezTo>
                  <a:pt x="871201" y="2096343"/>
                  <a:pt x="863868" y="2104816"/>
                  <a:pt x="861539" y="2115024"/>
                </a:cubicBezTo>
                <a:close/>
                <a:moveTo>
                  <a:pt x="1201011" y="2115024"/>
                </a:moveTo>
                <a:cubicBezTo>
                  <a:pt x="1197691" y="2129592"/>
                  <a:pt x="1199871" y="2197972"/>
                  <a:pt x="1200664" y="2219873"/>
                </a:cubicBezTo>
                <a:cubicBezTo>
                  <a:pt x="1174947" y="2219427"/>
                  <a:pt x="1155276" y="2218635"/>
                  <a:pt x="1150420" y="2217495"/>
                </a:cubicBezTo>
                <a:cubicBezTo>
                  <a:pt x="1143284" y="2215860"/>
                  <a:pt x="1137388" y="2210806"/>
                  <a:pt x="1135009" y="2204314"/>
                </a:cubicBezTo>
                <a:cubicBezTo>
                  <a:pt x="1132284" y="2196832"/>
                  <a:pt x="1134316" y="2188111"/>
                  <a:pt x="1140658" y="2179688"/>
                </a:cubicBezTo>
                <a:cubicBezTo>
                  <a:pt x="1150073" y="2167201"/>
                  <a:pt x="1154830" y="2143813"/>
                  <a:pt x="1145118" y="2125033"/>
                </a:cubicBezTo>
                <a:cubicBezTo>
                  <a:pt x="1139965" y="2115173"/>
                  <a:pt x="1126338" y="2098722"/>
                  <a:pt x="1093189" y="2099911"/>
                </a:cubicBezTo>
                <a:cubicBezTo>
                  <a:pt x="1059494" y="2098722"/>
                  <a:pt x="1046016" y="2115173"/>
                  <a:pt x="1040913" y="2125033"/>
                </a:cubicBezTo>
                <a:cubicBezTo>
                  <a:pt x="1031151" y="2143813"/>
                  <a:pt x="1035908" y="2167201"/>
                  <a:pt x="1045372" y="2179688"/>
                </a:cubicBezTo>
                <a:cubicBezTo>
                  <a:pt x="1051715" y="2188111"/>
                  <a:pt x="1053697" y="2196832"/>
                  <a:pt x="1051021" y="2204314"/>
                </a:cubicBezTo>
                <a:cubicBezTo>
                  <a:pt x="1048643" y="2210806"/>
                  <a:pt x="1042696" y="2215860"/>
                  <a:pt x="1035561" y="2217495"/>
                </a:cubicBezTo>
                <a:cubicBezTo>
                  <a:pt x="1027633" y="2219328"/>
                  <a:pt x="972632" y="2219229"/>
                  <a:pt x="924072" y="2219130"/>
                </a:cubicBezTo>
                <a:cubicBezTo>
                  <a:pt x="903954" y="2219080"/>
                  <a:pt x="886215" y="2219031"/>
                  <a:pt x="871053" y="2219080"/>
                </a:cubicBezTo>
                <a:cubicBezTo>
                  <a:pt x="869963" y="2189400"/>
                  <a:pt x="868476" y="2129245"/>
                  <a:pt x="871201" y="2117204"/>
                </a:cubicBezTo>
                <a:cubicBezTo>
                  <a:pt x="872787" y="2110267"/>
                  <a:pt x="877742" y="2104519"/>
                  <a:pt x="884084" y="2102190"/>
                </a:cubicBezTo>
                <a:cubicBezTo>
                  <a:pt x="891319" y="2099564"/>
                  <a:pt x="899842" y="2101496"/>
                  <a:pt x="908067" y="2107690"/>
                </a:cubicBezTo>
                <a:cubicBezTo>
                  <a:pt x="920306" y="2116956"/>
                  <a:pt x="943248" y="2121614"/>
                  <a:pt x="961681" y="2112051"/>
                </a:cubicBezTo>
                <a:cubicBezTo>
                  <a:pt x="971343" y="2107046"/>
                  <a:pt x="987447" y="2093717"/>
                  <a:pt x="986308" y="2061162"/>
                </a:cubicBezTo>
                <a:cubicBezTo>
                  <a:pt x="987447" y="2028260"/>
                  <a:pt x="971343" y="2014931"/>
                  <a:pt x="961681" y="2009927"/>
                </a:cubicBezTo>
                <a:cubicBezTo>
                  <a:pt x="943248" y="2000363"/>
                  <a:pt x="920306" y="2005021"/>
                  <a:pt x="908067" y="2014287"/>
                </a:cubicBezTo>
                <a:cubicBezTo>
                  <a:pt x="899842" y="2020481"/>
                  <a:pt x="891319" y="2022413"/>
                  <a:pt x="884084" y="2019787"/>
                </a:cubicBezTo>
                <a:cubicBezTo>
                  <a:pt x="877742" y="2017458"/>
                  <a:pt x="872787" y="2011711"/>
                  <a:pt x="871201" y="2004773"/>
                </a:cubicBezTo>
                <a:cubicBezTo>
                  <a:pt x="868377" y="1992386"/>
                  <a:pt x="870062" y="1929407"/>
                  <a:pt x="871152" y="1900618"/>
                </a:cubicBezTo>
                <a:cubicBezTo>
                  <a:pt x="886265" y="1900618"/>
                  <a:pt x="903954" y="1900618"/>
                  <a:pt x="924022" y="1900618"/>
                </a:cubicBezTo>
                <a:cubicBezTo>
                  <a:pt x="972582" y="1900469"/>
                  <a:pt x="1027633" y="1900370"/>
                  <a:pt x="1035561" y="1902203"/>
                </a:cubicBezTo>
                <a:cubicBezTo>
                  <a:pt x="1042696" y="1903839"/>
                  <a:pt x="1048643" y="1908893"/>
                  <a:pt x="1051021" y="1915433"/>
                </a:cubicBezTo>
                <a:cubicBezTo>
                  <a:pt x="1053697" y="1922866"/>
                  <a:pt x="1051715" y="1931587"/>
                  <a:pt x="1045372" y="1940011"/>
                </a:cubicBezTo>
                <a:cubicBezTo>
                  <a:pt x="1035908" y="1952497"/>
                  <a:pt x="1031151" y="1975885"/>
                  <a:pt x="1040913" y="1994715"/>
                </a:cubicBezTo>
                <a:cubicBezTo>
                  <a:pt x="1046016" y="2004575"/>
                  <a:pt x="1059742" y="2021026"/>
                  <a:pt x="1092842" y="2019837"/>
                </a:cubicBezTo>
                <a:cubicBezTo>
                  <a:pt x="1126289" y="2020976"/>
                  <a:pt x="1139965" y="2004575"/>
                  <a:pt x="1145118" y="1994715"/>
                </a:cubicBezTo>
                <a:cubicBezTo>
                  <a:pt x="1154830" y="1975885"/>
                  <a:pt x="1150073" y="1952497"/>
                  <a:pt x="1140658" y="1940011"/>
                </a:cubicBezTo>
                <a:cubicBezTo>
                  <a:pt x="1134316" y="1931587"/>
                  <a:pt x="1132284" y="1922866"/>
                  <a:pt x="1135009" y="1915433"/>
                </a:cubicBezTo>
                <a:cubicBezTo>
                  <a:pt x="1137388" y="1908893"/>
                  <a:pt x="1143284" y="1903839"/>
                  <a:pt x="1150420" y="1902203"/>
                </a:cubicBezTo>
                <a:cubicBezTo>
                  <a:pt x="1154978" y="1901163"/>
                  <a:pt x="1175195" y="1900766"/>
                  <a:pt x="1200714" y="1900618"/>
                </a:cubicBezTo>
                <a:cubicBezTo>
                  <a:pt x="1199971" y="1920735"/>
                  <a:pt x="1197592" y="1992039"/>
                  <a:pt x="1201011" y="2006954"/>
                </a:cubicBezTo>
                <a:cubicBezTo>
                  <a:pt x="1203340" y="2017161"/>
                  <a:pt x="1210674" y="2025634"/>
                  <a:pt x="1220187" y="2029103"/>
                </a:cubicBezTo>
                <a:cubicBezTo>
                  <a:pt x="1230692" y="2032918"/>
                  <a:pt x="1242535" y="2030490"/>
                  <a:pt x="1253485" y="2022166"/>
                </a:cubicBezTo>
                <a:cubicBezTo>
                  <a:pt x="1263296" y="2014733"/>
                  <a:pt x="1281729" y="2011017"/>
                  <a:pt x="1296595" y="2018697"/>
                </a:cubicBezTo>
                <a:cubicBezTo>
                  <a:pt x="1309924" y="2025634"/>
                  <a:pt x="1316564" y="2040202"/>
                  <a:pt x="1315870" y="2061162"/>
                </a:cubicBezTo>
                <a:cubicBezTo>
                  <a:pt x="1316564" y="2081775"/>
                  <a:pt x="1309924" y="2096343"/>
                  <a:pt x="1296595" y="2103280"/>
                </a:cubicBezTo>
                <a:cubicBezTo>
                  <a:pt x="1281779" y="2110961"/>
                  <a:pt x="1263346" y="2107244"/>
                  <a:pt x="1253485" y="2099812"/>
                </a:cubicBezTo>
                <a:cubicBezTo>
                  <a:pt x="1242535" y="2091487"/>
                  <a:pt x="1230692" y="2089059"/>
                  <a:pt x="1220187" y="2092875"/>
                </a:cubicBezTo>
                <a:cubicBezTo>
                  <a:pt x="1210674" y="2096343"/>
                  <a:pt x="1203340" y="2104816"/>
                  <a:pt x="1201011" y="2115024"/>
                </a:cubicBezTo>
                <a:close/>
                <a:moveTo>
                  <a:pt x="1619467" y="2219080"/>
                </a:moveTo>
                <a:cubicBezTo>
                  <a:pt x="1613174" y="2219080"/>
                  <a:pt x="1606683" y="2219080"/>
                  <a:pt x="1599845" y="2219130"/>
                </a:cubicBezTo>
                <a:cubicBezTo>
                  <a:pt x="1551335" y="2219229"/>
                  <a:pt x="1496334" y="2219328"/>
                  <a:pt x="1488356" y="2217495"/>
                </a:cubicBezTo>
                <a:cubicBezTo>
                  <a:pt x="1481221" y="2215860"/>
                  <a:pt x="1475324" y="2210806"/>
                  <a:pt x="1472946" y="2204314"/>
                </a:cubicBezTo>
                <a:cubicBezTo>
                  <a:pt x="1470220" y="2196832"/>
                  <a:pt x="1472252" y="2188111"/>
                  <a:pt x="1478594" y="2179688"/>
                </a:cubicBezTo>
                <a:cubicBezTo>
                  <a:pt x="1488009" y="2167201"/>
                  <a:pt x="1492815" y="2143813"/>
                  <a:pt x="1483054" y="2125033"/>
                </a:cubicBezTo>
                <a:cubicBezTo>
                  <a:pt x="1477901" y="2115173"/>
                  <a:pt x="1464472" y="2098672"/>
                  <a:pt x="1431125" y="2099911"/>
                </a:cubicBezTo>
                <a:cubicBezTo>
                  <a:pt x="1397728" y="2098672"/>
                  <a:pt x="1383952" y="2115123"/>
                  <a:pt x="1378849" y="2125033"/>
                </a:cubicBezTo>
                <a:cubicBezTo>
                  <a:pt x="1369087" y="2143813"/>
                  <a:pt x="1373844" y="2167201"/>
                  <a:pt x="1383308" y="2179688"/>
                </a:cubicBezTo>
                <a:cubicBezTo>
                  <a:pt x="1389651" y="2188111"/>
                  <a:pt x="1391682" y="2196832"/>
                  <a:pt x="1388957" y="2204314"/>
                </a:cubicBezTo>
                <a:cubicBezTo>
                  <a:pt x="1386579" y="2210806"/>
                  <a:pt x="1380633" y="2215860"/>
                  <a:pt x="1373497" y="2217495"/>
                </a:cubicBezTo>
                <a:cubicBezTo>
                  <a:pt x="1362299" y="2220072"/>
                  <a:pt x="1273058" y="2220914"/>
                  <a:pt x="1210574" y="2220022"/>
                </a:cubicBezTo>
                <a:cubicBezTo>
                  <a:pt x="1209484" y="2190688"/>
                  <a:pt x="1207899" y="2129394"/>
                  <a:pt x="1210674" y="2117204"/>
                </a:cubicBezTo>
                <a:cubicBezTo>
                  <a:pt x="1212259" y="2110267"/>
                  <a:pt x="1217214" y="2104519"/>
                  <a:pt x="1223557" y="2102190"/>
                </a:cubicBezTo>
                <a:cubicBezTo>
                  <a:pt x="1230791" y="2099564"/>
                  <a:pt x="1239314" y="2101496"/>
                  <a:pt x="1247539" y="2107690"/>
                </a:cubicBezTo>
                <a:cubicBezTo>
                  <a:pt x="1259778" y="2116956"/>
                  <a:pt x="1282720" y="2121614"/>
                  <a:pt x="1301153" y="2112051"/>
                </a:cubicBezTo>
                <a:cubicBezTo>
                  <a:pt x="1310816" y="2107046"/>
                  <a:pt x="1326920" y="2093717"/>
                  <a:pt x="1325780" y="2061162"/>
                </a:cubicBezTo>
                <a:cubicBezTo>
                  <a:pt x="1326920" y="2028260"/>
                  <a:pt x="1310816" y="2014931"/>
                  <a:pt x="1301153" y="2009927"/>
                </a:cubicBezTo>
                <a:cubicBezTo>
                  <a:pt x="1282720" y="2000363"/>
                  <a:pt x="1259778" y="2005021"/>
                  <a:pt x="1247539" y="2014287"/>
                </a:cubicBezTo>
                <a:cubicBezTo>
                  <a:pt x="1239314" y="2020481"/>
                  <a:pt x="1230791" y="2022413"/>
                  <a:pt x="1223557" y="2019787"/>
                </a:cubicBezTo>
                <a:cubicBezTo>
                  <a:pt x="1217214" y="2017458"/>
                  <a:pt x="1212259" y="2011711"/>
                  <a:pt x="1210674" y="2004773"/>
                </a:cubicBezTo>
                <a:cubicBezTo>
                  <a:pt x="1207849" y="1992386"/>
                  <a:pt x="1209534" y="1929308"/>
                  <a:pt x="1210674" y="1900568"/>
                </a:cubicBezTo>
                <a:cubicBezTo>
                  <a:pt x="1227025" y="1900519"/>
                  <a:pt x="1244913" y="1900568"/>
                  <a:pt x="1262008" y="1900618"/>
                </a:cubicBezTo>
                <a:cubicBezTo>
                  <a:pt x="1327167" y="1900717"/>
                  <a:pt x="1367353" y="1900618"/>
                  <a:pt x="1375777" y="1898735"/>
                </a:cubicBezTo>
                <a:cubicBezTo>
                  <a:pt x="1386133" y="1896356"/>
                  <a:pt x="1394804" y="1888924"/>
                  <a:pt x="1398322" y="1879261"/>
                </a:cubicBezTo>
                <a:cubicBezTo>
                  <a:pt x="1402187" y="1868558"/>
                  <a:pt x="1399710" y="1856468"/>
                  <a:pt x="1391236" y="1845270"/>
                </a:cubicBezTo>
                <a:cubicBezTo>
                  <a:pt x="1383655" y="1835211"/>
                  <a:pt x="1379840" y="1816332"/>
                  <a:pt x="1387718" y="1801169"/>
                </a:cubicBezTo>
                <a:cubicBezTo>
                  <a:pt x="1394804" y="1787493"/>
                  <a:pt x="1409818" y="1780755"/>
                  <a:pt x="1431174" y="1781349"/>
                </a:cubicBezTo>
                <a:cubicBezTo>
                  <a:pt x="1452333" y="1780804"/>
                  <a:pt x="1467198" y="1787493"/>
                  <a:pt x="1474283" y="1801169"/>
                </a:cubicBezTo>
                <a:cubicBezTo>
                  <a:pt x="1482162" y="1816332"/>
                  <a:pt x="1478347" y="1835211"/>
                  <a:pt x="1470765" y="1845270"/>
                </a:cubicBezTo>
                <a:cubicBezTo>
                  <a:pt x="1462292" y="1856468"/>
                  <a:pt x="1459765" y="1868558"/>
                  <a:pt x="1463680" y="1879261"/>
                </a:cubicBezTo>
                <a:cubicBezTo>
                  <a:pt x="1467198" y="1888924"/>
                  <a:pt x="1475820" y="1896356"/>
                  <a:pt x="1486225" y="1898735"/>
                </a:cubicBezTo>
                <a:cubicBezTo>
                  <a:pt x="1496383" y="1901064"/>
                  <a:pt x="1561344" y="1902104"/>
                  <a:pt x="1619467" y="1901807"/>
                </a:cubicBezTo>
                <a:cubicBezTo>
                  <a:pt x="1620557" y="1931092"/>
                  <a:pt x="1622143" y="1992584"/>
                  <a:pt x="1619368" y="2004773"/>
                </a:cubicBezTo>
                <a:cubicBezTo>
                  <a:pt x="1617782" y="2011711"/>
                  <a:pt x="1612827" y="2017458"/>
                  <a:pt x="1606485" y="2019787"/>
                </a:cubicBezTo>
                <a:cubicBezTo>
                  <a:pt x="1599250" y="2022413"/>
                  <a:pt x="1590728" y="2020481"/>
                  <a:pt x="1582502" y="2014287"/>
                </a:cubicBezTo>
                <a:cubicBezTo>
                  <a:pt x="1570263" y="2005021"/>
                  <a:pt x="1547321" y="2000363"/>
                  <a:pt x="1528888" y="2009927"/>
                </a:cubicBezTo>
                <a:cubicBezTo>
                  <a:pt x="1519226" y="2014931"/>
                  <a:pt x="1503171" y="2028260"/>
                  <a:pt x="1504262" y="2060815"/>
                </a:cubicBezTo>
                <a:cubicBezTo>
                  <a:pt x="1503171" y="2093717"/>
                  <a:pt x="1519226" y="2107046"/>
                  <a:pt x="1528888" y="2112051"/>
                </a:cubicBezTo>
                <a:cubicBezTo>
                  <a:pt x="1547321" y="2121614"/>
                  <a:pt x="1570263" y="2116956"/>
                  <a:pt x="1582502" y="2107690"/>
                </a:cubicBezTo>
                <a:cubicBezTo>
                  <a:pt x="1590728" y="2101496"/>
                  <a:pt x="1599250" y="2099564"/>
                  <a:pt x="1606485" y="2102190"/>
                </a:cubicBezTo>
                <a:cubicBezTo>
                  <a:pt x="1612827" y="2104519"/>
                  <a:pt x="1617782" y="2110267"/>
                  <a:pt x="1619368" y="2117204"/>
                </a:cubicBezTo>
                <a:cubicBezTo>
                  <a:pt x="1622093" y="2129245"/>
                  <a:pt x="1620607" y="2189400"/>
                  <a:pt x="1619517" y="2219080"/>
                </a:cubicBezTo>
                <a:close/>
                <a:moveTo>
                  <a:pt x="1922965" y="2219080"/>
                </a:moveTo>
                <a:cubicBezTo>
                  <a:pt x="1866626" y="2218981"/>
                  <a:pt x="1831891" y="2219179"/>
                  <a:pt x="1824112" y="2220963"/>
                </a:cubicBezTo>
                <a:cubicBezTo>
                  <a:pt x="1813706" y="2223342"/>
                  <a:pt x="1805084" y="2230824"/>
                  <a:pt x="1801566" y="2240437"/>
                </a:cubicBezTo>
                <a:cubicBezTo>
                  <a:pt x="1797652" y="2251189"/>
                  <a:pt x="1800179" y="2263230"/>
                  <a:pt x="1808652" y="2274429"/>
                </a:cubicBezTo>
                <a:cubicBezTo>
                  <a:pt x="1816233" y="2284487"/>
                  <a:pt x="1820049" y="2303366"/>
                  <a:pt x="1812170" y="2318529"/>
                </a:cubicBezTo>
                <a:cubicBezTo>
                  <a:pt x="1805084" y="2332205"/>
                  <a:pt x="1790070" y="2338944"/>
                  <a:pt x="1768714" y="2338349"/>
                </a:cubicBezTo>
                <a:cubicBezTo>
                  <a:pt x="1747605" y="2338993"/>
                  <a:pt x="1732691" y="2332205"/>
                  <a:pt x="1725605" y="2318529"/>
                </a:cubicBezTo>
                <a:cubicBezTo>
                  <a:pt x="1717726" y="2303366"/>
                  <a:pt x="1721542" y="2284487"/>
                  <a:pt x="1729123" y="2274429"/>
                </a:cubicBezTo>
                <a:cubicBezTo>
                  <a:pt x="1737596" y="2263230"/>
                  <a:pt x="1740123" y="2251189"/>
                  <a:pt x="1736209" y="2240437"/>
                </a:cubicBezTo>
                <a:cubicBezTo>
                  <a:pt x="1732691" y="2230824"/>
                  <a:pt x="1724069" y="2223342"/>
                  <a:pt x="1713663" y="2220963"/>
                </a:cubicBezTo>
                <a:cubicBezTo>
                  <a:pt x="1706577" y="2219328"/>
                  <a:pt x="1677144" y="2219031"/>
                  <a:pt x="1629377" y="2219080"/>
                </a:cubicBezTo>
                <a:cubicBezTo>
                  <a:pt x="1630170" y="2196337"/>
                  <a:pt x="1632251" y="2129443"/>
                  <a:pt x="1628981" y="2115024"/>
                </a:cubicBezTo>
                <a:cubicBezTo>
                  <a:pt x="1626652" y="2104816"/>
                  <a:pt x="1619318" y="2096343"/>
                  <a:pt x="1609854" y="2092875"/>
                </a:cubicBezTo>
                <a:cubicBezTo>
                  <a:pt x="1599300" y="2089059"/>
                  <a:pt x="1587457" y="2091487"/>
                  <a:pt x="1576507" y="2099812"/>
                </a:cubicBezTo>
                <a:cubicBezTo>
                  <a:pt x="1566696" y="2107244"/>
                  <a:pt x="1548263" y="2110961"/>
                  <a:pt x="1533447" y="2103280"/>
                </a:cubicBezTo>
                <a:cubicBezTo>
                  <a:pt x="1520118" y="2096343"/>
                  <a:pt x="1513429" y="2081775"/>
                  <a:pt x="1514122" y="2060815"/>
                </a:cubicBezTo>
                <a:cubicBezTo>
                  <a:pt x="1513429" y="2040202"/>
                  <a:pt x="1520118" y="2025634"/>
                  <a:pt x="1533447" y="2018697"/>
                </a:cubicBezTo>
                <a:cubicBezTo>
                  <a:pt x="1548213" y="2011017"/>
                  <a:pt x="1566696" y="2014783"/>
                  <a:pt x="1576507" y="2022166"/>
                </a:cubicBezTo>
                <a:cubicBezTo>
                  <a:pt x="1587457" y="2030490"/>
                  <a:pt x="1599300" y="2032918"/>
                  <a:pt x="1609854" y="2029103"/>
                </a:cubicBezTo>
                <a:cubicBezTo>
                  <a:pt x="1619318" y="2025634"/>
                  <a:pt x="1626652" y="2017161"/>
                  <a:pt x="1628981" y="2006954"/>
                </a:cubicBezTo>
                <a:cubicBezTo>
                  <a:pt x="1632301" y="1992287"/>
                  <a:pt x="1630121" y="1923213"/>
                  <a:pt x="1629328" y="1901757"/>
                </a:cubicBezTo>
                <a:cubicBezTo>
                  <a:pt x="1670554" y="1901411"/>
                  <a:pt x="1706330" y="1900420"/>
                  <a:pt x="1713663" y="1898735"/>
                </a:cubicBezTo>
                <a:cubicBezTo>
                  <a:pt x="1724069" y="1896356"/>
                  <a:pt x="1732691" y="1888924"/>
                  <a:pt x="1736209" y="1879261"/>
                </a:cubicBezTo>
                <a:cubicBezTo>
                  <a:pt x="1740123" y="1868558"/>
                  <a:pt x="1737596" y="1856468"/>
                  <a:pt x="1729123" y="1845270"/>
                </a:cubicBezTo>
                <a:cubicBezTo>
                  <a:pt x="1721542" y="1835211"/>
                  <a:pt x="1717726" y="1816332"/>
                  <a:pt x="1725605" y="1801169"/>
                </a:cubicBezTo>
                <a:cubicBezTo>
                  <a:pt x="1732691" y="1787493"/>
                  <a:pt x="1747704" y="1780755"/>
                  <a:pt x="1769061" y="1781349"/>
                </a:cubicBezTo>
                <a:cubicBezTo>
                  <a:pt x="1790219" y="1780804"/>
                  <a:pt x="1805084" y="1787493"/>
                  <a:pt x="1812170" y="1801169"/>
                </a:cubicBezTo>
                <a:cubicBezTo>
                  <a:pt x="1820049" y="1816332"/>
                  <a:pt x="1816233" y="1835211"/>
                  <a:pt x="1808652" y="1845270"/>
                </a:cubicBezTo>
                <a:cubicBezTo>
                  <a:pt x="1800179" y="1856468"/>
                  <a:pt x="1797652" y="1868558"/>
                  <a:pt x="1801566" y="1879261"/>
                </a:cubicBezTo>
                <a:cubicBezTo>
                  <a:pt x="1805084" y="1888924"/>
                  <a:pt x="1813756" y="1896356"/>
                  <a:pt x="1824112" y="1898735"/>
                </a:cubicBezTo>
                <a:cubicBezTo>
                  <a:pt x="1831891" y="1900519"/>
                  <a:pt x="1866577" y="1900717"/>
                  <a:pt x="1922866" y="1900618"/>
                </a:cubicBezTo>
                <a:cubicBezTo>
                  <a:pt x="1923957" y="1929407"/>
                  <a:pt x="1925641" y="1992386"/>
                  <a:pt x="1922817" y="2004773"/>
                </a:cubicBezTo>
                <a:cubicBezTo>
                  <a:pt x="1921231" y="2011711"/>
                  <a:pt x="1916276" y="2017458"/>
                  <a:pt x="1909934" y="2019787"/>
                </a:cubicBezTo>
                <a:cubicBezTo>
                  <a:pt x="1902699" y="2022413"/>
                  <a:pt x="1894176" y="2020481"/>
                  <a:pt x="1885951" y="2014287"/>
                </a:cubicBezTo>
                <a:cubicBezTo>
                  <a:pt x="1873762" y="2005021"/>
                  <a:pt x="1850770" y="2000363"/>
                  <a:pt x="1832387" y="2009927"/>
                </a:cubicBezTo>
                <a:cubicBezTo>
                  <a:pt x="1822675" y="2014931"/>
                  <a:pt x="1806620" y="2028260"/>
                  <a:pt x="1807710" y="2060815"/>
                </a:cubicBezTo>
                <a:cubicBezTo>
                  <a:pt x="1806620" y="2093717"/>
                  <a:pt x="1822675" y="2107046"/>
                  <a:pt x="1832387" y="2112051"/>
                </a:cubicBezTo>
                <a:cubicBezTo>
                  <a:pt x="1850820" y="2121614"/>
                  <a:pt x="1873762" y="2116956"/>
                  <a:pt x="1885951" y="2107690"/>
                </a:cubicBezTo>
                <a:cubicBezTo>
                  <a:pt x="1894176" y="2101496"/>
                  <a:pt x="1902650" y="2099564"/>
                  <a:pt x="1909934" y="2102190"/>
                </a:cubicBezTo>
                <a:cubicBezTo>
                  <a:pt x="1916276" y="2104519"/>
                  <a:pt x="1921231" y="2110267"/>
                  <a:pt x="1922817" y="2117204"/>
                </a:cubicBezTo>
                <a:cubicBezTo>
                  <a:pt x="1925592" y="2129245"/>
                  <a:pt x="1924056" y="2189400"/>
                  <a:pt x="1922965" y="2219080"/>
                </a:cubicBezTo>
                <a:close/>
                <a:moveTo>
                  <a:pt x="2296330" y="2029103"/>
                </a:moveTo>
                <a:cubicBezTo>
                  <a:pt x="2306835" y="2032918"/>
                  <a:pt x="2318678" y="2030490"/>
                  <a:pt x="2329678" y="2022166"/>
                </a:cubicBezTo>
                <a:cubicBezTo>
                  <a:pt x="2339489" y="2014733"/>
                  <a:pt x="2357922" y="2011017"/>
                  <a:pt x="2372738" y="2018697"/>
                </a:cubicBezTo>
                <a:cubicBezTo>
                  <a:pt x="2386067" y="2025634"/>
                  <a:pt x="2392756" y="2040202"/>
                  <a:pt x="2392062" y="2061162"/>
                </a:cubicBezTo>
                <a:cubicBezTo>
                  <a:pt x="2392756" y="2081775"/>
                  <a:pt x="2386067" y="2096343"/>
                  <a:pt x="2372738" y="2103280"/>
                </a:cubicBezTo>
                <a:cubicBezTo>
                  <a:pt x="2357922" y="2110961"/>
                  <a:pt x="2339489" y="2107244"/>
                  <a:pt x="2329678" y="2099812"/>
                </a:cubicBezTo>
                <a:cubicBezTo>
                  <a:pt x="2318678" y="2091487"/>
                  <a:pt x="2306835" y="2089059"/>
                  <a:pt x="2296330" y="2092875"/>
                </a:cubicBezTo>
                <a:cubicBezTo>
                  <a:pt x="2286866" y="2096343"/>
                  <a:pt x="2279533" y="2104816"/>
                  <a:pt x="2277204" y="2115024"/>
                </a:cubicBezTo>
                <a:cubicBezTo>
                  <a:pt x="2273884" y="2129443"/>
                  <a:pt x="2275965" y="2196386"/>
                  <a:pt x="2276758" y="2219130"/>
                </a:cubicBezTo>
                <a:lnTo>
                  <a:pt x="2275767" y="2219130"/>
                </a:lnTo>
                <a:cubicBezTo>
                  <a:pt x="2227207" y="2219229"/>
                  <a:pt x="2172206" y="2219328"/>
                  <a:pt x="2164278" y="2217495"/>
                </a:cubicBezTo>
                <a:cubicBezTo>
                  <a:pt x="2157142" y="2215860"/>
                  <a:pt x="2151196" y="2210806"/>
                  <a:pt x="2148818" y="2204314"/>
                </a:cubicBezTo>
                <a:cubicBezTo>
                  <a:pt x="2146142" y="2196832"/>
                  <a:pt x="2148124" y="2188111"/>
                  <a:pt x="2154467" y="2179688"/>
                </a:cubicBezTo>
                <a:cubicBezTo>
                  <a:pt x="2163931" y="2167201"/>
                  <a:pt x="2168688" y="2143813"/>
                  <a:pt x="2158926" y="2125033"/>
                </a:cubicBezTo>
                <a:cubicBezTo>
                  <a:pt x="2153823" y="2115173"/>
                  <a:pt x="2140345" y="2098672"/>
                  <a:pt x="2106997" y="2099911"/>
                </a:cubicBezTo>
                <a:cubicBezTo>
                  <a:pt x="2073550" y="2098672"/>
                  <a:pt x="2059874" y="2115123"/>
                  <a:pt x="2054721" y="2125033"/>
                </a:cubicBezTo>
                <a:cubicBezTo>
                  <a:pt x="2045009" y="2143813"/>
                  <a:pt x="2049766" y="2167201"/>
                  <a:pt x="2059181" y="2179688"/>
                </a:cubicBezTo>
                <a:cubicBezTo>
                  <a:pt x="2065523" y="2188111"/>
                  <a:pt x="2067555" y="2196832"/>
                  <a:pt x="2064829" y="2204314"/>
                </a:cubicBezTo>
                <a:cubicBezTo>
                  <a:pt x="2062451" y="2210806"/>
                  <a:pt x="2056554" y="2215860"/>
                  <a:pt x="2049419" y="2217495"/>
                </a:cubicBezTo>
                <a:cubicBezTo>
                  <a:pt x="2041441" y="2219328"/>
                  <a:pt x="1986440" y="2219229"/>
                  <a:pt x="1937930" y="2219130"/>
                </a:cubicBezTo>
                <a:cubicBezTo>
                  <a:pt x="1936196" y="2219130"/>
                  <a:pt x="1934560" y="2219080"/>
                  <a:pt x="1932876" y="2219080"/>
                </a:cubicBezTo>
                <a:cubicBezTo>
                  <a:pt x="1933668" y="2196386"/>
                  <a:pt x="1935750" y="2129443"/>
                  <a:pt x="1932479" y="2115024"/>
                </a:cubicBezTo>
                <a:cubicBezTo>
                  <a:pt x="1930150" y="2104816"/>
                  <a:pt x="1922817" y="2096343"/>
                  <a:pt x="1913353" y="2092875"/>
                </a:cubicBezTo>
                <a:cubicBezTo>
                  <a:pt x="1902798" y="2089059"/>
                  <a:pt x="1890956" y="2091487"/>
                  <a:pt x="1880005" y="2099812"/>
                </a:cubicBezTo>
                <a:cubicBezTo>
                  <a:pt x="1870194" y="2107195"/>
                  <a:pt x="1851761" y="2110961"/>
                  <a:pt x="1836945" y="2103280"/>
                </a:cubicBezTo>
                <a:cubicBezTo>
                  <a:pt x="1823616" y="2096343"/>
                  <a:pt x="1816927" y="2081775"/>
                  <a:pt x="1817621" y="2060815"/>
                </a:cubicBezTo>
                <a:cubicBezTo>
                  <a:pt x="1816927" y="2040202"/>
                  <a:pt x="1823616" y="2025634"/>
                  <a:pt x="1836945" y="2018697"/>
                </a:cubicBezTo>
                <a:cubicBezTo>
                  <a:pt x="1851761" y="2011017"/>
                  <a:pt x="1870194" y="2014783"/>
                  <a:pt x="1880005" y="2022166"/>
                </a:cubicBezTo>
                <a:cubicBezTo>
                  <a:pt x="1890956" y="2030490"/>
                  <a:pt x="1902798" y="2032918"/>
                  <a:pt x="1913353" y="2029103"/>
                </a:cubicBezTo>
                <a:cubicBezTo>
                  <a:pt x="1922817" y="2025634"/>
                  <a:pt x="1930150" y="2017161"/>
                  <a:pt x="1932479" y="2006954"/>
                </a:cubicBezTo>
                <a:cubicBezTo>
                  <a:pt x="1935898" y="1992039"/>
                  <a:pt x="1933520" y="1920735"/>
                  <a:pt x="1932777" y="1900618"/>
                </a:cubicBezTo>
                <a:lnTo>
                  <a:pt x="1937880" y="1900618"/>
                </a:lnTo>
                <a:cubicBezTo>
                  <a:pt x="1986440" y="1900469"/>
                  <a:pt x="2041441" y="1900370"/>
                  <a:pt x="2049419" y="1902203"/>
                </a:cubicBezTo>
                <a:cubicBezTo>
                  <a:pt x="2056554" y="1903839"/>
                  <a:pt x="2062451" y="1908893"/>
                  <a:pt x="2064829" y="1915433"/>
                </a:cubicBezTo>
                <a:cubicBezTo>
                  <a:pt x="2067555" y="1922866"/>
                  <a:pt x="2065523" y="1931587"/>
                  <a:pt x="2059181" y="1940011"/>
                </a:cubicBezTo>
                <a:cubicBezTo>
                  <a:pt x="2049766" y="1952497"/>
                  <a:pt x="2045009" y="1975885"/>
                  <a:pt x="2054721" y="1994715"/>
                </a:cubicBezTo>
                <a:cubicBezTo>
                  <a:pt x="2059874" y="2004575"/>
                  <a:pt x="2073253" y="2020976"/>
                  <a:pt x="2106650" y="2019837"/>
                </a:cubicBezTo>
                <a:cubicBezTo>
                  <a:pt x="2107790" y="2019837"/>
                  <a:pt x="2108830" y="2019837"/>
                  <a:pt x="2109921" y="2019837"/>
                </a:cubicBezTo>
                <a:cubicBezTo>
                  <a:pt x="2141088" y="2019837"/>
                  <a:pt x="2153971" y="2004179"/>
                  <a:pt x="2158926" y="1994665"/>
                </a:cubicBezTo>
                <a:cubicBezTo>
                  <a:pt x="2168688" y="1975836"/>
                  <a:pt x="2163931" y="1952448"/>
                  <a:pt x="2154467" y="1939961"/>
                </a:cubicBezTo>
                <a:cubicBezTo>
                  <a:pt x="2148124" y="1931537"/>
                  <a:pt x="2146142" y="1922816"/>
                  <a:pt x="2148818" y="1915384"/>
                </a:cubicBezTo>
                <a:cubicBezTo>
                  <a:pt x="2151196" y="1908843"/>
                  <a:pt x="2157142" y="1903789"/>
                  <a:pt x="2164278" y="1902154"/>
                </a:cubicBezTo>
                <a:cubicBezTo>
                  <a:pt x="2172206" y="1900321"/>
                  <a:pt x="2227257" y="1900420"/>
                  <a:pt x="2275816" y="1900568"/>
                </a:cubicBezTo>
                <a:lnTo>
                  <a:pt x="2276857" y="1900568"/>
                </a:lnTo>
                <a:cubicBezTo>
                  <a:pt x="2276114" y="1920636"/>
                  <a:pt x="2273785" y="1991989"/>
                  <a:pt x="2277204" y="2006904"/>
                </a:cubicBezTo>
                <a:cubicBezTo>
                  <a:pt x="2279533" y="2017112"/>
                  <a:pt x="2286866" y="2025585"/>
                  <a:pt x="2296330" y="2029053"/>
                </a:cubicBezTo>
                <a:close/>
                <a:moveTo>
                  <a:pt x="2296330" y="1700681"/>
                </a:moveTo>
                <a:cubicBezTo>
                  <a:pt x="2306835" y="1704496"/>
                  <a:pt x="2318678" y="1702068"/>
                  <a:pt x="2329678" y="1693743"/>
                </a:cubicBezTo>
                <a:cubicBezTo>
                  <a:pt x="2339489" y="1686360"/>
                  <a:pt x="2357922" y="1682595"/>
                  <a:pt x="2372738" y="1690275"/>
                </a:cubicBezTo>
                <a:cubicBezTo>
                  <a:pt x="2386067" y="1697212"/>
                  <a:pt x="2392756" y="1711780"/>
                  <a:pt x="2392062" y="1732740"/>
                </a:cubicBezTo>
                <a:cubicBezTo>
                  <a:pt x="2392756" y="1753353"/>
                  <a:pt x="2386067" y="1767921"/>
                  <a:pt x="2372738" y="1774858"/>
                </a:cubicBezTo>
                <a:cubicBezTo>
                  <a:pt x="2357922" y="1782538"/>
                  <a:pt x="2339489" y="1778773"/>
                  <a:pt x="2329678" y="1771389"/>
                </a:cubicBezTo>
                <a:cubicBezTo>
                  <a:pt x="2318678" y="1763065"/>
                  <a:pt x="2306835" y="1760637"/>
                  <a:pt x="2296330" y="1764452"/>
                </a:cubicBezTo>
                <a:cubicBezTo>
                  <a:pt x="2286866" y="1767921"/>
                  <a:pt x="2279533" y="1776394"/>
                  <a:pt x="2277204" y="1786602"/>
                </a:cubicBezTo>
                <a:cubicBezTo>
                  <a:pt x="2273884" y="1801021"/>
                  <a:pt x="2275965" y="1868013"/>
                  <a:pt x="2276758" y="1890708"/>
                </a:cubicBezTo>
                <a:lnTo>
                  <a:pt x="2275816" y="1890708"/>
                </a:lnTo>
                <a:cubicBezTo>
                  <a:pt x="2210608" y="1890559"/>
                  <a:pt x="2170472" y="1890608"/>
                  <a:pt x="2162048" y="1892541"/>
                </a:cubicBezTo>
                <a:cubicBezTo>
                  <a:pt x="2151692" y="1894920"/>
                  <a:pt x="2143020" y="1902402"/>
                  <a:pt x="2139502" y="1912014"/>
                </a:cubicBezTo>
                <a:cubicBezTo>
                  <a:pt x="2135637" y="1922767"/>
                  <a:pt x="2138115" y="1934808"/>
                  <a:pt x="2146588" y="1946006"/>
                </a:cubicBezTo>
                <a:cubicBezTo>
                  <a:pt x="2154169" y="1956065"/>
                  <a:pt x="2158034" y="1974944"/>
                  <a:pt x="2150106" y="1990106"/>
                </a:cubicBezTo>
                <a:cubicBezTo>
                  <a:pt x="2143020" y="2003783"/>
                  <a:pt x="2128007" y="2010521"/>
                  <a:pt x="2106650" y="2009927"/>
                </a:cubicBezTo>
                <a:cubicBezTo>
                  <a:pt x="2085492" y="2010521"/>
                  <a:pt x="2070627" y="2003783"/>
                  <a:pt x="2063541" y="1990106"/>
                </a:cubicBezTo>
                <a:cubicBezTo>
                  <a:pt x="2055662" y="1974944"/>
                  <a:pt x="2059478" y="1956065"/>
                  <a:pt x="2067109" y="1946006"/>
                </a:cubicBezTo>
                <a:cubicBezTo>
                  <a:pt x="2075532" y="1934808"/>
                  <a:pt x="2078059" y="1922767"/>
                  <a:pt x="2074145" y="1912014"/>
                </a:cubicBezTo>
                <a:cubicBezTo>
                  <a:pt x="2070627" y="1902402"/>
                  <a:pt x="2062005" y="1894920"/>
                  <a:pt x="2051599" y="1892541"/>
                </a:cubicBezTo>
                <a:cubicBezTo>
                  <a:pt x="2043176" y="1890608"/>
                  <a:pt x="2003039" y="1890559"/>
                  <a:pt x="1937831" y="1890708"/>
                </a:cubicBezTo>
                <a:lnTo>
                  <a:pt x="1932876" y="1890708"/>
                </a:lnTo>
                <a:cubicBezTo>
                  <a:pt x="1933668" y="1868013"/>
                  <a:pt x="1935799" y="1801021"/>
                  <a:pt x="1932479" y="1786602"/>
                </a:cubicBezTo>
                <a:cubicBezTo>
                  <a:pt x="1930150" y="1776394"/>
                  <a:pt x="1922817" y="1767921"/>
                  <a:pt x="1913353" y="1764452"/>
                </a:cubicBezTo>
                <a:cubicBezTo>
                  <a:pt x="1902798" y="1760637"/>
                  <a:pt x="1890956" y="1763065"/>
                  <a:pt x="1880005" y="1771389"/>
                </a:cubicBezTo>
                <a:cubicBezTo>
                  <a:pt x="1870194" y="1778773"/>
                  <a:pt x="1851761" y="1782538"/>
                  <a:pt x="1836945" y="1774858"/>
                </a:cubicBezTo>
                <a:cubicBezTo>
                  <a:pt x="1823616" y="1767921"/>
                  <a:pt x="1816927" y="1753353"/>
                  <a:pt x="1817621" y="1732393"/>
                </a:cubicBezTo>
                <a:cubicBezTo>
                  <a:pt x="1816927" y="1711780"/>
                  <a:pt x="1823616" y="1697212"/>
                  <a:pt x="1836945" y="1690275"/>
                </a:cubicBezTo>
                <a:cubicBezTo>
                  <a:pt x="1851761" y="1682595"/>
                  <a:pt x="1870194" y="1686360"/>
                  <a:pt x="1880005" y="1693743"/>
                </a:cubicBezTo>
                <a:cubicBezTo>
                  <a:pt x="1890956" y="1702068"/>
                  <a:pt x="1902798" y="1704496"/>
                  <a:pt x="1913353" y="1700681"/>
                </a:cubicBezTo>
                <a:cubicBezTo>
                  <a:pt x="1922817" y="1697212"/>
                  <a:pt x="1930150" y="1688739"/>
                  <a:pt x="1932479" y="1678531"/>
                </a:cubicBezTo>
                <a:cubicBezTo>
                  <a:pt x="1935849" y="1663864"/>
                  <a:pt x="1933619" y="1594989"/>
                  <a:pt x="1932826" y="1573434"/>
                </a:cubicBezTo>
                <a:cubicBezTo>
                  <a:pt x="1986836" y="1573484"/>
                  <a:pt x="2042284" y="1572443"/>
                  <a:pt x="2051599" y="1570313"/>
                </a:cubicBezTo>
                <a:cubicBezTo>
                  <a:pt x="2062005" y="1567934"/>
                  <a:pt x="2070627" y="1560501"/>
                  <a:pt x="2074145" y="1550839"/>
                </a:cubicBezTo>
                <a:cubicBezTo>
                  <a:pt x="2078059" y="1540136"/>
                  <a:pt x="2075532" y="1528046"/>
                  <a:pt x="2067109" y="1516847"/>
                </a:cubicBezTo>
                <a:cubicBezTo>
                  <a:pt x="2059478" y="1506788"/>
                  <a:pt x="2055662" y="1487910"/>
                  <a:pt x="2063541" y="1472747"/>
                </a:cubicBezTo>
                <a:cubicBezTo>
                  <a:pt x="2070627" y="1459071"/>
                  <a:pt x="2085641" y="1452332"/>
                  <a:pt x="2106997" y="1452927"/>
                </a:cubicBezTo>
                <a:cubicBezTo>
                  <a:pt x="2128155" y="1452184"/>
                  <a:pt x="2143020" y="1459071"/>
                  <a:pt x="2150106" y="1472747"/>
                </a:cubicBezTo>
                <a:cubicBezTo>
                  <a:pt x="2158034" y="1487910"/>
                  <a:pt x="2154169" y="1506788"/>
                  <a:pt x="2146588" y="1516847"/>
                </a:cubicBezTo>
                <a:cubicBezTo>
                  <a:pt x="2138115" y="1528046"/>
                  <a:pt x="2135637" y="1540136"/>
                  <a:pt x="2139502" y="1550839"/>
                </a:cubicBezTo>
                <a:cubicBezTo>
                  <a:pt x="2143020" y="1560501"/>
                  <a:pt x="2151692" y="1567934"/>
                  <a:pt x="2162048" y="1570313"/>
                </a:cubicBezTo>
                <a:cubicBezTo>
                  <a:pt x="2171165" y="1572394"/>
                  <a:pt x="2224135" y="1573434"/>
                  <a:pt x="2276807" y="1573434"/>
                </a:cubicBezTo>
                <a:cubicBezTo>
                  <a:pt x="2276015" y="1594989"/>
                  <a:pt x="2273834" y="1663864"/>
                  <a:pt x="2277204" y="1678531"/>
                </a:cubicBezTo>
                <a:cubicBezTo>
                  <a:pt x="2279533" y="1688739"/>
                  <a:pt x="2286866" y="1697212"/>
                  <a:pt x="2296330" y="1700681"/>
                </a:cubicBezTo>
                <a:close/>
                <a:moveTo>
                  <a:pt x="2278988" y="1347929"/>
                </a:moveTo>
                <a:cubicBezTo>
                  <a:pt x="2277402" y="1354866"/>
                  <a:pt x="2272447" y="1360614"/>
                  <a:pt x="2266104" y="1362943"/>
                </a:cubicBezTo>
                <a:cubicBezTo>
                  <a:pt x="2258870" y="1365569"/>
                  <a:pt x="2250347" y="1363636"/>
                  <a:pt x="2242122" y="1357443"/>
                </a:cubicBezTo>
                <a:cubicBezTo>
                  <a:pt x="2229932" y="1348177"/>
                  <a:pt x="2206990" y="1343519"/>
                  <a:pt x="2188558" y="1353082"/>
                </a:cubicBezTo>
                <a:cubicBezTo>
                  <a:pt x="2178846" y="1358087"/>
                  <a:pt x="2162791" y="1371416"/>
                  <a:pt x="2163881" y="1403971"/>
                </a:cubicBezTo>
                <a:cubicBezTo>
                  <a:pt x="2162791" y="1436872"/>
                  <a:pt x="2178846" y="1450202"/>
                  <a:pt x="2188558" y="1455206"/>
                </a:cubicBezTo>
                <a:cubicBezTo>
                  <a:pt x="2206990" y="1464769"/>
                  <a:pt x="2229932" y="1460112"/>
                  <a:pt x="2242122" y="1450846"/>
                </a:cubicBezTo>
                <a:cubicBezTo>
                  <a:pt x="2250347" y="1444652"/>
                  <a:pt x="2258870" y="1442719"/>
                  <a:pt x="2266104" y="1445346"/>
                </a:cubicBezTo>
                <a:cubicBezTo>
                  <a:pt x="2272447" y="1447675"/>
                  <a:pt x="2277402" y="1453422"/>
                  <a:pt x="2278988" y="1460359"/>
                </a:cubicBezTo>
                <a:cubicBezTo>
                  <a:pt x="2281812" y="1472599"/>
                  <a:pt x="2280177" y="1534339"/>
                  <a:pt x="2279087" y="1563524"/>
                </a:cubicBezTo>
                <a:cubicBezTo>
                  <a:pt x="2226414" y="1563574"/>
                  <a:pt x="2172800" y="1562632"/>
                  <a:pt x="2164278" y="1560650"/>
                </a:cubicBezTo>
                <a:cubicBezTo>
                  <a:pt x="2157142" y="1559015"/>
                  <a:pt x="2151196" y="1553961"/>
                  <a:pt x="2148818" y="1547420"/>
                </a:cubicBezTo>
                <a:cubicBezTo>
                  <a:pt x="2146142" y="1539988"/>
                  <a:pt x="2148124" y="1531267"/>
                  <a:pt x="2154467" y="1522843"/>
                </a:cubicBezTo>
                <a:cubicBezTo>
                  <a:pt x="2163931" y="1510356"/>
                  <a:pt x="2168688" y="1486968"/>
                  <a:pt x="2158926" y="1468188"/>
                </a:cubicBezTo>
                <a:cubicBezTo>
                  <a:pt x="2153823" y="1458278"/>
                  <a:pt x="2140444" y="1441877"/>
                  <a:pt x="2106997" y="1443017"/>
                </a:cubicBezTo>
                <a:cubicBezTo>
                  <a:pt x="2073451" y="1441927"/>
                  <a:pt x="2059874" y="1458328"/>
                  <a:pt x="2054721" y="1468188"/>
                </a:cubicBezTo>
                <a:cubicBezTo>
                  <a:pt x="2045009" y="1486968"/>
                  <a:pt x="2049766" y="1510356"/>
                  <a:pt x="2059181" y="1522843"/>
                </a:cubicBezTo>
                <a:cubicBezTo>
                  <a:pt x="2065523" y="1531267"/>
                  <a:pt x="2067555" y="1539988"/>
                  <a:pt x="2064829" y="1547420"/>
                </a:cubicBezTo>
                <a:cubicBezTo>
                  <a:pt x="2062451" y="1553961"/>
                  <a:pt x="2056554" y="1559015"/>
                  <a:pt x="2049419" y="1560650"/>
                </a:cubicBezTo>
                <a:cubicBezTo>
                  <a:pt x="2040648" y="1562682"/>
                  <a:pt x="1984309" y="1563623"/>
                  <a:pt x="1930249" y="1563524"/>
                </a:cubicBezTo>
                <a:cubicBezTo>
                  <a:pt x="1929159" y="1534289"/>
                  <a:pt x="1927574" y="1472599"/>
                  <a:pt x="1930349" y="1460359"/>
                </a:cubicBezTo>
                <a:cubicBezTo>
                  <a:pt x="1931934" y="1453422"/>
                  <a:pt x="1936889" y="1447675"/>
                  <a:pt x="1943232" y="1445346"/>
                </a:cubicBezTo>
                <a:cubicBezTo>
                  <a:pt x="1950466" y="1442719"/>
                  <a:pt x="1958989" y="1444652"/>
                  <a:pt x="1967214" y="1450846"/>
                </a:cubicBezTo>
                <a:cubicBezTo>
                  <a:pt x="1979453" y="1460112"/>
                  <a:pt x="2002395" y="1464769"/>
                  <a:pt x="2020828" y="1455206"/>
                </a:cubicBezTo>
                <a:cubicBezTo>
                  <a:pt x="2030491" y="1450202"/>
                  <a:pt x="2046595" y="1436872"/>
                  <a:pt x="2045455" y="1404318"/>
                </a:cubicBezTo>
                <a:cubicBezTo>
                  <a:pt x="2046595" y="1371416"/>
                  <a:pt x="2030491" y="1358087"/>
                  <a:pt x="2020828" y="1353082"/>
                </a:cubicBezTo>
                <a:cubicBezTo>
                  <a:pt x="2002395" y="1343519"/>
                  <a:pt x="1979453" y="1348177"/>
                  <a:pt x="1967214" y="1357443"/>
                </a:cubicBezTo>
                <a:cubicBezTo>
                  <a:pt x="1958989" y="1363636"/>
                  <a:pt x="1950516" y="1365569"/>
                  <a:pt x="1943232" y="1362943"/>
                </a:cubicBezTo>
                <a:cubicBezTo>
                  <a:pt x="1936889" y="1360614"/>
                  <a:pt x="1931934" y="1354866"/>
                  <a:pt x="1930349" y="1347929"/>
                </a:cubicBezTo>
                <a:cubicBezTo>
                  <a:pt x="1927524" y="1335541"/>
                  <a:pt x="1929209" y="1272513"/>
                  <a:pt x="1930299" y="1243724"/>
                </a:cubicBezTo>
                <a:lnTo>
                  <a:pt x="1937880" y="1243724"/>
                </a:lnTo>
                <a:cubicBezTo>
                  <a:pt x="2002990" y="1243872"/>
                  <a:pt x="2043176" y="1243823"/>
                  <a:pt x="2051599" y="1241890"/>
                </a:cubicBezTo>
                <a:cubicBezTo>
                  <a:pt x="2062005" y="1239512"/>
                  <a:pt x="2070627" y="1232079"/>
                  <a:pt x="2074145" y="1222417"/>
                </a:cubicBezTo>
                <a:cubicBezTo>
                  <a:pt x="2078059" y="1211714"/>
                  <a:pt x="2075532" y="1199624"/>
                  <a:pt x="2067109" y="1188425"/>
                </a:cubicBezTo>
                <a:cubicBezTo>
                  <a:pt x="2059478" y="1178366"/>
                  <a:pt x="2055662" y="1159487"/>
                  <a:pt x="2063541" y="1144325"/>
                </a:cubicBezTo>
                <a:cubicBezTo>
                  <a:pt x="2070627" y="1130649"/>
                  <a:pt x="2085542" y="1123761"/>
                  <a:pt x="2106997" y="1124505"/>
                </a:cubicBezTo>
                <a:cubicBezTo>
                  <a:pt x="2128155" y="1123761"/>
                  <a:pt x="2143020" y="1130649"/>
                  <a:pt x="2150106" y="1144325"/>
                </a:cubicBezTo>
                <a:cubicBezTo>
                  <a:pt x="2158034" y="1159487"/>
                  <a:pt x="2154169" y="1178366"/>
                  <a:pt x="2146588" y="1188425"/>
                </a:cubicBezTo>
                <a:cubicBezTo>
                  <a:pt x="2138115" y="1199624"/>
                  <a:pt x="2135637" y="1211714"/>
                  <a:pt x="2139502" y="1222417"/>
                </a:cubicBezTo>
                <a:cubicBezTo>
                  <a:pt x="2143020" y="1232079"/>
                  <a:pt x="2151692" y="1239512"/>
                  <a:pt x="2162048" y="1241890"/>
                </a:cubicBezTo>
                <a:cubicBezTo>
                  <a:pt x="2170472" y="1243823"/>
                  <a:pt x="2210657" y="1243872"/>
                  <a:pt x="2275816" y="1243724"/>
                </a:cubicBezTo>
                <a:lnTo>
                  <a:pt x="2279037" y="1243724"/>
                </a:lnTo>
                <a:cubicBezTo>
                  <a:pt x="2280127" y="1272513"/>
                  <a:pt x="2281812" y="1335541"/>
                  <a:pt x="2278988" y="1347929"/>
                </a:cubicBezTo>
                <a:close/>
                <a:moveTo>
                  <a:pt x="2296330" y="1043836"/>
                </a:moveTo>
                <a:cubicBezTo>
                  <a:pt x="2306835" y="1047651"/>
                  <a:pt x="2318678" y="1045223"/>
                  <a:pt x="2329678" y="1036899"/>
                </a:cubicBezTo>
                <a:cubicBezTo>
                  <a:pt x="2339489" y="1029466"/>
                  <a:pt x="2357922" y="1025750"/>
                  <a:pt x="2372738" y="1033430"/>
                </a:cubicBezTo>
                <a:cubicBezTo>
                  <a:pt x="2386067" y="1040367"/>
                  <a:pt x="2392756" y="1054935"/>
                  <a:pt x="2392062" y="1075895"/>
                </a:cubicBezTo>
                <a:cubicBezTo>
                  <a:pt x="2392756" y="1096508"/>
                  <a:pt x="2386067" y="1111076"/>
                  <a:pt x="2372738" y="1117964"/>
                </a:cubicBezTo>
                <a:cubicBezTo>
                  <a:pt x="2357922" y="1125694"/>
                  <a:pt x="2339489" y="1121928"/>
                  <a:pt x="2329678" y="1114545"/>
                </a:cubicBezTo>
                <a:cubicBezTo>
                  <a:pt x="2318678" y="1106220"/>
                  <a:pt x="2306835" y="1103792"/>
                  <a:pt x="2296330" y="1107608"/>
                </a:cubicBezTo>
                <a:cubicBezTo>
                  <a:pt x="2286817" y="1111076"/>
                  <a:pt x="2279533" y="1119549"/>
                  <a:pt x="2277204" y="1129707"/>
                </a:cubicBezTo>
                <a:cubicBezTo>
                  <a:pt x="2273884" y="1144176"/>
                  <a:pt x="2275965" y="1211119"/>
                  <a:pt x="2276758" y="1233813"/>
                </a:cubicBezTo>
                <a:lnTo>
                  <a:pt x="2275767" y="1233813"/>
                </a:lnTo>
                <a:cubicBezTo>
                  <a:pt x="2227257" y="1233913"/>
                  <a:pt x="2172206" y="1234061"/>
                  <a:pt x="2164278" y="1232228"/>
                </a:cubicBezTo>
                <a:cubicBezTo>
                  <a:pt x="2157142" y="1230593"/>
                  <a:pt x="2151196" y="1225539"/>
                  <a:pt x="2148818" y="1218998"/>
                </a:cubicBezTo>
                <a:cubicBezTo>
                  <a:pt x="2146142" y="1211565"/>
                  <a:pt x="2148124" y="1202844"/>
                  <a:pt x="2154467" y="1194421"/>
                </a:cubicBezTo>
                <a:cubicBezTo>
                  <a:pt x="2163931" y="1181934"/>
                  <a:pt x="2168688" y="1158546"/>
                  <a:pt x="2158926" y="1139766"/>
                </a:cubicBezTo>
                <a:cubicBezTo>
                  <a:pt x="2153823" y="1129856"/>
                  <a:pt x="2140196" y="1113504"/>
                  <a:pt x="2106997" y="1114594"/>
                </a:cubicBezTo>
                <a:cubicBezTo>
                  <a:pt x="2073550" y="1113554"/>
                  <a:pt x="2059874" y="1129856"/>
                  <a:pt x="2054721" y="1139766"/>
                </a:cubicBezTo>
                <a:cubicBezTo>
                  <a:pt x="2045009" y="1158546"/>
                  <a:pt x="2049766" y="1181934"/>
                  <a:pt x="2059181" y="1194421"/>
                </a:cubicBezTo>
                <a:cubicBezTo>
                  <a:pt x="2065523" y="1202844"/>
                  <a:pt x="2067555" y="1211565"/>
                  <a:pt x="2064829" y="1218998"/>
                </a:cubicBezTo>
                <a:cubicBezTo>
                  <a:pt x="2062451" y="1225539"/>
                  <a:pt x="2056554" y="1230593"/>
                  <a:pt x="2049419" y="1232228"/>
                </a:cubicBezTo>
                <a:cubicBezTo>
                  <a:pt x="2041441" y="1234061"/>
                  <a:pt x="1986440" y="1233962"/>
                  <a:pt x="1937880" y="1233813"/>
                </a:cubicBezTo>
                <a:lnTo>
                  <a:pt x="1930200" y="1233813"/>
                </a:lnTo>
                <a:cubicBezTo>
                  <a:pt x="1929110" y="1204133"/>
                  <a:pt x="1927623" y="1143978"/>
                  <a:pt x="1930349" y="1131937"/>
                </a:cubicBezTo>
                <a:cubicBezTo>
                  <a:pt x="1931934" y="1125000"/>
                  <a:pt x="1936889" y="1119252"/>
                  <a:pt x="1943232" y="1116923"/>
                </a:cubicBezTo>
                <a:cubicBezTo>
                  <a:pt x="1950516" y="1114248"/>
                  <a:pt x="1958989" y="1116230"/>
                  <a:pt x="1967214" y="1122423"/>
                </a:cubicBezTo>
                <a:cubicBezTo>
                  <a:pt x="1979453" y="1131689"/>
                  <a:pt x="2002395" y="1136347"/>
                  <a:pt x="2020828" y="1126784"/>
                </a:cubicBezTo>
                <a:cubicBezTo>
                  <a:pt x="2030491" y="1121779"/>
                  <a:pt x="2046595" y="1108401"/>
                  <a:pt x="2045455" y="1075895"/>
                </a:cubicBezTo>
                <a:cubicBezTo>
                  <a:pt x="2046595" y="1042994"/>
                  <a:pt x="2030491" y="1029664"/>
                  <a:pt x="2020828" y="1024660"/>
                </a:cubicBezTo>
                <a:cubicBezTo>
                  <a:pt x="2002395" y="1015096"/>
                  <a:pt x="1979453" y="1019754"/>
                  <a:pt x="1967214" y="1029020"/>
                </a:cubicBezTo>
                <a:cubicBezTo>
                  <a:pt x="1958989" y="1035214"/>
                  <a:pt x="1950516" y="1037147"/>
                  <a:pt x="1943232" y="1034520"/>
                </a:cubicBezTo>
                <a:cubicBezTo>
                  <a:pt x="1936889" y="1032191"/>
                  <a:pt x="1931934" y="1026444"/>
                  <a:pt x="1930349" y="1019507"/>
                </a:cubicBezTo>
                <a:cubicBezTo>
                  <a:pt x="1927524" y="1007119"/>
                  <a:pt x="1929209" y="944090"/>
                  <a:pt x="1930299" y="915351"/>
                </a:cubicBezTo>
                <a:cubicBezTo>
                  <a:pt x="1932826" y="915351"/>
                  <a:pt x="1935304" y="915351"/>
                  <a:pt x="1937880" y="915301"/>
                </a:cubicBezTo>
                <a:cubicBezTo>
                  <a:pt x="1986440" y="915202"/>
                  <a:pt x="2041441" y="915103"/>
                  <a:pt x="2049419" y="916936"/>
                </a:cubicBezTo>
                <a:cubicBezTo>
                  <a:pt x="2056554" y="918572"/>
                  <a:pt x="2062451" y="923626"/>
                  <a:pt x="2064829" y="930167"/>
                </a:cubicBezTo>
                <a:cubicBezTo>
                  <a:pt x="2067555" y="937599"/>
                  <a:pt x="2065523" y="946320"/>
                  <a:pt x="2059181" y="954744"/>
                </a:cubicBezTo>
                <a:cubicBezTo>
                  <a:pt x="2049766" y="967230"/>
                  <a:pt x="2045009" y="990618"/>
                  <a:pt x="2054721" y="1009398"/>
                </a:cubicBezTo>
                <a:cubicBezTo>
                  <a:pt x="2059874" y="1019308"/>
                  <a:pt x="2073451" y="1035710"/>
                  <a:pt x="2106650" y="1034570"/>
                </a:cubicBezTo>
                <a:cubicBezTo>
                  <a:pt x="2107790" y="1034570"/>
                  <a:pt x="2108830" y="1034619"/>
                  <a:pt x="2109921" y="1034619"/>
                </a:cubicBezTo>
                <a:cubicBezTo>
                  <a:pt x="2141088" y="1034619"/>
                  <a:pt x="2153971" y="1018961"/>
                  <a:pt x="2158926" y="1009398"/>
                </a:cubicBezTo>
                <a:cubicBezTo>
                  <a:pt x="2168688" y="990618"/>
                  <a:pt x="2163931" y="967230"/>
                  <a:pt x="2154467" y="954744"/>
                </a:cubicBezTo>
                <a:cubicBezTo>
                  <a:pt x="2148124" y="946320"/>
                  <a:pt x="2146142" y="937599"/>
                  <a:pt x="2148818" y="930167"/>
                </a:cubicBezTo>
                <a:cubicBezTo>
                  <a:pt x="2151196" y="923626"/>
                  <a:pt x="2157142" y="918572"/>
                  <a:pt x="2164278" y="916936"/>
                </a:cubicBezTo>
                <a:cubicBezTo>
                  <a:pt x="2172206" y="915103"/>
                  <a:pt x="2227257" y="915202"/>
                  <a:pt x="2275767" y="915301"/>
                </a:cubicBezTo>
                <a:lnTo>
                  <a:pt x="2276857" y="915301"/>
                </a:lnTo>
                <a:cubicBezTo>
                  <a:pt x="2276114" y="935419"/>
                  <a:pt x="2273785" y="1006772"/>
                  <a:pt x="2277204" y="1021687"/>
                </a:cubicBezTo>
                <a:cubicBezTo>
                  <a:pt x="2279533" y="1031894"/>
                  <a:pt x="2286866" y="1040367"/>
                  <a:pt x="2296330" y="1043836"/>
                </a:cubicBezTo>
                <a:close/>
                <a:moveTo>
                  <a:pt x="2296330" y="715414"/>
                </a:moveTo>
                <a:cubicBezTo>
                  <a:pt x="2306835" y="719229"/>
                  <a:pt x="2318678" y="716801"/>
                  <a:pt x="2329678" y="708476"/>
                </a:cubicBezTo>
                <a:cubicBezTo>
                  <a:pt x="2339489" y="701044"/>
                  <a:pt x="2357922" y="697328"/>
                  <a:pt x="2372738" y="705008"/>
                </a:cubicBezTo>
                <a:cubicBezTo>
                  <a:pt x="2386067" y="711945"/>
                  <a:pt x="2392756" y="726513"/>
                  <a:pt x="2392062" y="747473"/>
                </a:cubicBezTo>
                <a:cubicBezTo>
                  <a:pt x="2392756" y="768086"/>
                  <a:pt x="2386067" y="782654"/>
                  <a:pt x="2372738" y="789542"/>
                </a:cubicBezTo>
                <a:cubicBezTo>
                  <a:pt x="2357922" y="797271"/>
                  <a:pt x="2339489" y="793506"/>
                  <a:pt x="2329678" y="786073"/>
                </a:cubicBezTo>
                <a:cubicBezTo>
                  <a:pt x="2318678" y="777798"/>
                  <a:pt x="2306835" y="775320"/>
                  <a:pt x="2296330" y="779185"/>
                </a:cubicBezTo>
                <a:cubicBezTo>
                  <a:pt x="2286866" y="782654"/>
                  <a:pt x="2279533" y="791127"/>
                  <a:pt x="2277204" y="801285"/>
                </a:cubicBezTo>
                <a:cubicBezTo>
                  <a:pt x="2273884" y="815754"/>
                  <a:pt x="2275965" y="882746"/>
                  <a:pt x="2276807" y="905391"/>
                </a:cubicBezTo>
                <a:lnTo>
                  <a:pt x="2275816" y="905391"/>
                </a:lnTo>
                <a:cubicBezTo>
                  <a:pt x="2210657" y="905292"/>
                  <a:pt x="2170472" y="905342"/>
                  <a:pt x="2162048" y="907274"/>
                </a:cubicBezTo>
                <a:cubicBezTo>
                  <a:pt x="2151692" y="909653"/>
                  <a:pt x="2143020" y="917085"/>
                  <a:pt x="2139502" y="926748"/>
                </a:cubicBezTo>
                <a:cubicBezTo>
                  <a:pt x="2135637" y="937450"/>
                  <a:pt x="2138115" y="949541"/>
                  <a:pt x="2146588" y="960739"/>
                </a:cubicBezTo>
                <a:cubicBezTo>
                  <a:pt x="2154169" y="970798"/>
                  <a:pt x="2158034" y="989677"/>
                  <a:pt x="2150106" y="1004839"/>
                </a:cubicBezTo>
                <a:cubicBezTo>
                  <a:pt x="2143020" y="1018516"/>
                  <a:pt x="2128106" y="1025353"/>
                  <a:pt x="2106650" y="1024660"/>
                </a:cubicBezTo>
                <a:cubicBezTo>
                  <a:pt x="2085492" y="1025403"/>
                  <a:pt x="2070627" y="1018516"/>
                  <a:pt x="2063541" y="1004839"/>
                </a:cubicBezTo>
                <a:cubicBezTo>
                  <a:pt x="2055662" y="989677"/>
                  <a:pt x="2059478" y="970798"/>
                  <a:pt x="2067109" y="960739"/>
                </a:cubicBezTo>
                <a:cubicBezTo>
                  <a:pt x="2075532" y="949541"/>
                  <a:pt x="2078059" y="937450"/>
                  <a:pt x="2074145" y="926748"/>
                </a:cubicBezTo>
                <a:cubicBezTo>
                  <a:pt x="2070627" y="917085"/>
                  <a:pt x="2062005" y="909653"/>
                  <a:pt x="2051599" y="907274"/>
                </a:cubicBezTo>
                <a:cubicBezTo>
                  <a:pt x="2043176" y="905342"/>
                  <a:pt x="2002990" y="905292"/>
                  <a:pt x="1937880" y="905391"/>
                </a:cubicBezTo>
                <a:cubicBezTo>
                  <a:pt x="1936196" y="905441"/>
                  <a:pt x="1934560" y="905441"/>
                  <a:pt x="1932876" y="905441"/>
                </a:cubicBezTo>
                <a:cubicBezTo>
                  <a:pt x="1933668" y="882746"/>
                  <a:pt x="1935799" y="815754"/>
                  <a:pt x="1932479" y="801285"/>
                </a:cubicBezTo>
                <a:cubicBezTo>
                  <a:pt x="1930150" y="791127"/>
                  <a:pt x="1922817" y="782654"/>
                  <a:pt x="1913353" y="779185"/>
                </a:cubicBezTo>
                <a:cubicBezTo>
                  <a:pt x="1902798" y="775320"/>
                  <a:pt x="1890956" y="777798"/>
                  <a:pt x="1880005" y="786073"/>
                </a:cubicBezTo>
                <a:cubicBezTo>
                  <a:pt x="1870194" y="793506"/>
                  <a:pt x="1851761" y="797271"/>
                  <a:pt x="1836945" y="789542"/>
                </a:cubicBezTo>
                <a:cubicBezTo>
                  <a:pt x="1823616" y="782654"/>
                  <a:pt x="1816927" y="768086"/>
                  <a:pt x="1817621" y="747126"/>
                </a:cubicBezTo>
                <a:cubicBezTo>
                  <a:pt x="1816927" y="726513"/>
                  <a:pt x="1823616" y="711945"/>
                  <a:pt x="1836945" y="705008"/>
                </a:cubicBezTo>
                <a:cubicBezTo>
                  <a:pt x="1851761" y="697328"/>
                  <a:pt x="1870194" y="701044"/>
                  <a:pt x="1880005" y="708476"/>
                </a:cubicBezTo>
                <a:cubicBezTo>
                  <a:pt x="1890956" y="716801"/>
                  <a:pt x="1902798" y="719229"/>
                  <a:pt x="1913353" y="715414"/>
                </a:cubicBezTo>
                <a:cubicBezTo>
                  <a:pt x="1922817" y="711945"/>
                  <a:pt x="1930150" y="703472"/>
                  <a:pt x="1932479" y="693264"/>
                </a:cubicBezTo>
                <a:cubicBezTo>
                  <a:pt x="1935849" y="678597"/>
                  <a:pt x="1933619" y="609722"/>
                  <a:pt x="1932826" y="588118"/>
                </a:cubicBezTo>
                <a:cubicBezTo>
                  <a:pt x="1986836" y="588217"/>
                  <a:pt x="2042284" y="587176"/>
                  <a:pt x="2051599" y="585046"/>
                </a:cubicBezTo>
                <a:cubicBezTo>
                  <a:pt x="2062005" y="582667"/>
                  <a:pt x="2070627" y="575185"/>
                  <a:pt x="2074145" y="565572"/>
                </a:cubicBezTo>
                <a:cubicBezTo>
                  <a:pt x="2078059" y="554820"/>
                  <a:pt x="2075532" y="542779"/>
                  <a:pt x="2067109" y="531580"/>
                </a:cubicBezTo>
                <a:cubicBezTo>
                  <a:pt x="2059478" y="521522"/>
                  <a:pt x="2055662" y="502643"/>
                  <a:pt x="2063541" y="487480"/>
                </a:cubicBezTo>
                <a:cubicBezTo>
                  <a:pt x="2070627" y="473804"/>
                  <a:pt x="2085542" y="466966"/>
                  <a:pt x="2106997" y="467660"/>
                </a:cubicBezTo>
                <a:cubicBezTo>
                  <a:pt x="2128155" y="466966"/>
                  <a:pt x="2143020" y="473804"/>
                  <a:pt x="2150106" y="487480"/>
                </a:cubicBezTo>
                <a:cubicBezTo>
                  <a:pt x="2158034" y="502643"/>
                  <a:pt x="2154169" y="521522"/>
                  <a:pt x="2146588" y="531580"/>
                </a:cubicBezTo>
                <a:cubicBezTo>
                  <a:pt x="2138115" y="542779"/>
                  <a:pt x="2135637" y="554820"/>
                  <a:pt x="2139502" y="565572"/>
                </a:cubicBezTo>
                <a:cubicBezTo>
                  <a:pt x="2143020" y="575185"/>
                  <a:pt x="2151692" y="582667"/>
                  <a:pt x="2162048" y="585046"/>
                </a:cubicBezTo>
                <a:cubicBezTo>
                  <a:pt x="2171165" y="587127"/>
                  <a:pt x="2224135" y="588167"/>
                  <a:pt x="2276807" y="588167"/>
                </a:cubicBezTo>
                <a:cubicBezTo>
                  <a:pt x="2276015" y="609722"/>
                  <a:pt x="2273834" y="678597"/>
                  <a:pt x="2277204" y="693264"/>
                </a:cubicBezTo>
                <a:cubicBezTo>
                  <a:pt x="2279533" y="703472"/>
                  <a:pt x="2286866" y="711945"/>
                  <a:pt x="2296330" y="715414"/>
                </a:cubicBezTo>
                <a:close/>
                <a:moveTo>
                  <a:pt x="2278988" y="362662"/>
                </a:moveTo>
                <a:cubicBezTo>
                  <a:pt x="2277402" y="369599"/>
                  <a:pt x="2272447" y="375347"/>
                  <a:pt x="2266104" y="377676"/>
                </a:cubicBezTo>
                <a:cubicBezTo>
                  <a:pt x="2258870" y="380302"/>
                  <a:pt x="2250347" y="378369"/>
                  <a:pt x="2242122" y="372126"/>
                </a:cubicBezTo>
                <a:cubicBezTo>
                  <a:pt x="2229932" y="362910"/>
                  <a:pt x="2206990" y="358252"/>
                  <a:pt x="2188558" y="367815"/>
                </a:cubicBezTo>
                <a:cubicBezTo>
                  <a:pt x="2178846" y="372820"/>
                  <a:pt x="2162791" y="386149"/>
                  <a:pt x="2163881" y="418704"/>
                </a:cubicBezTo>
                <a:cubicBezTo>
                  <a:pt x="2162791" y="451556"/>
                  <a:pt x="2178846" y="464935"/>
                  <a:pt x="2188558" y="469939"/>
                </a:cubicBezTo>
                <a:cubicBezTo>
                  <a:pt x="2206990" y="479503"/>
                  <a:pt x="2229932" y="474845"/>
                  <a:pt x="2242122" y="465579"/>
                </a:cubicBezTo>
                <a:cubicBezTo>
                  <a:pt x="2250347" y="459385"/>
                  <a:pt x="2258870" y="457452"/>
                  <a:pt x="2266104" y="460079"/>
                </a:cubicBezTo>
                <a:cubicBezTo>
                  <a:pt x="2272447" y="462358"/>
                  <a:pt x="2277402" y="468155"/>
                  <a:pt x="2278988" y="475092"/>
                </a:cubicBezTo>
                <a:cubicBezTo>
                  <a:pt x="2281812" y="487332"/>
                  <a:pt x="2280177" y="549022"/>
                  <a:pt x="2279087" y="578257"/>
                </a:cubicBezTo>
                <a:cubicBezTo>
                  <a:pt x="2226414" y="578257"/>
                  <a:pt x="2172800" y="577316"/>
                  <a:pt x="2164278" y="575383"/>
                </a:cubicBezTo>
                <a:cubicBezTo>
                  <a:pt x="2157142" y="573748"/>
                  <a:pt x="2151196" y="568694"/>
                  <a:pt x="2148818" y="562153"/>
                </a:cubicBezTo>
                <a:cubicBezTo>
                  <a:pt x="2146142" y="554721"/>
                  <a:pt x="2148124" y="546000"/>
                  <a:pt x="2154467" y="537576"/>
                </a:cubicBezTo>
                <a:cubicBezTo>
                  <a:pt x="2163931" y="525089"/>
                  <a:pt x="2168688" y="501701"/>
                  <a:pt x="2158926" y="482872"/>
                </a:cubicBezTo>
                <a:cubicBezTo>
                  <a:pt x="2153823" y="473011"/>
                  <a:pt x="2140196" y="456610"/>
                  <a:pt x="2106997" y="457750"/>
                </a:cubicBezTo>
                <a:cubicBezTo>
                  <a:pt x="2073550" y="456610"/>
                  <a:pt x="2059874" y="473011"/>
                  <a:pt x="2054721" y="482922"/>
                </a:cubicBezTo>
                <a:cubicBezTo>
                  <a:pt x="2045009" y="501701"/>
                  <a:pt x="2049766" y="525089"/>
                  <a:pt x="2059181" y="537576"/>
                </a:cubicBezTo>
                <a:cubicBezTo>
                  <a:pt x="2065523" y="546000"/>
                  <a:pt x="2067555" y="554721"/>
                  <a:pt x="2064829" y="562153"/>
                </a:cubicBezTo>
                <a:cubicBezTo>
                  <a:pt x="2062451" y="568694"/>
                  <a:pt x="2056554" y="573748"/>
                  <a:pt x="2049419" y="575383"/>
                </a:cubicBezTo>
                <a:cubicBezTo>
                  <a:pt x="2040648" y="577415"/>
                  <a:pt x="1984309" y="578356"/>
                  <a:pt x="1930249" y="578257"/>
                </a:cubicBezTo>
                <a:cubicBezTo>
                  <a:pt x="1929159" y="549022"/>
                  <a:pt x="1927574" y="487332"/>
                  <a:pt x="1930349" y="475092"/>
                </a:cubicBezTo>
                <a:cubicBezTo>
                  <a:pt x="1931934" y="468155"/>
                  <a:pt x="1936889" y="462358"/>
                  <a:pt x="1943232" y="460079"/>
                </a:cubicBezTo>
                <a:cubicBezTo>
                  <a:pt x="1950466" y="457452"/>
                  <a:pt x="1958989" y="459385"/>
                  <a:pt x="1967214" y="465579"/>
                </a:cubicBezTo>
                <a:cubicBezTo>
                  <a:pt x="1979453" y="474845"/>
                  <a:pt x="2002395" y="479503"/>
                  <a:pt x="2020828" y="469939"/>
                </a:cubicBezTo>
                <a:cubicBezTo>
                  <a:pt x="2030491" y="464885"/>
                  <a:pt x="2046595" y="451556"/>
                  <a:pt x="2045455" y="419051"/>
                </a:cubicBezTo>
                <a:cubicBezTo>
                  <a:pt x="2046595" y="386149"/>
                  <a:pt x="2030491" y="372820"/>
                  <a:pt x="2020828" y="367815"/>
                </a:cubicBezTo>
                <a:cubicBezTo>
                  <a:pt x="2002395" y="358252"/>
                  <a:pt x="1979453" y="362910"/>
                  <a:pt x="1967214" y="372126"/>
                </a:cubicBezTo>
                <a:cubicBezTo>
                  <a:pt x="1958989" y="378369"/>
                  <a:pt x="1950516" y="380302"/>
                  <a:pt x="1943232" y="377676"/>
                </a:cubicBezTo>
                <a:cubicBezTo>
                  <a:pt x="1936889" y="375347"/>
                  <a:pt x="1931934" y="369599"/>
                  <a:pt x="1930349" y="362662"/>
                </a:cubicBezTo>
                <a:cubicBezTo>
                  <a:pt x="1927524" y="350274"/>
                  <a:pt x="1929209" y="287196"/>
                  <a:pt x="1930299" y="258457"/>
                </a:cubicBezTo>
                <a:lnTo>
                  <a:pt x="1937880" y="258457"/>
                </a:lnTo>
                <a:cubicBezTo>
                  <a:pt x="2003039" y="258605"/>
                  <a:pt x="2043176" y="258556"/>
                  <a:pt x="2051599" y="256623"/>
                </a:cubicBezTo>
                <a:cubicBezTo>
                  <a:pt x="2062005" y="254245"/>
                  <a:pt x="2070627" y="246763"/>
                  <a:pt x="2074145" y="237150"/>
                </a:cubicBezTo>
                <a:cubicBezTo>
                  <a:pt x="2078059" y="226397"/>
                  <a:pt x="2075532" y="214357"/>
                  <a:pt x="2067109" y="203158"/>
                </a:cubicBezTo>
                <a:cubicBezTo>
                  <a:pt x="2059478" y="193099"/>
                  <a:pt x="2055662" y="174220"/>
                  <a:pt x="2063541" y="159058"/>
                </a:cubicBezTo>
                <a:cubicBezTo>
                  <a:pt x="2070627" y="145382"/>
                  <a:pt x="2085542" y="138494"/>
                  <a:pt x="2106997" y="139238"/>
                </a:cubicBezTo>
                <a:cubicBezTo>
                  <a:pt x="2128155" y="138544"/>
                  <a:pt x="2143020" y="145382"/>
                  <a:pt x="2150106" y="159058"/>
                </a:cubicBezTo>
                <a:cubicBezTo>
                  <a:pt x="2158034" y="174220"/>
                  <a:pt x="2154169" y="193099"/>
                  <a:pt x="2146588" y="203158"/>
                </a:cubicBezTo>
                <a:cubicBezTo>
                  <a:pt x="2138115" y="214357"/>
                  <a:pt x="2135637" y="226397"/>
                  <a:pt x="2139502" y="237150"/>
                </a:cubicBezTo>
                <a:cubicBezTo>
                  <a:pt x="2143020" y="246763"/>
                  <a:pt x="2151692" y="254245"/>
                  <a:pt x="2162048" y="256623"/>
                </a:cubicBezTo>
                <a:cubicBezTo>
                  <a:pt x="2170472" y="258556"/>
                  <a:pt x="2210657" y="258605"/>
                  <a:pt x="2275816" y="258457"/>
                </a:cubicBezTo>
                <a:lnTo>
                  <a:pt x="2279037" y="258457"/>
                </a:lnTo>
                <a:cubicBezTo>
                  <a:pt x="2280127" y="287246"/>
                  <a:pt x="2281812" y="350274"/>
                  <a:pt x="2278988" y="362662"/>
                </a:cubicBezTo>
                <a:close/>
                <a:moveTo>
                  <a:pt x="2106997" y="2428333"/>
                </a:moveTo>
                <a:cubicBezTo>
                  <a:pt x="2073451" y="2427095"/>
                  <a:pt x="2059874" y="2443595"/>
                  <a:pt x="2054721" y="2453456"/>
                </a:cubicBezTo>
                <a:cubicBezTo>
                  <a:pt x="2050806" y="2461086"/>
                  <a:pt x="2049221" y="2469460"/>
                  <a:pt x="2049419" y="2477537"/>
                </a:cubicBezTo>
                <a:lnTo>
                  <a:pt x="2059230" y="2477537"/>
                </a:lnTo>
                <a:cubicBezTo>
                  <a:pt x="2059081" y="2470996"/>
                  <a:pt x="2060320" y="2464208"/>
                  <a:pt x="2063541" y="2458014"/>
                </a:cubicBezTo>
                <a:cubicBezTo>
                  <a:pt x="2070627" y="2444338"/>
                  <a:pt x="2085641" y="2437599"/>
                  <a:pt x="2106997" y="2438194"/>
                </a:cubicBezTo>
                <a:cubicBezTo>
                  <a:pt x="2128155" y="2437451"/>
                  <a:pt x="2143020" y="2444338"/>
                  <a:pt x="2150106" y="2458014"/>
                </a:cubicBezTo>
                <a:cubicBezTo>
                  <a:pt x="2153327" y="2464208"/>
                  <a:pt x="2154615" y="2470996"/>
                  <a:pt x="2154417" y="2477537"/>
                </a:cubicBezTo>
                <a:lnTo>
                  <a:pt x="2164278" y="2477537"/>
                </a:lnTo>
                <a:cubicBezTo>
                  <a:pt x="2164476" y="2469460"/>
                  <a:pt x="2162890" y="2461086"/>
                  <a:pt x="2158926" y="2453456"/>
                </a:cubicBezTo>
                <a:cubicBezTo>
                  <a:pt x="2153823" y="2443595"/>
                  <a:pt x="2140444" y="2427095"/>
                  <a:pt x="2106997" y="2428333"/>
                </a:cubicBezTo>
                <a:close/>
                <a:moveTo>
                  <a:pt x="807132" y="2453456"/>
                </a:moveTo>
                <a:cubicBezTo>
                  <a:pt x="802028" y="2443595"/>
                  <a:pt x="788402" y="2427095"/>
                  <a:pt x="755203" y="2428333"/>
                </a:cubicBezTo>
                <a:cubicBezTo>
                  <a:pt x="721707" y="2427144"/>
                  <a:pt x="708080" y="2443595"/>
                  <a:pt x="702976" y="2453456"/>
                </a:cubicBezTo>
                <a:cubicBezTo>
                  <a:pt x="699012" y="2461086"/>
                  <a:pt x="697427" y="2469460"/>
                  <a:pt x="697625" y="2477537"/>
                </a:cubicBezTo>
                <a:lnTo>
                  <a:pt x="707436" y="2477537"/>
                </a:lnTo>
                <a:cubicBezTo>
                  <a:pt x="707287" y="2470947"/>
                  <a:pt x="708526" y="2464208"/>
                  <a:pt x="711747" y="2458014"/>
                </a:cubicBezTo>
                <a:cubicBezTo>
                  <a:pt x="718833" y="2444338"/>
                  <a:pt x="733748" y="2437599"/>
                  <a:pt x="755203" y="2438194"/>
                </a:cubicBezTo>
                <a:cubicBezTo>
                  <a:pt x="776411" y="2437599"/>
                  <a:pt x="791276" y="2444338"/>
                  <a:pt x="798362" y="2458014"/>
                </a:cubicBezTo>
                <a:cubicBezTo>
                  <a:pt x="801583" y="2464208"/>
                  <a:pt x="802821" y="2470996"/>
                  <a:pt x="802673" y="2477537"/>
                </a:cubicBezTo>
                <a:lnTo>
                  <a:pt x="812484" y="2477537"/>
                </a:lnTo>
                <a:cubicBezTo>
                  <a:pt x="812682" y="2469460"/>
                  <a:pt x="811096" y="2461086"/>
                  <a:pt x="807132" y="2453456"/>
                </a:cubicBezTo>
                <a:close/>
                <a:moveTo>
                  <a:pt x="51731" y="1681504"/>
                </a:moveTo>
                <a:cubicBezTo>
                  <a:pt x="34190" y="1672437"/>
                  <a:pt x="12586" y="1676153"/>
                  <a:pt x="0" y="1684577"/>
                </a:cubicBezTo>
                <a:lnTo>
                  <a:pt x="0" y="1696518"/>
                </a:lnTo>
                <a:cubicBezTo>
                  <a:pt x="1387" y="1695676"/>
                  <a:pt x="2775" y="1694784"/>
                  <a:pt x="4113" y="1693743"/>
                </a:cubicBezTo>
                <a:cubicBezTo>
                  <a:pt x="13924" y="1686311"/>
                  <a:pt x="32357" y="1682595"/>
                  <a:pt x="47172" y="1690275"/>
                </a:cubicBezTo>
                <a:cubicBezTo>
                  <a:pt x="60501" y="1697212"/>
                  <a:pt x="67191" y="1711780"/>
                  <a:pt x="66497" y="1732740"/>
                </a:cubicBezTo>
                <a:cubicBezTo>
                  <a:pt x="67191" y="1753353"/>
                  <a:pt x="60501" y="1767921"/>
                  <a:pt x="47172" y="1774858"/>
                </a:cubicBezTo>
                <a:cubicBezTo>
                  <a:pt x="32357" y="1782538"/>
                  <a:pt x="13924" y="1778773"/>
                  <a:pt x="4113" y="1771389"/>
                </a:cubicBezTo>
                <a:cubicBezTo>
                  <a:pt x="2775" y="1770349"/>
                  <a:pt x="1387" y="1769457"/>
                  <a:pt x="0" y="1768615"/>
                </a:cubicBezTo>
                <a:lnTo>
                  <a:pt x="0" y="1780556"/>
                </a:lnTo>
                <a:cubicBezTo>
                  <a:pt x="12586" y="1788980"/>
                  <a:pt x="34190" y="1792696"/>
                  <a:pt x="51731" y="1783628"/>
                </a:cubicBezTo>
                <a:cubicBezTo>
                  <a:pt x="61393" y="1778624"/>
                  <a:pt x="77497" y="1765295"/>
                  <a:pt x="76407" y="1732740"/>
                </a:cubicBezTo>
                <a:cubicBezTo>
                  <a:pt x="77497" y="1699838"/>
                  <a:pt x="61393" y="1686509"/>
                  <a:pt x="51731" y="1681504"/>
                </a:cubicBezTo>
                <a:close/>
                <a:moveTo>
                  <a:pt x="51731" y="2009927"/>
                </a:moveTo>
                <a:cubicBezTo>
                  <a:pt x="34190" y="2000859"/>
                  <a:pt x="12586" y="2004575"/>
                  <a:pt x="0" y="2012999"/>
                </a:cubicBezTo>
                <a:lnTo>
                  <a:pt x="0" y="2024941"/>
                </a:lnTo>
                <a:cubicBezTo>
                  <a:pt x="1387" y="2024098"/>
                  <a:pt x="2775" y="2023206"/>
                  <a:pt x="4113" y="2022166"/>
                </a:cubicBezTo>
                <a:cubicBezTo>
                  <a:pt x="13924" y="2014733"/>
                  <a:pt x="32357" y="2011017"/>
                  <a:pt x="47172" y="2018697"/>
                </a:cubicBezTo>
                <a:cubicBezTo>
                  <a:pt x="60501" y="2025634"/>
                  <a:pt x="67191" y="2040202"/>
                  <a:pt x="66497" y="2061162"/>
                </a:cubicBezTo>
                <a:cubicBezTo>
                  <a:pt x="67191" y="2081775"/>
                  <a:pt x="60501" y="2096343"/>
                  <a:pt x="47172" y="2103280"/>
                </a:cubicBezTo>
                <a:cubicBezTo>
                  <a:pt x="32357" y="2110961"/>
                  <a:pt x="13924" y="2107195"/>
                  <a:pt x="4113" y="2099812"/>
                </a:cubicBezTo>
                <a:cubicBezTo>
                  <a:pt x="2775" y="2098771"/>
                  <a:pt x="1387" y="2097879"/>
                  <a:pt x="0" y="2097037"/>
                </a:cubicBezTo>
                <a:lnTo>
                  <a:pt x="0" y="2108979"/>
                </a:lnTo>
                <a:cubicBezTo>
                  <a:pt x="12586" y="2117402"/>
                  <a:pt x="34190" y="2121119"/>
                  <a:pt x="51731" y="2112051"/>
                </a:cubicBezTo>
                <a:cubicBezTo>
                  <a:pt x="61393" y="2107046"/>
                  <a:pt x="77497" y="2093717"/>
                  <a:pt x="76407" y="2061162"/>
                </a:cubicBezTo>
                <a:cubicBezTo>
                  <a:pt x="77497" y="2028260"/>
                  <a:pt x="61393" y="2014931"/>
                  <a:pt x="51731" y="2009927"/>
                </a:cubicBezTo>
                <a:close/>
                <a:moveTo>
                  <a:pt x="51731" y="696237"/>
                </a:moveTo>
                <a:cubicBezTo>
                  <a:pt x="34190" y="687170"/>
                  <a:pt x="12586" y="690886"/>
                  <a:pt x="0" y="699310"/>
                </a:cubicBezTo>
                <a:lnTo>
                  <a:pt x="0" y="711251"/>
                </a:lnTo>
                <a:cubicBezTo>
                  <a:pt x="1387" y="710409"/>
                  <a:pt x="2775" y="709517"/>
                  <a:pt x="4113" y="708476"/>
                </a:cubicBezTo>
                <a:cubicBezTo>
                  <a:pt x="13924" y="701044"/>
                  <a:pt x="32357" y="697328"/>
                  <a:pt x="47172" y="705008"/>
                </a:cubicBezTo>
                <a:cubicBezTo>
                  <a:pt x="60501" y="711945"/>
                  <a:pt x="67191" y="726513"/>
                  <a:pt x="66497" y="747473"/>
                </a:cubicBezTo>
                <a:cubicBezTo>
                  <a:pt x="67191" y="768086"/>
                  <a:pt x="60501" y="782654"/>
                  <a:pt x="47172" y="789542"/>
                </a:cubicBezTo>
                <a:cubicBezTo>
                  <a:pt x="32357" y="797271"/>
                  <a:pt x="13924" y="793506"/>
                  <a:pt x="4113" y="786073"/>
                </a:cubicBezTo>
                <a:cubicBezTo>
                  <a:pt x="2775" y="785032"/>
                  <a:pt x="1387" y="784140"/>
                  <a:pt x="0" y="783298"/>
                </a:cubicBezTo>
                <a:lnTo>
                  <a:pt x="0" y="795289"/>
                </a:lnTo>
                <a:cubicBezTo>
                  <a:pt x="12586" y="803713"/>
                  <a:pt x="34190" y="807429"/>
                  <a:pt x="51731" y="798362"/>
                </a:cubicBezTo>
                <a:cubicBezTo>
                  <a:pt x="61393" y="793357"/>
                  <a:pt x="77497" y="779978"/>
                  <a:pt x="76407" y="747473"/>
                </a:cubicBezTo>
                <a:cubicBezTo>
                  <a:pt x="77497" y="714571"/>
                  <a:pt x="61393" y="701242"/>
                  <a:pt x="51731" y="696237"/>
                </a:cubicBezTo>
                <a:close/>
                <a:moveTo>
                  <a:pt x="51731" y="1024660"/>
                </a:moveTo>
                <a:cubicBezTo>
                  <a:pt x="34190" y="1015592"/>
                  <a:pt x="12586" y="1019308"/>
                  <a:pt x="0" y="1027732"/>
                </a:cubicBezTo>
                <a:lnTo>
                  <a:pt x="0" y="1039674"/>
                </a:lnTo>
                <a:cubicBezTo>
                  <a:pt x="1387" y="1038831"/>
                  <a:pt x="2775" y="1037939"/>
                  <a:pt x="4113" y="1036899"/>
                </a:cubicBezTo>
                <a:cubicBezTo>
                  <a:pt x="13924" y="1029466"/>
                  <a:pt x="32357" y="1025750"/>
                  <a:pt x="47172" y="1033430"/>
                </a:cubicBezTo>
                <a:cubicBezTo>
                  <a:pt x="60501" y="1040367"/>
                  <a:pt x="67191" y="1054935"/>
                  <a:pt x="66497" y="1075895"/>
                </a:cubicBezTo>
                <a:cubicBezTo>
                  <a:pt x="67191" y="1096508"/>
                  <a:pt x="60501" y="1111076"/>
                  <a:pt x="47172" y="1117964"/>
                </a:cubicBezTo>
                <a:cubicBezTo>
                  <a:pt x="32357" y="1125694"/>
                  <a:pt x="13924" y="1121928"/>
                  <a:pt x="4113" y="1114545"/>
                </a:cubicBezTo>
                <a:cubicBezTo>
                  <a:pt x="2775" y="1113504"/>
                  <a:pt x="1387" y="1112612"/>
                  <a:pt x="0" y="1111770"/>
                </a:cubicBezTo>
                <a:lnTo>
                  <a:pt x="0" y="1123712"/>
                </a:lnTo>
                <a:cubicBezTo>
                  <a:pt x="12586" y="1132135"/>
                  <a:pt x="34190" y="1135852"/>
                  <a:pt x="51731" y="1126784"/>
                </a:cubicBezTo>
                <a:cubicBezTo>
                  <a:pt x="61393" y="1121779"/>
                  <a:pt x="77497" y="1108401"/>
                  <a:pt x="76407" y="1075895"/>
                </a:cubicBezTo>
                <a:cubicBezTo>
                  <a:pt x="77497" y="1042994"/>
                  <a:pt x="61393" y="1029664"/>
                  <a:pt x="51731" y="1024660"/>
                </a:cubicBezTo>
                <a:close/>
                <a:moveTo>
                  <a:pt x="51731" y="39393"/>
                </a:moveTo>
                <a:cubicBezTo>
                  <a:pt x="34190" y="30325"/>
                  <a:pt x="12586" y="34041"/>
                  <a:pt x="0" y="42415"/>
                </a:cubicBezTo>
                <a:lnTo>
                  <a:pt x="0" y="54407"/>
                </a:lnTo>
                <a:cubicBezTo>
                  <a:pt x="1387" y="53564"/>
                  <a:pt x="2775" y="52672"/>
                  <a:pt x="4113" y="51632"/>
                </a:cubicBezTo>
                <a:cubicBezTo>
                  <a:pt x="13924" y="44199"/>
                  <a:pt x="32357" y="40483"/>
                  <a:pt x="47172" y="48163"/>
                </a:cubicBezTo>
                <a:cubicBezTo>
                  <a:pt x="60501" y="55100"/>
                  <a:pt x="67191" y="69619"/>
                  <a:pt x="66497" y="90628"/>
                </a:cubicBezTo>
                <a:cubicBezTo>
                  <a:pt x="67191" y="111241"/>
                  <a:pt x="60501" y="125809"/>
                  <a:pt x="47172" y="132697"/>
                </a:cubicBezTo>
                <a:cubicBezTo>
                  <a:pt x="32357" y="140427"/>
                  <a:pt x="13924" y="136661"/>
                  <a:pt x="4113" y="129228"/>
                </a:cubicBezTo>
                <a:cubicBezTo>
                  <a:pt x="2775" y="128188"/>
                  <a:pt x="1387" y="127296"/>
                  <a:pt x="0" y="126453"/>
                </a:cubicBezTo>
                <a:lnTo>
                  <a:pt x="0" y="138445"/>
                </a:lnTo>
                <a:cubicBezTo>
                  <a:pt x="12586" y="146868"/>
                  <a:pt x="34190" y="150585"/>
                  <a:pt x="51731" y="141517"/>
                </a:cubicBezTo>
                <a:cubicBezTo>
                  <a:pt x="61393" y="136463"/>
                  <a:pt x="77497" y="123134"/>
                  <a:pt x="76407" y="90628"/>
                </a:cubicBezTo>
                <a:cubicBezTo>
                  <a:pt x="77497" y="57727"/>
                  <a:pt x="61393" y="44397"/>
                  <a:pt x="51731" y="39393"/>
                </a:cubicBezTo>
                <a:close/>
                <a:moveTo>
                  <a:pt x="2154417" y="0"/>
                </a:moveTo>
                <a:cubicBezTo>
                  <a:pt x="2154615" y="6590"/>
                  <a:pt x="2153327" y="13379"/>
                  <a:pt x="2150106" y="19573"/>
                </a:cubicBezTo>
                <a:cubicBezTo>
                  <a:pt x="2143020" y="33249"/>
                  <a:pt x="2128106" y="40087"/>
                  <a:pt x="2106650" y="39393"/>
                </a:cubicBezTo>
                <a:cubicBezTo>
                  <a:pt x="2085492" y="40136"/>
                  <a:pt x="2070627" y="33249"/>
                  <a:pt x="2063541" y="19573"/>
                </a:cubicBezTo>
                <a:cubicBezTo>
                  <a:pt x="2060320" y="13379"/>
                  <a:pt x="2059081" y="6590"/>
                  <a:pt x="2059230" y="0"/>
                </a:cubicBezTo>
                <a:lnTo>
                  <a:pt x="2049419" y="0"/>
                </a:lnTo>
                <a:cubicBezTo>
                  <a:pt x="2049221" y="8126"/>
                  <a:pt x="2050757" y="16500"/>
                  <a:pt x="2054721" y="24131"/>
                </a:cubicBezTo>
                <a:cubicBezTo>
                  <a:pt x="2059874" y="33992"/>
                  <a:pt x="2073451" y="50344"/>
                  <a:pt x="2106650" y="49253"/>
                </a:cubicBezTo>
                <a:cubicBezTo>
                  <a:pt x="2107790" y="49303"/>
                  <a:pt x="2108830" y="49353"/>
                  <a:pt x="2109921" y="49353"/>
                </a:cubicBezTo>
                <a:cubicBezTo>
                  <a:pt x="2141088" y="49353"/>
                  <a:pt x="2153971" y="33695"/>
                  <a:pt x="2158926" y="24131"/>
                </a:cubicBezTo>
                <a:cubicBezTo>
                  <a:pt x="2162890" y="16500"/>
                  <a:pt x="2164476" y="8077"/>
                  <a:pt x="2164278" y="0"/>
                </a:cubicBezTo>
                <a:lnTo>
                  <a:pt x="2154417" y="0"/>
                </a:lnTo>
                <a:close/>
                <a:moveTo>
                  <a:pt x="1140609" y="0"/>
                </a:moveTo>
                <a:cubicBezTo>
                  <a:pt x="1140757" y="6590"/>
                  <a:pt x="1139519" y="13379"/>
                  <a:pt x="1136298" y="19573"/>
                </a:cubicBezTo>
                <a:cubicBezTo>
                  <a:pt x="1129212" y="33249"/>
                  <a:pt x="1114297" y="40087"/>
                  <a:pt x="1092842" y="39393"/>
                </a:cubicBezTo>
                <a:cubicBezTo>
                  <a:pt x="1071733" y="40087"/>
                  <a:pt x="1056769" y="33249"/>
                  <a:pt x="1049683" y="19573"/>
                </a:cubicBezTo>
                <a:cubicBezTo>
                  <a:pt x="1046462" y="13379"/>
                  <a:pt x="1045224" y="6590"/>
                  <a:pt x="1045372" y="0"/>
                </a:cubicBezTo>
                <a:lnTo>
                  <a:pt x="1035561" y="0"/>
                </a:lnTo>
                <a:cubicBezTo>
                  <a:pt x="1035363" y="8077"/>
                  <a:pt x="1036949" y="16500"/>
                  <a:pt x="1040913" y="24131"/>
                </a:cubicBezTo>
                <a:cubicBezTo>
                  <a:pt x="1046016" y="33992"/>
                  <a:pt x="1059692" y="50344"/>
                  <a:pt x="1092842" y="49253"/>
                </a:cubicBezTo>
                <a:cubicBezTo>
                  <a:pt x="1126437" y="50393"/>
                  <a:pt x="1139965" y="33992"/>
                  <a:pt x="1145118" y="24131"/>
                </a:cubicBezTo>
                <a:cubicBezTo>
                  <a:pt x="1149082" y="16500"/>
                  <a:pt x="1150618" y="8126"/>
                  <a:pt x="1150420" y="0"/>
                </a:cubicBezTo>
                <a:lnTo>
                  <a:pt x="1140609" y="0"/>
                </a:lnTo>
                <a:close/>
                <a:moveTo>
                  <a:pt x="2477488" y="1550839"/>
                </a:moveTo>
                <a:cubicBezTo>
                  <a:pt x="2477488" y="1550839"/>
                  <a:pt x="2477538" y="1550938"/>
                  <a:pt x="2477538" y="1550988"/>
                </a:cubicBezTo>
                <a:lnTo>
                  <a:pt x="2477538" y="1529780"/>
                </a:lnTo>
                <a:cubicBezTo>
                  <a:pt x="2475110" y="1536965"/>
                  <a:pt x="2475060" y="1544150"/>
                  <a:pt x="2477488" y="1550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/>
          <p:nvPr/>
        </p:nvSpPr>
        <p:spPr>
          <a:xfrm rot="-3098327">
            <a:off x="-759340" y="-678899"/>
            <a:ext cx="1585850" cy="1439160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" name="Google Shape;113;p13"/>
          <p:cNvGrpSpPr/>
          <p:nvPr/>
        </p:nvGrpSpPr>
        <p:grpSpPr>
          <a:xfrm>
            <a:off x="8513160" y="4360013"/>
            <a:ext cx="435416" cy="741773"/>
            <a:chOff x="94585" y="339463"/>
            <a:chExt cx="435416" cy="741773"/>
          </a:xfrm>
        </p:grpSpPr>
        <p:sp>
          <p:nvSpPr>
            <p:cNvPr id="114" name="Google Shape;114;p13"/>
            <p:cNvSpPr/>
            <p:nvPr/>
          </p:nvSpPr>
          <p:spPr>
            <a:xfrm>
              <a:off x="241075" y="339463"/>
              <a:ext cx="288925" cy="400050"/>
            </a:xfrm>
            <a:custGeom>
              <a:avLst/>
              <a:gdLst/>
              <a:ahLst/>
              <a:cxnLst/>
              <a:rect l="l" t="t" r="r" b="b"/>
              <a:pathLst>
                <a:path w="178" h="248" extrusionOk="0">
                  <a:moveTo>
                    <a:pt x="0" y="76"/>
                  </a:moveTo>
                  <a:cubicBezTo>
                    <a:pt x="15" y="44"/>
                    <a:pt x="40" y="21"/>
                    <a:pt x="72" y="12"/>
                  </a:cubicBezTo>
                  <a:cubicBezTo>
                    <a:pt x="114" y="0"/>
                    <a:pt x="154" y="12"/>
                    <a:pt x="166" y="56"/>
                  </a:cubicBezTo>
                  <a:cubicBezTo>
                    <a:pt x="178" y="97"/>
                    <a:pt x="130" y="122"/>
                    <a:pt x="136" y="141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65" y="121"/>
                    <a:pt x="112" y="90"/>
                    <a:pt x="107" y="72"/>
                  </a:cubicBezTo>
                  <a:cubicBezTo>
                    <a:pt x="103" y="60"/>
                    <a:pt x="90" y="60"/>
                    <a:pt x="79" y="64"/>
                  </a:cubicBezTo>
                  <a:cubicBezTo>
                    <a:pt x="65" y="67"/>
                    <a:pt x="52" y="86"/>
                    <a:pt x="44" y="102"/>
                  </a:cubicBezTo>
                  <a:lnTo>
                    <a:pt x="0" y="76"/>
                  </a:lnTo>
                  <a:close/>
                  <a:moveTo>
                    <a:pt x="111" y="176"/>
                  </a:moveTo>
                  <a:cubicBezTo>
                    <a:pt x="134" y="169"/>
                    <a:pt x="154" y="181"/>
                    <a:pt x="159" y="199"/>
                  </a:cubicBezTo>
                  <a:cubicBezTo>
                    <a:pt x="164" y="217"/>
                    <a:pt x="154" y="236"/>
                    <a:pt x="130" y="243"/>
                  </a:cubicBezTo>
                  <a:cubicBezTo>
                    <a:pt x="110" y="248"/>
                    <a:pt x="89" y="237"/>
                    <a:pt x="84" y="220"/>
                  </a:cubicBezTo>
                  <a:cubicBezTo>
                    <a:pt x="80" y="204"/>
                    <a:pt x="88" y="182"/>
                    <a:pt x="111" y="1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 rot="9234796">
              <a:off x="167825" y="638038"/>
              <a:ext cx="288925" cy="400050"/>
            </a:xfrm>
            <a:custGeom>
              <a:avLst/>
              <a:gdLst/>
              <a:ahLst/>
              <a:cxnLst/>
              <a:rect l="l" t="t" r="r" b="b"/>
              <a:pathLst>
                <a:path w="178" h="248" extrusionOk="0">
                  <a:moveTo>
                    <a:pt x="0" y="76"/>
                  </a:moveTo>
                  <a:cubicBezTo>
                    <a:pt x="15" y="44"/>
                    <a:pt x="40" y="21"/>
                    <a:pt x="72" y="12"/>
                  </a:cubicBezTo>
                  <a:cubicBezTo>
                    <a:pt x="114" y="0"/>
                    <a:pt x="154" y="12"/>
                    <a:pt x="166" y="56"/>
                  </a:cubicBezTo>
                  <a:cubicBezTo>
                    <a:pt x="178" y="97"/>
                    <a:pt x="130" y="122"/>
                    <a:pt x="136" y="141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65" y="121"/>
                    <a:pt x="112" y="90"/>
                    <a:pt x="107" y="72"/>
                  </a:cubicBezTo>
                  <a:cubicBezTo>
                    <a:pt x="103" y="60"/>
                    <a:pt x="90" y="60"/>
                    <a:pt x="79" y="64"/>
                  </a:cubicBezTo>
                  <a:cubicBezTo>
                    <a:pt x="65" y="67"/>
                    <a:pt x="52" y="86"/>
                    <a:pt x="44" y="102"/>
                  </a:cubicBezTo>
                  <a:lnTo>
                    <a:pt x="0" y="76"/>
                  </a:lnTo>
                  <a:close/>
                  <a:moveTo>
                    <a:pt x="111" y="176"/>
                  </a:moveTo>
                  <a:cubicBezTo>
                    <a:pt x="134" y="169"/>
                    <a:pt x="154" y="181"/>
                    <a:pt x="159" y="199"/>
                  </a:cubicBezTo>
                  <a:cubicBezTo>
                    <a:pt x="164" y="217"/>
                    <a:pt x="154" y="236"/>
                    <a:pt x="130" y="243"/>
                  </a:cubicBezTo>
                  <a:cubicBezTo>
                    <a:pt x="110" y="248"/>
                    <a:pt x="89" y="237"/>
                    <a:pt x="84" y="220"/>
                  </a:cubicBezTo>
                  <a:cubicBezTo>
                    <a:pt x="80" y="204"/>
                    <a:pt x="88" y="182"/>
                    <a:pt x="111" y="1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3" r:id="rId12"/>
    <p:sldLayoutId id="2147483664" r:id="rId13"/>
    <p:sldLayoutId id="2147483666" r:id="rId14"/>
    <p:sldLayoutId id="2147483668" r:id="rId15"/>
    <p:sldLayoutId id="2147483669" r:id="rId16"/>
  </p:sldLayoutIdLst>
  <p:transition spd="med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ctrTitle"/>
          </p:nvPr>
        </p:nvSpPr>
        <p:spPr>
          <a:xfrm>
            <a:off x="295066" y="958243"/>
            <a:ext cx="8553868" cy="32270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Belanosima"/>
              </a:rPr>
              <a:t>NHIỆT LIỆT CHÀO MỪNG</a:t>
            </a:r>
            <a:br>
              <a:rPr lang="en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Belanosima"/>
              </a:rPr>
            </a:br>
            <a:r>
              <a:rPr lang="en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Belanosima"/>
              </a:rPr>
              <a:t> CÁC EM HỌC SINH THAM DỰ BUỔI HỌC HÔM NAY</a:t>
            </a:r>
            <a:endParaRPr sz="4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Belanosima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6A0A62-48E4-D870-CCF0-170537CAEB84}"/>
              </a:ext>
            </a:extLst>
          </p:cNvPr>
          <p:cNvSpPr/>
          <p:nvPr/>
        </p:nvSpPr>
        <p:spPr>
          <a:xfrm>
            <a:off x="1183819" y="725995"/>
            <a:ext cx="6776357" cy="800100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Ôn tập kiến thức chương III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D57D5D-456D-947E-9F89-5CBA7C0BE33D}"/>
              </a:ext>
            </a:extLst>
          </p:cNvPr>
          <p:cNvSpPr txBox="1"/>
          <p:nvPr/>
        </p:nvSpPr>
        <p:spPr>
          <a:xfrm>
            <a:off x="1779811" y="2110085"/>
            <a:ext cx="5584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vi-VN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ẽ sơ đồ tư suy (hoặc sơ đồ cây,…)</a:t>
            </a:r>
            <a:r>
              <a:rPr lang="en-VN" sz="24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chart&#10;&#10;Description automatically generated with medium confidence">
            <a:extLst>
              <a:ext uri="{FF2B5EF4-FFF2-40B4-BE49-F238E27FC236}">
                <a16:creationId xmlns:a16="http://schemas.microsoft.com/office/drawing/2014/main" id="{6D588994-BCF6-C272-1CCF-F1319E79F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54" y="209234"/>
            <a:ext cx="6900092" cy="472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7245"/>
      </p:ext>
    </p:extLst>
  </p:cSld>
  <p:clrMapOvr>
    <a:masterClrMapping/>
  </p:clrMapOvr>
  <p:transition spd="med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person's face&#10;&#10;Description automatically generated">
            <a:extLst>
              <a:ext uri="{FF2B5EF4-FFF2-40B4-BE49-F238E27FC236}">
                <a16:creationId xmlns:a16="http://schemas.microsoft.com/office/drawing/2014/main" id="{7D7C8ABD-C712-2BFF-9C08-93BB3610B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66" y="1144224"/>
            <a:ext cx="8175868" cy="285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65639"/>
      </p:ext>
    </p:extLst>
  </p:cSld>
  <p:clrMapOvr>
    <a:masterClrMapping/>
  </p:clrMapOvr>
  <p:transition spd="med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flowchart&#10;&#10;Description automatically generated">
            <a:extLst>
              <a:ext uri="{FF2B5EF4-FFF2-40B4-BE49-F238E27FC236}">
                <a16:creationId xmlns:a16="http://schemas.microsoft.com/office/drawing/2014/main" id="{58BF706C-4757-4A79-9E3E-5456F78FB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21" y="350860"/>
            <a:ext cx="8779758" cy="444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69780"/>
      </p:ext>
    </p:extLst>
  </p:cSld>
  <p:clrMapOvr>
    <a:masterClrMapping/>
  </p:clrMapOvr>
  <p:transition spd="med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basic structure&#10;&#10;Description automatically generated with medium confidence">
            <a:extLst>
              <a:ext uri="{FF2B5EF4-FFF2-40B4-BE49-F238E27FC236}">
                <a16:creationId xmlns:a16="http://schemas.microsoft.com/office/drawing/2014/main" id="{37AAB43A-3E34-327C-5A9C-C006C4BF1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03" y="629058"/>
            <a:ext cx="8746393" cy="3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14025"/>
      </p:ext>
    </p:extLst>
  </p:cSld>
  <p:clrMapOvr>
    <a:masterClrMapping/>
  </p:clrMapOvr>
  <p:transition spd="med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31"/>
          <p:cNvGrpSpPr/>
          <p:nvPr/>
        </p:nvGrpSpPr>
        <p:grpSpPr>
          <a:xfrm>
            <a:off x="4179756" y="106330"/>
            <a:ext cx="4930832" cy="4930832"/>
            <a:chOff x="4651751" y="219223"/>
            <a:chExt cx="4638600" cy="4638600"/>
          </a:xfrm>
        </p:grpSpPr>
        <p:grpSp>
          <p:nvGrpSpPr>
            <p:cNvPr id="303" name="Google Shape;303;p31"/>
            <p:cNvGrpSpPr/>
            <p:nvPr/>
          </p:nvGrpSpPr>
          <p:grpSpPr>
            <a:xfrm>
              <a:off x="5948573" y="1428091"/>
              <a:ext cx="2480988" cy="2697211"/>
              <a:chOff x="4447658" y="4204225"/>
              <a:chExt cx="1977513" cy="2149857"/>
            </a:xfrm>
          </p:grpSpPr>
          <p:sp>
            <p:nvSpPr>
              <p:cNvPr id="304" name="Google Shape;304;p31"/>
              <p:cNvSpPr/>
              <p:nvPr/>
            </p:nvSpPr>
            <p:spPr>
              <a:xfrm>
                <a:off x="4447658" y="4204225"/>
                <a:ext cx="1977513" cy="2149857"/>
              </a:xfrm>
              <a:custGeom>
                <a:avLst/>
                <a:gdLst/>
                <a:ahLst/>
                <a:cxnLst/>
                <a:rect l="l" t="t" r="r" b="b"/>
                <a:pathLst>
                  <a:path w="1977513" h="2149857" extrusionOk="0">
                    <a:moveTo>
                      <a:pt x="1447667" y="1428597"/>
                    </a:moveTo>
                    <a:lnTo>
                      <a:pt x="1274487" y="1020151"/>
                    </a:lnTo>
                    <a:cubicBezTo>
                      <a:pt x="1347079" y="889238"/>
                      <a:pt x="1392170" y="760852"/>
                      <a:pt x="1392170" y="657737"/>
                    </a:cubicBezTo>
                    <a:cubicBezTo>
                      <a:pt x="1392170" y="294480"/>
                      <a:pt x="1106609" y="0"/>
                      <a:pt x="754353" y="0"/>
                    </a:cubicBezTo>
                    <a:cubicBezTo>
                      <a:pt x="402097" y="0"/>
                      <a:pt x="116536" y="294480"/>
                      <a:pt x="116536" y="657737"/>
                    </a:cubicBezTo>
                    <a:cubicBezTo>
                      <a:pt x="116536" y="672404"/>
                      <a:pt x="116536" y="687616"/>
                      <a:pt x="116635" y="703224"/>
                    </a:cubicBezTo>
                    <a:cubicBezTo>
                      <a:pt x="116635" y="703224"/>
                      <a:pt x="116585" y="703224"/>
                      <a:pt x="116536" y="703224"/>
                    </a:cubicBezTo>
                    <a:lnTo>
                      <a:pt x="1974" y="1217264"/>
                    </a:lnTo>
                    <a:cubicBezTo>
                      <a:pt x="-10165" y="1271769"/>
                      <a:pt x="35421" y="1321766"/>
                      <a:pt x="90819" y="1314680"/>
                    </a:cubicBezTo>
                    <a:lnTo>
                      <a:pt x="164947" y="1305216"/>
                    </a:lnTo>
                    <a:lnTo>
                      <a:pt x="164947" y="1305216"/>
                    </a:lnTo>
                    <a:cubicBezTo>
                      <a:pt x="211475" y="1523537"/>
                      <a:pt x="302648" y="1696964"/>
                      <a:pt x="481031" y="1696964"/>
                    </a:cubicBezTo>
                    <a:cubicBezTo>
                      <a:pt x="573146" y="1696964"/>
                      <a:pt x="679432" y="1650634"/>
                      <a:pt x="786165" y="1575862"/>
                    </a:cubicBezTo>
                    <a:lnTo>
                      <a:pt x="846517" y="1820346"/>
                    </a:lnTo>
                    <a:lnTo>
                      <a:pt x="511703" y="2149858"/>
                    </a:lnTo>
                    <a:lnTo>
                      <a:pt x="1977513" y="2149858"/>
                    </a:lnTo>
                    <a:cubicBezTo>
                      <a:pt x="1977513" y="2149858"/>
                      <a:pt x="1670200" y="1584880"/>
                      <a:pt x="1447717" y="14284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31"/>
              <p:cNvSpPr/>
              <p:nvPr/>
            </p:nvSpPr>
            <p:spPr>
              <a:xfrm>
                <a:off x="4693950" y="4322697"/>
                <a:ext cx="1020412" cy="907327"/>
              </a:xfrm>
              <a:custGeom>
                <a:avLst/>
                <a:gdLst/>
                <a:ahLst/>
                <a:cxnLst/>
                <a:rect l="l" t="t" r="r" b="b"/>
                <a:pathLst>
                  <a:path w="1020412" h="907327" extrusionOk="0">
                    <a:moveTo>
                      <a:pt x="1020118" y="389720"/>
                    </a:moveTo>
                    <a:cubicBezTo>
                      <a:pt x="1014767" y="319903"/>
                      <a:pt x="961648" y="265249"/>
                      <a:pt x="895250" y="255190"/>
                    </a:cubicBezTo>
                    <a:cubicBezTo>
                      <a:pt x="895944" y="245874"/>
                      <a:pt x="895993" y="236410"/>
                      <a:pt x="895250" y="226847"/>
                    </a:cubicBezTo>
                    <a:cubicBezTo>
                      <a:pt x="887471" y="126011"/>
                      <a:pt x="799469" y="50595"/>
                      <a:pt x="698633" y="58325"/>
                    </a:cubicBezTo>
                    <a:cubicBezTo>
                      <a:pt x="674799" y="60158"/>
                      <a:pt x="652452" y="66501"/>
                      <a:pt x="632235" y="76411"/>
                    </a:cubicBezTo>
                    <a:cubicBezTo>
                      <a:pt x="599779" y="26612"/>
                      <a:pt x="541854" y="-4357"/>
                      <a:pt x="478430" y="499"/>
                    </a:cubicBezTo>
                    <a:cubicBezTo>
                      <a:pt x="406184" y="6049"/>
                      <a:pt x="348111" y="56541"/>
                      <a:pt x="329480" y="122443"/>
                    </a:cubicBezTo>
                    <a:cubicBezTo>
                      <a:pt x="314961" y="119024"/>
                      <a:pt x="299700" y="117687"/>
                      <a:pt x="284042" y="118876"/>
                    </a:cubicBezTo>
                    <a:cubicBezTo>
                      <a:pt x="202779" y="125119"/>
                      <a:pt x="141980" y="196076"/>
                      <a:pt x="148223" y="277290"/>
                    </a:cubicBezTo>
                    <a:cubicBezTo>
                      <a:pt x="148421" y="279618"/>
                      <a:pt x="148669" y="281898"/>
                      <a:pt x="148917" y="284227"/>
                    </a:cubicBezTo>
                    <a:cubicBezTo>
                      <a:pt x="148867" y="284227"/>
                      <a:pt x="148818" y="284227"/>
                      <a:pt x="148719" y="284227"/>
                    </a:cubicBezTo>
                    <a:cubicBezTo>
                      <a:pt x="80983" y="289429"/>
                      <a:pt x="30243" y="348593"/>
                      <a:pt x="35495" y="416329"/>
                    </a:cubicBezTo>
                    <a:cubicBezTo>
                      <a:pt x="36734" y="432334"/>
                      <a:pt x="40995" y="447397"/>
                      <a:pt x="47635" y="460974"/>
                    </a:cubicBezTo>
                    <a:cubicBezTo>
                      <a:pt x="16121" y="485502"/>
                      <a:pt x="-2907" y="524845"/>
                      <a:pt x="364" y="567607"/>
                    </a:cubicBezTo>
                    <a:cubicBezTo>
                      <a:pt x="5566" y="635343"/>
                      <a:pt x="64730" y="686083"/>
                      <a:pt x="132466" y="680831"/>
                    </a:cubicBezTo>
                    <a:cubicBezTo>
                      <a:pt x="162940" y="678502"/>
                      <a:pt x="189895" y="665222"/>
                      <a:pt x="209914" y="645204"/>
                    </a:cubicBezTo>
                    <a:cubicBezTo>
                      <a:pt x="239446" y="676024"/>
                      <a:pt x="282010" y="693912"/>
                      <a:pt x="327894" y="690394"/>
                    </a:cubicBezTo>
                    <a:cubicBezTo>
                      <a:pt x="361440" y="687817"/>
                      <a:pt x="391517" y="674191"/>
                      <a:pt x="414806" y="653380"/>
                    </a:cubicBezTo>
                    <a:cubicBezTo>
                      <a:pt x="444388" y="688214"/>
                      <a:pt x="489628" y="708876"/>
                      <a:pt x="538634" y="705111"/>
                    </a:cubicBezTo>
                    <a:cubicBezTo>
                      <a:pt x="586351" y="701444"/>
                      <a:pt x="627032" y="675430"/>
                      <a:pt x="651213" y="638118"/>
                    </a:cubicBezTo>
                    <a:cubicBezTo>
                      <a:pt x="828406" y="739499"/>
                      <a:pt x="735697" y="907327"/>
                      <a:pt x="735697" y="907327"/>
                    </a:cubicBezTo>
                    <a:cubicBezTo>
                      <a:pt x="791640" y="903016"/>
                      <a:pt x="831776" y="805996"/>
                      <a:pt x="901147" y="677610"/>
                    </a:cubicBezTo>
                    <a:cubicBezTo>
                      <a:pt x="965365" y="669038"/>
                      <a:pt x="1012487" y="611658"/>
                      <a:pt x="1007433" y="546251"/>
                    </a:cubicBezTo>
                    <a:cubicBezTo>
                      <a:pt x="1005897" y="526084"/>
                      <a:pt x="999505" y="507453"/>
                      <a:pt x="989595" y="491299"/>
                    </a:cubicBezTo>
                    <a:cubicBezTo>
                      <a:pt x="1011199" y="463402"/>
                      <a:pt x="1022893" y="427676"/>
                      <a:pt x="1019970" y="3897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6" name="Google Shape;306;p31"/>
              <p:cNvGrpSpPr/>
              <p:nvPr/>
            </p:nvGrpSpPr>
            <p:grpSpPr>
              <a:xfrm>
                <a:off x="4962448" y="4339394"/>
                <a:ext cx="510768" cy="694855"/>
                <a:chOff x="4962448" y="4339394"/>
                <a:chExt cx="510768" cy="694855"/>
              </a:xfrm>
            </p:grpSpPr>
            <p:grpSp>
              <p:nvGrpSpPr>
                <p:cNvPr id="307" name="Google Shape;307;p31"/>
                <p:cNvGrpSpPr/>
                <p:nvPr/>
              </p:nvGrpSpPr>
              <p:grpSpPr>
                <a:xfrm>
                  <a:off x="4962448" y="4339394"/>
                  <a:ext cx="510768" cy="510768"/>
                  <a:chOff x="4962448" y="4339394"/>
                  <a:chExt cx="510768" cy="510768"/>
                </a:xfrm>
              </p:grpSpPr>
              <p:sp>
                <p:nvSpPr>
                  <p:cNvPr id="308" name="Google Shape;308;p31"/>
                  <p:cNvSpPr/>
                  <p:nvPr/>
                </p:nvSpPr>
                <p:spPr>
                  <a:xfrm rot="-4620323">
                    <a:off x="5004879" y="4381825"/>
                    <a:ext cx="425906" cy="425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640" h="425640" extrusionOk="0">
                        <a:moveTo>
                          <a:pt x="425641" y="212821"/>
                        </a:moveTo>
                        <a:cubicBezTo>
                          <a:pt x="425641" y="330358"/>
                          <a:pt x="330358" y="425641"/>
                          <a:pt x="212820" y="425641"/>
                        </a:cubicBezTo>
                        <a:cubicBezTo>
                          <a:pt x="95283" y="425641"/>
                          <a:pt x="0" y="330358"/>
                          <a:pt x="0" y="212821"/>
                        </a:cubicBezTo>
                        <a:cubicBezTo>
                          <a:pt x="0" y="95283"/>
                          <a:pt x="95283" y="0"/>
                          <a:pt x="212820" y="0"/>
                        </a:cubicBezTo>
                        <a:cubicBezTo>
                          <a:pt x="330358" y="0"/>
                          <a:pt x="425641" y="95283"/>
                          <a:pt x="425641" y="21282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" name="Google Shape;309;p31"/>
                  <p:cNvSpPr/>
                  <p:nvPr/>
                </p:nvSpPr>
                <p:spPr>
                  <a:xfrm rot="-4620323">
                    <a:off x="5014601" y="4391556"/>
                    <a:ext cx="406272" cy="406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6018" h="406018" extrusionOk="0">
                        <a:moveTo>
                          <a:pt x="406019" y="203009"/>
                        </a:moveTo>
                        <a:cubicBezTo>
                          <a:pt x="406019" y="315128"/>
                          <a:pt x="315128" y="406019"/>
                          <a:pt x="203010" y="406019"/>
                        </a:cubicBezTo>
                        <a:cubicBezTo>
                          <a:pt x="90890" y="406019"/>
                          <a:pt x="0" y="315128"/>
                          <a:pt x="0" y="203009"/>
                        </a:cubicBezTo>
                        <a:cubicBezTo>
                          <a:pt x="0" y="90890"/>
                          <a:pt x="90891" y="0"/>
                          <a:pt x="203010" y="0"/>
                        </a:cubicBezTo>
                        <a:cubicBezTo>
                          <a:pt x="315129" y="0"/>
                          <a:pt x="406019" y="90890"/>
                          <a:pt x="406019" y="20300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10" name="Google Shape;310;p31"/>
                  <p:cNvGrpSpPr/>
                  <p:nvPr/>
                </p:nvGrpSpPr>
                <p:grpSpPr>
                  <a:xfrm>
                    <a:off x="5139262" y="4592685"/>
                    <a:ext cx="156864" cy="189400"/>
                    <a:chOff x="5139262" y="4592685"/>
                    <a:chExt cx="156864" cy="189400"/>
                  </a:xfrm>
                </p:grpSpPr>
                <p:sp>
                  <p:nvSpPr>
                    <p:cNvPr id="311" name="Google Shape;311;p31"/>
                    <p:cNvSpPr/>
                    <p:nvPr/>
                  </p:nvSpPr>
                  <p:spPr>
                    <a:xfrm>
                      <a:off x="5139262" y="4592685"/>
                      <a:ext cx="74361" cy="189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361" h="189400" extrusionOk="0">
                          <a:moveTo>
                            <a:pt x="39807" y="189401"/>
                          </a:moveTo>
                          <a:cubicBezTo>
                            <a:pt x="39807" y="123746"/>
                            <a:pt x="4329" y="54573"/>
                            <a:pt x="4329" y="54573"/>
                          </a:cubicBezTo>
                          <a:cubicBezTo>
                            <a:pt x="-5284" y="36438"/>
                            <a:pt x="1653" y="13942"/>
                            <a:pt x="19789" y="4329"/>
                          </a:cubicBezTo>
                          <a:cubicBezTo>
                            <a:pt x="37924" y="-5284"/>
                            <a:pt x="60420" y="1653"/>
                            <a:pt x="70033" y="19789"/>
                          </a:cubicBezTo>
                          <a:cubicBezTo>
                            <a:pt x="79646" y="37924"/>
                            <a:pt x="72709" y="60420"/>
                            <a:pt x="54573" y="70033"/>
                          </a:cubicBezTo>
                        </a:path>
                      </a:pathLst>
                    </a:custGeom>
                    <a:noFill/>
                    <a:ln w="9900" cap="flat" cmpd="sng">
                      <a:solidFill>
                        <a:srgbClr val="A2E6BE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2" name="Google Shape;312;p31"/>
                    <p:cNvSpPr/>
                    <p:nvPr/>
                  </p:nvSpPr>
                  <p:spPr>
                    <a:xfrm>
                      <a:off x="5221764" y="4592685"/>
                      <a:ext cx="74362" cy="189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362" h="189400" extrusionOk="0">
                          <a:moveTo>
                            <a:pt x="34555" y="189401"/>
                          </a:moveTo>
                          <a:cubicBezTo>
                            <a:pt x="34555" y="123746"/>
                            <a:pt x="70033" y="54573"/>
                            <a:pt x="70033" y="54573"/>
                          </a:cubicBezTo>
                          <a:cubicBezTo>
                            <a:pt x="79646" y="36438"/>
                            <a:pt x="72709" y="13942"/>
                            <a:pt x="54573" y="4329"/>
                          </a:cubicBezTo>
                          <a:cubicBezTo>
                            <a:pt x="36438" y="-5284"/>
                            <a:pt x="13942" y="1653"/>
                            <a:pt x="4329" y="19789"/>
                          </a:cubicBezTo>
                          <a:cubicBezTo>
                            <a:pt x="-5284" y="37924"/>
                            <a:pt x="1653" y="60420"/>
                            <a:pt x="19789" y="70033"/>
                          </a:cubicBezTo>
                        </a:path>
                      </a:pathLst>
                    </a:custGeom>
                    <a:noFill/>
                    <a:ln w="9900" cap="flat" cmpd="sng">
                      <a:solidFill>
                        <a:srgbClr val="A2E6BE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13" name="Google Shape;313;p31"/>
                <p:cNvGrpSpPr/>
                <p:nvPr/>
              </p:nvGrpSpPr>
              <p:grpSpPr>
                <a:xfrm>
                  <a:off x="5115049" y="4780698"/>
                  <a:ext cx="205289" cy="253551"/>
                  <a:chOff x="5115049" y="4780698"/>
                  <a:chExt cx="205289" cy="253551"/>
                </a:xfrm>
              </p:grpSpPr>
              <p:sp>
                <p:nvSpPr>
                  <p:cNvPr id="314" name="Google Shape;314;p31"/>
                  <p:cNvSpPr/>
                  <p:nvPr/>
                </p:nvSpPr>
                <p:spPr>
                  <a:xfrm>
                    <a:off x="5115050" y="4780698"/>
                    <a:ext cx="205288" cy="253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288" h="253551" extrusionOk="0">
                        <a:moveTo>
                          <a:pt x="0" y="0"/>
                        </a:moveTo>
                        <a:lnTo>
                          <a:pt x="205289" y="0"/>
                        </a:lnTo>
                        <a:lnTo>
                          <a:pt x="205289" y="206775"/>
                        </a:lnTo>
                        <a:cubicBezTo>
                          <a:pt x="205289" y="232591"/>
                          <a:pt x="184329" y="253551"/>
                          <a:pt x="158513" y="253551"/>
                        </a:cubicBezTo>
                        <a:lnTo>
                          <a:pt x="46826" y="253551"/>
                        </a:lnTo>
                        <a:cubicBezTo>
                          <a:pt x="21009" y="253551"/>
                          <a:pt x="50" y="232591"/>
                          <a:pt x="50" y="206775"/>
                        </a:cubicBezTo>
                        <a:lnTo>
                          <a:pt x="50" y="0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" name="Google Shape;315;p31"/>
                  <p:cNvSpPr/>
                  <p:nvPr/>
                </p:nvSpPr>
                <p:spPr>
                  <a:xfrm>
                    <a:off x="5115049" y="4813897"/>
                    <a:ext cx="205288" cy="21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288" h="21108" extrusionOk="0">
                        <a:moveTo>
                          <a:pt x="0" y="0"/>
                        </a:moveTo>
                        <a:lnTo>
                          <a:pt x="205289" y="0"/>
                        </a:lnTo>
                        <a:lnTo>
                          <a:pt x="205289" y="21109"/>
                        </a:lnTo>
                        <a:lnTo>
                          <a:pt x="0" y="2110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" name="Google Shape;316;p31"/>
                  <p:cNvSpPr/>
                  <p:nvPr/>
                </p:nvSpPr>
                <p:spPr>
                  <a:xfrm>
                    <a:off x="5115049" y="4866867"/>
                    <a:ext cx="205288" cy="21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288" h="21108" extrusionOk="0">
                        <a:moveTo>
                          <a:pt x="0" y="0"/>
                        </a:moveTo>
                        <a:lnTo>
                          <a:pt x="205289" y="0"/>
                        </a:lnTo>
                        <a:lnTo>
                          <a:pt x="205289" y="21109"/>
                        </a:lnTo>
                        <a:lnTo>
                          <a:pt x="0" y="2110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31"/>
                  <p:cNvSpPr/>
                  <p:nvPr/>
                </p:nvSpPr>
                <p:spPr>
                  <a:xfrm>
                    <a:off x="5115049" y="4919837"/>
                    <a:ext cx="205288" cy="21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288" h="21108" extrusionOk="0">
                        <a:moveTo>
                          <a:pt x="0" y="0"/>
                        </a:moveTo>
                        <a:lnTo>
                          <a:pt x="205289" y="0"/>
                        </a:lnTo>
                        <a:lnTo>
                          <a:pt x="205289" y="21109"/>
                        </a:lnTo>
                        <a:lnTo>
                          <a:pt x="0" y="2110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" name="Google Shape;318;p31"/>
                  <p:cNvSpPr/>
                  <p:nvPr/>
                </p:nvSpPr>
                <p:spPr>
                  <a:xfrm>
                    <a:off x="5115049" y="4972807"/>
                    <a:ext cx="205288" cy="21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288" h="21108" extrusionOk="0">
                        <a:moveTo>
                          <a:pt x="0" y="0"/>
                        </a:moveTo>
                        <a:lnTo>
                          <a:pt x="205289" y="0"/>
                        </a:lnTo>
                        <a:lnTo>
                          <a:pt x="205289" y="21109"/>
                        </a:lnTo>
                        <a:lnTo>
                          <a:pt x="0" y="2110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19" name="Google Shape;319;p31"/>
            <p:cNvSpPr/>
            <p:nvPr/>
          </p:nvSpPr>
          <p:spPr>
            <a:xfrm>
              <a:off x="5562149" y="1017098"/>
              <a:ext cx="3109372" cy="3109309"/>
            </a:xfrm>
            <a:custGeom>
              <a:avLst/>
              <a:gdLst/>
              <a:ahLst/>
              <a:cxnLst/>
              <a:rect l="l" t="t" r="r" b="b"/>
              <a:pathLst>
                <a:path w="2477587" h="2477537" extrusionOk="0">
                  <a:moveTo>
                    <a:pt x="184577" y="0"/>
                  </a:moveTo>
                  <a:cubicBezTo>
                    <a:pt x="184725" y="6590"/>
                    <a:pt x="183487" y="13379"/>
                    <a:pt x="180266" y="19573"/>
                  </a:cubicBezTo>
                  <a:cubicBezTo>
                    <a:pt x="173180" y="33249"/>
                    <a:pt x="158265" y="40087"/>
                    <a:pt x="136810" y="39393"/>
                  </a:cubicBezTo>
                  <a:cubicBezTo>
                    <a:pt x="115652" y="40037"/>
                    <a:pt x="100786" y="33249"/>
                    <a:pt x="93701" y="19573"/>
                  </a:cubicBezTo>
                  <a:cubicBezTo>
                    <a:pt x="90480" y="13379"/>
                    <a:pt x="89191" y="6541"/>
                    <a:pt x="89390" y="0"/>
                  </a:cubicBezTo>
                  <a:lnTo>
                    <a:pt x="79529" y="0"/>
                  </a:lnTo>
                  <a:cubicBezTo>
                    <a:pt x="79331" y="8077"/>
                    <a:pt x="80916" y="16500"/>
                    <a:pt x="84880" y="24131"/>
                  </a:cubicBezTo>
                  <a:cubicBezTo>
                    <a:pt x="89984" y="33992"/>
                    <a:pt x="103660" y="50344"/>
                    <a:pt x="136810" y="49253"/>
                  </a:cubicBezTo>
                  <a:cubicBezTo>
                    <a:pt x="170405" y="50393"/>
                    <a:pt x="183933" y="33992"/>
                    <a:pt x="189086" y="24131"/>
                  </a:cubicBezTo>
                  <a:cubicBezTo>
                    <a:pt x="193050" y="16500"/>
                    <a:pt x="194586" y="8126"/>
                    <a:pt x="194388" y="0"/>
                  </a:cubicBezTo>
                  <a:lnTo>
                    <a:pt x="184577" y="0"/>
                  </a:lnTo>
                  <a:close/>
                  <a:moveTo>
                    <a:pt x="189086" y="2453456"/>
                  </a:moveTo>
                  <a:cubicBezTo>
                    <a:pt x="183933" y="2443595"/>
                    <a:pt x="170257" y="2427095"/>
                    <a:pt x="137157" y="2428333"/>
                  </a:cubicBezTo>
                  <a:cubicBezTo>
                    <a:pt x="103611" y="2427144"/>
                    <a:pt x="89984" y="2443595"/>
                    <a:pt x="84880" y="2453456"/>
                  </a:cubicBezTo>
                  <a:cubicBezTo>
                    <a:pt x="80916" y="2461086"/>
                    <a:pt x="79331" y="2469460"/>
                    <a:pt x="79529" y="2477537"/>
                  </a:cubicBezTo>
                  <a:lnTo>
                    <a:pt x="89390" y="2477537"/>
                  </a:lnTo>
                  <a:cubicBezTo>
                    <a:pt x="89241" y="2470996"/>
                    <a:pt x="90480" y="2464208"/>
                    <a:pt x="93701" y="2458014"/>
                  </a:cubicBezTo>
                  <a:cubicBezTo>
                    <a:pt x="100786" y="2444338"/>
                    <a:pt x="115652" y="2437599"/>
                    <a:pt x="137157" y="2438194"/>
                  </a:cubicBezTo>
                  <a:cubicBezTo>
                    <a:pt x="158216" y="2437500"/>
                    <a:pt x="173180" y="2444338"/>
                    <a:pt x="180266" y="2458014"/>
                  </a:cubicBezTo>
                  <a:cubicBezTo>
                    <a:pt x="183487" y="2464208"/>
                    <a:pt x="184725" y="2470996"/>
                    <a:pt x="184577" y="2477537"/>
                  </a:cubicBezTo>
                  <a:lnTo>
                    <a:pt x="194388" y="2477537"/>
                  </a:lnTo>
                  <a:cubicBezTo>
                    <a:pt x="194586" y="2469460"/>
                    <a:pt x="193000" y="2461086"/>
                    <a:pt x="189086" y="2453456"/>
                  </a:cubicBezTo>
                  <a:close/>
                  <a:moveTo>
                    <a:pt x="1820990" y="2453456"/>
                  </a:moveTo>
                  <a:cubicBezTo>
                    <a:pt x="1815837" y="2443595"/>
                    <a:pt x="1802458" y="2427095"/>
                    <a:pt x="1769061" y="2428333"/>
                  </a:cubicBezTo>
                  <a:cubicBezTo>
                    <a:pt x="1735466" y="2427095"/>
                    <a:pt x="1721938" y="2443595"/>
                    <a:pt x="1716785" y="2453456"/>
                  </a:cubicBezTo>
                  <a:cubicBezTo>
                    <a:pt x="1712821" y="2461086"/>
                    <a:pt x="1711285" y="2469460"/>
                    <a:pt x="1711483" y="2477537"/>
                  </a:cubicBezTo>
                  <a:lnTo>
                    <a:pt x="1721294" y="2477537"/>
                  </a:lnTo>
                  <a:cubicBezTo>
                    <a:pt x="1721145" y="2470996"/>
                    <a:pt x="1722384" y="2464208"/>
                    <a:pt x="1725605" y="2458014"/>
                  </a:cubicBezTo>
                  <a:cubicBezTo>
                    <a:pt x="1732691" y="2444338"/>
                    <a:pt x="1747705" y="2437599"/>
                    <a:pt x="1769061" y="2438194"/>
                  </a:cubicBezTo>
                  <a:cubicBezTo>
                    <a:pt x="1790170" y="2437451"/>
                    <a:pt x="1805084" y="2444338"/>
                    <a:pt x="1812170" y="2458014"/>
                  </a:cubicBezTo>
                  <a:cubicBezTo>
                    <a:pt x="1815391" y="2464208"/>
                    <a:pt x="1816630" y="2470996"/>
                    <a:pt x="1816481" y="2477537"/>
                  </a:cubicBezTo>
                  <a:lnTo>
                    <a:pt x="1826342" y="2477537"/>
                  </a:lnTo>
                  <a:cubicBezTo>
                    <a:pt x="1826540" y="2469460"/>
                    <a:pt x="1824954" y="2461086"/>
                    <a:pt x="1820990" y="2453456"/>
                  </a:cubicBezTo>
                  <a:close/>
                  <a:moveTo>
                    <a:pt x="2444933" y="2428333"/>
                  </a:moveTo>
                  <a:cubicBezTo>
                    <a:pt x="2411387" y="2427144"/>
                    <a:pt x="2397811" y="2443595"/>
                    <a:pt x="2392707" y="2453456"/>
                  </a:cubicBezTo>
                  <a:cubicBezTo>
                    <a:pt x="2388743" y="2461086"/>
                    <a:pt x="2387157" y="2469460"/>
                    <a:pt x="2387355" y="2477537"/>
                  </a:cubicBezTo>
                  <a:lnTo>
                    <a:pt x="2397166" y="2477537"/>
                  </a:lnTo>
                  <a:cubicBezTo>
                    <a:pt x="2397018" y="2470996"/>
                    <a:pt x="2398256" y="2464208"/>
                    <a:pt x="2401477" y="2458014"/>
                  </a:cubicBezTo>
                  <a:cubicBezTo>
                    <a:pt x="2408563" y="2444338"/>
                    <a:pt x="2423577" y="2437550"/>
                    <a:pt x="2444933" y="2438194"/>
                  </a:cubicBezTo>
                  <a:cubicBezTo>
                    <a:pt x="2458560" y="2437797"/>
                    <a:pt x="2469560" y="2440473"/>
                    <a:pt x="2477538" y="2446023"/>
                  </a:cubicBezTo>
                  <a:lnTo>
                    <a:pt x="2477538" y="2434478"/>
                  </a:lnTo>
                  <a:cubicBezTo>
                    <a:pt x="2469659" y="2430464"/>
                    <a:pt x="2459105" y="2427788"/>
                    <a:pt x="2444933" y="2428333"/>
                  </a:cubicBezTo>
                  <a:close/>
                  <a:moveTo>
                    <a:pt x="2392707" y="352554"/>
                  </a:moveTo>
                  <a:cubicBezTo>
                    <a:pt x="2397811" y="362414"/>
                    <a:pt x="2411239" y="378815"/>
                    <a:pt x="2444636" y="377725"/>
                  </a:cubicBezTo>
                  <a:cubicBezTo>
                    <a:pt x="2458956" y="378171"/>
                    <a:pt x="2469610" y="375496"/>
                    <a:pt x="2477538" y="371432"/>
                  </a:cubicBezTo>
                  <a:lnTo>
                    <a:pt x="2477538" y="359986"/>
                  </a:lnTo>
                  <a:cubicBezTo>
                    <a:pt x="2469510" y="365635"/>
                    <a:pt x="2458361" y="368311"/>
                    <a:pt x="2444636" y="367815"/>
                  </a:cubicBezTo>
                  <a:cubicBezTo>
                    <a:pt x="2423478" y="368509"/>
                    <a:pt x="2408563" y="361671"/>
                    <a:pt x="2401477" y="347995"/>
                  </a:cubicBezTo>
                  <a:cubicBezTo>
                    <a:pt x="2393599" y="332832"/>
                    <a:pt x="2397414" y="313954"/>
                    <a:pt x="2405045" y="303895"/>
                  </a:cubicBezTo>
                  <a:cubicBezTo>
                    <a:pt x="2413469" y="292696"/>
                    <a:pt x="2415996" y="280606"/>
                    <a:pt x="2412081" y="269903"/>
                  </a:cubicBezTo>
                  <a:cubicBezTo>
                    <a:pt x="2408563" y="260240"/>
                    <a:pt x="2399942" y="252808"/>
                    <a:pt x="2389535" y="250429"/>
                  </a:cubicBezTo>
                  <a:cubicBezTo>
                    <a:pt x="2381607" y="248596"/>
                    <a:pt x="2345436" y="248447"/>
                    <a:pt x="2286718" y="248547"/>
                  </a:cubicBezTo>
                  <a:cubicBezTo>
                    <a:pt x="2285628" y="218866"/>
                    <a:pt x="2284092" y="158711"/>
                    <a:pt x="2286866" y="146670"/>
                  </a:cubicBezTo>
                  <a:cubicBezTo>
                    <a:pt x="2288452" y="139733"/>
                    <a:pt x="2293358" y="133936"/>
                    <a:pt x="2299700" y="131656"/>
                  </a:cubicBezTo>
                  <a:cubicBezTo>
                    <a:pt x="2306984" y="128981"/>
                    <a:pt x="2315507" y="130963"/>
                    <a:pt x="2323683" y="137156"/>
                  </a:cubicBezTo>
                  <a:cubicBezTo>
                    <a:pt x="2335922" y="146373"/>
                    <a:pt x="2358864" y="151080"/>
                    <a:pt x="2377296" y="141517"/>
                  </a:cubicBezTo>
                  <a:cubicBezTo>
                    <a:pt x="2386959" y="136463"/>
                    <a:pt x="2403063" y="123134"/>
                    <a:pt x="2401923" y="90628"/>
                  </a:cubicBezTo>
                  <a:cubicBezTo>
                    <a:pt x="2403063" y="57727"/>
                    <a:pt x="2386959" y="44397"/>
                    <a:pt x="2377296" y="39343"/>
                  </a:cubicBezTo>
                  <a:cubicBezTo>
                    <a:pt x="2358864" y="29830"/>
                    <a:pt x="2335922" y="34487"/>
                    <a:pt x="2323683" y="43704"/>
                  </a:cubicBezTo>
                  <a:cubicBezTo>
                    <a:pt x="2315507" y="49947"/>
                    <a:pt x="2306935" y="51880"/>
                    <a:pt x="2299700" y="49253"/>
                  </a:cubicBezTo>
                  <a:cubicBezTo>
                    <a:pt x="2293358" y="46925"/>
                    <a:pt x="2288452" y="41177"/>
                    <a:pt x="2286866" y="34240"/>
                  </a:cubicBezTo>
                  <a:cubicBezTo>
                    <a:pt x="2285677" y="29235"/>
                    <a:pt x="2285281" y="15955"/>
                    <a:pt x="2285281" y="0"/>
                  </a:cubicBezTo>
                  <a:lnTo>
                    <a:pt x="2275371" y="0"/>
                  </a:lnTo>
                  <a:cubicBezTo>
                    <a:pt x="2275371" y="16451"/>
                    <a:pt x="2275866" y="30672"/>
                    <a:pt x="2277204" y="36420"/>
                  </a:cubicBezTo>
                  <a:cubicBezTo>
                    <a:pt x="2279533" y="46627"/>
                    <a:pt x="2286866" y="55100"/>
                    <a:pt x="2296331" y="58569"/>
                  </a:cubicBezTo>
                  <a:cubicBezTo>
                    <a:pt x="2306835" y="62384"/>
                    <a:pt x="2318678" y="59907"/>
                    <a:pt x="2329678" y="51632"/>
                  </a:cubicBezTo>
                  <a:cubicBezTo>
                    <a:pt x="2339489" y="44199"/>
                    <a:pt x="2357922" y="40483"/>
                    <a:pt x="2372738" y="48163"/>
                  </a:cubicBezTo>
                  <a:cubicBezTo>
                    <a:pt x="2386067" y="55100"/>
                    <a:pt x="2392756" y="69619"/>
                    <a:pt x="2392062" y="90628"/>
                  </a:cubicBezTo>
                  <a:cubicBezTo>
                    <a:pt x="2392756" y="111241"/>
                    <a:pt x="2386067" y="125809"/>
                    <a:pt x="2372738" y="132697"/>
                  </a:cubicBezTo>
                  <a:cubicBezTo>
                    <a:pt x="2357922" y="140377"/>
                    <a:pt x="2339489" y="136661"/>
                    <a:pt x="2329678" y="129228"/>
                  </a:cubicBezTo>
                  <a:cubicBezTo>
                    <a:pt x="2318678" y="120953"/>
                    <a:pt x="2306835" y="118476"/>
                    <a:pt x="2296331" y="122341"/>
                  </a:cubicBezTo>
                  <a:cubicBezTo>
                    <a:pt x="2286866" y="125809"/>
                    <a:pt x="2279533" y="134283"/>
                    <a:pt x="2277204" y="144440"/>
                  </a:cubicBezTo>
                  <a:cubicBezTo>
                    <a:pt x="2273884" y="158909"/>
                    <a:pt x="2275965" y="225852"/>
                    <a:pt x="2276758" y="248547"/>
                  </a:cubicBezTo>
                  <a:lnTo>
                    <a:pt x="2275767" y="248547"/>
                  </a:lnTo>
                  <a:cubicBezTo>
                    <a:pt x="2227257" y="248646"/>
                    <a:pt x="2172206" y="248794"/>
                    <a:pt x="2164278" y="246961"/>
                  </a:cubicBezTo>
                  <a:cubicBezTo>
                    <a:pt x="2157143" y="245326"/>
                    <a:pt x="2151196" y="240272"/>
                    <a:pt x="2148818" y="233731"/>
                  </a:cubicBezTo>
                  <a:cubicBezTo>
                    <a:pt x="2146142" y="226298"/>
                    <a:pt x="2148124" y="217577"/>
                    <a:pt x="2154467" y="209154"/>
                  </a:cubicBezTo>
                  <a:cubicBezTo>
                    <a:pt x="2163931" y="196667"/>
                    <a:pt x="2168688" y="173279"/>
                    <a:pt x="2158927" y="154450"/>
                  </a:cubicBezTo>
                  <a:cubicBezTo>
                    <a:pt x="2153823" y="144589"/>
                    <a:pt x="2140295" y="128287"/>
                    <a:pt x="2106997" y="129327"/>
                  </a:cubicBezTo>
                  <a:cubicBezTo>
                    <a:pt x="2073550" y="128237"/>
                    <a:pt x="2059875" y="144589"/>
                    <a:pt x="2054721" y="154499"/>
                  </a:cubicBezTo>
                  <a:cubicBezTo>
                    <a:pt x="2045009" y="173279"/>
                    <a:pt x="2049766" y="196667"/>
                    <a:pt x="2059181" y="209154"/>
                  </a:cubicBezTo>
                  <a:cubicBezTo>
                    <a:pt x="2065523" y="217577"/>
                    <a:pt x="2067555" y="226298"/>
                    <a:pt x="2064830" y="233731"/>
                  </a:cubicBezTo>
                  <a:cubicBezTo>
                    <a:pt x="2062451" y="240272"/>
                    <a:pt x="2056555" y="245326"/>
                    <a:pt x="2049419" y="246961"/>
                  </a:cubicBezTo>
                  <a:cubicBezTo>
                    <a:pt x="2041441" y="248794"/>
                    <a:pt x="1986440" y="248646"/>
                    <a:pt x="1937880" y="248547"/>
                  </a:cubicBezTo>
                  <a:lnTo>
                    <a:pt x="1932876" y="248547"/>
                  </a:lnTo>
                  <a:cubicBezTo>
                    <a:pt x="1933669" y="225852"/>
                    <a:pt x="1935750" y="158909"/>
                    <a:pt x="1932479" y="144440"/>
                  </a:cubicBezTo>
                  <a:cubicBezTo>
                    <a:pt x="1930151" y="134283"/>
                    <a:pt x="1922817" y="125809"/>
                    <a:pt x="1913353" y="122341"/>
                  </a:cubicBezTo>
                  <a:cubicBezTo>
                    <a:pt x="1902798" y="118476"/>
                    <a:pt x="1890956" y="120953"/>
                    <a:pt x="1880005" y="129228"/>
                  </a:cubicBezTo>
                  <a:cubicBezTo>
                    <a:pt x="1870194" y="136661"/>
                    <a:pt x="1851761" y="140377"/>
                    <a:pt x="1836946" y="132697"/>
                  </a:cubicBezTo>
                  <a:cubicBezTo>
                    <a:pt x="1823616" y="125809"/>
                    <a:pt x="1816927" y="111241"/>
                    <a:pt x="1817621" y="90281"/>
                  </a:cubicBezTo>
                  <a:cubicBezTo>
                    <a:pt x="1816927" y="69668"/>
                    <a:pt x="1823616" y="55100"/>
                    <a:pt x="1836946" y="48163"/>
                  </a:cubicBezTo>
                  <a:cubicBezTo>
                    <a:pt x="1851761" y="40483"/>
                    <a:pt x="1870194" y="44199"/>
                    <a:pt x="1880005" y="51632"/>
                  </a:cubicBezTo>
                  <a:cubicBezTo>
                    <a:pt x="1890956" y="59907"/>
                    <a:pt x="1902798" y="62384"/>
                    <a:pt x="1913353" y="58569"/>
                  </a:cubicBezTo>
                  <a:cubicBezTo>
                    <a:pt x="1922817" y="55100"/>
                    <a:pt x="1930151" y="46627"/>
                    <a:pt x="1932479" y="36420"/>
                  </a:cubicBezTo>
                  <a:cubicBezTo>
                    <a:pt x="1933768" y="30622"/>
                    <a:pt x="1934263" y="16401"/>
                    <a:pt x="1934263" y="0"/>
                  </a:cubicBezTo>
                  <a:lnTo>
                    <a:pt x="1924353" y="0"/>
                  </a:lnTo>
                  <a:cubicBezTo>
                    <a:pt x="1924353" y="15955"/>
                    <a:pt x="1923957" y="29235"/>
                    <a:pt x="1922817" y="34240"/>
                  </a:cubicBezTo>
                  <a:cubicBezTo>
                    <a:pt x="1921231" y="41177"/>
                    <a:pt x="1916276" y="46925"/>
                    <a:pt x="1909934" y="49253"/>
                  </a:cubicBezTo>
                  <a:cubicBezTo>
                    <a:pt x="1902699" y="51880"/>
                    <a:pt x="1894177" y="49947"/>
                    <a:pt x="1885951" y="43704"/>
                  </a:cubicBezTo>
                  <a:cubicBezTo>
                    <a:pt x="1873762" y="34487"/>
                    <a:pt x="1850770" y="29830"/>
                    <a:pt x="1832387" y="39393"/>
                  </a:cubicBezTo>
                  <a:cubicBezTo>
                    <a:pt x="1822675" y="44397"/>
                    <a:pt x="1806621" y="57727"/>
                    <a:pt x="1807710" y="90281"/>
                  </a:cubicBezTo>
                  <a:cubicBezTo>
                    <a:pt x="1806621" y="123134"/>
                    <a:pt x="1822675" y="136463"/>
                    <a:pt x="1832387" y="141517"/>
                  </a:cubicBezTo>
                  <a:cubicBezTo>
                    <a:pt x="1850820" y="151080"/>
                    <a:pt x="1873762" y="146373"/>
                    <a:pt x="1885951" y="137156"/>
                  </a:cubicBezTo>
                  <a:cubicBezTo>
                    <a:pt x="1894177" y="130963"/>
                    <a:pt x="1902650" y="128981"/>
                    <a:pt x="1909934" y="131656"/>
                  </a:cubicBezTo>
                  <a:cubicBezTo>
                    <a:pt x="1916276" y="133936"/>
                    <a:pt x="1921231" y="139733"/>
                    <a:pt x="1922817" y="146670"/>
                  </a:cubicBezTo>
                  <a:cubicBezTo>
                    <a:pt x="1925592" y="158711"/>
                    <a:pt x="1924056" y="218866"/>
                    <a:pt x="1922966" y="248547"/>
                  </a:cubicBezTo>
                  <a:cubicBezTo>
                    <a:pt x="1866626" y="248447"/>
                    <a:pt x="1831891" y="248646"/>
                    <a:pt x="1824112" y="250429"/>
                  </a:cubicBezTo>
                  <a:cubicBezTo>
                    <a:pt x="1813706" y="252808"/>
                    <a:pt x="1805084" y="260240"/>
                    <a:pt x="1801566" y="269903"/>
                  </a:cubicBezTo>
                  <a:cubicBezTo>
                    <a:pt x="1797652" y="280606"/>
                    <a:pt x="1800179" y="292696"/>
                    <a:pt x="1808652" y="303895"/>
                  </a:cubicBezTo>
                  <a:cubicBezTo>
                    <a:pt x="1816233" y="313954"/>
                    <a:pt x="1820049" y="332832"/>
                    <a:pt x="1812170" y="347995"/>
                  </a:cubicBezTo>
                  <a:cubicBezTo>
                    <a:pt x="1805084" y="361671"/>
                    <a:pt x="1790070" y="368509"/>
                    <a:pt x="1768714" y="367815"/>
                  </a:cubicBezTo>
                  <a:cubicBezTo>
                    <a:pt x="1747605" y="368509"/>
                    <a:pt x="1732691" y="361671"/>
                    <a:pt x="1725605" y="347995"/>
                  </a:cubicBezTo>
                  <a:cubicBezTo>
                    <a:pt x="1717726" y="332832"/>
                    <a:pt x="1721542" y="313954"/>
                    <a:pt x="1729123" y="303895"/>
                  </a:cubicBezTo>
                  <a:cubicBezTo>
                    <a:pt x="1737596" y="292696"/>
                    <a:pt x="1740124" y="280606"/>
                    <a:pt x="1736209" y="269903"/>
                  </a:cubicBezTo>
                  <a:cubicBezTo>
                    <a:pt x="1732691" y="260240"/>
                    <a:pt x="1724069" y="252808"/>
                    <a:pt x="1713663" y="250429"/>
                  </a:cubicBezTo>
                  <a:cubicBezTo>
                    <a:pt x="1706578" y="248794"/>
                    <a:pt x="1677095" y="248497"/>
                    <a:pt x="1629377" y="248497"/>
                  </a:cubicBezTo>
                  <a:cubicBezTo>
                    <a:pt x="1630170" y="225803"/>
                    <a:pt x="1632251" y="158860"/>
                    <a:pt x="1628981" y="144440"/>
                  </a:cubicBezTo>
                  <a:cubicBezTo>
                    <a:pt x="1626652" y="134283"/>
                    <a:pt x="1619319" y="125760"/>
                    <a:pt x="1609854" y="122341"/>
                  </a:cubicBezTo>
                  <a:cubicBezTo>
                    <a:pt x="1599300" y="118476"/>
                    <a:pt x="1587458" y="120953"/>
                    <a:pt x="1576507" y="129228"/>
                  </a:cubicBezTo>
                  <a:cubicBezTo>
                    <a:pt x="1566696" y="136661"/>
                    <a:pt x="1548263" y="140377"/>
                    <a:pt x="1533447" y="132697"/>
                  </a:cubicBezTo>
                  <a:cubicBezTo>
                    <a:pt x="1520118" y="125809"/>
                    <a:pt x="1513429" y="111241"/>
                    <a:pt x="1514122" y="90281"/>
                  </a:cubicBezTo>
                  <a:cubicBezTo>
                    <a:pt x="1513429" y="69619"/>
                    <a:pt x="1520118" y="55100"/>
                    <a:pt x="1533447" y="48163"/>
                  </a:cubicBezTo>
                  <a:cubicBezTo>
                    <a:pt x="1548263" y="40483"/>
                    <a:pt x="1566696" y="44199"/>
                    <a:pt x="1576507" y="51632"/>
                  </a:cubicBezTo>
                  <a:cubicBezTo>
                    <a:pt x="1587458" y="59907"/>
                    <a:pt x="1599300" y="62384"/>
                    <a:pt x="1609854" y="58569"/>
                  </a:cubicBezTo>
                  <a:cubicBezTo>
                    <a:pt x="1619319" y="55100"/>
                    <a:pt x="1626652" y="46627"/>
                    <a:pt x="1628981" y="36420"/>
                  </a:cubicBezTo>
                  <a:cubicBezTo>
                    <a:pt x="1630269" y="30622"/>
                    <a:pt x="1630765" y="16401"/>
                    <a:pt x="1630765" y="0"/>
                  </a:cubicBezTo>
                  <a:lnTo>
                    <a:pt x="1620855" y="0"/>
                  </a:lnTo>
                  <a:cubicBezTo>
                    <a:pt x="1620855" y="15955"/>
                    <a:pt x="1620458" y="29235"/>
                    <a:pt x="1619319" y="34240"/>
                  </a:cubicBezTo>
                  <a:cubicBezTo>
                    <a:pt x="1617733" y="41177"/>
                    <a:pt x="1612778" y="46925"/>
                    <a:pt x="1606435" y="49253"/>
                  </a:cubicBezTo>
                  <a:cubicBezTo>
                    <a:pt x="1599201" y="51880"/>
                    <a:pt x="1590678" y="49947"/>
                    <a:pt x="1582453" y="43704"/>
                  </a:cubicBezTo>
                  <a:cubicBezTo>
                    <a:pt x="1570214" y="34487"/>
                    <a:pt x="1547272" y="29830"/>
                    <a:pt x="1528839" y="39393"/>
                  </a:cubicBezTo>
                  <a:cubicBezTo>
                    <a:pt x="1519177" y="44397"/>
                    <a:pt x="1503122" y="57727"/>
                    <a:pt x="1504212" y="90281"/>
                  </a:cubicBezTo>
                  <a:cubicBezTo>
                    <a:pt x="1503122" y="123134"/>
                    <a:pt x="1519177" y="136463"/>
                    <a:pt x="1528839" y="141517"/>
                  </a:cubicBezTo>
                  <a:cubicBezTo>
                    <a:pt x="1547272" y="151080"/>
                    <a:pt x="1570214" y="146422"/>
                    <a:pt x="1582453" y="137156"/>
                  </a:cubicBezTo>
                  <a:cubicBezTo>
                    <a:pt x="1590678" y="130963"/>
                    <a:pt x="1599201" y="128981"/>
                    <a:pt x="1606435" y="131656"/>
                  </a:cubicBezTo>
                  <a:cubicBezTo>
                    <a:pt x="1612778" y="133936"/>
                    <a:pt x="1617733" y="139733"/>
                    <a:pt x="1619319" y="146670"/>
                  </a:cubicBezTo>
                  <a:cubicBezTo>
                    <a:pt x="1622044" y="158711"/>
                    <a:pt x="1620558" y="218816"/>
                    <a:pt x="1619467" y="248547"/>
                  </a:cubicBezTo>
                  <a:lnTo>
                    <a:pt x="1599895" y="248547"/>
                  </a:lnTo>
                  <a:cubicBezTo>
                    <a:pt x="1551335" y="248646"/>
                    <a:pt x="1496334" y="248794"/>
                    <a:pt x="1488356" y="246961"/>
                  </a:cubicBezTo>
                  <a:cubicBezTo>
                    <a:pt x="1481221" y="245326"/>
                    <a:pt x="1475324" y="240272"/>
                    <a:pt x="1472946" y="233731"/>
                  </a:cubicBezTo>
                  <a:cubicBezTo>
                    <a:pt x="1470220" y="226298"/>
                    <a:pt x="1472252" y="217577"/>
                    <a:pt x="1478595" y="209154"/>
                  </a:cubicBezTo>
                  <a:cubicBezTo>
                    <a:pt x="1488009" y="196667"/>
                    <a:pt x="1492816" y="173279"/>
                    <a:pt x="1483054" y="154499"/>
                  </a:cubicBezTo>
                  <a:cubicBezTo>
                    <a:pt x="1477901" y="144589"/>
                    <a:pt x="1464373" y="128287"/>
                    <a:pt x="1431125" y="129327"/>
                  </a:cubicBezTo>
                  <a:cubicBezTo>
                    <a:pt x="1397678" y="128237"/>
                    <a:pt x="1383953" y="144589"/>
                    <a:pt x="1378849" y="154450"/>
                  </a:cubicBezTo>
                  <a:cubicBezTo>
                    <a:pt x="1369087" y="173279"/>
                    <a:pt x="1373844" y="196667"/>
                    <a:pt x="1383309" y="209154"/>
                  </a:cubicBezTo>
                  <a:cubicBezTo>
                    <a:pt x="1389651" y="217577"/>
                    <a:pt x="1391683" y="226298"/>
                    <a:pt x="1388957" y="233731"/>
                  </a:cubicBezTo>
                  <a:cubicBezTo>
                    <a:pt x="1386579" y="240272"/>
                    <a:pt x="1380633" y="245326"/>
                    <a:pt x="1373497" y="246961"/>
                  </a:cubicBezTo>
                  <a:cubicBezTo>
                    <a:pt x="1362299" y="249538"/>
                    <a:pt x="1273058" y="250380"/>
                    <a:pt x="1210575" y="249488"/>
                  </a:cubicBezTo>
                  <a:cubicBezTo>
                    <a:pt x="1209484" y="220154"/>
                    <a:pt x="1207899" y="158860"/>
                    <a:pt x="1210674" y="146670"/>
                  </a:cubicBezTo>
                  <a:cubicBezTo>
                    <a:pt x="1212259" y="139733"/>
                    <a:pt x="1217214" y="133936"/>
                    <a:pt x="1223557" y="131656"/>
                  </a:cubicBezTo>
                  <a:cubicBezTo>
                    <a:pt x="1230791" y="128981"/>
                    <a:pt x="1239314" y="130963"/>
                    <a:pt x="1247539" y="137156"/>
                  </a:cubicBezTo>
                  <a:cubicBezTo>
                    <a:pt x="1259779" y="146422"/>
                    <a:pt x="1282721" y="151080"/>
                    <a:pt x="1301153" y="141517"/>
                  </a:cubicBezTo>
                  <a:cubicBezTo>
                    <a:pt x="1310816" y="136463"/>
                    <a:pt x="1326920" y="123134"/>
                    <a:pt x="1325780" y="90628"/>
                  </a:cubicBezTo>
                  <a:cubicBezTo>
                    <a:pt x="1326920" y="57727"/>
                    <a:pt x="1310816" y="44397"/>
                    <a:pt x="1301153" y="39393"/>
                  </a:cubicBezTo>
                  <a:cubicBezTo>
                    <a:pt x="1282721" y="29830"/>
                    <a:pt x="1259779" y="34487"/>
                    <a:pt x="1247539" y="43704"/>
                  </a:cubicBezTo>
                  <a:cubicBezTo>
                    <a:pt x="1239314" y="49947"/>
                    <a:pt x="1230841" y="51880"/>
                    <a:pt x="1223557" y="49253"/>
                  </a:cubicBezTo>
                  <a:cubicBezTo>
                    <a:pt x="1217214" y="46925"/>
                    <a:pt x="1212259" y="41177"/>
                    <a:pt x="1210674" y="34240"/>
                  </a:cubicBezTo>
                  <a:cubicBezTo>
                    <a:pt x="1209534" y="29235"/>
                    <a:pt x="1209138" y="15955"/>
                    <a:pt x="1209138" y="0"/>
                  </a:cubicBezTo>
                  <a:lnTo>
                    <a:pt x="1199227" y="0"/>
                  </a:lnTo>
                  <a:cubicBezTo>
                    <a:pt x="1199227" y="16401"/>
                    <a:pt x="1199723" y="30622"/>
                    <a:pt x="1201011" y="36420"/>
                  </a:cubicBezTo>
                  <a:cubicBezTo>
                    <a:pt x="1203340" y="46627"/>
                    <a:pt x="1210674" y="55100"/>
                    <a:pt x="1220187" y="58569"/>
                  </a:cubicBezTo>
                  <a:cubicBezTo>
                    <a:pt x="1230692" y="62384"/>
                    <a:pt x="1242535" y="59907"/>
                    <a:pt x="1253485" y="51632"/>
                  </a:cubicBezTo>
                  <a:cubicBezTo>
                    <a:pt x="1263296" y="44199"/>
                    <a:pt x="1281729" y="40483"/>
                    <a:pt x="1296595" y="48163"/>
                  </a:cubicBezTo>
                  <a:cubicBezTo>
                    <a:pt x="1309924" y="55100"/>
                    <a:pt x="1316564" y="69619"/>
                    <a:pt x="1315870" y="90628"/>
                  </a:cubicBezTo>
                  <a:cubicBezTo>
                    <a:pt x="1316564" y="111241"/>
                    <a:pt x="1309924" y="125809"/>
                    <a:pt x="1296595" y="132697"/>
                  </a:cubicBezTo>
                  <a:cubicBezTo>
                    <a:pt x="1281729" y="140377"/>
                    <a:pt x="1263296" y="136661"/>
                    <a:pt x="1253485" y="129228"/>
                  </a:cubicBezTo>
                  <a:cubicBezTo>
                    <a:pt x="1242535" y="120953"/>
                    <a:pt x="1230692" y="118476"/>
                    <a:pt x="1220187" y="122341"/>
                  </a:cubicBezTo>
                  <a:cubicBezTo>
                    <a:pt x="1210674" y="125760"/>
                    <a:pt x="1203340" y="134283"/>
                    <a:pt x="1201011" y="144440"/>
                  </a:cubicBezTo>
                  <a:cubicBezTo>
                    <a:pt x="1197691" y="159058"/>
                    <a:pt x="1199872" y="227438"/>
                    <a:pt x="1200665" y="249339"/>
                  </a:cubicBezTo>
                  <a:cubicBezTo>
                    <a:pt x="1174948" y="248844"/>
                    <a:pt x="1155276" y="248051"/>
                    <a:pt x="1150420" y="246961"/>
                  </a:cubicBezTo>
                  <a:cubicBezTo>
                    <a:pt x="1143285" y="245326"/>
                    <a:pt x="1137388" y="240272"/>
                    <a:pt x="1135010" y="233731"/>
                  </a:cubicBezTo>
                  <a:cubicBezTo>
                    <a:pt x="1132284" y="226298"/>
                    <a:pt x="1134316" y="217577"/>
                    <a:pt x="1140658" y="209154"/>
                  </a:cubicBezTo>
                  <a:cubicBezTo>
                    <a:pt x="1150073" y="196667"/>
                    <a:pt x="1154830" y="173279"/>
                    <a:pt x="1145118" y="154450"/>
                  </a:cubicBezTo>
                  <a:cubicBezTo>
                    <a:pt x="1139965" y="144589"/>
                    <a:pt x="1126338" y="128287"/>
                    <a:pt x="1093189" y="129327"/>
                  </a:cubicBezTo>
                  <a:cubicBezTo>
                    <a:pt x="1059593" y="128237"/>
                    <a:pt x="1046017" y="144589"/>
                    <a:pt x="1040913" y="154450"/>
                  </a:cubicBezTo>
                  <a:cubicBezTo>
                    <a:pt x="1031151" y="173279"/>
                    <a:pt x="1035908" y="196667"/>
                    <a:pt x="1045372" y="209154"/>
                  </a:cubicBezTo>
                  <a:cubicBezTo>
                    <a:pt x="1051715" y="217577"/>
                    <a:pt x="1053697" y="226298"/>
                    <a:pt x="1051021" y="233731"/>
                  </a:cubicBezTo>
                  <a:cubicBezTo>
                    <a:pt x="1048643" y="240272"/>
                    <a:pt x="1042697" y="245326"/>
                    <a:pt x="1035561" y="246961"/>
                  </a:cubicBezTo>
                  <a:cubicBezTo>
                    <a:pt x="1027633" y="248794"/>
                    <a:pt x="972632" y="248646"/>
                    <a:pt x="924072" y="248547"/>
                  </a:cubicBezTo>
                  <a:cubicBezTo>
                    <a:pt x="903955" y="248547"/>
                    <a:pt x="886215" y="248497"/>
                    <a:pt x="871053" y="248547"/>
                  </a:cubicBezTo>
                  <a:cubicBezTo>
                    <a:pt x="869963" y="218866"/>
                    <a:pt x="868476" y="158711"/>
                    <a:pt x="871201" y="146670"/>
                  </a:cubicBezTo>
                  <a:cubicBezTo>
                    <a:pt x="872787" y="139733"/>
                    <a:pt x="877742" y="133936"/>
                    <a:pt x="884085" y="131656"/>
                  </a:cubicBezTo>
                  <a:cubicBezTo>
                    <a:pt x="891369" y="128981"/>
                    <a:pt x="899842" y="130963"/>
                    <a:pt x="908067" y="137156"/>
                  </a:cubicBezTo>
                  <a:cubicBezTo>
                    <a:pt x="920306" y="146373"/>
                    <a:pt x="943248" y="151080"/>
                    <a:pt x="961681" y="141517"/>
                  </a:cubicBezTo>
                  <a:cubicBezTo>
                    <a:pt x="971343" y="136463"/>
                    <a:pt x="987447" y="123134"/>
                    <a:pt x="986308" y="90628"/>
                  </a:cubicBezTo>
                  <a:cubicBezTo>
                    <a:pt x="987447" y="57727"/>
                    <a:pt x="971343" y="44397"/>
                    <a:pt x="961681" y="39393"/>
                  </a:cubicBezTo>
                  <a:cubicBezTo>
                    <a:pt x="943248" y="29830"/>
                    <a:pt x="920306" y="34487"/>
                    <a:pt x="908067" y="43704"/>
                  </a:cubicBezTo>
                  <a:cubicBezTo>
                    <a:pt x="899842" y="49947"/>
                    <a:pt x="891319" y="51880"/>
                    <a:pt x="884085" y="49253"/>
                  </a:cubicBezTo>
                  <a:cubicBezTo>
                    <a:pt x="877742" y="46925"/>
                    <a:pt x="872787" y="41177"/>
                    <a:pt x="871201" y="34240"/>
                  </a:cubicBezTo>
                  <a:cubicBezTo>
                    <a:pt x="870062" y="29235"/>
                    <a:pt x="869665" y="15906"/>
                    <a:pt x="869665" y="0"/>
                  </a:cubicBezTo>
                  <a:lnTo>
                    <a:pt x="859755" y="0"/>
                  </a:lnTo>
                  <a:cubicBezTo>
                    <a:pt x="859755" y="16401"/>
                    <a:pt x="860251" y="30622"/>
                    <a:pt x="861539" y="36420"/>
                  </a:cubicBezTo>
                  <a:cubicBezTo>
                    <a:pt x="863868" y="46627"/>
                    <a:pt x="871201" y="55100"/>
                    <a:pt x="880666" y="58569"/>
                  </a:cubicBezTo>
                  <a:cubicBezTo>
                    <a:pt x="891220" y="62384"/>
                    <a:pt x="903062" y="59907"/>
                    <a:pt x="914013" y="51632"/>
                  </a:cubicBezTo>
                  <a:cubicBezTo>
                    <a:pt x="923874" y="44199"/>
                    <a:pt x="942257" y="40483"/>
                    <a:pt x="957122" y="48163"/>
                  </a:cubicBezTo>
                  <a:cubicBezTo>
                    <a:pt x="970452" y="55100"/>
                    <a:pt x="977091" y="69619"/>
                    <a:pt x="976398" y="90628"/>
                  </a:cubicBezTo>
                  <a:cubicBezTo>
                    <a:pt x="977091" y="111241"/>
                    <a:pt x="970452" y="125809"/>
                    <a:pt x="957122" y="132697"/>
                  </a:cubicBezTo>
                  <a:cubicBezTo>
                    <a:pt x="942257" y="140377"/>
                    <a:pt x="923874" y="136661"/>
                    <a:pt x="914013" y="129228"/>
                  </a:cubicBezTo>
                  <a:cubicBezTo>
                    <a:pt x="903062" y="120953"/>
                    <a:pt x="891220" y="118476"/>
                    <a:pt x="880666" y="122341"/>
                  </a:cubicBezTo>
                  <a:cubicBezTo>
                    <a:pt x="871201" y="125760"/>
                    <a:pt x="863868" y="134283"/>
                    <a:pt x="861539" y="144440"/>
                  </a:cubicBezTo>
                  <a:cubicBezTo>
                    <a:pt x="858269" y="158909"/>
                    <a:pt x="860350" y="225902"/>
                    <a:pt x="861143" y="248596"/>
                  </a:cubicBezTo>
                  <a:cubicBezTo>
                    <a:pt x="833047" y="248745"/>
                    <a:pt x="815506" y="249240"/>
                    <a:pt x="810304" y="250429"/>
                  </a:cubicBezTo>
                  <a:cubicBezTo>
                    <a:pt x="799898" y="252808"/>
                    <a:pt x="791276" y="260240"/>
                    <a:pt x="787758" y="269903"/>
                  </a:cubicBezTo>
                  <a:cubicBezTo>
                    <a:pt x="783843" y="280606"/>
                    <a:pt x="786370" y="292696"/>
                    <a:pt x="794794" y="303895"/>
                  </a:cubicBezTo>
                  <a:cubicBezTo>
                    <a:pt x="802425" y="313954"/>
                    <a:pt x="806240" y="332832"/>
                    <a:pt x="798362" y="347995"/>
                  </a:cubicBezTo>
                  <a:cubicBezTo>
                    <a:pt x="791276" y="361671"/>
                    <a:pt x="776312" y="368509"/>
                    <a:pt x="754906" y="367815"/>
                  </a:cubicBezTo>
                  <a:cubicBezTo>
                    <a:pt x="733748" y="368558"/>
                    <a:pt x="718833" y="361671"/>
                    <a:pt x="711747" y="347995"/>
                  </a:cubicBezTo>
                  <a:cubicBezTo>
                    <a:pt x="703869" y="332832"/>
                    <a:pt x="707733" y="313954"/>
                    <a:pt x="715315" y="303895"/>
                  </a:cubicBezTo>
                  <a:cubicBezTo>
                    <a:pt x="723788" y="292696"/>
                    <a:pt x="726265" y="280606"/>
                    <a:pt x="722351" y="269903"/>
                  </a:cubicBezTo>
                  <a:cubicBezTo>
                    <a:pt x="718833" y="260240"/>
                    <a:pt x="710211" y="252808"/>
                    <a:pt x="699855" y="250429"/>
                  </a:cubicBezTo>
                  <a:cubicBezTo>
                    <a:pt x="691431" y="248497"/>
                    <a:pt x="655061" y="248447"/>
                    <a:pt x="600506" y="248547"/>
                  </a:cubicBezTo>
                  <a:cubicBezTo>
                    <a:pt x="589704" y="248596"/>
                    <a:pt x="578505" y="248596"/>
                    <a:pt x="567753" y="248596"/>
                  </a:cubicBezTo>
                  <a:cubicBezTo>
                    <a:pt x="566663" y="218965"/>
                    <a:pt x="565127" y="158711"/>
                    <a:pt x="567901" y="146670"/>
                  </a:cubicBezTo>
                  <a:cubicBezTo>
                    <a:pt x="569487" y="139733"/>
                    <a:pt x="574442" y="133936"/>
                    <a:pt x="580784" y="131656"/>
                  </a:cubicBezTo>
                  <a:cubicBezTo>
                    <a:pt x="588019" y="128981"/>
                    <a:pt x="596542" y="130963"/>
                    <a:pt x="604767" y="137156"/>
                  </a:cubicBezTo>
                  <a:cubicBezTo>
                    <a:pt x="617006" y="146373"/>
                    <a:pt x="639948" y="151080"/>
                    <a:pt x="658332" y="141517"/>
                  </a:cubicBezTo>
                  <a:cubicBezTo>
                    <a:pt x="668043" y="136463"/>
                    <a:pt x="684098" y="123134"/>
                    <a:pt x="683008" y="90628"/>
                  </a:cubicBezTo>
                  <a:cubicBezTo>
                    <a:pt x="684098" y="57727"/>
                    <a:pt x="668043" y="44397"/>
                    <a:pt x="658332" y="39393"/>
                  </a:cubicBezTo>
                  <a:cubicBezTo>
                    <a:pt x="639948" y="29830"/>
                    <a:pt x="617006" y="34487"/>
                    <a:pt x="604767" y="43704"/>
                  </a:cubicBezTo>
                  <a:cubicBezTo>
                    <a:pt x="596542" y="49947"/>
                    <a:pt x="588019" y="51880"/>
                    <a:pt x="580784" y="49253"/>
                  </a:cubicBezTo>
                  <a:cubicBezTo>
                    <a:pt x="574442" y="46925"/>
                    <a:pt x="569487" y="41177"/>
                    <a:pt x="567901" y="34240"/>
                  </a:cubicBezTo>
                  <a:cubicBezTo>
                    <a:pt x="566762" y="29235"/>
                    <a:pt x="566365" y="15955"/>
                    <a:pt x="566365" y="0"/>
                  </a:cubicBezTo>
                  <a:lnTo>
                    <a:pt x="556455" y="0"/>
                  </a:lnTo>
                  <a:cubicBezTo>
                    <a:pt x="556505" y="16401"/>
                    <a:pt x="556951" y="30622"/>
                    <a:pt x="558239" y="36420"/>
                  </a:cubicBezTo>
                  <a:cubicBezTo>
                    <a:pt x="560568" y="46627"/>
                    <a:pt x="567901" y="55100"/>
                    <a:pt x="577365" y="58569"/>
                  </a:cubicBezTo>
                  <a:cubicBezTo>
                    <a:pt x="587920" y="62384"/>
                    <a:pt x="599762" y="59907"/>
                    <a:pt x="610713" y="51632"/>
                  </a:cubicBezTo>
                  <a:cubicBezTo>
                    <a:pt x="620524" y="44199"/>
                    <a:pt x="638957" y="40483"/>
                    <a:pt x="653773" y="48163"/>
                  </a:cubicBezTo>
                  <a:cubicBezTo>
                    <a:pt x="667102" y="55100"/>
                    <a:pt x="673791" y="69619"/>
                    <a:pt x="673098" y="90628"/>
                  </a:cubicBezTo>
                  <a:cubicBezTo>
                    <a:pt x="673791" y="111241"/>
                    <a:pt x="667102" y="125809"/>
                    <a:pt x="653773" y="132697"/>
                  </a:cubicBezTo>
                  <a:cubicBezTo>
                    <a:pt x="638957" y="140377"/>
                    <a:pt x="620524" y="136661"/>
                    <a:pt x="610713" y="129228"/>
                  </a:cubicBezTo>
                  <a:cubicBezTo>
                    <a:pt x="599762" y="120953"/>
                    <a:pt x="587920" y="118476"/>
                    <a:pt x="577365" y="122341"/>
                  </a:cubicBezTo>
                  <a:cubicBezTo>
                    <a:pt x="567901" y="125760"/>
                    <a:pt x="560568" y="134283"/>
                    <a:pt x="558239" y="144440"/>
                  </a:cubicBezTo>
                  <a:cubicBezTo>
                    <a:pt x="554919" y="158909"/>
                    <a:pt x="557050" y="225951"/>
                    <a:pt x="557842" y="248596"/>
                  </a:cubicBezTo>
                  <a:cubicBezTo>
                    <a:pt x="531184" y="248497"/>
                    <a:pt x="508688" y="248150"/>
                    <a:pt x="503436" y="246961"/>
                  </a:cubicBezTo>
                  <a:cubicBezTo>
                    <a:pt x="496300" y="245326"/>
                    <a:pt x="490404" y="240272"/>
                    <a:pt x="488026" y="233731"/>
                  </a:cubicBezTo>
                  <a:cubicBezTo>
                    <a:pt x="485300" y="226298"/>
                    <a:pt x="487332" y="217577"/>
                    <a:pt x="493674" y="209154"/>
                  </a:cubicBezTo>
                  <a:cubicBezTo>
                    <a:pt x="503089" y="196667"/>
                    <a:pt x="507846" y="173279"/>
                    <a:pt x="498134" y="154450"/>
                  </a:cubicBezTo>
                  <a:cubicBezTo>
                    <a:pt x="492981" y="144589"/>
                    <a:pt x="479354" y="128287"/>
                    <a:pt x="446205" y="129327"/>
                  </a:cubicBezTo>
                  <a:cubicBezTo>
                    <a:pt x="412609" y="128237"/>
                    <a:pt x="399032" y="144589"/>
                    <a:pt x="393928" y="154450"/>
                  </a:cubicBezTo>
                  <a:cubicBezTo>
                    <a:pt x="384167" y="173279"/>
                    <a:pt x="388924" y="196667"/>
                    <a:pt x="398388" y="209154"/>
                  </a:cubicBezTo>
                  <a:cubicBezTo>
                    <a:pt x="404731" y="217577"/>
                    <a:pt x="406713" y="226298"/>
                    <a:pt x="404037" y="233731"/>
                  </a:cubicBezTo>
                  <a:cubicBezTo>
                    <a:pt x="401659" y="240272"/>
                    <a:pt x="395713" y="245326"/>
                    <a:pt x="388577" y="246961"/>
                  </a:cubicBezTo>
                  <a:cubicBezTo>
                    <a:pt x="380649" y="248794"/>
                    <a:pt x="333278" y="248646"/>
                    <a:pt x="291507" y="248547"/>
                  </a:cubicBezTo>
                  <a:lnTo>
                    <a:pt x="264453" y="248547"/>
                  </a:lnTo>
                  <a:cubicBezTo>
                    <a:pt x="263362" y="218816"/>
                    <a:pt x="261826" y="158711"/>
                    <a:pt x="264601" y="146670"/>
                  </a:cubicBezTo>
                  <a:cubicBezTo>
                    <a:pt x="266187" y="139733"/>
                    <a:pt x="271092" y="133936"/>
                    <a:pt x="277484" y="131656"/>
                  </a:cubicBezTo>
                  <a:cubicBezTo>
                    <a:pt x="284719" y="128981"/>
                    <a:pt x="293242" y="130963"/>
                    <a:pt x="301417" y="137156"/>
                  </a:cubicBezTo>
                  <a:cubicBezTo>
                    <a:pt x="313656" y="146422"/>
                    <a:pt x="336648" y="151080"/>
                    <a:pt x="355031" y="141517"/>
                  </a:cubicBezTo>
                  <a:cubicBezTo>
                    <a:pt x="364743" y="136463"/>
                    <a:pt x="380798" y="123134"/>
                    <a:pt x="379707" y="90628"/>
                  </a:cubicBezTo>
                  <a:cubicBezTo>
                    <a:pt x="380798" y="57727"/>
                    <a:pt x="364743" y="44397"/>
                    <a:pt x="355031" y="39393"/>
                  </a:cubicBezTo>
                  <a:cubicBezTo>
                    <a:pt x="336648" y="29830"/>
                    <a:pt x="313656" y="34487"/>
                    <a:pt x="301417" y="43704"/>
                  </a:cubicBezTo>
                  <a:cubicBezTo>
                    <a:pt x="293242" y="49947"/>
                    <a:pt x="284719" y="51880"/>
                    <a:pt x="277484" y="49253"/>
                  </a:cubicBezTo>
                  <a:cubicBezTo>
                    <a:pt x="271092" y="46925"/>
                    <a:pt x="266187" y="41177"/>
                    <a:pt x="264601" y="34240"/>
                  </a:cubicBezTo>
                  <a:cubicBezTo>
                    <a:pt x="263462" y="29235"/>
                    <a:pt x="263065" y="15955"/>
                    <a:pt x="263065" y="0"/>
                  </a:cubicBezTo>
                  <a:lnTo>
                    <a:pt x="253155" y="0"/>
                  </a:lnTo>
                  <a:cubicBezTo>
                    <a:pt x="253155" y="16401"/>
                    <a:pt x="253650" y="30622"/>
                    <a:pt x="254939" y="36420"/>
                  </a:cubicBezTo>
                  <a:cubicBezTo>
                    <a:pt x="257268" y="46627"/>
                    <a:pt x="264601" y="55100"/>
                    <a:pt x="274065" y="58569"/>
                  </a:cubicBezTo>
                  <a:cubicBezTo>
                    <a:pt x="284570" y="62384"/>
                    <a:pt x="296413" y="59907"/>
                    <a:pt x="307413" y="51632"/>
                  </a:cubicBezTo>
                  <a:cubicBezTo>
                    <a:pt x="317224" y="44199"/>
                    <a:pt x="335657" y="40483"/>
                    <a:pt x="350473" y="48163"/>
                  </a:cubicBezTo>
                  <a:cubicBezTo>
                    <a:pt x="363802" y="55100"/>
                    <a:pt x="370491" y="69619"/>
                    <a:pt x="369797" y="90628"/>
                  </a:cubicBezTo>
                  <a:cubicBezTo>
                    <a:pt x="370491" y="111241"/>
                    <a:pt x="363802" y="125809"/>
                    <a:pt x="350473" y="132697"/>
                  </a:cubicBezTo>
                  <a:cubicBezTo>
                    <a:pt x="335657" y="140427"/>
                    <a:pt x="317224" y="136661"/>
                    <a:pt x="307413" y="129228"/>
                  </a:cubicBezTo>
                  <a:cubicBezTo>
                    <a:pt x="296413" y="120953"/>
                    <a:pt x="284570" y="118476"/>
                    <a:pt x="274065" y="122341"/>
                  </a:cubicBezTo>
                  <a:cubicBezTo>
                    <a:pt x="264601" y="125760"/>
                    <a:pt x="257268" y="134283"/>
                    <a:pt x="254939" y="144440"/>
                  </a:cubicBezTo>
                  <a:cubicBezTo>
                    <a:pt x="251619" y="158860"/>
                    <a:pt x="253700" y="225803"/>
                    <a:pt x="254542" y="248547"/>
                  </a:cubicBezTo>
                  <a:cubicBezTo>
                    <a:pt x="220699" y="248596"/>
                    <a:pt x="198550" y="248943"/>
                    <a:pt x="192208" y="250429"/>
                  </a:cubicBezTo>
                  <a:cubicBezTo>
                    <a:pt x="181802" y="252808"/>
                    <a:pt x="173180" y="260240"/>
                    <a:pt x="169662" y="269903"/>
                  </a:cubicBezTo>
                  <a:cubicBezTo>
                    <a:pt x="165747" y="280606"/>
                    <a:pt x="168274" y="292696"/>
                    <a:pt x="176698" y="303895"/>
                  </a:cubicBezTo>
                  <a:cubicBezTo>
                    <a:pt x="184329" y="313954"/>
                    <a:pt x="188144" y="332832"/>
                    <a:pt x="180266" y="347995"/>
                  </a:cubicBezTo>
                  <a:cubicBezTo>
                    <a:pt x="173180" y="361671"/>
                    <a:pt x="158265" y="368509"/>
                    <a:pt x="136810" y="367815"/>
                  </a:cubicBezTo>
                  <a:cubicBezTo>
                    <a:pt x="115701" y="368558"/>
                    <a:pt x="100786" y="361671"/>
                    <a:pt x="93701" y="347995"/>
                  </a:cubicBezTo>
                  <a:cubicBezTo>
                    <a:pt x="85822" y="332832"/>
                    <a:pt x="89637" y="313954"/>
                    <a:pt x="97219" y="303895"/>
                  </a:cubicBezTo>
                  <a:cubicBezTo>
                    <a:pt x="105692" y="292696"/>
                    <a:pt x="108169" y="280606"/>
                    <a:pt x="104305" y="269903"/>
                  </a:cubicBezTo>
                  <a:cubicBezTo>
                    <a:pt x="100786" y="260240"/>
                    <a:pt x="92115" y="252808"/>
                    <a:pt x="81759" y="250429"/>
                  </a:cubicBezTo>
                  <a:cubicBezTo>
                    <a:pt x="74277" y="248695"/>
                    <a:pt x="44744" y="248497"/>
                    <a:pt x="0" y="248497"/>
                  </a:cubicBezTo>
                  <a:lnTo>
                    <a:pt x="0" y="258407"/>
                  </a:lnTo>
                  <a:cubicBezTo>
                    <a:pt x="36568" y="258358"/>
                    <a:pt x="72691" y="258506"/>
                    <a:pt x="79529" y="260092"/>
                  </a:cubicBezTo>
                  <a:cubicBezTo>
                    <a:pt x="86665" y="261727"/>
                    <a:pt x="92610" y="266781"/>
                    <a:pt x="94989" y="273272"/>
                  </a:cubicBezTo>
                  <a:cubicBezTo>
                    <a:pt x="97665" y="280755"/>
                    <a:pt x="95683" y="289475"/>
                    <a:pt x="89340" y="297899"/>
                  </a:cubicBezTo>
                  <a:cubicBezTo>
                    <a:pt x="79876" y="310386"/>
                    <a:pt x="75119" y="333774"/>
                    <a:pt x="84880" y="352554"/>
                  </a:cubicBezTo>
                  <a:cubicBezTo>
                    <a:pt x="89984" y="362414"/>
                    <a:pt x="103611" y="378766"/>
                    <a:pt x="136810" y="377725"/>
                  </a:cubicBezTo>
                  <a:cubicBezTo>
                    <a:pt x="170356" y="378766"/>
                    <a:pt x="183933" y="362414"/>
                    <a:pt x="189086" y="352554"/>
                  </a:cubicBezTo>
                  <a:cubicBezTo>
                    <a:pt x="198798" y="333774"/>
                    <a:pt x="194041" y="310386"/>
                    <a:pt x="184626" y="297899"/>
                  </a:cubicBezTo>
                  <a:cubicBezTo>
                    <a:pt x="178284" y="289475"/>
                    <a:pt x="176252" y="280755"/>
                    <a:pt x="178978" y="273272"/>
                  </a:cubicBezTo>
                  <a:cubicBezTo>
                    <a:pt x="181356" y="266781"/>
                    <a:pt x="187252" y="261727"/>
                    <a:pt x="194388" y="260092"/>
                  </a:cubicBezTo>
                  <a:cubicBezTo>
                    <a:pt x="200037" y="258804"/>
                    <a:pt x="225456" y="258457"/>
                    <a:pt x="254641" y="258407"/>
                  </a:cubicBezTo>
                  <a:cubicBezTo>
                    <a:pt x="253898" y="278475"/>
                    <a:pt x="251520" y="349878"/>
                    <a:pt x="254939" y="364842"/>
                  </a:cubicBezTo>
                  <a:cubicBezTo>
                    <a:pt x="257268" y="375050"/>
                    <a:pt x="264601" y="383523"/>
                    <a:pt x="274065" y="386991"/>
                  </a:cubicBezTo>
                  <a:cubicBezTo>
                    <a:pt x="284570" y="390807"/>
                    <a:pt x="296413" y="388379"/>
                    <a:pt x="307413" y="380054"/>
                  </a:cubicBezTo>
                  <a:cubicBezTo>
                    <a:pt x="317224" y="372622"/>
                    <a:pt x="335657" y="368905"/>
                    <a:pt x="350473" y="376586"/>
                  </a:cubicBezTo>
                  <a:cubicBezTo>
                    <a:pt x="363802" y="383523"/>
                    <a:pt x="370491" y="398091"/>
                    <a:pt x="369797" y="419051"/>
                  </a:cubicBezTo>
                  <a:cubicBezTo>
                    <a:pt x="370491" y="439664"/>
                    <a:pt x="363802" y="454232"/>
                    <a:pt x="350473" y="461119"/>
                  </a:cubicBezTo>
                  <a:cubicBezTo>
                    <a:pt x="335657" y="468849"/>
                    <a:pt x="317224" y="465083"/>
                    <a:pt x="307413" y="457651"/>
                  </a:cubicBezTo>
                  <a:cubicBezTo>
                    <a:pt x="296413" y="449376"/>
                    <a:pt x="284570" y="446898"/>
                    <a:pt x="274065" y="450763"/>
                  </a:cubicBezTo>
                  <a:cubicBezTo>
                    <a:pt x="264601" y="454232"/>
                    <a:pt x="257268" y="462705"/>
                    <a:pt x="254939" y="472863"/>
                  </a:cubicBezTo>
                  <a:cubicBezTo>
                    <a:pt x="251619" y="487332"/>
                    <a:pt x="253700" y="554374"/>
                    <a:pt x="254542" y="577018"/>
                  </a:cubicBezTo>
                  <a:cubicBezTo>
                    <a:pt x="225407" y="576969"/>
                    <a:pt x="200037" y="576672"/>
                    <a:pt x="194388" y="575383"/>
                  </a:cubicBezTo>
                  <a:cubicBezTo>
                    <a:pt x="187252" y="573748"/>
                    <a:pt x="181356" y="568694"/>
                    <a:pt x="178978" y="562153"/>
                  </a:cubicBezTo>
                  <a:cubicBezTo>
                    <a:pt x="176252" y="554721"/>
                    <a:pt x="178284" y="546000"/>
                    <a:pt x="184626" y="537576"/>
                  </a:cubicBezTo>
                  <a:cubicBezTo>
                    <a:pt x="194041" y="525089"/>
                    <a:pt x="198798" y="501701"/>
                    <a:pt x="189086" y="482922"/>
                  </a:cubicBezTo>
                  <a:cubicBezTo>
                    <a:pt x="183933" y="473011"/>
                    <a:pt x="170356" y="456660"/>
                    <a:pt x="137157" y="457750"/>
                  </a:cubicBezTo>
                  <a:cubicBezTo>
                    <a:pt x="103561" y="456610"/>
                    <a:pt x="89984" y="473011"/>
                    <a:pt x="84880" y="482922"/>
                  </a:cubicBezTo>
                  <a:cubicBezTo>
                    <a:pt x="75119" y="501701"/>
                    <a:pt x="79876" y="525089"/>
                    <a:pt x="89340" y="537576"/>
                  </a:cubicBezTo>
                  <a:cubicBezTo>
                    <a:pt x="95683" y="546000"/>
                    <a:pt x="97665" y="554721"/>
                    <a:pt x="94989" y="562153"/>
                  </a:cubicBezTo>
                  <a:cubicBezTo>
                    <a:pt x="92610" y="568694"/>
                    <a:pt x="86665" y="573748"/>
                    <a:pt x="79529" y="575383"/>
                  </a:cubicBezTo>
                  <a:cubicBezTo>
                    <a:pt x="72691" y="576969"/>
                    <a:pt x="36568" y="577068"/>
                    <a:pt x="0" y="577018"/>
                  </a:cubicBezTo>
                  <a:lnTo>
                    <a:pt x="0" y="586929"/>
                  </a:lnTo>
                  <a:cubicBezTo>
                    <a:pt x="44744" y="586929"/>
                    <a:pt x="74277" y="586780"/>
                    <a:pt x="81759" y="585046"/>
                  </a:cubicBezTo>
                  <a:cubicBezTo>
                    <a:pt x="92115" y="582667"/>
                    <a:pt x="100786" y="575185"/>
                    <a:pt x="104305" y="565572"/>
                  </a:cubicBezTo>
                  <a:cubicBezTo>
                    <a:pt x="108169" y="554820"/>
                    <a:pt x="105692" y="542779"/>
                    <a:pt x="97219" y="531580"/>
                  </a:cubicBezTo>
                  <a:cubicBezTo>
                    <a:pt x="89637" y="521522"/>
                    <a:pt x="85822" y="502643"/>
                    <a:pt x="93701" y="487480"/>
                  </a:cubicBezTo>
                  <a:cubicBezTo>
                    <a:pt x="100786" y="473804"/>
                    <a:pt x="115701" y="466917"/>
                    <a:pt x="137157" y="467660"/>
                  </a:cubicBezTo>
                  <a:cubicBezTo>
                    <a:pt x="158216" y="466917"/>
                    <a:pt x="173180" y="473804"/>
                    <a:pt x="180266" y="487480"/>
                  </a:cubicBezTo>
                  <a:cubicBezTo>
                    <a:pt x="188144" y="502643"/>
                    <a:pt x="184329" y="521522"/>
                    <a:pt x="176698" y="531580"/>
                  </a:cubicBezTo>
                  <a:cubicBezTo>
                    <a:pt x="168274" y="542779"/>
                    <a:pt x="165747" y="554820"/>
                    <a:pt x="169662" y="565572"/>
                  </a:cubicBezTo>
                  <a:cubicBezTo>
                    <a:pt x="173180" y="575185"/>
                    <a:pt x="181802" y="582667"/>
                    <a:pt x="192208" y="585046"/>
                  </a:cubicBezTo>
                  <a:cubicBezTo>
                    <a:pt x="198550" y="586483"/>
                    <a:pt x="220749" y="586879"/>
                    <a:pt x="254592" y="586929"/>
                  </a:cubicBezTo>
                  <a:cubicBezTo>
                    <a:pt x="253849" y="607096"/>
                    <a:pt x="251520" y="678350"/>
                    <a:pt x="254939" y="693264"/>
                  </a:cubicBezTo>
                  <a:cubicBezTo>
                    <a:pt x="257268" y="703472"/>
                    <a:pt x="264601" y="711945"/>
                    <a:pt x="274065" y="715414"/>
                  </a:cubicBezTo>
                  <a:cubicBezTo>
                    <a:pt x="284570" y="719229"/>
                    <a:pt x="296413" y="716801"/>
                    <a:pt x="307413" y="708476"/>
                  </a:cubicBezTo>
                  <a:cubicBezTo>
                    <a:pt x="317224" y="701044"/>
                    <a:pt x="335657" y="697328"/>
                    <a:pt x="350473" y="705008"/>
                  </a:cubicBezTo>
                  <a:cubicBezTo>
                    <a:pt x="363802" y="711945"/>
                    <a:pt x="370491" y="726513"/>
                    <a:pt x="369797" y="747473"/>
                  </a:cubicBezTo>
                  <a:cubicBezTo>
                    <a:pt x="370491" y="768086"/>
                    <a:pt x="363802" y="782654"/>
                    <a:pt x="350473" y="789542"/>
                  </a:cubicBezTo>
                  <a:cubicBezTo>
                    <a:pt x="335657" y="797271"/>
                    <a:pt x="317224" y="793506"/>
                    <a:pt x="307413" y="786073"/>
                  </a:cubicBezTo>
                  <a:cubicBezTo>
                    <a:pt x="296413" y="777798"/>
                    <a:pt x="284570" y="775370"/>
                    <a:pt x="274065" y="779185"/>
                  </a:cubicBezTo>
                  <a:cubicBezTo>
                    <a:pt x="264601" y="782654"/>
                    <a:pt x="257268" y="791127"/>
                    <a:pt x="254939" y="801285"/>
                  </a:cubicBezTo>
                  <a:cubicBezTo>
                    <a:pt x="251619" y="815754"/>
                    <a:pt x="253700" y="882647"/>
                    <a:pt x="254542" y="905391"/>
                  </a:cubicBezTo>
                  <a:cubicBezTo>
                    <a:pt x="220699" y="905441"/>
                    <a:pt x="198550" y="905837"/>
                    <a:pt x="192208" y="907274"/>
                  </a:cubicBezTo>
                  <a:cubicBezTo>
                    <a:pt x="181802" y="909653"/>
                    <a:pt x="173180" y="917085"/>
                    <a:pt x="169662" y="926748"/>
                  </a:cubicBezTo>
                  <a:cubicBezTo>
                    <a:pt x="165747" y="937450"/>
                    <a:pt x="168274" y="949541"/>
                    <a:pt x="176698" y="960739"/>
                  </a:cubicBezTo>
                  <a:cubicBezTo>
                    <a:pt x="184329" y="970798"/>
                    <a:pt x="188144" y="989677"/>
                    <a:pt x="180266" y="1004839"/>
                  </a:cubicBezTo>
                  <a:cubicBezTo>
                    <a:pt x="173180" y="1018516"/>
                    <a:pt x="158265" y="1025403"/>
                    <a:pt x="136810" y="1024660"/>
                  </a:cubicBezTo>
                  <a:cubicBezTo>
                    <a:pt x="115701" y="1025403"/>
                    <a:pt x="100786" y="1018516"/>
                    <a:pt x="93701" y="1004839"/>
                  </a:cubicBezTo>
                  <a:cubicBezTo>
                    <a:pt x="85822" y="989677"/>
                    <a:pt x="89637" y="970798"/>
                    <a:pt x="97219" y="960739"/>
                  </a:cubicBezTo>
                  <a:cubicBezTo>
                    <a:pt x="105692" y="949541"/>
                    <a:pt x="108169" y="937450"/>
                    <a:pt x="104305" y="926748"/>
                  </a:cubicBezTo>
                  <a:cubicBezTo>
                    <a:pt x="100786" y="917085"/>
                    <a:pt x="92115" y="909653"/>
                    <a:pt x="81759" y="907274"/>
                  </a:cubicBezTo>
                  <a:cubicBezTo>
                    <a:pt x="74277" y="905540"/>
                    <a:pt x="44744" y="905342"/>
                    <a:pt x="0" y="905342"/>
                  </a:cubicBezTo>
                  <a:lnTo>
                    <a:pt x="0" y="915252"/>
                  </a:lnTo>
                  <a:cubicBezTo>
                    <a:pt x="36618" y="915252"/>
                    <a:pt x="72691" y="915351"/>
                    <a:pt x="79529" y="916936"/>
                  </a:cubicBezTo>
                  <a:cubicBezTo>
                    <a:pt x="86665" y="918572"/>
                    <a:pt x="92610" y="923626"/>
                    <a:pt x="94989" y="930167"/>
                  </a:cubicBezTo>
                  <a:cubicBezTo>
                    <a:pt x="97665" y="937599"/>
                    <a:pt x="95683" y="946320"/>
                    <a:pt x="89340" y="954744"/>
                  </a:cubicBezTo>
                  <a:cubicBezTo>
                    <a:pt x="79876" y="967230"/>
                    <a:pt x="75119" y="990618"/>
                    <a:pt x="84880" y="1009398"/>
                  </a:cubicBezTo>
                  <a:cubicBezTo>
                    <a:pt x="89984" y="1019308"/>
                    <a:pt x="103660" y="1035660"/>
                    <a:pt x="136810" y="1034570"/>
                  </a:cubicBezTo>
                  <a:cubicBezTo>
                    <a:pt x="170405" y="1035660"/>
                    <a:pt x="183933" y="1019308"/>
                    <a:pt x="189086" y="1009398"/>
                  </a:cubicBezTo>
                  <a:cubicBezTo>
                    <a:pt x="198798" y="990618"/>
                    <a:pt x="194041" y="967230"/>
                    <a:pt x="184626" y="954744"/>
                  </a:cubicBezTo>
                  <a:cubicBezTo>
                    <a:pt x="178284" y="946320"/>
                    <a:pt x="176252" y="937599"/>
                    <a:pt x="178978" y="930167"/>
                  </a:cubicBezTo>
                  <a:cubicBezTo>
                    <a:pt x="181356" y="923626"/>
                    <a:pt x="187252" y="918572"/>
                    <a:pt x="194388" y="916936"/>
                  </a:cubicBezTo>
                  <a:cubicBezTo>
                    <a:pt x="200037" y="915648"/>
                    <a:pt x="225456" y="915301"/>
                    <a:pt x="254641" y="915301"/>
                  </a:cubicBezTo>
                  <a:cubicBezTo>
                    <a:pt x="253898" y="935320"/>
                    <a:pt x="251520" y="1006722"/>
                    <a:pt x="254939" y="1021687"/>
                  </a:cubicBezTo>
                  <a:cubicBezTo>
                    <a:pt x="257268" y="1031894"/>
                    <a:pt x="264601" y="1040367"/>
                    <a:pt x="274065" y="1043836"/>
                  </a:cubicBezTo>
                  <a:cubicBezTo>
                    <a:pt x="284570" y="1047651"/>
                    <a:pt x="296413" y="1045223"/>
                    <a:pt x="307413" y="1036899"/>
                  </a:cubicBezTo>
                  <a:cubicBezTo>
                    <a:pt x="317224" y="1029466"/>
                    <a:pt x="335657" y="1025750"/>
                    <a:pt x="350473" y="1033430"/>
                  </a:cubicBezTo>
                  <a:cubicBezTo>
                    <a:pt x="363802" y="1040367"/>
                    <a:pt x="370491" y="1054935"/>
                    <a:pt x="369797" y="1075895"/>
                  </a:cubicBezTo>
                  <a:cubicBezTo>
                    <a:pt x="370491" y="1096508"/>
                    <a:pt x="363802" y="1111076"/>
                    <a:pt x="350473" y="1117964"/>
                  </a:cubicBezTo>
                  <a:cubicBezTo>
                    <a:pt x="335657" y="1125694"/>
                    <a:pt x="317224" y="1121928"/>
                    <a:pt x="307413" y="1114545"/>
                  </a:cubicBezTo>
                  <a:cubicBezTo>
                    <a:pt x="296413" y="1106220"/>
                    <a:pt x="284570" y="1103792"/>
                    <a:pt x="274065" y="1107608"/>
                  </a:cubicBezTo>
                  <a:cubicBezTo>
                    <a:pt x="264601" y="1111076"/>
                    <a:pt x="257268" y="1119549"/>
                    <a:pt x="254939" y="1129707"/>
                  </a:cubicBezTo>
                  <a:cubicBezTo>
                    <a:pt x="251619" y="1144176"/>
                    <a:pt x="253700" y="1211070"/>
                    <a:pt x="254542" y="1233813"/>
                  </a:cubicBezTo>
                  <a:cubicBezTo>
                    <a:pt x="220699" y="1233863"/>
                    <a:pt x="198550" y="1234259"/>
                    <a:pt x="192208" y="1235696"/>
                  </a:cubicBezTo>
                  <a:cubicBezTo>
                    <a:pt x="181802" y="1238075"/>
                    <a:pt x="173180" y="1245507"/>
                    <a:pt x="169662" y="1255170"/>
                  </a:cubicBezTo>
                  <a:cubicBezTo>
                    <a:pt x="165747" y="1265873"/>
                    <a:pt x="168274" y="1277963"/>
                    <a:pt x="176698" y="1289162"/>
                  </a:cubicBezTo>
                  <a:cubicBezTo>
                    <a:pt x="184329" y="1299221"/>
                    <a:pt x="188144" y="1318099"/>
                    <a:pt x="180266" y="1333262"/>
                  </a:cubicBezTo>
                  <a:cubicBezTo>
                    <a:pt x="173180" y="1346938"/>
                    <a:pt x="158265" y="1353825"/>
                    <a:pt x="136810" y="1353082"/>
                  </a:cubicBezTo>
                  <a:cubicBezTo>
                    <a:pt x="115652" y="1353776"/>
                    <a:pt x="100786" y="1346938"/>
                    <a:pt x="93701" y="1333262"/>
                  </a:cubicBezTo>
                  <a:cubicBezTo>
                    <a:pt x="85822" y="1318099"/>
                    <a:pt x="89637" y="1299221"/>
                    <a:pt x="97219" y="1289162"/>
                  </a:cubicBezTo>
                  <a:cubicBezTo>
                    <a:pt x="105692" y="1277963"/>
                    <a:pt x="108169" y="1265873"/>
                    <a:pt x="104305" y="1255170"/>
                  </a:cubicBezTo>
                  <a:cubicBezTo>
                    <a:pt x="100786" y="1245507"/>
                    <a:pt x="92115" y="1238075"/>
                    <a:pt x="81759" y="1235696"/>
                  </a:cubicBezTo>
                  <a:cubicBezTo>
                    <a:pt x="74277" y="1233962"/>
                    <a:pt x="44744" y="1233764"/>
                    <a:pt x="0" y="1233764"/>
                  </a:cubicBezTo>
                  <a:lnTo>
                    <a:pt x="0" y="1243674"/>
                  </a:lnTo>
                  <a:cubicBezTo>
                    <a:pt x="36568" y="1243625"/>
                    <a:pt x="72691" y="1243773"/>
                    <a:pt x="79529" y="1245359"/>
                  </a:cubicBezTo>
                  <a:cubicBezTo>
                    <a:pt x="86665" y="1246994"/>
                    <a:pt x="92610" y="1252048"/>
                    <a:pt x="94989" y="1258589"/>
                  </a:cubicBezTo>
                  <a:cubicBezTo>
                    <a:pt x="97665" y="1266021"/>
                    <a:pt x="95683" y="1274742"/>
                    <a:pt x="89340" y="1283166"/>
                  </a:cubicBezTo>
                  <a:cubicBezTo>
                    <a:pt x="79876" y="1295653"/>
                    <a:pt x="75119" y="1319041"/>
                    <a:pt x="84880" y="1337820"/>
                  </a:cubicBezTo>
                  <a:cubicBezTo>
                    <a:pt x="89984" y="1347731"/>
                    <a:pt x="103660" y="1364181"/>
                    <a:pt x="136810" y="1362992"/>
                  </a:cubicBezTo>
                  <a:cubicBezTo>
                    <a:pt x="170455" y="1364132"/>
                    <a:pt x="183933" y="1347731"/>
                    <a:pt x="189086" y="1337820"/>
                  </a:cubicBezTo>
                  <a:cubicBezTo>
                    <a:pt x="198798" y="1319041"/>
                    <a:pt x="194041" y="1295653"/>
                    <a:pt x="184626" y="1283166"/>
                  </a:cubicBezTo>
                  <a:cubicBezTo>
                    <a:pt x="178284" y="1274742"/>
                    <a:pt x="176252" y="1266021"/>
                    <a:pt x="178978" y="1258589"/>
                  </a:cubicBezTo>
                  <a:cubicBezTo>
                    <a:pt x="181356" y="1252048"/>
                    <a:pt x="187252" y="1246994"/>
                    <a:pt x="194388" y="1245359"/>
                  </a:cubicBezTo>
                  <a:cubicBezTo>
                    <a:pt x="200037" y="1244071"/>
                    <a:pt x="225456" y="1243724"/>
                    <a:pt x="254641" y="1243724"/>
                  </a:cubicBezTo>
                  <a:cubicBezTo>
                    <a:pt x="253898" y="1263742"/>
                    <a:pt x="251520" y="1335145"/>
                    <a:pt x="254939" y="1350109"/>
                  </a:cubicBezTo>
                  <a:cubicBezTo>
                    <a:pt x="257268" y="1360317"/>
                    <a:pt x="264601" y="1368790"/>
                    <a:pt x="274065" y="1372258"/>
                  </a:cubicBezTo>
                  <a:cubicBezTo>
                    <a:pt x="284570" y="1376074"/>
                    <a:pt x="296413" y="1373646"/>
                    <a:pt x="307413" y="1365321"/>
                  </a:cubicBezTo>
                  <a:cubicBezTo>
                    <a:pt x="317224" y="1357889"/>
                    <a:pt x="335657" y="1354172"/>
                    <a:pt x="350473" y="1361853"/>
                  </a:cubicBezTo>
                  <a:cubicBezTo>
                    <a:pt x="363802" y="1368790"/>
                    <a:pt x="370491" y="1383358"/>
                    <a:pt x="369797" y="1404318"/>
                  </a:cubicBezTo>
                  <a:cubicBezTo>
                    <a:pt x="370491" y="1424931"/>
                    <a:pt x="363802" y="1439499"/>
                    <a:pt x="350473" y="1446436"/>
                  </a:cubicBezTo>
                  <a:cubicBezTo>
                    <a:pt x="335657" y="1454116"/>
                    <a:pt x="317224" y="1450350"/>
                    <a:pt x="307413" y="1442967"/>
                  </a:cubicBezTo>
                  <a:cubicBezTo>
                    <a:pt x="296413" y="1434643"/>
                    <a:pt x="284570" y="1432215"/>
                    <a:pt x="274065" y="1436030"/>
                  </a:cubicBezTo>
                  <a:cubicBezTo>
                    <a:pt x="264601" y="1439499"/>
                    <a:pt x="257268" y="1447972"/>
                    <a:pt x="254939" y="1458130"/>
                  </a:cubicBezTo>
                  <a:cubicBezTo>
                    <a:pt x="251619" y="1472599"/>
                    <a:pt x="253700" y="1539641"/>
                    <a:pt x="254542" y="1562285"/>
                  </a:cubicBezTo>
                  <a:cubicBezTo>
                    <a:pt x="225407" y="1562285"/>
                    <a:pt x="200037" y="1561938"/>
                    <a:pt x="194388" y="1560650"/>
                  </a:cubicBezTo>
                  <a:cubicBezTo>
                    <a:pt x="187252" y="1559015"/>
                    <a:pt x="181356" y="1553961"/>
                    <a:pt x="178978" y="1547420"/>
                  </a:cubicBezTo>
                  <a:cubicBezTo>
                    <a:pt x="176252" y="1539988"/>
                    <a:pt x="178284" y="1531267"/>
                    <a:pt x="184626" y="1522843"/>
                  </a:cubicBezTo>
                  <a:cubicBezTo>
                    <a:pt x="194041" y="1510356"/>
                    <a:pt x="198798" y="1486968"/>
                    <a:pt x="189086" y="1468188"/>
                  </a:cubicBezTo>
                  <a:cubicBezTo>
                    <a:pt x="183933" y="1458278"/>
                    <a:pt x="170257" y="1441828"/>
                    <a:pt x="137157" y="1443017"/>
                  </a:cubicBezTo>
                  <a:cubicBezTo>
                    <a:pt x="103611" y="1441828"/>
                    <a:pt x="89984" y="1458278"/>
                    <a:pt x="84880" y="1468188"/>
                  </a:cubicBezTo>
                  <a:cubicBezTo>
                    <a:pt x="75119" y="1486968"/>
                    <a:pt x="79876" y="1510356"/>
                    <a:pt x="89340" y="1522843"/>
                  </a:cubicBezTo>
                  <a:cubicBezTo>
                    <a:pt x="95683" y="1531267"/>
                    <a:pt x="97665" y="1539988"/>
                    <a:pt x="94989" y="1547420"/>
                  </a:cubicBezTo>
                  <a:cubicBezTo>
                    <a:pt x="92610" y="1553961"/>
                    <a:pt x="86665" y="1559015"/>
                    <a:pt x="79529" y="1560650"/>
                  </a:cubicBezTo>
                  <a:cubicBezTo>
                    <a:pt x="72691" y="1562236"/>
                    <a:pt x="36568" y="1562384"/>
                    <a:pt x="0" y="1562335"/>
                  </a:cubicBezTo>
                  <a:lnTo>
                    <a:pt x="0" y="1572245"/>
                  </a:lnTo>
                  <a:cubicBezTo>
                    <a:pt x="44744" y="1572245"/>
                    <a:pt x="74277" y="1572047"/>
                    <a:pt x="81759" y="1570313"/>
                  </a:cubicBezTo>
                  <a:cubicBezTo>
                    <a:pt x="92115" y="1567934"/>
                    <a:pt x="100786" y="1560501"/>
                    <a:pt x="104305" y="1550839"/>
                  </a:cubicBezTo>
                  <a:cubicBezTo>
                    <a:pt x="108169" y="1540136"/>
                    <a:pt x="105692" y="1528046"/>
                    <a:pt x="97219" y="1516847"/>
                  </a:cubicBezTo>
                  <a:cubicBezTo>
                    <a:pt x="89637" y="1506788"/>
                    <a:pt x="85822" y="1487910"/>
                    <a:pt x="93701" y="1472747"/>
                  </a:cubicBezTo>
                  <a:cubicBezTo>
                    <a:pt x="100786" y="1459071"/>
                    <a:pt x="115652" y="1452332"/>
                    <a:pt x="137157" y="1452927"/>
                  </a:cubicBezTo>
                  <a:cubicBezTo>
                    <a:pt x="158216" y="1452233"/>
                    <a:pt x="173180" y="1459071"/>
                    <a:pt x="180266" y="1472747"/>
                  </a:cubicBezTo>
                  <a:cubicBezTo>
                    <a:pt x="188144" y="1487910"/>
                    <a:pt x="184329" y="1506788"/>
                    <a:pt x="176698" y="1516847"/>
                  </a:cubicBezTo>
                  <a:cubicBezTo>
                    <a:pt x="168274" y="1528046"/>
                    <a:pt x="165747" y="1540136"/>
                    <a:pt x="169662" y="1550839"/>
                  </a:cubicBezTo>
                  <a:cubicBezTo>
                    <a:pt x="173180" y="1560501"/>
                    <a:pt x="181802" y="1567934"/>
                    <a:pt x="192208" y="1570313"/>
                  </a:cubicBezTo>
                  <a:cubicBezTo>
                    <a:pt x="198550" y="1571750"/>
                    <a:pt x="220749" y="1572146"/>
                    <a:pt x="254592" y="1572196"/>
                  </a:cubicBezTo>
                  <a:cubicBezTo>
                    <a:pt x="253849" y="1592363"/>
                    <a:pt x="251520" y="1663617"/>
                    <a:pt x="254939" y="1678531"/>
                  </a:cubicBezTo>
                  <a:cubicBezTo>
                    <a:pt x="257268" y="1688739"/>
                    <a:pt x="264601" y="1697212"/>
                    <a:pt x="274065" y="1700681"/>
                  </a:cubicBezTo>
                  <a:cubicBezTo>
                    <a:pt x="284570" y="1704496"/>
                    <a:pt x="296413" y="1702068"/>
                    <a:pt x="307413" y="1693743"/>
                  </a:cubicBezTo>
                  <a:cubicBezTo>
                    <a:pt x="317224" y="1686311"/>
                    <a:pt x="335657" y="1682595"/>
                    <a:pt x="350473" y="1690275"/>
                  </a:cubicBezTo>
                  <a:cubicBezTo>
                    <a:pt x="363802" y="1697212"/>
                    <a:pt x="370491" y="1711780"/>
                    <a:pt x="369797" y="1732740"/>
                  </a:cubicBezTo>
                  <a:cubicBezTo>
                    <a:pt x="370491" y="1753353"/>
                    <a:pt x="363802" y="1767921"/>
                    <a:pt x="350473" y="1774858"/>
                  </a:cubicBezTo>
                  <a:cubicBezTo>
                    <a:pt x="335657" y="1782538"/>
                    <a:pt x="317224" y="1778773"/>
                    <a:pt x="307413" y="1771389"/>
                  </a:cubicBezTo>
                  <a:cubicBezTo>
                    <a:pt x="296413" y="1763065"/>
                    <a:pt x="284570" y="1760637"/>
                    <a:pt x="274065" y="1764452"/>
                  </a:cubicBezTo>
                  <a:cubicBezTo>
                    <a:pt x="264601" y="1767921"/>
                    <a:pt x="257268" y="1776394"/>
                    <a:pt x="254939" y="1786602"/>
                  </a:cubicBezTo>
                  <a:cubicBezTo>
                    <a:pt x="251619" y="1801021"/>
                    <a:pt x="253700" y="1867914"/>
                    <a:pt x="254542" y="1890658"/>
                  </a:cubicBezTo>
                  <a:cubicBezTo>
                    <a:pt x="220699" y="1890708"/>
                    <a:pt x="198550" y="1891104"/>
                    <a:pt x="192208" y="1892541"/>
                  </a:cubicBezTo>
                  <a:cubicBezTo>
                    <a:pt x="181802" y="1894920"/>
                    <a:pt x="173180" y="1902402"/>
                    <a:pt x="169662" y="1912014"/>
                  </a:cubicBezTo>
                  <a:cubicBezTo>
                    <a:pt x="165747" y="1922767"/>
                    <a:pt x="168274" y="1934808"/>
                    <a:pt x="176698" y="1946006"/>
                  </a:cubicBezTo>
                  <a:cubicBezTo>
                    <a:pt x="184329" y="1956065"/>
                    <a:pt x="188144" y="1974944"/>
                    <a:pt x="180266" y="1990106"/>
                  </a:cubicBezTo>
                  <a:cubicBezTo>
                    <a:pt x="173180" y="2003783"/>
                    <a:pt x="158315" y="2010521"/>
                    <a:pt x="136810" y="2009927"/>
                  </a:cubicBezTo>
                  <a:cubicBezTo>
                    <a:pt x="115701" y="2010620"/>
                    <a:pt x="100786" y="2003783"/>
                    <a:pt x="93701" y="1990106"/>
                  </a:cubicBezTo>
                  <a:cubicBezTo>
                    <a:pt x="85822" y="1974944"/>
                    <a:pt x="89637" y="1956065"/>
                    <a:pt x="97219" y="1946006"/>
                  </a:cubicBezTo>
                  <a:cubicBezTo>
                    <a:pt x="105692" y="1934808"/>
                    <a:pt x="108169" y="1922767"/>
                    <a:pt x="104305" y="1912014"/>
                  </a:cubicBezTo>
                  <a:cubicBezTo>
                    <a:pt x="100786" y="1902402"/>
                    <a:pt x="92115" y="1894920"/>
                    <a:pt x="81759" y="1892541"/>
                  </a:cubicBezTo>
                  <a:cubicBezTo>
                    <a:pt x="74277" y="1890807"/>
                    <a:pt x="44744" y="1890608"/>
                    <a:pt x="0" y="1890658"/>
                  </a:cubicBezTo>
                  <a:lnTo>
                    <a:pt x="0" y="1900568"/>
                  </a:lnTo>
                  <a:cubicBezTo>
                    <a:pt x="36568" y="1900469"/>
                    <a:pt x="72691" y="1900618"/>
                    <a:pt x="79529" y="1902203"/>
                  </a:cubicBezTo>
                  <a:cubicBezTo>
                    <a:pt x="86665" y="1903839"/>
                    <a:pt x="92610" y="1908893"/>
                    <a:pt x="94989" y="1915433"/>
                  </a:cubicBezTo>
                  <a:cubicBezTo>
                    <a:pt x="97665" y="1922866"/>
                    <a:pt x="95683" y="1931587"/>
                    <a:pt x="89340" y="1940011"/>
                  </a:cubicBezTo>
                  <a:cubicBezTo>
                    <a:pt x="79876" y="1952497"/>
                    <a:pt x="75119" y="1975885"/>
                    <a:pt x="84880" y="1994715"/>
                  </a:cubicBezTo>
                  <a:cubicBezTo>
                    <a:pt x="89984" y="2004575"/>
                    <a:pt x="103611" y="2020927"/>
                    <a:pt x="136810" y="2019837"/>
                  </a:cubicBezTo>
                  <a:cubicBezTo>
                    <a:pt x="170356" y="2021026"/>
                    <a:pt x="183933" y="2004575"/>
                    <a:pt x="189086" y="1994715"/>
                  </a:cubicBezTo>
                  <a:cubicBezTo>
                    <a:pt x="198798" y="1975885"/>
                    <a:pt x="194041" y="1952497"/>
                    <a:pt x="184626" y="1940011"/>
                  </a:cubicBezTo>
                  <a:cubicBezTo>
                    <a:pt x="178284" y="1931587"/>
                    <a:pt x="176252" y="1922866"/>
                    <a:pt x="178978" y="1915433"/>
                  </a:cubicBezTo>
                  <a:cubicBezTo>
                    <a:pt x="181356" y="1908893"/>
                    <a:pt x="187252" y="1903839"/>
                    <a:pt x="194388" y="1902203"/>
                  </a:cubicBezTo>
                  <a:cubicBezTo>
                    <a:pt x="200037" y="1900915"/>
                    <a:pt x="225456" y="1900618"/>
                    <a:pt x="254641" y="1900568"/>
                  </a:cubicBezTo>
                  <a:cubicBezTo>
                    <a:pt x="253898" y="1920587"/>
                    <a:pt x="251520" y="1991989"/>
                    <a:pt x="254939" y="2006954"/>
                  </a:cubicBezTo>
                  <a:cubicBezTo>
                    <a:pt x="257268" y="2017161"/>
                    <a:pt x="264601" y="2025634"/>
                    <a:pt x="274065" y="2029103"/>
                  </a:cubicBezTo>
                  <a:cubicBezTo>
                    <a:pt x="284570" y="2032918"/>
                    <a:pt x="296413" y="2030490"/>
                    <a:pt x="307413" y="2022166"/>
                  </a:cubicBezTo>
                  <a:cubicBezTo>
                    <a:pt x="317224" y="2014733"/>
                    <a:pt x="335657" y="2011017"/>
                    <a:pt x="350473" y="2018697"/>
                  </a:cubicBezTo>
                  <a:cubicBezTo>
                    <a:pt x="363802" y="2025634"/>
                    <a:pt x="370491" y="2040202"/>
                    <a:pt x="369797" y="2061162"/>
                  </a:cubicBezTo>
                  <a:cubicBezTo>
                    <a:pt x="370491" y="2081775"/>
                    <a:pt x="363802" y="2096343"/>
                    <a:pt x="350473" y="2103280"/>
                  </a:cubicBezTo>
                  <a:cubicBezTo>
                    <a:pt x="335657" y="2110961"/>
                    <a:pt x="317224" y="2107195"/>
                    <a:pt x="307413" y="2099812"/>
                  </a:cubicBezTo>
                  <a:cubicBezTo>
                    <a:pt x="296413" y="2091487"/>
                    <a:pt x="284570" y="2089059"/>
                    <a:pt x="274065" y="2092875"/>
                  </a:cubicBezTo>
                  <a:cubicBezTo>
                    <a:pt x="264601" y="2096343"/>
                    <a:pt x="257268" y="2104816"/>
                    <a:pt x="254939" y="2115024"/>
                  </a:cubicBezTo>
                  <a:cubicBezTo>
                    <a:pt x="251619" y="2129443"/>
                    <a:pt x="253700" y="2196337"/>
                    <a:pt x="254542" y="2219080"/>
                  </a:cubicBezTo>
                  <a:cubicBezTo>
                    <a:pt x="220699" y="2219130"/>
                    <a:pt x="198550" y="2219526"/>
                    <a:pt x="192208" y="2220963"/>
                  </a:cubicBezTo>
                  <a:cubicBezTo>
                    <a:pt x="181802" y="2223342"/>
                    <a:pt x="173180" y="2230824"/>
                    <a:pt x="169662" y="2240437"/>
                  </a:cubicBezTo>
                  <a:cubicBezTo>
                    <a:pt x="165747" y="2251189"/>
                    <a:pt x="168274" y="2263230"/>
                    <a:pt x="176698" y="2274429"/>
                  </a:cubicBezTo>
                  <a:cubicBezTo>
                    <a:pt x="184329" y="2284487"/>
                    <a:pt x="188144" y="2303366"/>
                    <a:pt x="180266" y="2318529"/>
                  </a:cubicBezTo>
                  <a:cubicBezTo>
                    <a:pt x="173180" y="2332205"/>
                    <a:pt x="158315" y="2338993"/>
                    <a:pt x="136810" y="2338349"/>
                  </a:cubicBezTo>
                  <a:cubicBezTo>
                    <a:pt x="115701" y="2339043"/>
                    <a:pt x="100786" y="2332205"/>
                    <a:pt x="93701" y="2318529"/>
                  </a:cubicBezTo>
                  <a:cubicBezTo>
                    <a:pt x="85822" y="2303366"/>
                    <a:pt x="89637" y="2284487"/>
                    <a:pt x="97219" y="2274429"/>
                  </a:cubicBezTo>
                  <a:cubicBezTo>
                    <a:pt x="105692" y="2263230"/>
                    <a:pt x="108169" y="2251189"/>
                    <a:pt x="104305" y="2240437"/>
                  </a:cubicBezTo>
                  <a:cubicBezTo>
                    <a:pt x="100786" y="2230824"/>
                    <a:pt x="92115" y="2223342"/>
                    <a:pt x="81759" y="2220963"/>
                  </a:cubicBezTo>
                  <a:cubicBezTo>
                    <a:pt x="74277" y="2219229"/>
                    <a:pt x="44744" y="2219031"/>
                    <a:pt x="0" y="2219080"/>
                  </a:cubicBezTo>
                  <a:lnTo>
                    <a:pt x="0" y="2228991"/>
                  </a:lnTo>
                  <a:cubicBezTo>
                    <a:pt x="36618" y="2228941"/>
                    <a:pt x="72691" y="2229040"/>
                    <a:pt x="79529" y="2230626"/>
                  </a:cubicBezTo>
                  <a:cubicBezTo>
                    <a:pt x="86665" y="2232261"/>
                    <a:pt x="92610" y="2237315"/>
                    <a:pt x="94989" y="2243856"/>
                  </a:cubicBezTo>
                  <a:cubicBezTo>
                    <a:pt x="97665" y="2251288"/>
                    <a:pt x="95683" y="2260009"/>
                    <a:pt x="89340" y="2268433"/>
                  </a:cubicBezTo>
                  <a:cubicBezTo>
                    <a:pt x="79876" y="2280920"/>
                    <a:pt x="75119" y="2304308"/>
                    <a:pt x="84880" y="2323137"/>
                  </a:cubicBezTo>
                  <a:cubicBezTo>
                    <a:pt x="89984" y="2332998"/>
                    <a:pt x="103611" y="2349448"/>
                    <a:pt x="136810" y="2348259"/>
                  </a:cubicBezTo>
                  <a:cubicBezTo>
                    <a:pt x="170356" y="2349399"/>
                    <a:pt x="183933" y="2332998"/>
                    <a:pt x="189086" y="2323137"/>
                  </a:cubicBezTo>
                  <a:cubicBezTo>
                    <a:pt x="198798" y="2304308"/>
                    <a:pt x="194041" y="2280920"/>
                    <a:pt x="184626" y="2268433"/>
                  </a:cubicBezTo>
                  <a:cubicBezTo>
                    <a:pt x="178284" y="2260009"/>
                    <a:pt x="176252" y="2251288"/>
                    <a:pt x="178978" y="2243856"/>
                  </a:cubicBezTo>
                  <a:cubicBezTo>
                    <a:pt x="181356" y="2237315"/>
                    <a:pt x="187252" y="2232261"/>
                    <a:pt x="194388" y="2230626"/>
                  </a:cubicBezTo>
                  <a:cubicBezTo>
                    <a:pt x="200037" y="2229337"/>
                    <a:pt x="225456" y="2229040"/>
                    <a:pt x="254641" y="2228991"/>
                  </a:cubicBezTo>
                  <a:cubicBezTo>
                    <a:pt x="253898" y="2249009"/>
                    <a:pt x="251520" y="2320461"/>
                    <a:pt x="254939" y="2335376"/>
                  </a:cubicBezTo>
                  <a:cubicBezTo>
                    <a:pt x="257268" y="2345583"/>
                    <a:pt x="264601" y="2354057"/>
                    <a:pt x="274065" y="2357525"/>
                  </a:cubicBezTo>
                  <a:cubicBezTo>
                    <a:pt x="284570" y="2361341"/>
                    <a:pt x="296413" y="2358913"/>
                    <a:pt x="307413" y="2350588"/>
                  </a:cubicBezTo>
                  <a:cubicBezTo>
                    <a:pt x="317224" y="2343205"/>
                    <a:pt x="335657" y="2339439"/>
                    <a:pt x="350473" y="2347120"/>
                  </a:cubicBezTo>
                  <a:cubicBezTo>
                    <a:pt x="363802" y="2354057"/>
                    <a:pt x="370491" y="2368625"/>
                    <a:pt x="369797" y="2389585"/>
                  </a:cubicBezTo>
                  <a:cubicBezTo>
                    <a:pt x="370491" y="2410198"/>
                    <a:pt x="363802" y="2424766"/>
                    <a:pt x="350473" y="2431703"/>
                  </a:cubicBezTo>
                  <a:cubicBezTo>
                    <a:pt x="335657" y="2439383"/>
                    <a:pt x="317224" y="2435617"/>
                    <a:pt x="307413" y="2428234"/>
                  </a:cubicBezTo>
                  <a:cubicBezTo>
                    <a:pt x="296413" y="2419910"/>
                    <a:pt x="284570" y="2417482"/>
                    <a:pt x="274065" y="2421297"/>
                  </a:cubicBezTo>
                  <a:cubicBezTo>
                    <a:pt x="264601" y="2424766"/>
                    <a:pt x="257268" y="2433239"/>
                    <a:pt x="254939" y="2443446"/>
                  </a:cubicBezTo>
                  <a:cubicBezTo>
                    <a:pt x="253650" y="2448946"/>
                    <a:pt x="253155" y="2462127"/>
                    <a:pt x="253105" y="2477537"/>
                  </a:cubicBezTo>
                  <a:lnTo>
                    <a:pt x="263015" y="2477537"/>
                  </a:lnTo>
                  <a:cubicBezTo>
                    <a:pt x="263065" y="2462622"/>
                    <a:pt x="263511" y="2450383"/>
                    <a:pt x="264601" y="2445626"/>
                  </a:cubicBezTo>
                  <a:cubicBezTo>
                    <a:pt x="266187" y="2438689"/>
                    <a:pt x="271092" y="2432941"/>
                    <a:pt x="277484" y="2430613"/>
                  </a:cubicBezTo>
                  <a:cubicBezTo>
                    <a:pt x="284719" y="2427986"/>
                    <a:pt x="293242" y="2429919"/>
                    <a:pt x="301417" y="2436113"/>
                  </a:cubicBezTo>
                  <a:cubicBezTo>
                    <a:pt x="313656" y="2445379"/>
                    <a:pt x="336648" y="2450037"/>
                    <a:pt x="355031" y="2440473"/>
                  </a:cubicBezTo>
                  <a:cubicBezTo>
                    <a:pt x="364743" y="2435469"/>
                    <a:pt x="380798" y="2422139"/>
                    <a:pt x="379707" y="2389585"/>
                  </a:cubicBezTo>
                  <a:cubicBezTo>
                    <a:pt x="380798" y="2356683"/>
                    <a:pt x="364743" y="2343354"/>
                    <a:pt x="355031" y="2338349"/>
                  </a:cubicBezTo>
                  <a:cubicBezTo>
                    <a:pt x="336648" y="2328786"/>
                    <a:pt x="313706" y="2333444"/>
                    <a:pt x="301417" y="2342710"/>
                  </a:cubicBezTo>
                  <a:cubicBezTo>
                    <a:pt x="293242" y="2348903"/>
                    <a:pt x="284719" y="2350836"/>
                    <a:pt x="277484" y="2348210"/>
                  </a:cubicBezTo>
                  <a:cubicBezTo>
                    <a:pt x="271092" y="2345881"/>
                    <a:pt x="266187" y="2340133"/>
                    <a:pt x="264601" y="2333196"/>
                  </a:cubicBezTo>
                  <a:cubicBezTo>
                    <a:pt x="261777" y="2320808"/>
                    <a:pt x="263462" y="2257730"/>
                    <a:pt x="264601" y="2228991"/>
                  </a:cubicBezTo>
                  <a:cubicBezTo>
                    <a:pt x="273570" y="2228991"/>
                    <a:pt x="282687" y="2228991"/>
                    <a:pt x="291557" y="2229040"/>
                  </a:cubicBezTo>
                  <a:cubicBezTo>
                    <a:pt x="346063" y="2229139"/>
                    <a:pt x="382433" y="2229090"/>
                    <a:pt x="390856" y="2227157"/>
                  </a:cubicBezTo>
                  <a:cubicBezTo>
                    <a:pt x="401213" y="2224779"/>
                    <a:pt x="409834" y="2217346"/>
                    <a:pt x="413353" y="2207684"/>
                  </a:cubicBezTo>
                  <a:cubicBezTo>
                    <a:pt x="417267" y="2196981"/>
                    <a:pt x="414789" y="2184890"/>
                    <a:pt x="406316" y="2173692"/>
                  </a:cubicBezTo>
                  <a:cubicBezTo>
                    <a:pt x="398735" y="2163633"/>
                    <a:pt x="394870" y="2144754"/>
                    <a:pt x="402749" y="2129592"/>
                  </a:cubicBezTo>
                  <a:cubicBezTo>
                    <a:pt x="409834" y="2115916"/>
                    <a:pt x="424749" y="2109078"/>
                    <a:pt x="446254" y="2109772"/>
                  </a:cubicBezTo>
                  <a:cubicBezTo>
                    <a:pt x="467313" y="2109078"/>
                    <a:pt x="482278" y="2115916"/>
                    <a:pt x="489363" y="2129592"/>
                  </a:cubicBezTo>
                  <a:cubicBezTo>
                    <a:pt x="497242" y="2144754"/>
                    <a:pt x="493426" y="2163633"/>
                    <a:pt x="485796" y="2173692"/>
                  </a:cubicBezTo>
                  <a:cubicBezTo>
                    <a:pt x="477372" y="2184890"/>
                    <a:pt x="474845" y="2196981"/>
                    <a:pt x="478760" y="2207684"/>
                  </a:cubicBezTo>
                  <a:cubicBezTo>
                    <a:pt x="482278" y="2217346"/>
                    <a:pt x="490899" y="2224779"/>
                    <a:pt x="501305" y="2227157"/>
                  </a:cubicBezTo>
                  <a:cubicBezTo>
                    <a:pt x="507400" y="2228594"/>
                    <a:pt x="528360" y="2228991"/>
                    <a:pt x="560270" y="2229040"/>
                  </a:cubicBezTo>
                  <a:cubicBezTo>
                    <a:pt x="561361" y="2257829"/>
                    <a:pt x="563045" y="2320808"/>
                    <a:pt x="560221" y="2333196"/>
                  </a:cubicBezTo>
                  <a:cubicBezTo>
                    <a:pt x="558635" y="2340133"/>
                    <a:pt x="553680" y="2345881"/>
                    <a:pt x="547338" y="2348210"/>
                  </a:cubicBezTo>
                  <a:cubicBezTo>
                    <a:pt x="540103" y="2350836"/>
                    <a:pt x="531581" y="2348903"/>
                    <a:pt x="523355" y="2342710"/>
                  </a:cubicBezTo>
                  <a:cubicBezTo>
                    <a:pt x="511116" y="2333444"/>
                    <a:pt x="488174" y="2328786"/>
                    <a:pt x="469741" y="2338349"/>
                  </a:cubicBezTo>
                  <a:cubicBezTo>
                    <a:pt x="460079" y="2343354"/>
                    <a:pt x="443975" y="2356683"/>
                    <a:pt x="445114" y="2389238"/>
                  </a:cubicBezTo>
                  <a:cubicBezTo>
                    <a:pt x="443975" y="2422139"/>
                    <a:pt x="460079" y="2435469"/>
                    <a:pt x="469741" y="2440473"/>
                  </a:cubicBezTo>
                  <a:cubicBezTo>
                    <a:pt x="488174" y="2450037"/>
                    <a:pt x="511116" y="2445379"/>
                    <a:pt x="523355" y="2436113"/>
                  </a:cubicBezTo>
                  <a:cubicBezTo>
                    <a:pt x="531581" y="2429919"/>
                    <a:pt x="540054" y="2427986"/>
                    <a:pt x="547338" y="2430613"/>
                  </a:cubicBezTo>
                  <a:cubicBezTo>
                    <a:pt x="553680" y="2432941"/>
                    <a:pt x="558635" y="2438689"/>
                    <a:pt x="560221" y="2445626"/>
                  </a:cubicBezTo>
                  <a:cubicBezTo>
                    <a:pt x="561311" y="2450433"/>
                    <a:pt x="561708" y="2462672"/>
                    <a:pt x="561757" y="2477537"/>
                  </a:cubicBezTo>
                  <a:lnTo>
                    <a:pt x="571667" y="2477537"/>
                  </a:lnTo>
                  <a:cubicBezTo>
                    <a:pt x="571618" y="2462077"/>
                    <a:pt x="571122" y="2448946"/>
                    <a:pt x="569883" y="2443446"/>
                  </a:cubicBezTo>
                  <a:cubicBezTo>
                    <a:pt x="567554" y="2433239"/>
                    <a:pt x="560221" y="2424766"/>
                    <a:pt x="550707" y="2421297"/>
                  </a:cubicBezTo>
                  <a:cubicBezTo>
                    <a:pt x="540202" y="2417432"/>
                    <a:pt x="528360" y="2419910"/>
                    <a:pt x="517360" y="2428234"/>
                  </a:cubicBezTo>
                  <a:cubicBezTo>
                    <a:pt x="507549" y="2435617"/>
                    <a:pt x="489116" y="2439383"/>
                    <a:pt x="474300" y="2431703"/>
                  </a:cubicBezTo>
                  <a:cubicBezTo>
                    <a:pt x="460971" y="2424766"/>
                    <a:pt x="454331" y="2410198"/>
                    <a:pt x="455025" y="2389238"/>
                  </a:cubicBezTo>
                  <a:cubicBezTo>
                    <a:pt x="454331" y="2368625"/>
                    <a:pt x="460971" y="2354057"/>
                    <a:pt x="474300" y="2347120"/>
                  </a:cubicBezTo>
                  <a:cubicBezTo>
                    <a:pt x="489116" y="2339439"/>
                    <a:pt x="507549" y="2343205"/>
                    <a:pt x="517360" y="2350588"/>
                  </a:cubicBezTo>
                  <a:cubicBezTo>
                    <a:pt x="528360" y="2358913"/>
                    <a:pt x="540202" y="2361390"/>
                    <a:pt x="550707" y="2357525"/>
                  </a:cubicBezTo>
                  <a:cubicBezTo>
                    <a:pt x="560221" y="2354057"/>
                    <a:pt x="567554" y="2345583"/>
                    <a:pt x="569883" y="2335376"/>
                  </a:cubicBezTo>
                  <a:cubicBezTo>
                    <a:pt x="573302" y="2320461"/>
                    <a:pt x="570924" y="2249207"/>
                    <a:pt x="570181" y="2229040"/>
                  </a:cubicBezTo>
                  <a:lnTo>
                    <a:pt x="600555" y="2229040"/>
                  </a:lnTo>
                  <a:cubicBezTo>
                    <a:pt x="642326" y="2228941"/>
                    <a:pt x="689747" y="2228792"/>
                    <a:pt x="697675" y="2230626"/>
                  </a:cubicBezTo>
                  <a:cubicBezTo>
                    <a:pt x="704810" y="2232261"/>
                    <a:pt x="710707" y="2237315"/>
                    <a:pt x="713085" y="2243856"/>
                  </a:cubicBezTo>
                  <a:cubicBezTo>
                    <a:pt x="715810" y="2251288"/>
                    <a:pt x="713828" y="2260009"/>
                    <a:pt x="707436" y="2268433"/>
                  </a:cubicBezTo>
                  <a:cubicBezTo>
                    <a:pt x="698022" y="2280920"/>
                    <a:pt x="693265" y="2304308"/>
                    <a:pt x="703026" y="2323137"/>
                  </a:cubicBezTo>
                  <a:cubicBezTo>
                    <a:pt x="708130" y="2332998"/>
                    <a:pt x="721707" y="2349448"/>
                    <a:pt x="754955" y="2348259"/>
                  </a:cubicBezTo>
                  <a:cubicBezTo>
                    <a:pt x="788501" y="2349399"/>
                    <a:pt x="802078" y="2332998"/>
                    <a:pt x="807182" y="2323137"/>
                  </a:cubicBezTo>
                  <a:cubicBezTo>
                    <a:pt x="816943" y="2304308"/>
                    <a:pt x="812187" y="2280920"/>
                    <a:pt x="802772" y="2268433"/>
                  </a:cubicBezTo>
                  <a:cubicBezTo>
                    <a:pt x="796380" y="2260009"/>
                    <a:pt x="794398" y="2251288"/>
                    <a:pt x="797123" y="2243856"/>
                  </a:cubicBezTo>
                  <a:cubicBezTo>
                    <a:pt x="799502" y="2237315"/>
                    <a:pt x="805398" y="2232261"/>
                    <a:pt x="812533" y="2230626"/>
                  </a:cubicBezTo>
                  <a:cubicBezTo>
                    <a:pt x="816993" y="2229585"/>
                    <a:pt x="836467" y="2229189"/>
                    <a:pt x="861291" y="2229040"/>
                  </a:cubicBezTo>
                  <a:cubicBezTo>
                    <a:pt x="860548" y="2249158"/>
                    <a:pt x="858169" y="2320461"/>
                    <a:pt x="861588" y="2335376"/>
                  </a:cubicBezTo>
                  <a:cubicBezTo>
                    <a:pt x="863918" y="2345583"/>
                    <a:pt x="871251" y="2354057"/>
                    <a:pt x="880715" y="2357525"/>
                  </a:cubicBezTo>
                  <a:cubicBezTo>
                    <a:pt x="891270" y="2361341"/>
                    <a:pt x="903112" y="2358913"/>
                    <a:pt x="914063" y="2350588"/>
                  </a:cubicBezTo>
                  <a:cubicBezTo>
                    <a:pt x="923923" y="2343205"/>
                    <a:pt x="942356" y="2339439"/>
                    <a:pt x="957172" y="2347120"/>
                  </a:cubicBezTo>
                  <a:cubicBezTo>
                    <a:pt x="970501" y="2354057"/>
                    <a:pt x="977141" y="2368625"/>
                    <a:pt x="976447" y="2389585"/>
                  </a:cubicBezTo>
                  <a:cubicBezTo>
                    <a:pt x="977141" y="2410198"/>
                    <a:pt x="970501" y="2424766"/>
                    <a:pt x="957172" y="2431703"/>
                  </a:cubicBezTo>
                  <a:cubicBezTo>
                    <a:pt x="942356" y="2439383"/>
                    <a:pt x="923923" y="2435617"/>
                    <a:pt x="914063" y="2428234"/>
                  </a:cubicBezTo>
                  <a:cubicBezTo>
                    <a:pt x="903112" y="2419910"/>
                    <a:pt x="891270" y="2417482"/>
                    <a:pt x="880715" y="2421297"/>
                  </a:cubicBezTo>
                  <a:cubicBezTo>
                    <a:pt x="871251" y="2424766"/>
                    <a:pt x="863918" y="2433239"/>
                    <a:pt x="861588" y="2443446"/>
                  </a:cubicBezTo>
                  <a:cubicBezTo>
                    <a:pt x="860350" y="2448946"/>
                    <a:pt x="859854" y="2462077"/>
                    <a:pt x="859805" y="2477537"/>
                  </a:cubicBezTo>
                  <a:lnTo>
                    <a:pt x="869715" y="2477537"/>
                  </a:lnTo>
                  <a:cubicBezTo>
                    <a:pt x="869715" y="2462622"/>
                    <a:pt x="870161" y="2450383"/>
                    <a:pt x="871251" y="2445626"/>
                  </a:cubicBezTo>
                  <a:cubicBezTo>
                    <a:pt x="872837" y="2438689"/>
                    <a:pt x="877792" y="2432941"/>
                    <a:pt x="884134" y="2430613"/>
                  </a:cubicBezTo>
                  <a:cubicBezTo>
                    <a:pt x="891369" y="2427986"/>
                    <a:pt x="899891" y="2429919"/>
                    <a:pt x="908117" y="2436113"/>
                  </a:cubicBezTo>
                  <a:cubicBezTo>
                    <a:pt x="920356" y="2445379"/>
                    <a:pt x="943298" y="2450037"/>
                    <a:pt x="961731" y="2440473"/>
                  </a:cubicBezTo>
                  <a:cubicBezTo>
                    <a:pt x="971393" y="2435469"/>
                    <a:pt x="987497" y="2422139"/>
                    <a:pt x="986358" y="2389585"/>
                  </a:cubicBezTo>
                  <a:cubicBezTo>
                    <a:pt x="987497" y="2356683"/>
                    <a:pt x="971393" y="2343354"/>
                    <a:pt x="961731" y="2338349"/>
                  </a:cubicBezTo>
                  <a:cubicBezTo>
                    <a:pt x="943298" y="2328786"/>
                    <a:pt x="920356" y="2333444"/>
                    <a:pt x="908117" y="2342710"/>
                  </a:cubicBezTo>
                  <a:cubicBezTo>
                    <a:pt x="899891" y="2348903"/>
                    <a:pt x="891369" y="2350836"/>
                    <a:pt x="884134" y="2348210"/>
                  </a:cubicBezTo>
                  <a:cubicBezTo>
                    <a:pt x="877792" y="2345881"/>
                    <a:pt x="872837" y="2340133"/>
                    <a:pt x="871251" y="2333196"/>
                  </a:cubicBezTo>
                  <a:cubicBezTo>
                    <a:pt x="868426" y="2320808"/>
                    <a:pt x="870111" y="2257780"/>
                    <a:pt x="871201" y="2228991"/>
                  </a:cubicBezTo>
                  <a:cubicBezTo>
                    <a:pt x="887999" y="2228941"/>
                    <a:pt x="906481" y="2228991"/>
                    <a:pt x="924121" y="2229040"/>
                  </a:cubicBezTo>
                  <a:cubicBezTo>
                    <a:pt x="989231" y="2229189"/>
                    <a:pt x="1029417" y="2229090"/>
                    <a:pt x="1037841" y="2227157"/>
                  </a:cubicBezTo>
                  <a:cubicBezTo>
                    <a:pt x="1048197" y="2224779"/>
                    <a:pt x="1056868" y="2217346"/>
                    <a:pt x="1060337" y="2207684"/>
                  </a:cubicBezTo>
                  <a:cubicBezTo>
                    <a:pt x="1064251" y="2196981"/>
                    <a:pt x="1061774" y="2184890"/>
                    <a:pt x="1053300" y="2173692"/>
                  </a:cubicBezTo>
                  <a:cubicBezTo>
                    <a:pt x="1045719" y="2163633"/>
                    <a:pt x="1041854" y="2144754"/>
                    <a:pt x="1049733" y="2129592"/>
                  </a:cubicBezTo>
                  <a:cubicBezTo>
                    <a:pt x="1056868" y="2115916"/>
                    <a:pt x="1071733" y="2109078"/>
                    <a:pt x="1093238" y="2109772"/>
                  </a:cubicBezTo>
                  <a:cubicBezTo>
                    <a:pt x="1114347" y="2109078"/>
                    <a:pt x="1129262" y="2115916"/>
                    <a:pt x="1136347" y="2129592"/>
                  </a:cubicBezTo>
                  <a:cubicBezTo>
                    <a:pt x="1144226" y="2144754"/>
                    <a:pt x="1140411" y="2163633"/>
                    <a:pt x="1132780" y="2173692"/>
                  </a:cubicBezTo>
                  <a:cubicBezTo>
                    <a:pt x="1124356" y="2184890"/>
                    <a:pt x="1121829" y="2196981"/>
                    <a:pt x="1125744" y="2207684"/>
                  </a:cubicBezTo>
                  <a:cubicBezTo>
                    <a:pt x="1129262" y="2217346"/>
                    <a:pt x="1137884" y="2224779"/>
                    <a:pt x="1148289" y="2227157"/>
                  </a:cubicBezTo>
                  <a:cubicBezTo>
                    <a:pt x="1153789" y="2228446"/>
                    <a:pt x="1175294" y="2229288"/>
                    <a:pt x="1203092" y="2229783"/>
                  </a:cubicBezTo>
                  <a:cubicBezTo>
                    <a:pt x="1204182" y="2258919"/>
                    <a:pt x="1205768" y="2320907"/>
                    <a:pt x="1202993" y="2333196"/>
                  </a:cubicBezTo>
                  <a:cubicBezTo>
                    <a:pt x="1201408" y="2340133"/>
                    <a:pt x="1196453" y="2345881"/>
                    <a:pt x="1190110" y="2348210"/>
                  </a:cubicBezTo>
                  <a:cubicBezTo>
                    <a:pt x="1182876" y="2350836"/>
                    <a:pt x="1174353" y="2348903"/>
                    <a:pt x="1166128" y="2342710"/>
                  </a:cubicBezTo>
                  <a:cubicBezTo>
                    <a:pt x="1153889" y="2333444"/>
                    <a:pt x="1130947" y="2328786"/>
                    <a:pt x="1112514" y="2338349"/>
                  </a:cubicBezTo>
                  <a:cubicBezTo>
                    <a:pt x="1102851" y="2343354"/>
                    <a:pt x="1086797" y="2356683"/>
                    <a:pt x="1087887" y="2389238"/>
                  </a:cubicBezTo>
                  <a:cubicBezTo>
                    <a:pt x="1086797" y="2422139"/>
                    <a:pt x="1102851" y="2435469"/>
                    <a:pt x="1112514" y="2440473"/>
                  </a:cubicBezTo>
                  <a:cubicBezTo>
                    <a:pt x="1130947" y="2450037"/>
                    <a:pt x="1153889" y="2445379"/>
                    <a:pt x="1166128" y="2436113"/>
                  </a:cubicBezTo>
                  <a:cubicBezTo>
                    <a:pt x="1174353" y="2429919"/>
                    <a:pt x="1182876" y="2427986"/>
                    <a:pt x="1190110" y="2430613"/>
                  </a:cubicBezTo>
                  <a:cubicBezTo>
                    <a:pt x="1196453" y="2432941"/>
                    <a:pt x="1201408" y="2438689"/>
                    <a:pt x="1202993" y="2445626"/>
                  </a:cubicBezTo>
                  <a:cubicBezTo>
                    <a:pt x="1204083" y="2450383"/>
                    <a:pt x="1204480" y="2462622"/>
                    <a:pt x="1204529" y="2477537"/>
                  </a:cubicBezTo>
                  <a:lnTo>
                    <a:pt x="1214439" y="2477537"/>
                  </a:lnTo>
                  <a:cubicBezTo>
                    <a:pt x="1214439" y="2462127"/>
                    <a:pt x="1213894" y="2448946"/>
                    <a:pt x="1212656" y="2443446"/>
                  </a:cubicBezTo>
                  <a:cubicBezTo>
                    <a:pt x="1210327" y="2433239"/>
                    <a:pt x="1202993" y="2424766"/>
                    <a:pt x="1193529" y="2421297"/>
                  </a:cubicBezTo>
                  <a:cubicBezTo>
                    <a:pt x="1182975" y="2417432"/>
                    <a:pt x="1171132" y="2419910"/>
                    <a:pt x="1160181" y="2428234"/>
                  </a:cubicBezTo>
                  <a:cubicBezTo>
                    <a:pt x="1150370" y="2435617"/>
                    <a:pt x="1131888" y="2439383"/>
                    <a:pt x="1117122" y="2431703"/>
                  </a:cubicBezTo>
                  <a:cubicBezTo>
                    <a:pt x="1103793" y="2424766"/>
                    <a:pt x="1097103" y="2410198"/>
                    <a:pt x="1097797" y="2389238"/>
                  </a:cubicBezTo>
                  <a:cubicBezTo>
                    <a:pt x="1097103" y="2368625"/>
                    <a:pt x="1103793" y="2354057"/>
                    <a:pt x="1117122" y="2347120"/>
                  </a:cubicBezTo>
                  <a:cubicBezTo>
                    <a:pt x="1131937" y="2339439"/>
                    <a:pt x="1150370" y="2343205"/>
                    <a:pt x="1160181" y="2350588"/>
                  </a:cubicBezTo>
                  <a:cubicBezTo>
                    <a:pt x="1171132" y="2358913"/>
                    <a:pt x="1182975" y="2361341"/>
                    <a:pt x="1193529" y="2357525"/>
                  </a:cubicBezTo>
                  <a:cubicBezTo>
                    <a:pt x="1202993" y="2354057"/>
                    <a:pt x="1210327" y="2345583"/>
                    <a:pt x="1212656" y="2335376"/>
                  </a:cubicBezTo>
                  <a:cubicBezTo>
                    <a:pt x="1216025" y="2320659"/>
                    <a:pt x="1213795" y="2251189"/>
                    <a:pt x="1213003" y="2229932"/>
                  </a:cubicBezTo>
                  <a:cubicBezTo>
                    <a:pt x="1276279" y="2230824"/>
                    <a:pt x="1363835" y="2229882"/>
                    <a:pt x="1375777" y="2227157"/>
                  </a:cubicBezTo>
                  <a:cubicBezTo>
                    <a:pt x="1386133" y="2224779"/>
                    <a:pt x="1394804" y="2217346"/>
                    <a:pt x="1398322" y="2207684"/>
                  </a:cubicBezTo>
                  <a:cubicBezTo>
                    <a:pt x="1402187" y="2196981"/>
                    <a:pt x="1399710" y="2184890"/>
                    <a:pt x="1391237" y="2173692"/>
                  </a:cubicBezTo>
                  <a:cubicBezTo>
                    <a:pt x="1383655" y="2163633"/>
                    <a:pt x="1379840" y="2144754"/>
                    <a:pt x="1387719" y="2129592"/>
                  </a:cubicBezTo>
                  <a:cubicBezTo>
                    <a:pt x="1394804" y="2115916"/>
                    <a:pt x="1409719" y="2109078"/>
                    <a:pt x="1431174" y="2109772"/>
                  </a:cubicBezTo>
                  <a:cubicBezTo>
                    <a:pt x="1452333" y="2109078"/>
                    <a:pt x="1467198" y="2115916"/>
                    <a:pt x="1474284" y="2129592"/>
                  </a:cubicBezTo>
                  <a:cubicBezTo>
                    <a:pt x="1482162" y="2144754"/>
                    <a:pt x="1478347" y="2163633"/>
                    <a:pt x="1470765" y="2173692"/>
                  </a:cubicBezTo>
                  <a:cubicBezTo>
                    <a:pt x="1462292" y="2184890"/>
                    <a:pt x="1459765" y="2196981"/>
                    <a:pt x="1463680" y="2207684"/>
                  </a:cubicBezTo>
                  <a:cubicBezTo>
                    <a:pt x="1467198" y="2217346"/>
                    <a:pt x="1475820" y="2224779"/>
                    <a:pt x="1486225" y="2227157"/>
                  </a:cubicBezTo>
                  <a:cubicBezTo>
                    <a:pt x="1494649" y="2229090"/>
                    <a:pt x="1534785" y="2229189"/>
                    <a:pt x="1599944" y="2229040"/>
                  </a:cubicBezTo>
                  <a:cubicBezTo>
                    <a:pt x="1606336" y="2228991"/>
                    <a:pt x="1612877" y="2228991"/>
                    <a:pt x="1619418" y="2228991"/>
                  </a:cubicBezTo>
                  <a:cubicBezTo>
                    <a:pt x="1620508" y="2257730"/>
                    <a:pt x="1622192" y="2320808"/>
                    <a:pt x="1619368" y="2333196"/>
                  </a:cubicBezTo>
                  <a:cubicBezTo>
                    <a:pt x="1617783" y="2340133"/>
                    <a:pt x="1612828" y="2345881"/>
                    <a:pt x="1606485" y="2348210"/>
                  </a:cubicBezTo>
                  <a:cubicBezTo>
                    <a:pt x="1599250" y="2350836"/>
                    <a:pt x="1590728" y="2348903"/>
                    <a:pt x="1582503" y="2342710"/>
                  </a:cubicBezTo>
                  <a:cubicBezTo>
                    <a:pt x="1570263" y="2333444"/>
                    <a:pt x="1547321" y="2328786"/>
                    <a:pt x="1528889" y="2338349"/>
                  </a:cubicBezTo>
                  <a:cubicBezTo>
                    <a:pt x="1519226" y="2343354"/>
                    <a:pt x="1503172" y="2356683"/>
                    <a:pt x="1504262" y="2389238"/>
                  </a:cubicBezTo>
                  <a:cubicBezTo>
                    <a:pt x="1503172" y="2422139"/>
                    <a:pt x="1519226" y="2435469"/>
                    <a:pt x="1528889" y="2440473"/>
                  </a:cubicBezTo>
                  <a:cubicBezTo>
                    <a:pt x="1547321" y="2450037"/>
                    <a:pt x="1570263" y="2445379"/>
                    <a:pt x="1582503" y="2436113"/>
                  </a:cubicBezTo>
                  <a:cubicBezTo>
                    <a:pt x="1590728" y="2429919"/>
                    <a:pt x="1599250" y="2427986"/>
                    <a:pt x="1606485" y="2430613"/>
                  </a:cubicBezTo>
                  <a:cubicBezTo>
                    <a:pt x="1612828" y="2432941"/>
                    <a:pt x="1617783" y="2438689"/>
                    <a:pt x="1619368" y="2445626"/>
                  </a:cubicBezTo>
                  <a:cubicBezTo>
                    <a:pt x="1620458" y="2450383"/>
                    <a:pt x="1620855" y="2462622"/>
                    <a:pt x="1620904" y="2477537"/>
                  </a:cubicBezTo>
                  <a:lnTo>
                    <a:pt x="1630815" y="2477537"/>
                  </a:lnTo>
                  <a:cubicBezTo>
                    <a:pt x="1630765" y="2462127"/>
                    <a:pt x="1630269" y="2448946"/>
                    <a:pt x="1629031" y="2443446"/>
                  </a:cubicBezTo>
                  <a:cubicBezTo>
                    <a:pt x="1626702" y="2433239"/>
                    <a:pt x="1619368" y="2424766"/>
                    <a:pt x="1609904" y="2421297"/>
                  </a:cubicBezTo>
                  <a:cubicBezTo>
                    <a:pt x="1599350" y="2417432"/>
                    <a:pt x="1587507" y="2419910"/>
                    <a:pt x="1576556" y="2428234"/>
                  </a:cubicBezTo>
                  <a:cubicBezTo>
                    <a:pt x="1566745" y="2435667"/>
                    <a:pt x="1548312" y="2439383"/>
                    <a:pt x="1533497" y="2431703"/>
                  </a:cubicBezTo>
                  <a:cubicBezTo>
                    <a:pt x="1520168" y="2424766"/>
                    <a:pt x="1513478" y="2410198"/>
                    <a:pt x="1514172" y="2389238"/>
                  </a:cubicBezTo>
                  <a:cubicBezTo>
                    <a:pt x="1513478" y="2368625"/>
                    <a:pt x="1520168" y="2354057"/>
                    <a:pt x="1533497" y="2347120"/>
                  </a:cubicBezTo>
                  <a:cubicBezTo>
                    <a:pt x="1548312" y="2339489"/>
                    <a:pt x="1566745" y="2343205"/>
                    <a:pt x="1576556" y="2350588"/>
                  </a:cubicBezTo>
                  <a:cubicBezTo>
                    <a:pt x="1587507" y="2358913"/>
                    <a:pt x="1599350" y="2361390"/>
                    <a:pt x="1609904" y="2357525"/>
                  </a:cubicBezTo>
                  <a:cubicBezTo>
                    <a:pt x="1619368" y="2354057"/>
                    <a:pt x="1626702" y="2345583"/>
                    <a:pt x="1629031" y="2335376"/>
                  </a:cubicBezTo>
                  <a:cubicBezTo>
                    <a:pt x="1632450" y="2320461"/>
                    <a:pt x="1630071" y="2249009"/>
                    <a:pt x="1629328" y="2228991"/>
                  </a:cubicBezTo>
                  <a:cubicBezTo>
                    <a:pt x="1668572" y="2228941"/>
                    <a:pt x="1705141" y="2229189"/>
                    <a:pt x="1711533" y="2230626"/>
                  </a:cubicBezTo>
                  <a:cubicBezTo>
                    <a:pt x="1718668" y="2232261"/>
                    <a:pt x="1724564" y="2237315"/>
                    <a:pt x="1726943" y="2243856"/>
                  </a:cubicBezTo>
                  <a:cubicBezTo>
                    <a:pt x="1729668" y="2251288"/>
                    <a:pt x="1727637" y="2260009"/>
                    <a:pt x="1721294" y="2268433"/>
                  </a:cubicBezTo>
                  <a:cubicBezTo>
                    <a:pt x="1711880" y="2280920"/>
                    <a:pt x="1707073" y="2304308"/>
                    <a:pt x="1716835" y="2323137"/>
                  </a:cubicBezTo>
                  <a:cubicBezTo>
                    <a:pt x="1721988" y="2332998"/>
                    <a:pt x="1735416" y="2349448"/>
                    <a:pt x="1768764" y="2348259"/>
                  </a:cubicBezTo>
                  <a:cubicBezTo>
                    <a:pt x="1802359" y="2349399"/>
                    <a:pt x="1815886" y="2332998"/>
                    <a:pt x="1821040" y="2323137"/>
                  </a:cubicBezTo>
                  <a:cubicBezTo>
                    <a:pt x="1830801" y="2304308"/>
                    <a:pt x="1826044" y="2280920"/>
                    <a:pt x="1816580" y="2268433"/>
                  </a:cubicBezTo>
                  <a:cubicBezTo>
                    <a:pt x="1810238" y="2260009"/>
                    <a:pt x="1808206" y="2251288"/>
                    <a:pt x="1810931" y="2243856"/>
                  </a:cubicBezTo>
                  <a:cubicBezTo>
                    <a:pt x="1813310" y="2237315"/>
                    <a:pt x="1819206" y="2232261"/>
                    <a:pt x="1826342" y="2230626"/>
                  </a:cubicBezTo>
                  <a:cubicBezTo>
                    <a:pt x="1833378" y="2229040"/>
                    <a:pt x="1876933" y="2228892"/>
                    <a:pt x="1920438" y="2228991"/>
                  </a:cubicBezTo>
                  <a:cubicBezTo>
                    <a:pt x="1919695" y="2249009"/>
                    <a:pt x="1917317" y="2320461"/>
                    <a:pt x="1920736" y="2335376"/>
                  </a:cubicBezTo>
                  <a:cubicBezTo>
                    <a:pt x="1923065" y="2345583"/>
                    <a:pt x="1930398" y="2354057"/>
                    <a:pt x="1939863" y="2357525"/>
                  </a:cubicBezTo>
                  <a:cubicBezTo>
                    <a:pt x="1950417" y="2361341"/>
                    <a:pt x="1962259" y="2358913"/>
                    <a:pt x="1973210" y="2350588"/>
                  </a:cubicBezTo>
                  <a:cubicBezTo>
                    <a:pt x="1983071" y="2343205"/>
                    <a:pt x="2001504" y="2339439"/>
                    <a:pt x="2016319" y="2347120"/>
                  </a:cubicBezTo>
                  <a:cubicBezTo>
                    <a:pt x="2029648" y="2354057"/>
                    <a:pt x="2036288" y="2368625"/>
                    <a:pt x="2035595" y="2389585"/>
                  </a:cubicBezTo>
                  <a:cubicBezTo>
                    <a:pt x="2036288" y="2410198"/>
                    <a:pt x="2029648" y="2424766"/>
                    <a:pt x="2016319" y="2431703"/>
                  </a:cubicBezTo>
                  <a:cubicBezTo>
                    <a:pt x="2001454" y="2439383"/>
                    <a:pt x="1983071" y="2435617"/>
                    <a:pt x="1973210" y="2428234"/>
                  </a:cubicBezTo>
                  <a:cubicBezTo>
                    <a:pt x="1962259" y="2419910"/>
                    <a:pt x="1950417" y="2417482"/>
                    <a:pt x="1939863" y="2421297"/>
                  </a:cubicBezTo>
                  <a:cubicBezTo>
                    <a:pt x="1930398" y="2424766"/>
                    <a:pt x="1923065" y="2433239"/>
                    <a:pt x="1920736" y="2443446"/>
                  </a:cubicBezTo>
                  <a:cubicBezTo>
                    <a:pt x="1919497" y="2448996"/>
                    <a:pt x="1919002" y="2462127"/>
                    <a:pt x="1918952" y="2477537"/>
                  </a:cubicBezTo>
                  <a:lnTo>
                    <a:pt x="1928862" y="2477537"/>
                  </a:lnTo>
                  <a:cubicBezTo>
                    <a:pt x="1928862" y="2462622"/>
                    <a:pt x="1929308" y="2450383"/>
                    <a:pt x="1930398" y="2445626"/>
                  </a:cubicBezTo>
                  <a:cubicBezTo>
                    <a:pt x="1931984" y="2438689"/>
                    <a:pt x="1936939" y="2432941"/>
                    <a:pt x="1943282" y="2430613"/>
                  </a:cubicBezTo>
                  <a:cubicBezTo>
                    <a:pt x="1950516" y="2427986"/>
                    <a:pt x="1959039" y="2429919"/>
                    <a:pt x="1967264" y="2436113"/>
                  </a:cubicBezTo>
                  <a:cubicBezTo>
                    <a:pt x="1979503" y="2445379"/>
                    <a:pt x="2002445" y="2450037"/>
                    <a:pt x="2020878" y="2440473"/>
                  </a:cubicBezTo>
                  <a:cubicBezTo>
                    <a:pt x="2030540" y="2435469"/>
                    <a:pt x="2046644" y="2422139"/>
                    <a:pt x="2045505" y="2389585"/>
                  </a:cubicBezTo>
                  <a:cubicBezTo>
                    <a:pt x="2046644" y="2356683"/>
                    <a:pt x="2030540" y="2343354"/>
                    <a:pt x="2020878" y="2338349"/>
                  </a:cubicBezTo>
                  <a:cubicBezTo>
                    <a:pt x="2002445" y="2328786"/>
                    <a:pt x="1979503" y="2333444"/>
                    <a:pt x="1967264" y="2342710"/>
                  </a:cubicBezTo>
                  <a:cubicBezTo>
                    <a:pt x="1959039" y="2348903"/>
                    <a:pt x="1950516" y="2350836"/>
                    <a:pt x="1943282" y="2348210"/>
                  </a:cubicBezTo>
                  <a:cubicBezTo>
                    <a:pt x="1936939" y="2345881"/>
                    <a:pt x="1931984" y="2340133"/>
                    <a:pt x="1930398" y="2333196"/>
                  </a:cubicBezTo>
                  <a:cubicBezTo>
                    <a:pt x="1927574" y="2320808"/>
                    <a:pt x="1929259" y="2257780"/>
                    <a:pt x="1930349" y="2228991"/>
                  </a:cubicBezTo>
                  <a:cubicBezTo>
                    <a:pt x="1932876" y="2228991"/>
                    <a:pt x="1935452" y="2229040"/>
                    <a:pt x="1937930" y="2229040"/>
                  </a:cubicBezTo>
                  <a:cubicBezTo>
                    <a:pt x="2003089" y="2229189"/>
                    <a:pt x="2043225" y="2229090"/>
                    <a:pt x="2051649" y="2227157"/>
                  </a:cubicBezTo>
                  <a:cubicBezTo>
                    <a:pt x="2062055" y="2224779"/>
                    <a:pt x="2070676" y="2217346"/>
                    <a:pt x="2074194" y="2207684"/>
                  </a:cubicBezTo>
                  <a:cubicBezTo>
                    <a:pt x="2078109" y="2196981"/>
                    <a:pt x="2075582" y="2184890"/>
                    <a:pt x="2067158" y="2173692"/>
                  </a:cubicBezTo>
                  <a:cubicBezTo>
                    <a:pt x="2059527" y="2163633"/>
                    <a:pt x="2055712" y="2144754"/>
                    <a:pt x="2063591" y="2129592"/>
                  </a:cubicBezTo>
                  <a:cubicBezTo>
                    <a:pt x="2070676" y="2115916"/>
                    <a:pt x="2085542" y="2109078"/>
                    <a:pt x="2107046" y="2109772"/>
                  </a:cubicBezTo>
                  <a:cubicBezTo>
                    <a:pt x="2128205" y="2109028"/>
                    <a:pt x="2143070" y="2115916"/>
                    <a:pt x="2150156" y="2129592"/>
                  </a:cubicBezTo>
                  <a:cubicBezTo>
                    <a:pt x="2158084" y="2144754"/>
                    <a:pt x="2154219" y="2163633"/>
                    <a:pt x="2146637" y="2173692"/>
                  </a:cubicBezTo>
                  <a:cubicBezTo>
                    <a:pt x="2138165" y="2184890"/>
                    <a:pt x="2135687" y="2196981"/>
                    <a:pt x="2139552" y="2207684"/>
                  </a:cubicBezTo>
                  <a:cubicBezTo>
                    <a:pt x="2143070" y="2217346"/>
                    <a:pt x="2151741" y="2224779"/>
                    <a:pt x="2162098" y="2227157"/>
                  </a:cubicBezTo>
                  <a:cubicBezTo>
                    <a:pt x="2170521" y="2229090"/>
                    <a:pt x="2210707" y="2229189"/>
                    <a:pt x="2275817" y="2229040"/>
                  </a:cubicBezTo>
                  <a:cubicBezTo>
                    <a:pt x="2276907" y="2229040"/>
                    <a:pt x="2277997" y="2229040"/>
                    <a:pt x="2279087" y="2228991"/>
                  </a:cubicBezTo>
                  <a:cubicBezTo>
                    <a:pt x="2280177" y="2257780"/>
                    <a:pt x="2281862" y="2320808"/>
                    <a:pt x="2279038" y="2333196"/>
                  </a:cubicBezTo>
                  <a:cubicBezTo>
                    <a:pt x="2277452" y="2340133"/>
                    <a:pt x="2272497" y="2345881"/>
                    <a:pt x="2266154" y="2348210"/>
                  </a:cubicBezTo>
                  <a:cubicBezTo>
                    <a:pt x="2258920" y="2350836"/>
                    <a:pt x="2250397" y="2348903"/>
                    <a:pt x="2242171" y="2342710"/>
                  </a:cubicBezTo>
                  <a:cubicBezTo>
                    <a:pt x="2229982" y="2333444"/>
                    <a:pt x="2207040" y="2328786"/>
                    <a:pt x="2188607" y="2338349"/>
                  </a:cubicBezTo>
                  <a:cubicBezTo>
                    <a:pt x="2178895" y="2343354"/>
                    <a:pt x="2162841" y="2356683"/>
                    <a:pt x="2163931" y="2389238"/>
                  </a:cubicBezTo>
                  <a:cubicBezTo>
                    <a:pt x="2162841" y="2422139"/>
                    <a:pt x="2178895" y="2435469"/>
                    <a:pt x="2188607" y="2440473"/>
                  </a:cubicBezTo>
                  <a:cubicBezTo>
                    <a:pt x="2207040" y="2450037"/>
                    <a:pt x="2229982" y="2445379"/>
                    <a:pt x="2242171" y="2436113"/>
                  </a:cubicBezTo>
                  <a:cubicBezTo>
                    <a:pt x="2250397" y="2429919"/>
                    <a:pt x="2258920" y="2427986"/>
                    <a:pt x="2266154" y="2430613"/>
                  </a:cubicBezTo>
                  <a:cubicBezTo>
                    <a:pt x="2272497" y="2432941"/>
                    <a:pt x="2277452" y="2438689"/>
                    <a:pt x="2279038" y="2445626"/>
                  </a:cubicBezTo>
                  <a:cubicBezTo>
                    <a:pt x="2280128" y="2450383"/>
                    <a:pt x="2280573" y="2462622"/>
                    <a:pt x="2280623" y="2477537"/>
                  </a:cubicBezTo>
                  <a:lnTo>
                    <a:pt x="2290483" y="2477537"/>
                  </a:lnTo>
                  <a:cubicBezTo>
                    <a:pt x="2290434" y="2462127"/>
                    <a:pt x="2289938" y="2448946"/>
                    <a:pt x="2288700" y="2443446"/>
                  </a:cubicBezTo>
                  <a:cubicBezTo>
                    <a:pt x="2286371" y="2433239"/>
                    <a:pt x="2279038" y="2424766"/>
                    <a:pt x="2269573" y="2421297"/>
                  </a:cubicBezTo>
                  <a:cubicBezTo>
                    <a:pt x="2259068" y="2417432"/>
                    <a:pt x="2247226" y="2419910"/>
                    <a:pt x="2236226" y="2428234"/>
                  </a:cubicBezTo>
                  <a:cubicBezTo>
                    <a:pt x="2226415" y="2435617"/>
                    <a:pt x="2207981" y="2439383"/>
                    <a:pt x="2193166" y="2431703"/>
                  </a:cubicBezTo>
                  <a:cubicBezTo>
                    <a:pt x="2179837" y="2424766"/>
                    <a:pt x="2173148" y="2410198"/>
                    <a:pt x="2173841" y="2389238"/>
                  </a:cubicBezTo>
                  <a:cubicBezTo>
                    <a:pt x="2173148" y="2368625"/>
                    <a:pt x="2179837" y="2354057"/>
                    <a:pt x="2193166" y="2347120"/>
                  </a:cubicBezTo>
                  <a:cubicBezTo>
                    <a:pt x="2207981" y="2339489"/>
                    <a:pt x="2226415" y="2343205"/>
                    <a:pt x="2236226" y="2350588"/>
                  </a:cubicBezTo>
                  <a:cubicBezTo>
                    <a:pt x="2247226" y="2358913"/>
                    <a:pt x="2259068" y="2361390"/>
                    <a:pt x="2269573" y="2357525"/>
                  </a:cubicBezTo>
                  <a:cubicBezTo>
                    <a:pt x="2279038" y="2354057"/>
                    <a:pt x="2286371" y="2345583"/>
                    <a:pt x="2288700" y="2335376"/>
                  </a:cubicBezTo>
                  <a:cubicBezTo>
                    <a:pt x="2292119" y="2320461"/>
                    <a:pt x="2289740" y="2249059"/>
                    <a:pt x="2288997" y="2228991"/>
                  </a:cubicBezTo>
                  <a:cubicBezTo>
                    <a:pt x="2333890" y="2228892"/>
                    <a:pt x="2380170" y="2228991"/>
                    <a:pt x="2387405" y="2230626"/>
                  </a:cubicBezTo>
                  <a:cubicBezTo>
                    <a:pt x="2394540" y="2232261"/>
                    <a:pt x="2400437" y="2237315"/>
                    <a:pt x="2402815" y="2243856"/>
                  </a:cubicBezTo>
                  <a:cubicBezTo>
                    <a:pt x="2405540" y="2251288"/>
                    <a:pt x="2403559" y="2260009"/>
                    <a:pt x="2397166" y="2268433"/>
                  </a:cubicBezTo>
                  <a:cubicBezTo>
                    <a:pt x="2387752" y="2280920"/>
                    <a:pt x="2382995" y="2304308"/>
                    <a:pt x="2392756" y="2323137"/>
                  </a:cubicBezTo>
                  <a:cubicBezTo>
                    <a:pt x="2397711" y="2332651"/>
                    <a:pt x="2410545" y="2348309"/>
                    <a:pt x="2441464" y="2348309"/>
                  </a:cubicBezTo>
                  <a:cubicBezTo>
                    <a:pt x="2442505" y="2348309"/>
                    <a:pt x="2443546" y="2348309"/>
                    <a:pt x="2444685" y="2348259"/>
                  </a:cubicBezTo>
                  <a:cubicBezTo>
                    <a:pt x="2459006" y="2348755"/>
                    <a:pt x="2469659" y="2346079"/>
                    <a:pt x="2477587" y="2342065"/>
                  </a:cubicBezTo>
                  <a:lnTo>
                    <a:pt x="2477587" y="2330520"/>
                  </a:lnTo>
                  <a:cubicBezTo>
                    <a:pt x="2469510" y="2336070"/>
                    <a:pt x="2458411" y="2338745"/>
                    <a:pt x="2444685" y="2338349"/>
                  </a:cubicBezTo>
                  <a:cubicBezTo>
                    <a:pt x="2423527" y="2339043"/>
                    <a:pt x="2408613" y="2332205"/>
                    <a:pt x="2401527" y="2318529"/>
                  </a:cubicBezTo>
                  <a:cubicBezTo>
                    <a:pt x="2393648" y="2303366"/>
                    <a:pt x="2397464" y="2284487"/>
                    <a:pt x="2405094" y="2274429"/>
                  </a:cubicBezTo>
                  <a:cubicBezTo>
                    <a:pt x="2413518" y="2263230"/>
                    <a:pt x="2416045" y="2251189"/>
                    <a:pt x="2412131" y="2240437"/>
                  </a:cubicBezTo>
                  <a:cubicBezTo>
                    <a:pt x="2408613" y="2230824"/>
                    <a:pt x="2399990" y="2223342"/>
                    <a:pt x="2389585" y="2220963"/>
                  </a:cubicBezTo>
                  <a:cubicBezTo>
                    <a:pt x="2381657" y="2219130"/>
                    <a:pt x="2345485" y="2218981"/>
                    <a:pt x="2286767" y="2219080"/>
                  </a:cubicBezTo>
                  <a:cubicBezTo>
                    <a:pt x="2285677" y="2189400"/>
                    <a:pt x="2284141" y="2129245"/>
                    <a:pt x="2286916" y="2117204"/>
                  </a:cubicBezTo>
                  <a:cubicBezTo>
                    <a:pt x="2288501" y="2110267"/>
                    <a:pt x="2293407" y="2104519"/>
                    <a:pt x="2299749" y="2102190"/>
                  </a:cubicBezTo>
                  <a:cubicBezTo>
                    <a:pt x="2307034" y="2099564"/>
                    <a:pt x="2315556" y="2101496"/>
                    <a:pt x="2323732" y="2107690"/>
                  </a:cubicBezTo>
                  <a:cubicBezTo>
                    <a:pt x="2335971" y="2116956"/>
                    <a:pt x="2358913" y="2121614"/>
                    <a:pt x="2377346" y="2112051"/>
                  </a:cubicBezTo>
                  <a:cubicBezTo>
                    <a:pt x="2387008" y="2107046"/>
                    <a:pt x="2403112" y="2093717"/>
                    <a:pt x="2401973" y="2061162"/>
                  </a:cubicBezTo>
                  <a:cubicBezTo>
                    <a:pt x="2403112" y="2028260"/>
                    <a:pt x="2387008" y="2014931"/>
                    <a:pt x="2377346" y="2009927"/>
                  </a:cubicBezTo>
                  <a:cubicBezTo>
                    <a:pt x="2358913" y="2000363"/>
                    <a:pt x="2335971" y="2005021"/>
                    <a:pt x="2323732" y="2014287"/>
                  </a:cubicBezTo>
                  <a:cubicBezTo>
                    <a:pt x="2315556" y="2020481"/>
                    <a:pt x="2307034" y="2022413"/>
                    <a:pt x="2299749" y="2019787"/>
                  </a:cubicBezTo>
                  <a:cubicBezTo>
                    <a:pt x="2293407" y="2017458"/>
                    <a:pt x="2288501" y="2011711"/>
                    <a:pt x="2286916" y="2004773"/>
                  </a:cubicBezTo>
                  <a:cubicBezTo>
                    <a:pt x="2284042" y="1992386"/>
                    <a:pt x="2285727" y="1929407"/>
                    <a:pt x="2286817" y="1900618"/>
                  </a:cubicBezTo>
                  <a:cubicBezTo>
                    <a:pt x="2345534" y="1900717"/>
                    <a:pt x="2381657" y="1900568"/>
                    <a:pt x="2389585" y="1898735"/>
                  </a:cubicBezTo>
                  <a:cubicBezTo>
                    <a:pt x="2399990" y="1896356"/>
                    <a:pt x="2408613" y="1888924"/>
                    <a:pt x="2412131" y="1879261"/>
                  </a:cubicBezTo>
                  <a:cubicBezTo>
                    <a:pt x="2416045" y="1868558"/>
                    <a:pt x="2413518" y="1856468"/>
                    <a:pt x="2405094" y="1845270"/>
                  </a:cubicBezTo>
                  <a:cubicBezTo>
                    <a:pt x="2397464" y="1835211"/>
                    <a:pt x="2393648" y="1816332"/>
                    <a:pt x="2401527" y="1801169"/>
                  </a:cubicBezTo>
                  <a:cubicBezTo>
                    <a:pt x="2408613" y="1787493"/>
                    <a:pt x="2423626" y="1780755"/>
                    <a:pt x="2444983" y="1781349"/>
                  </a:cubicBezTo>
                  <a:cubicBezTo>
                    <a:pt x="2458609" y="1781002"/>
                    <a:pt x="2469610" y="1783628"/>
                    <a:pt x="2477587" y="1789178"/>
                  </a:cubicBezTo>
                  <a:lnTo>
                    <a:pt x="2477587" y="1777633"/>
                  </a:lnTo>
                  <a:cubicBezTo>
                    <a:pt x="2469709" y="1773619"/>
                    <a:pt x="2459154" y="1770943"/>
                    <a:pt x="2444983" y="1771439"/>
                  </a:cubicBezTo>
                  <a:cubicBezTo>
                    <a:pt x="2411437" y="1770250"/>
                    <a:pt x="2397860" y="1786750"/>
                    <a:pt x="2392756" y="1796611"/>
                  </a:cubicBezTo>
                  <a:cubicBezTo>
                    <a:pt x="2382995" y="1815390"/>
                    <a:pt x="2387752" y="1838778"/>
                    <a:pt x="2397166" y="1851265"/>
                  </a:cubicBezTo>
                  <a:cubicBezTo>
                    <a:pt x="2403559" y="1859689"/>
                    <a:pt x="2405540" y="1868410"/>
                    <a:pt x="2402815" y="1875892"/>
                  </a:cubicBezTo>
                  <a:cubicBezTo>
                    <a:pt x="2400437" y="1882383"/>
                    <a:pt x="2394540" y="1887437"/>
                    <a:pt x="2387405" y="1889072"/>
                  </a:cubicBezTo>
                  <a:cubicBezTo>
                    <a:pt x="2380022" y="1890757"/>
                    <a:pt x="2332305" y="1890807"/>
                    <a:pt x="2286767" y="1890708"/>
                  </a:cubicBezTo>
                  <a:cubicBezTo>
                    <a:pt x="2285677" y="1861027"/>
                    <a:pt x="2284141" y="1800872"/>
                    <a:pt x="2286916" y="1788782"/>
                  </a:cubicBezTo>
                  <a:cubicBezTo>
                    <a:pt x="2288501" y="1781845"/>
                    <a:pt x="2293407" y="1776097"/>
                    <a:pt x="2299749" y="1773768"/>
                  </a:cubicBezTo>
                  <a:cubicBezTo>
                    <a:pt x="2307034" y="1771142"/>
                    <a:pt x="2315556" y="1773074"/>
                    <a:pt x="2323732" y="1779268"/>
                  </a:cubicBezTo>
                  <a:cubicBezTo>
                    <a:pt x="2335971" y="1788534"/>
                    <a:pt x="2358913" y="1793192"/>
                    <a:pt x="2377346" y="1783628"/>
                  </a:cubicBezTo>
                  <a:cubicBezTo>
                    <a:pt x="2387008" y="1778624"/>
                    <a:pt x="2403112" y="1765295"/>
                    <a:pt x="2401973" y="1732740"/>
                  </a:cubicBezTo>
                  <a:cubicBezTo>
                    <a:pt x="2403112" y="1699838"/>
                    <a:pt x="2387008" y="1686509"/>
                    <a:pt x="2377346" y="1681504"/>
                  </a:cubicBezTo>
                  <a:cubicBezTo>
                    <a:pt x="2358913" y="1671941"/>
                    <a:pt x="2335971" y="1676599"/>
                    <a:pt x="2323732" y="1685865"/>
                  </a:cubicBezTo>
                  <a:cubicBezTo>
                    <a:pt x="2315556" y="1692059"/>
                    <a:pt x="2307034" y="1693991"/>
                    <a:pt x="2299749" y="1691365"/>
                  </a:cubicBezTo>
                  <a:cubicBezTo>
                    <a:pt x="2293407" y="1689036"/>
                    <a:pt x="2288501" y="1683288"/>
                    <a:pt x="2286916" y="1676351"/>
                  </a:cubicBezTo>
                  <a:cubicBezTo>
                    <a:pt x="2284092" y="1664162"/>
                    <a:pt x="2285677" y="1602719"/>
                    <a:pt x="2286767" y="1573385"/>
                  </a:cubicBezTo>
                  <a:cubicBezTo>
                    <a:pt x="2335278" y="1573286"/>
                    <a:pt x="2381211" y="1572245"/>
                    <a:pt x="2389585" y="1570313"/>
                  </a:cubicBezTo>
                  <a:cubicBezTo>
                    <a:pt x="2399990" y="1567934"/>
                    <a:pt x="2408613" y="1560501"/>
                    <a:pt x="2412131" y="1550839"/>
                  </a:cubicBezTo>
                  <a:cubicBezTo>
                    <a:pt x="2416045" y="1540136"/>
                    <a:pt x="2413518" y="1528046"/>
                    <a:pt x="2405094" y="1516847"/>
                  </a:cubicBezTo>
                  <a:cubicBezTo>
                    <a:pt x="2397464" y="1506788"/>
                    <a:pt x="2393648" y="1487910"/>
                    <a:pt x="2401527" y="1472747"/>
                  </a:cubicBezTo>
                  <a:cubicBezTo>
                    <a:pt x="2408613" y="1459071"/>
                    <a:pt x="2423626" y="1452332"/>
                    <a:pt x="2444983" y="1452927"/>
                  </a:cubicBezTo>
                  <a:cubicBezTo>
                    <a:pt x="2458609" y="1452531"/>
                    <a:pt x="2469610" y="1455206"/>
                    <a:pt x="2477587" y="1460756"/>
                  </a:cubicBezTo>
                  <a:lnTo>
                    <a:pt x="2477587" y="1449211"/>
                  </a:lnTo>
                  <a:cubicBezTo>
                    <a:pt x="2469709" y="1445197"/>
                    <a:pt x="2459154" y="1442521"/>
                    <a:pt x="2444983" y="1443017"/>
                  </a:cubicBezTo>
                  <a:cubicBezTo>
                    <a:pt x="2411437" y="1441877"/>
                    <a:pt x="2397860" y="1458278"/>
                    <a:pt x="2392756" y="1468188"/>
                  </a:cubicBezTo>
                  <a:cubicBezTo>
                    <a:pt x="2382995" y="1486968"/>
                    <a:pt x="2387752" y="1510356"/>
                    <a:pt x="2397166" y="1522843"/>
                  </a:cubicBezTo>
                  <a:cubicBezTo>
                    <a:pt x="2403559" y="1531267"/>
                    <a:pt x="2405540" y="1539988"/>
                    <a:pt x="2402815" y="1547420"/>
                  </a:cubicBezTo>
                  <a:cubicBezTo>
                    <a:pt x="2400437" y="1553961"/>
                    <a:pt x="2394540" y="1559015"/>
                    <a:pt x="2387405" y="1560650"/>
                  </a:cubicBezTo>
                  <a:cubicBezTo>
                    <a:pt x="2379774" y="1562384"/>
                    <a:pt x="2335971" y="1563376"/>
                    <a:pt x="2289047" y="1563524"/>
                  </a:cubicBezTo>
                  <a:cubicBezTo>
                    <a:pt x="2289839" y="1542168"/>
                    <a:pt x="2292069" y="1472846"/>
                    <a:pt x="2288700" y="1458130"/>
                  </a:cubicBezTo>
                  <a:cubicBezTo>
                    <a:pt x="2286371" y="1447972"/>
                    <a:pt x="2279038" y="1439499"/>
                    <a:pt x="2269573" y="1436030"/>
                  </a:cubicBezTo>
                  <a:cubicBezTo>
                    <a:pt x="2259019" y="1432215"/>
                    <a:pt x="2247176" y="1434643"/>
                    <a:pt x="2236226" y="1442967"/>
                  </a:cubicBezTo>
                  <a:cubicBezTo>
                    <a:pt x="2226415" y="1450350"/>
                    <a:pt x="2207981" y="1454116"/>
                    <a:pt x="2193166" y="1446436"/>
                  </a:cubicBezTo>
                  <a:cubicBezTo>
                    <a:pt x="2179837" y="1439499"/>
                    <a:pt x="2173148" y="1424931"/>
                    <a:pt x="2173841" y="1403971"/>
                  </a:cubicBezTo>
                  <a:cubicBezTo>
                    <a:pt x="2173148" y="1383358"/>
                    <a:pt x="2179837" y="1368790"/>
                    <a:pt x="2193166" y="1361853"/>
                  </a:cubicBezTo>
                  <a:cubicBezTo>
                    <a:pt x="2207981" y="1354172"/>
                    <a:pt x="2226415" y="1357938"/>
                    <a:pt x="2236226" y="1365321"/>
                  </a:cubicBezTo>
                  <a:cubicBezTo>
                    <a:pt x="2247226" y="1373596"/>
                    <a:pt x="2259019" y="1376074"/>
                    <a:pt x="2269573" y="1372258"/>
                  </a:cubicBezTo>
                  <a:cubicBezTo>
                    <a:pt x="2279038" y="1368790"/>
                    <a:pt x="2286371" y="1360317"/>
                    <a:pt x="2288700" y="1350109"/>
                  </a:cubicBezTo>
                  <a:cubicBezTo>
                    <a:pt x="2292119" y="1335145"/>
                    <a:pt x="2289740" y="1263792"/>
                    <a:pt x="2288997" y="1243724"/>
                  </a:cubicBezTo>
                  <a:cubicBezTo>
                    <a:pt x="2333890" y="1243625"/>
                    <a:pt x="2380170" y="1243674"/>
                    <a:pt x="2387405" y="1245359"/>
                  </a:cubicBezTo>
                  <a:cubicBezTo>
                    <a:pt x="2394540" y="1246994"/>
                    <a:pt x="2400437" y="1252048"/>
                    <a:pt x="2402815" y="1258589"/>
                  </a:cubicBezTo>
                  <a:cubicBezTo>
                    <a:pt x="2405540" y="1266021"/>
                    <a:pt x="2403559" y="1274742"/>
                    <a:pt x="2397166" y="1283166"/>
                  </a:cubicBezTo>
                  <a:cubicBezTo>
                    <a:pt x="2387752" y="1295653"/>
                    <a:pt x="2382995" y="1319041"/>
                    <a:pt x="2392756" y="1337820"/>
                  </a:cubicBezTo>
                  <a:cubicBezTo>
                    <a:pt x="2397860" y="1347731"/>
                    <a:pt x="2411288" y="1364132"/>
                    <a:pt x="2444685" y="1362992"/>
                  </a:cubicBezTo>
                  <a:cubicBezTo>
                    <a:pt x="2458956" y="1363488"/>
                    <a:pt x="2469659" y="1360762"/>
                    <a:pt x="2477587" y="1356699"/>
                  </a:cubicBezTo>
                  <a:lnTo>
                    <a:pt x="2477587" y="1345253"/>
                  </a:lnTo>
                  <a:cubicBezTo>
                    <a:pt x="2469560" y="1350852"/>
                    <a:pt x="2458461" y="1353478"/>
                    <a:pt x="2444685" y="1353082"/>
                  </a:cubicBezTo>
                  <a:cubicBezTo>
                    <a:pt x="2423478" y="1353776"/>
                    <a:pt x="2408613" y="1346938"/>
                    <a:pt x="2401527" y="1333262"/>
                  </a:cubicBezTo>
                  <a:cubicBezTo>
                    <a:pt x="2393648" y="1318099"/>
                    <a:pt x="2397464" y="1299221"/>
                    <a:pt x="2405094" y="1289162"/>
                  </a:cubicBezTo>
                  <a:cubicBezTo>
                    <a:pt x="2413518" y="1277963"/>
                    <a:pt x="2416045" y="1265873"/>
                    <a:pt x="2412131" y="1255170"/>
                  </a:cubicBezTo>
                  <a:cubicBezTo>
                    <a:pt x="2408613" y="1245507"/>
                    <a:pt x="2399990" y="1238075"/>
                    <a:pt x="2389585" y="1235696"/>
                  </a:cubicBezTo>
                  <a:cubicBezTo>
                    <a:pt x="2381657" y="1233863"/>
                    <a:pt x="2345485" y="1233714"/>
                    <a:pt x="2286767" y="1233813"/>
                  </a:cubicBezTo>
                  <a:cubicBezTo>
                    <a:pt x="2285677" y="1204133"/>
                    <a:pt x="2284141" y="1143978"/>
                    <a:pt x="2286916" y="1131937"/>
                  </a:cubicBezTo>
                  <a:cubicBezTo>
                    <a:pt x="2288501" y="1125000"/>
                    <a:pt x="2293407" y="1119252"/>
                    <a:pt x="2299749" y="1116923"/>
                  </a:cubicBezTo>
                  <a:cubicBezTo>
                    <a:pt x="2307034" y="1114297"/>
                    <a:pt x="2315556" y="1116230"/>
                    <a:pt x="2323732" y="1122423"/>
                  </a:cubicBezTo>
                  <a:cubicBezTo>
                    <a:pt x="2335971" y="1131689"/>
                    <a:pt x="2358913" y="1136347"/>
                    <a:pt x="2377346" y="1126784"/>
                  </a:cubicBezTo>
                  <a:cubicBezTo>
                    <a:pt x="2387008" y="1121779"/>
                    <a:pt x="2403112" y="1108401"/>
                    <a:pt x="2401973" y="1075895"/>
                  </a:cubicBezTo>
                  <a:cubicBezTo>
                    <a:pt x="2403112" y="1042994"/>
                    <a:pt x="2387008" y="1029664"/>
                    <a:pt x="2377346" y="1024660"/>
                  </a:cubicBezTo>
                  <a:cubicBezTo>
                    <a:pt x="2358913" y="1015096"/>
                    <a:pt x="2335971" y="1019754"/>
                    <a:pt x="2323732" y="1029020"/>
                  </a:cubicBezTo>
                  <a:cubicBezTo>
                    <a:pt x="2315556" y="1035214"/>
                    <a:pt x="2306984" y="1037147"/>
                    <a:pt x="2299749" y="1034520"/>
                  </a:cubicBezTo>
                  <a:cubicBezTo>
                    <a:pt x="2293407" y="1032191"/>
                    <a:pt x="2288501" y="1026444"/>
                    <a:pt x="2286916" y="1019507"/>
                  </a:cubicBezTo>
                  <a:cubicBezTo>
                    <a:pt x="2284042" y="1007119"/>
                    <a:pt x="2285727" y="944140"/>
                    <a:pt x="2286817" y="915351"/>
                  </a:cubicBezTo>
                  <a:cubicBezTo>
                    <a:pt x="2345485" y="915450"/>
                    <a:pt x="2381657" y="915301"/>
                    <a:pt x="2389585" y="913468"/>
                  </a:cubicBezTo>
                  <a:cubicBezTo>
                    <a:pt x="2399990" y="911089"/>
                    <a:pt x="2408613" y="903657"/>
                    <a:pt x="2412131" y="893994"/>
                  </a:cubicBezTo>
                  <a:cubicBezTo>
                    <a:pt x="2416045" y="883291"/>
                    <a:pt x="2413518" y="871201"/>
                    <a:pt x="2405094" y="860003"/>
                  </a:cubicBezTo>
                  <a:cubicBezTo>
                    <a:pt x="2397464" y="849944"/>
                    <a:pt x="2393648" y="831065"/>
                    <a:pt x="2401527" y="815903"/>
                  </a:cubicBezTo>
                  <a:cubicBezTo>
                    <a:pt x="2408613" y="802226"/>
                    <a:pt x="2423527" y="795389"/>
                    <a:pt x="2444983" y="796082"/>
                  </a:cubicBezTo>
                  <a:cubicBezTo>
                    <a:pt x="2458560" y="795686"/>
                    <a:pt x="2469560" y="798312"/>
                    <a:pt x="2477587" y="803862"/>
                  </a:cubicBezTo>
                  <a:lnTo>
                    <a:pt x="2477587" y="792415"/>
                  </a:lnTo>
                  <a:cubicBezTo>
                    <a:pt x="2469709" y="788402"/>
                    <a:pt x="2459105" y="785726"/>
                    <a:pt x="2444983" y="786172"/>
                  </a:cubicBezTo>
                  <a:cubicBezTo>
                    <a:pt x="2411586" y="785082"/>
                    <a:pt x="2397860" y="801434"/>
                    <a:pt x="2392756" y="811344"/>
                  </a:cubicBezTo>
                  <a:cubicBezTo>
                    <a:pt x="2382995" y="830124"/>
                    <a:pt x="2387752" y="853512"/>
                    <a:pt x="2397166" y="865998"/>
                  </a:cubicBezTo>
                  <a:cubicBezTo>
                    <a:pt x="2403559" y="874422"/>
                    <a:pt x="2405540" y="883143"/>
                    <a:pt x="2402815" y="890575"/>
                  </a:cubicBezTo>
                  <a:cubicBezTo>
                    <a:pt x="2400437" y="897116"/>
                    <a:pt x="2394540" y="902170"/>
                    <a:pt x="2387405" y="903805"/>
                  </a:cubicBezTo>
                  <a:cubicBezTo>
                    <a:pt x="2380022" y="905490"/>
                    <a:pt x="2332305" y="905540"/>
                    <a:pt x="2286767" y="905441"/>
                  </a:cubicBezTo>
                  <a:cubicBezTo>
                    <a:pt x="2285677" y="875760"/>
                    <a:pt x="2284141" y="815556"/>
                    <a:pt x="2286916" y="803515"/>
                  </a:cubicBezTo>
                  <a:cubicBezTo>
                    <a:pt x="2288501" y="796578"/>
                    <a:pt x="2293407" y="790830"/>
                    <a:pt x="2299749" y="788501"/>
                  </a:cubicBezTo>
                  <a:cubicBezTo>
                    <a:pt x="2307034" y="785875"/>
                    <a:pt x="2315556" y="787807"/>
                    <a:pt x="2323732" y="794001"/>
                  </a:cubicBezTo>
                  <a:cubicBezTo>
                    <a:pt x="2335971" y="803267"/>
                    <a:pt x="2358913" y="807925"/>
                    <a:pt x="2377346" y="798362"/>
                  </a:cubicBezTo>
                  <a:cubicBezTo>
                    <a:pt x="2387008" y="793357"/>
                    <a:pt x="2403112" y="779978"/>
                    <a:pt x="2401973" y="747473"/>
                  </a:cubicBezTo>
                  <a:cubicBezTo>
                    <a:pt x="2403112" y="714571"/>
                    <a:pt x="2387008" y="701242"/>
                    <a:pt x="2377346" y="696237"/>
                  </a:cubicBezTo>
                  <a:cubicBezTo>
                    <a:pt x="2358913" y="686674"/>
                    <a:pt x="2335971" y="691332"/>
                    <a:pt x="2323732" y="700598"/>
                  </a:cubicBezTo>
                  <a:cubicBezTo>
                    <a:pt x="2315556" y="706792"/>
                    <a:pt x="2307034" y="708724"/>
                    <a:pt x="2299749" y="706098"/>
                  </a:cubicBezTo>
                  <a:cubicBezTo>
                    <a:pt x="2293407" y="703769"/>
                    <a:pt x="2288501" y="698021"/>
                    <a:pt x="2286916" y="691084"/>
                  </a:cubicBezTo>
                  <a:cubicBezTo>
                    <a:pt x="2284092" y="678845"/>
                    <a:pt x="2285677" y="617402"/>
                    <a:pt x="2286767" y="588118"/>
                  </a:cubicBezTo>
                  <a:cubicBezTo>
                    <a:pt x="2335278" y="588019"/>
                    <a:pt x="2381211" y="586978"/>
                    <a:pt x="2389585" y="585046"/>
                  </a:cubicBezTo>
                  <a:cubicBezTo>
                    <a:pt x="2399990" y="582667"/>
                    <a:pt x="2408613" y="575185"/>
                    <a:pt x="2412131" y="565572"/>
                  </a:cubicBezTo>
                  <a:cubicBezTo>
                    <a:pt x="2416045" y="554869"/>
                    <a:pt x="2413518" y="542779"/>
                    <a:pt x="2405094" y="531580"/>
                  </a:cubicBezTo>
                  <a:cubicBezTo>
                    <a:pt x="2397464" y="521522"/>
                    <a:pt x="2393648" y="502643"/>
                    <a:pt x="2401527" y="487480"/>
                  </a:cubicBezTo>
                  <a:cubicBezTo>
                    <a:pt x="2408613" y="473804"/>
                    <a:pt x="2423527" y="466966"/>
                    <a:pt x="2444983" y="467660"/>
                  </a:cubicBezTo>
                  <a:cubicBezTo>
                    <a:pt x="2458560" y="467214"/>
                    <a:pt x="2469610" y="469890"/>
                    <a:pt x="2477587" y="475489"/>
                  </a:cubicBezTo>
                  <a:lnTo>
                    <a:pt x="2477587" y="463993"/>
                  </a:lnTo>
                  <a:cubicBezTo>
                    <a:pt x="2469709" y="459980"/>
                    <a:pt x="2459105" y="457304"/>
                    <a:pt x="2444983" y="457750"/>
                  </a:cubicBezTo>
                  <a:cubicBezTo>
                    <a:pt x="2411586" y="456610"/>
                    <a:pt x="2397860" y="473011"/>
                    <a:pt x="2392756" y="482922"/>
                  </a:cubicBezTo>
                  <a:cubicBezTo>
                    <a:pt x="2382995" y="501701"/>
                    <a:pt x="2387752" y="525089"/>
                    <a:pt x="2397166" y="537576"/>
                  </a:cubicBezTo>
                  <a:cubicBezTo>
                    <a:pt x="2403559" y="546000"/>
                    <a:pt x="2405540" y="554721"/>
                    <a:pt x="2402815" y="562153"/>
                  </a:cubicBezTo>
                  <a:cubicBezTo>
                    <a:pt x="2400437" y="568694"/>
                    <a:pt x="2394540" y="573748"/>
                    <a:pt x="2387405" y="575383"/>
                  </a:cubicBezTo>
                  <a:cubicBezTo>
                    <a:pt x="2379774" y="577118"/>
                    <a:pt x="2335971" y="578059"/>
                    <a:pt x="2289047" y="578208"/>
                  </a:cubicBezTo>
                  <a:cubicBezTo>
                    <a:pt x="2289839" y="556901"/>
                    <a:pt x="2292069" y="487579"/>
                    <a:pt x="2288700" y="472863"/>
                  </a:cubicBezTo>
                  <a:cubicBezTo>
                    <a:pt x="2286371" y="462705"/>
                    <a:pt x="2279038" y="454232"/>
                    <a:pt x="2269573" y="450763"/>
                  </a:cubicBezTo>
                  <a:cubicBezTo>
                    <a:pt x="2259068" y="446898"/>
                    <a:pt x="2247176" y="449376"/>
                    <a:pt x="2236226" y="457651"/>
                  </a:cubicBezTo>
                  <a:cubicBezTo>
                    <a:pt x="2226415" y="465083"/>
                    <a:pt x="2207981" y="468849"/>
                    <a:pt x="2193166" y="461119"/>
                  </a:cubicBezTo>
                  <a:cubicBezTo>
                    <a:pt x="2179837" y="454232"/>
                    <a:pt x="2173148" y="439664"/>
                    <a:pt x="2173841" y="418704"/>
                  </a:cubicBezTo>
                  <a:cubicBezTo>
                    <a:pt x="2173148" y="398091"/>
                    <a:pt x="2179837" y="383523"/>
                    <a:pt x="2193166" y="376586"/>
                  </a:cubicBezTo>
                  <a:cubicBezTo>
                    <a:pt x="2207981" y="368905"/>
                    <a:pt x="2226415" y="372622"/>
                    <a:pt x="2236226" y="380054"/>
                  </a:cubicBezTo>
                  <a:cubicBezTo>
                    <a:pt x="2247226" y="388329"/>
                    <a:pt x="2259019" y="390807"/>
                    <a:pt x="2269573" y="386991"/>
                  </a:cubicBezTo>
                  <a:cubicBezTo>
                    <a:pt x="2279038" y="383523"/>
                    <a:pt x="2286371" y="375050"/>
                    <a:pt x="2288700" y="364842"/>
                  </a:cubicBezTo>
                  <a:cubicBezTo>
                    <a:pt x="2292119" y="349878"/>
                    <a:pt x="2289740" y="278525"/>
                    <a:pt x="2288997" y="258457"/>
                  </a:cubicBezTo>
                  <a:cubicBezTo>
                    <a:pt x="2333890" y="258358"/>
                    <a:pt x="2380170" y="258407"/>
                    <a:pt x="2387405" y="260092"/>
                  </a:cubicBezTo>
                  <a:cubicBezTo>
                    <a:pt x="2394540" y="261727"/>
                    <a:pt x="2400437" y="266781"/>
                    <a:pt x="2402815" y="273272"/>
                  </a:cubicBezTo>
                  <a:cubicBezTo>
                    <a:pt x="2405540" y="280755"/>
                    <a:pt x="2403559" y="289475"/>
                    <a:pt x="2397166" y="297899"/>
                  </a:cubicBezTo>
                  <a:cubicBezTo>
                    <a:pt x="2387752" y="310386"/>
                    <a:pt x="2382995" y="333774"/>
                    <a:pt x="2392756" y="352554"/>
                  </a:cubicBezTo>
                  <a:close/>
                  <a:moveTo>
                    <a:pt x="1629279" y="258407"/>
                  </a:moveTo>
                  <a:cubicBezTo>
                    <a:pt x="1668523" y="258407"/>
                    <a:pt x="1705091" y="258605"/>
                    <a:pt x="1711483" y="260092"/>
                  </a:cubicBezTo>
                  <a:cubicBezTo>
                    <a:pt x="1718618" y="261727"/>
                    <a:pt x="1724515" y="266781"/>
                    <a:pt x="1726893" y="273272"/>
                  </a:cubicBezTo>
                  <a:cubicBezTo>
                    <a:pt x="1729619" y="280755"/>
                    <a:pt x="1727587" y="289475"/>
                    <a:pt x="1721245" y="297899"/>
                  </a:cubicBezTo>
                  <a:cubicBezTo>
                    <a:pt x="1711830" y="310386"/>
                    <a:pt x="1707023" y="333774"/>
                    <a:pt x="1716785" y="352554"/>
                  </a:cubicBezTo>
                  <a:cubicBezTo>
                    <a:pt x="1721938" y="362414"/>
                    <a:pt x="1735367" y="378815"/>
                    <a:pt x="1768714" y="377725"/>
                  </a:cubicBezTo>
                  <a:cubicBezTo>
                    <a:pt x="1802310" y="378766"/>
                    <a:pt x="1815837" y="362414"/>
                    <a:pt x="1820990" y="352554"/>
                  </a:cubicBezTo>
                  <a:cubicBezTo>
                    <a:pt x="1830752" y="333774"/>
                    <a:pt x="1825995" y="310386"/>
                    <a:pt x="1816531" y="297899"/>
                  </a:cubicBezTo>
                  <a:cubicBezTo>
                    <a:pt x="1810188" y="289475"/>
                    <a:pt x="1808157" y="280755"/>
                    <a:pt x="1810882" y="273272"/>
                  </a:cubicBezTo>
                  <a:cubicBezTo>
                    <a:pt x="1813260" y="266781"/>
                    <a:pt x="1819206" y="261727"/>
                    <a:pt x="1826292" y="260092"/>
                  </a:cubicBezTo>
                  <a:cubicBezTo>
                    <a:pt x="1833328" y="258457"/>
                    <a:pt x="1876883" y="258358"/>
                    <a:pt x="1920389" y="258457"/>
                  </a:cubicBezTo>
                  <a:cubicBezTo>
                    <a:pt x="1919646" y="278475"/>
                    <a:pt x="1917267" y="349878"/>
                    <a:pt x="1920686" y="364842"/>
                  </a:cubicBezTo>
                  <a:cubicBezTo>
                    <a:pt x="1923015" y="375050"/>
                    <a:pt x="1930349" y="383523"/>
                    <a:pt x="1939813" y="386991"/>
                  </a:cubicBezTo>
                  <a:cubicBezTo>
                    <a:pt x="1950367" y="390807"/>
                    <a:pt x="1962210" y="388329"/>
                    <a:pt x="1973161" y="380054"/>
                  </a:cubicBezTo>
                  <a:cubicBezTo>
                    <a:pt x="1983021" y="372622"/>
                    <a:pt x="2001454" y="368905"/>
                    <a:pt x="2016270" y="376586"/>
                  </a:cubicBezTo>
                  <a:cubicBezTo>
                    <a:pt x="2029599" y="383523"/>
                    <a:pt x="2036239" y="398091"/>
                    <a:pt x="2035545" y="419051"/>
                  </a:cubicBezTo>
                  <a:cubicBezTo>
                    <a:pt x="2036239" y="439664"/>
                    <a:pt x="2029599" y="454232"/>
                    <a:pt x="2016270" y="461119"/>
                  </a:cubicBezTo>
                  <a:cubicBezTo>
                    <a:pt x="2001454" y="468849"/>
                    <a:pt x="1983021" y="465083"/>
                    <a:pt x="1973161" y="457651"/>
                  </a:cubicBezTo>
                  <a:cubicBezTo>
                    <a:pt x="1962210" y="449376"/>
                    <a:pt x="1950367" y="446898"/>
                    <a:pt x="1939813" y="450763"/>
                  </a:cubicBezTo>
                  <a:cubicBezTo>
                    <a:pt x="1930349" y="454182"/>
                    <a:pt x="1923015" y="462705"/>
                    <a:pt x="1920686" y="472863"/>
                  </a:cubicBezTo>
                  <a:cubicBezTo>
                    <a:pt x="1917317" y="487579"/>
                    <a:pt x="1919547" y="556851"/>
                    <a:pt x="1920340" y="578208"/>
                  </a:cubicBezTo>
                  <a:cubicBezTo>
                    <a:pt x="1875100" y="578009"/>
                    <a:pt x="1833725" y="577068"/>
                    <a:pt x="1826292" y="575383"/>
                  </a:cubicBezTo>
                  <a:cubicBezTo>
                    <a:pt x="1819157" y="573748"/>
                    <a:pt x="1813260" y="568694"/>
                    <a:pt x="1810882" y="562153"/>
                  </a:cubicBezTo>
                  <a:cubicBezTo>
                    <a:pt x="1808157" y="554721"/>
                    <a:pt x="1810188" y="546000"/>
                    <a:pt x="1816531" y="537576"/>
                  </a:cubicBezTo>
                  <a:cubicBezTo>
                    <a:pt x="1825995" y="525089"/>
                    <a:pt x="1830752" y="501701"/>
                    <a:pt x="1820990" y="482922"/>
                  </a:cubicBezTo>
                  <a:cubicBezTo>
                    <a:pt x="1815837" y="473011"/>
                    <a:pt x="1802310" y="456610"/>
                    <a:pt x="1769061" y="457750"/>
                  </a:cubicBezTo>
                  <a:cubicBezTo>
                    <a:pt x="1735664" y="456610"/>
                    <a:pt x="1721938" y="473011"/>
                    <a:pt x="1716785" y="482922"/>
                  </a:cubicBezTo>
                  <a:cubicBezTo>
                    <a:pt x="1707023" y="501701"/>
                    <a:pt x="1711830" y="525089"/>
                    <a:pt x="1721245" y="537576"/>
                  </a:cubicBezTo>
                  <a:cubicBezTo>
                    <a:pt x="1727587" y="546000"/>
                    <a:pt x="1729619" y="554721"/>
                    <a:pt x="1726893" y="562153"/>
                  </a:cubicBezTo>
                  <a:cubicBezTo>
                    <a:pt x="1724515" y="568694"/>
                    <a:pt x="1718618" y="573748"/>
                    <a:pt x="1711483" y="575383"/>
                  </a:cubicBezTo>
                  <a:cubicBezTo>
                    <a:pt x="1705091" y="576820"/>
                    <a:pt x="1668572" y="577068"/>
                    <a:pt x="1629377" y="577018"/>
                  </a:cubicBezTo>
                  <a:cubicBezTo>
                    <a:pt x="1630170" y="554374"/>
                    <a:pt x="1632251" y="487332"/>
                    <a:pt x="1628981" y="472863"/>
                  </a:cubicBezTo>
                  <a:cubicBezTo>
                    <a:pt x="1626652" y="462705"/>
                    <a:pt x="1619319" y="454232"/>
                    <a:pt x="1609854" y="450763"/>
                  </a:cubicBezTo>
                  <a:cubicBezTo>
                    <a:pt x="1599300" y="446898"/>
                    <a:pt x="1587458" y="449376"/>
                    <a:pt x="1576507" y="457651"/>
                  </a:cubicBezTo>
                  <a:cubicBezTo>
                    <a:pt x="1566696" y="465083"/>
                    <a:pt x="1548263" y="468849"/>
                    <a:pt x="1533447" y="461119"/>
                  </a:cubicBezTo>
                  <a:cubicBezTo>
                    <a:pt x="1520118" y="454232"/>
                    <a:pt x="1513429" y="439664"/>
                    <a:pt x="1514122" y="418704"/>
                  </a:cubicBezTo>
                  <a:cubicBezTo>
                    <a:pt x="1513429" y="398091"/>
                    <a:pt x="1520118" y="383523"/>
                    <a:pt x="1533447" y="376586"/>
                  </a:cubicBezTo>
                  <a:cubicBezTo>
                    <a:pt x="1548213" y="368905"/>
                    <a:pt x="1566696" y="372622"/>
                    <a:pt x="1576507" y="380054"/>
                  </a:cubicBezTo>
                  <a:cubicBezTo>
                    <a:pt x="1587458" y="388329"/>
                    <a:pt x="1599300" y="390807"/>
                    <a:pt x="1609854" y="386991"/>
                  </a:cubicBezTo>
                  <a:cubicBezTo>
                    <a:pt x="1619319" y="383523"/>
                    <a:pt x="1626652" y="375050"/>
                    <a:pt x="1628981" y="364842"/>
                  </a:cubicBezTo>
                  <a:cubicBezTo>
                    <a:pt x="1632400" y="349878"/>
                    <a:pt x="1630022" y="278475"/>
                    <a:pt x="1629279" y="258407"/>
                  </a:cubicBezTo>
                  <a:close/>
                  <a:moveTo>
                    <a:pt x="1807710" y="747126"/>
                  </a:moveTo>
                  <a:cubicBezTo>
                    <a:pt x="1806621" y="779978"/>
                    <a:pt x="1822675" y="793357"/>
                    <a:pt x="1832387" y="798362"/>
                  </a:cubicBezTo>
                  <a:cubicBezTo>
                    <a:pt x="1850820" y="807925"/>
                    <a:pt x="1873762" y="803267"/>
                    <a:pt x="1885951" y="794001"/>
                  </a:cubicBezTo>
                  <a:cubicBezTo>
                    <a:pt x="1894177" y="787807"/>
                    <a:pt x="1902650" y="785825"/>
                    <a:pt x="1909934" y="788501"/>
                  </a:cubicBezTo>
                  <a:cubicBezTo>
                    <a:pt x="1916276" y="790830"/>
                    <a:pt x="1921231" y="796578"/>
                    <a:pt x="1922817" y="803515"/>
                  </a:cubicBezTo>
                  <a:cubicBezTo>
                    <a:pt x="1925592" y="815556"/>
                    <a:pt x="1924056" y="875760"/>
                    <a:pt x="1922966" y="905441"/>
                  </a:cubicBezTo>
                  <a:cubicBezTo>
                    <a:pt x="1878618" y="905540"/>
                    <a:pt x="1833477" y="905441"/>
                    <a:pt x="1826292" y="903805"/>
                  </a:cubicBezTo>
                  <a:cubicBezTo>
                    <a:pt x="1819206" y="902170"/>
                    <a:pt x="1813260" y="897116"/>
                    <a:pt x="1810882" y="890575"/>
                  </a:cubicBezTo>
                  <a:cubicBezTo>
                    <a:pt x="1808157" y="883143"/>
                    <a:pt x="1810188" y="874422"/>
                    <a:pt x="1816531" y="865998"/>
                  </a:cubicBezTo>
                  <a:cubicBezTo>
                    <a:pt x="1825995" y="853512"/>
                    <a:pt x="1830752" y="830124"/>
                    <a:pt x="1820990" y="811344"/>
                  </a:cubicBezTo>
                  <a:cubicBezTo>
                    <a:pt x="1815837" y="801434"/>
                    <a:pt x="1802310" y="785082"/>
                    <a:pt x="1769061" y="786172"/>
                  </a:cubicBezTo>
                  <a:cubicBezTo>
                    <a:pt x="1735664" y="785082"/>
                    <a:pt x="1721938" y="801434"/>
                    <a:pt x="1716785" y="811344"/>
                  </a:cubicBezTo>
                  <a:cubicBezTo>
                    <a:pt x="1707023" y="830124"/>
                    <a:pt x="1711830" y="853512"/>
                    <a:pt x="1721245" y="865998"/>
                  </a:cubicBezTo>
                  <a:cubicBezTo>
                    <a:pt x="1727587" y="874422"/>
                    <a:pt x="1729619" y="883143"/>
                    <a:pt x="1726893" y="890575"/>
                  </a:cubicBezTo>
                  <a:cubicBezTo>
                    <a:pt x="1724515" y="897116"/>
                    <a:pt x="1718618" y="902170"/>
                    <a:pt x="1711483" y="903805"/>
                  </a:cubicBezTo>
                  <a:cubicBezTo>
                    <a:pt x="1704744" y="905342"/>
                    <a:pt x="1669712" y="906283"/>
                    <a:pt x="1629328" y="906580"/>
                  </a:cubicBezTo>
                  <a:cubicBezTo>
                    <a:pt x="1630121" y="885125"/>
                    <a:pt x="1632351" y="816002"/>
                    <a:pt x="1628981" y="801285"/>
                  </a:cubicBezTo>
                  <a:cubicBezTo>
                    <a:pt x="1626652" y="791127"/>
                    <a:pt x="1619319" y="782654"/>
                    <a:pt x="1609854" y="779185"/>
                  </a:cubicBezTo>
                  <a:cubicBezTo>
                    <a:pt x="1599300" y="775370"/>
                    <a:pt x="1587458" y="777798"/>
                    <a:pt x="1576507" y="786073"/>
                  </a:cubicBezTo>
                  <a:cubicBezTo>
                    <a:pt x="1566696" y="793506"/>
                    <a:pt x="1548263" y="797271"/>
                    <a:pt x="1533447" y="789542"/>
                  </a:cubicBezTo>
                  <a:cubicBezTo>
                    <a:pt x="1520118" y="782654"/>
                    <a:pt x="1513429" y="768086"/>
                    <a:pt x="1514122" y="747126"/>
                  </a:cubicBezTo>
                  <a:cubicBezTo>
                    <a:pt x="1513429" y="726513"/>
                    <a:pt x="1520118" y="711945"/>
                    <a:pt x="1533447" y="705008"/>
                  </a:cubicBezTo>
                  <a:cubicBezTo>
                    <a:pt x="1548263" y="697328"/>
                    <a:pt x="1566696" y="701044"/>
                    <a:pt x="1576507" y="708476"/>
                  </a:cubicBezTo>
                  <a:cubicBezTo>
                    <a:pt x="1587458" y="716751"/>
                    <a:pt x="1599300" y="719229"/>
                    <a:pt x="1609854" y="715414"/>
                  </a:cubicBezTo>
                  <a:cubicBezTo>
                    <a:pt x="1619319" y="711945"/>
                    <a:pt x="1626652" y="703472"/>
                    <a:pt x="1628981" y="693264"/>
                  </a:cubicBezTo>
                  <a:cubicBezTo>
                    <a:pt x="1632400" y="678350"/>
                    <a:pt x="1630022" y="607096"/>
                    <a:pt x="1629279" y="586929"/>
                  </a:cubicBezTo>
                  <a:cubicBezTo>
                    <a:pt x="1677095" y="586929"/>
                    <a:pt x="1706578" y="586681"/>
                    <a:pt x="1713663" y="585046"/>
                  </a:cubicBezTo>
                  <a:cubicBezTo>
                    <a:pt x="1724069" y="582667"/>
                    <a:pt x="1732691" y="575185"/>
                    <a:pt x="1736209" y="565572"/>
                  </a:cubicBezTo>
                  <a:cubicBezTo>
                    <a:pt x="1740124" y="554869"/>
                    <a:pt x="1737596" y="542779"/>
                    <a:pt x="1729123" y="531580"/>
                  </a:cubicBezTo>
                  <a:cubicBezTo>
                    <a:pt x="1721542" y="521522"/>
                    <a:pt x="1717726" y="502643"/>
                    <a:pt x="1725605" y="487480"/>
                  </a:cubicBezTo>
                  <a:cubicBezTo>
                    <a:pt x="1732691" y="473804"/>
                    <a:pt x="1747605" y="466966"/>
                    <a:pt x="1769061" y="467660"/>
                  </a:cubicBezTo>
                  <a:cubicBezTo>
                    <a:pt x="1790170" y="466966"/>
                    <a:pt x="1805084" y="473804"/>
                    <a:pt x="1812170" y="487480"/>
                  </a:cubicBezTo>
                  <a:cubicBezTo>
                    <a:pt x="1820049" y="502643"/>
                    <a:pt x="1816233" y="521522"/>
                    <a:pt x="1808652" y="531580"/>
                  </a:cubicBezTo>
                  <a:cubicBezTo>
                    <a:pt x="1800179" y="542779"/>
                    <a:pt x="1797652" y="554869"/>
                    <a:pt x="1801566" y="565572"/>
                  </a:cubicBezTo>
                  <a:cubicBezTo>
                    <a:pt x="1805084" y="575185"/>
                    <a:pt x="1813706" y="582667"/>
                    <a:pt x="1824112" y="585046"/>
                  </a:cubicBezTo>
                  <a:cubicBezTo>
                    <a:pt x="1832288" y="586929"/>
                    <a:pt x="1875942" y="587920"/>
                    <a:pt x="1922916" y="588118"/>
                  </a:cubicBezTo>
                  <a:cubicBezTo>
                    <a:pt x="1924006" y="617402"/>
                    <a:pt x="1925592" y="678845"/>
                    <a:pt x="1922817" y="691084"/>
                  </a:cubicBezTo>
                  <a:cubicBezTo>
                    <a:pt x="1921231" y="698021"/>
                    <a:pt x="1916276" y="703769"/>
                    <a:pt x="1909934" y="706098"/>
                  </a:cubicBezTo>
                  <a:cubicBezTo>
                    <a:pt x="1902650" y="708724"/>
                    <a:pt x="1894177" y="706792"/>
                    <a:pt x="1885951" y="700598"/>
                  </a:cubicBezTo>
                  <a:cubicBezTo>
                    <a:pt x="1873762" y="691332"/>
                    <a:pt x="1850770" y="686674"/>
                    <a:pt x="1832387" y="696237"/>
                  </a:cubicBezTo>
                  <a:cubicBezTo>
                    <a:pt x="1822675" y="701242"/>
                    <a:pt x="1806621" y="714571"/>
                    <a:pt x="1807710" y="747126"/>
                  </a:cubicBezTo>
                  <a:close/>
                  <a:moveTo>
                    <a:pt x="1807710" y="1732393"/>
                  </a:moveTo>
                  <a:cubicBezTo>
                    <a:pt x="1806621" y="1765295"/>
                    <a:pt x="1822675" y="1778624"/>
                    <a:pt x="1832387" y="1783628"/>
                  </a:cubicBezTo>
                  <a:cubicBezTo>
                    <a:pt x="1850820" y="1793192"/>
                    <a:pt x="1873762" y="1788534"/>
                    <a:pt x="1885951" y="1779268"/>
                  </a:cubicBezTo>
                  <a:cubicBezTo>
                    <a:pt x="1894177" y="1773074"/>
                    <a:pt x="1902650" y="1771142"/>
                    <a:pt x="1909934" y="1773768"/>
                  </a:cubicBezTo>
                  <a:cubicBezTo>
                    <a:pt x="1916276" y="1776097"/>
                    <a:pt x="1921231" y="1781845"/>
                    <a:pt x="1922817" y="1788782"/>
                  </a:cubicBezTo>
                  <a:cubicBezTo>
                    <a:pt x="1925592" y="1800872"/>
                    <a:pt x="1924056" y="1861027"/>
                    <a:pt x="1922966" y="1890708"/>
                  </a:cubicBezTo>
                  <a:cubicBezTo>
                    <a:pt x="1878618" y="1890807"/>
                    <a:pt x="1833477" y="1890708"/>
                    <a:pt x="1826292" y="1889072"/>
                  </a:cubicBezTo>
                  <a:cubicBezTo>
                    <a:pt x="1819206" y="1887437"/>
                    <a:pt x="1813260" y="1882383"/>
                    <a:pt x="1810882" y="1875892"/>
                  </a:cubicBezTo>
                  <a:cubicBezTo>
                    <a:pt x="1808157" y="1868410"/>
                    <a:pt x="1810188" y="1859689"/>
                    <a:pt x="1816531" y="1851265"/>
                  </a:cubicBezTo>
                  <a:cubicBezTo>
                    <a:pt x="1825995" y="1838778"/>
                    <a:pt x="1830752" y="1815390"/>
                    <a:pt x="1820990" y="1796611"/>
                  </a:cubicBezTo>
                  <a:cubicBezTo>
                    <a:pt x="1815837" y="1786750"/>
                    <a:pt x="1802458" y="1770299"/>
                    <a:pt x="1769061" y="1771439"/>
                  </a:cubicBezTo>
                  <a:cubicBezTo>
                    <a:pt x="1735466" y="1770299"/>
                    <a:pt x="1721938" y="1786750"/>
                    <a:pt x="1716785" y="1796611"/>
                  </a:cubicBezTo>
                  <a:cubicBezTo>
                    <a:pt x="1707023" y="1815390"/>
                    <a:pt x="1711830" y="1838778"/>
                    <a:pt x="1721245" y="1851265"/>
                  </a:cubicBezTo>
                  <a:cubicBezTo>
                    <a:pt x="1727587" y="1859689"/>
                    <a:pt x="1729619" y="1868410"/>
                    <a:pt x="1726893" y="1875892"/>
                  </a:cubicBezTo>
                  <a:cubicBezTo>
                    <a:pt x="1724515" y="1882383"/>
                    <a:pt x="1718618" y="1887437"/>
                    <a:pt x="1711483" y="1889072"/>
                  </a:cubicBezTo>
                  <a:cubicBezTo>
                    <a:pt x="1704744" y="1890608"/>
                    <a:pt x="1669712" y="1891550"/>
                    <a:pt x="1629328" y="1891847"/>
                  </a:cubicBezTo>
                  <a:cubicBezTo>
                    <a:pt x="1630121" y="1870392"/>
                    <a:pt x="1632351" y="1801269"/>
                    <a:pt x="1628981" y="1786602"/>
                  </a:cubicBezTo>
                  <a:cubicBezTo>
                    <a:pt x="1626652" y="1776394"/>
                    <a:pt x="1619319" y="1767921"/>
                    <a:pt x="1609854" y="1764452"/>
                  </a:cubicBezTo>
                  <a:cubicBezTo>
                    <a:pt x="1599300" y="1760637"/>
                    <a:pt x="1587458" y="1763065"/>
                    <a:pt x="1576507" y="1771389"/>
                  </a:cubicBezTo>
                  <a:cubicBezTo>
                    <a:pt x="1566696" y="1778773"/>
                    <a:pt x="1548263" y="1782538"/>
                    <a:pt x="1533447" y="1774858"/>
                  </a:cubicBezTo>
                  <a:cubicBezTo>
                    <a:pt x="1520118" y="1767921"/>
                    <a:pt x="1513429" y="1753353"/>
                    <a:pt x="1514122" y="1732393"/>
                  </a:cubicBezTo>
                  <a:cubicBezTo>
                    <a:pt x="1513429" y="1711780"/>
                    <a:pt x="1520118" y="1697212"/>
                    <a:pt x="1533447" y="1690275"/>
                  </a:cubicBezTo>
                  <a:cubicBezTo>
                    <a:pt x="1548213" y="1682595"/>
                    <a:pt x="1566696" y="1686360"/>
                    <a:pt x="1576507" y="1693743"/>
                  </a:cubicBezTo>
                  <a:cubicBezTo>
                    <a:pt x="1587458" y="1702068"/>
                    <a:pt x="1599300" y="1704496"/>
                    <a:pt x="1609854" y="1700681"/>
                  </a:cubicBezTo>
                  <a:cubicBezTo>
                    <a:pt x="1619319" y="1697212"/>
                    <a:pt x="1626652" y="1688739"/>
                    <a:pt x="1628981" y="1678531"/>
                  </a:cubicBezTo>
                  <a:cubicBezTo>
                    <a:pt x="1632400" y="1663617"/>
                    <a:pt x="1630022" y="1592363"/>
                    <a:pt x="1629279" y="1572196"/>
                  </a:cubicBezTo>
                  <a:cubicBezTo>
                    <a:pt x="1677095" y="1572245"/>
                    <a:pt x="1706578" y="1571948"/>
                    <a:pt x="1713663" y="1570313"/>
                  </a:cubicBezTo>
                  <a:cubicBezTo>
                    <a:pt x="1724069" y="1567934"/>
                    <a:pt x="1732691" y="1560501"/>
                    <a:pt x="1736209" y="1550839"/>
                  </a:cubicBezTo>
                  <a:cubicBezTo>
                    <a:pt x="1740124" y="1540136"/>
                    <a:pt x="1737596" y="1528046"/>
                    <a:pt x="1729123" y="1516847"/>
                  </a:cubicBezTo>
                  <a:cubicBezTo>
                    <a:pt x="1721542" y="1506788"/>
                    <a:pt x="1717726" y="1487910"/>
                    <a:pt x="1725605" y="1472747"/>
                  </a:cubicBezTo>
                  <a:cubicBezTo>
                    <a:pt x="1732691" y="1459071"/>
                    <a:pt x="1747705" y="1452332"/>
                    <a:pt x="1769061" y="1452927"/>
                  </a:cubicBezTo>
                  <a:cubicBezTo>
                    <a:pt x="1790170" y="1452184"/>
                    <a:pt x="1805084" y="1459071"/>
                    <a:pt x="1812170" y="1472747"/>
                  </a:cubicBezTo>
                  <a:cubicBezTo>
                    <a:pt x="1820049" y="1487910"/>
                    <a:pt x="1816233" y="1506788"/>
                    <a:pt x="1808652" y="1516847"/>
                  </a:cubicBezTo>
                  <a:cubicBezTo>
                    <a:pt x="1800179" y="1528046"/>
                    <a:pt x="1797652" y="1540136"/>
                    <a:pt x="1801566" y="1550839"/>
                  </a:cubicBezTo>
                  <a:cubicBezTo>
                    <a:pt x="1805084" y="1560501"/>
                    <a:pt x="1813706" y="1567934"/>
                    <a:pt x="1824112" y="1570313"/>
                  </a:cubicBezTo>
                  <a:cubicBezTo>
                    <a:pt x="1832288" y="1572196"/>
                    <a:pt x="1875942" y="1573236"/>
                    <a:pt x="1922916" y="1573385"/>
                  </a:cubicBezTo>
                  <a:cubicBezTo>
                    <a:pt x="1924006" y="1602669"/>
                    <a:pt x="1925592" y="1664162"/>
                    <a:pt x="1922817" y="1676351"/>
                  </a:cubicBezTo>
                  <a:cubicBezTo>
                    <a:pt x="1921231" y="1683288"/>
                    <a:pt x="1916276" y="1689036"/>
                    <a:pt x="1909934" y="1691365"/>
                  </a:cubicBezTo>
                  <a:cubicBezTo>
                    <a:pt x="1902699" y="1693991"/>
                    <a:pt x="1894177" y="1692059"/>
                    <a:pt x="1885951" y="1685865"/>
                  </a:cubicBezTo>
                  <a:cubicBezTo>
                    <a:pt x="1873762" y="1676599"/>
                    <a:pt x="1850770" y="1671941"/>
                    <a:pt x="1832387" y="1681504"/>
                  </a:cubicBezTo>
                  <a:cubicBezTo>
                    <a:pt x="1822675" y="1686509"/>
                    <a:pt x="1806621" y="1699838"/>
                    <a:pt x="1807710" y="1732393"/>
                  </a:cubicBezTo>
                  <a:close/>
                  <a:moveTo>
                    <a:pt x="1483054" y="1796611"/>
                  </a:moveTo>
                  <a:cubicBezTo>
                    <a:pt x="1477901" y="1786750"/>
                    <a:pt x="1464473" y="1770299"/>
                    <a:pt x="1431125" y="1771439"/>
                  </a:cubicBezTo>
                  <a:cubicBezTo>
                    <a:pt x="1397579" y="1770250"/>
                    <a:pt x="1383953" y="1786701"/>
                    <a:pt x="1378849" y="1796611"/>
                  </a:cubicBezTo>
                  <a:cubicBezTo>
                    <a:pt x="1369087" y="1815390"/>
                    <a:pt x="1373844" y="1838778"/>
                    <a:pt x="1383309" y="1851265"/>
                  </a:cubicBezTo>
                  <a:cubicBezTo>
                    <a:pt x="1389651" y="1859689"/>
                    <a:pt x="1391683" y="1868410"/>
                    <a:pt x="1388957" y="1875892"/>
                  </a:cubicBezTo>
                  <a:cubicBezTo>
                    <a:pt x="1386579" y="1882383"/>
                    <a:pt x="1380633" y="1887437"/>
                    <a:pt x="1373497" y="1889072"/>
                  </a:cubicBezTo>
                  <a:cubicBezTo>
                    <a:pt x="1365569" y="1890906"/>
                    <a:pt x="1310518" y="1890757"/>
                    <a:pt x="1262008" y="1890708"/>
                  </a:cubicBezTo>
                  <a:cubicBezTo>
                    <a:pt x="1242535" y="1890658"/>
                    <a:pt x="1225341" y="1890608"/>
                    <a:pt x="1210525" y="1890658"/>
                  </a:cubicBezTo>
                  <a:cubicBezTo>
                    <a:pt x="1209484" y="1860977"/>
                    <a:pt x="1207948" y="1800823"/>
                    <a:pt x="1210674" y="1788782"/>
                  </a:cubicBezTo>
                  <a:cubicBezTo>
                    <a:pt x="1212259" y="1781845"/>
                    <a:pt x="1217214" y="1776097"/>
                    <a:pt x="1223557" y="1773768"/>
                  </a:cubicBezTo>
                  <a:cubicBezTo>
                    <a:pt x="1230791" y="1771142"/>
                    <a:pt x="1239314" y="1773074"/>
                    <a:pt x="1247539" y="1779268"/>
                  </a:cubicBezTo>
                  <a:cubicBezTo>
                    <a:pt x="1259779" y="1788534"/>
                    <a:pt x="1282721" y="1793192"/>
                    <a:pt x="1301153" y="1783628"/>
                  </a:cubicBezTo>
                  <a:cubicBezTo>
                    <a:pt x="1310816" y="1778624"/>
                    <a:pt x="1326920" y="1765295"/>
                    <a:pt x="1325780" y="1732740"/>
                  </a:cubicBezTo>
                  <a:cubicBezTo>
                    <a:pt x="1326920" y="1699838"/>
                    <a:pt x="1310816" y="1686509"/>
                    <a:pt x="1301153" y="1681504"/>
                  </a:cubicBezTo>
                  <a:cubicBezTo>
                    <a:pt x="1282721" y="1671941"/>
                    <a:pt x="1259779" y="1676599"/>
                    <a:pt x="1247539" y="1685865"/>
                  </a:cubicBezTo>
                  <a:cubicBezTo>
                    <a:pt x="1239314" y="1692059"/>
                    <a:pt x="1230791" y="1693991"/>
                    <a:pt x="1223557" y="1691365"/>
                  </a:cubicBezTo>
                  <a:cubicBezTo>
                    <a:pt x="1217214" y="1689036"/>
                    <a:pt x="1212259" y="1683288"/>
                    <a:pt x="1210674" y="1676351"/>
                  </a:cubicBezTo>
                  <a:cubicBezTo>
                    <a:pt x="1207849" y="1663815"/>
                    <a:pt x="1209584" y="1599547"/>
                    <a:pt x="1210674" y="1571254"/>
                  </a:cubicBezTo>
                  <a:cubicBezTo>
                    <a:pt x="1273108" y="1570362"/>
                    <a:pt x="1362299" y="1571204"/>
                    <a:pt x="1373497" y="1573781"/>
                  </a:cubicBezTo>
                  <a:cubicBezTo>
                    <a:pt x="1380633" y="1575416"/>
                    <a:pt x="1386579" y="1580470"/>
                    <a:pt x="1388957" y="1587011"/>
                  </a:cubicBezTo>
                  <a:cubicBezTo>
                    <a:pt x="1391683" y="1594444"/>
                    <a:pt x="1389651" y="1603165"/>
                    <a:pt x="1383309" y="1611588"/>
                  </a:cubicBezTo>
                  <a:cubicBezTo>
                    <a:pt x="1373844" y="1624075"/>
                    <a:pt x="1369087" y="1647463"/>
                    <a:pt x="1378849" y="1666243"/>
                  </a:cubicBezTo>
                  <a:cubicBezTo>
                    <a:pt x="1383804" y="1675806"/>
                    <a:pt x="1396687" y="1691464"/>
                    <a:pt x="1427557" y="1691464"/>
                  </a:cubicBezTo>
                  <a:cubicBezTo>
                    <a:pt x="1428598" y="1691464"/>
                    <a:pt x="1429688" y="1691415"/>
                    <a:pt x="1430778" y="1691415"/>
                  </a:cubicBezTo>
                  <a:cubicBezTo>
                    <a:pt x="1464373" y="1692604"/>
                    <a:pt x="1477901" y="1676153"/>
                    <a:pt x="1483054" y="1666243"/>
                  </a:cubicBezTo>
                  <a:cubicBezTo>
                    <a:pt x="1492816" y="1647463"/>
                    <a:pt x="1488009" y="1624075"/>
                    <a:pt x="1478595" y="1611588"/>
                  </a:cubicBezTo>
                  <a:cubicBezTo>
                    <a:pt x="1472252" y="1603165"/>
                    <a:pt x="1470220" y="1594444"/>
                    <a:pt x="1472946" y="1587011"/>
                  </a:cubicBezTo>
                  <a:cubicBezTo>
                    <a:pt x="1475324" y="1580470"/>
                    <a:pt x="1481221" y="1575416"/>
                    <a:pt x="1488356" y="1573781"/>
                  </a:cubicBezTo>
                  <a:cubicBezTo>
                    <a:pt x="1496334" y="1571948"/>
                    <a:pt x="1551335" y="1572047"/>
                    <a:pt x="1599895" y="1572196"/>
                  </a:cubicBezTo>
                  <a:lnTo>
                    <a:pt x="1619368" y="1572196"/>
                  </a:lnTo>
                  <a:cubicBezTo>
                    <a:pt x="1620458" y="1600985"/>
                    <a:pt x="1622143" y="1663963"/>
                    <a:pt x="1619319" y="1676351"/>
                  </a:cubicBezTo>
                  <a:cubicBezTo>
                    <a:pt x="1617733" y="1683288"/>
                    <a:pt x="1612778" y="1689036"/>
                    <a:pt x="1606435" y="1691365"/>
                  </a:cubicBezTo>
                  <a:cubicBezTo>
                    <a:pt x="1599201" y="1693991"/>
                    <a:pt x="1590678" y="1692059"/>
                    <a:pt x="1582453" y="1685865"/>
                  </a:cubicBezTo>
                  <a:cubicBezTo>
                    <a:pt x="1570214" y="1676599"/>
                    <a:pt x="1547272" y="1671941"/>
                    <a:pt x="1528839" y="1681504"/>
                  </a:cubicBezTo>
                  <a:cubicBezTo>
                    <a:pt x="1519177" y="1686509"/>
                    <a:pt x="1503122" y="1699838"/>
                    <a:pt x="1504212" y="1732393"/>
                  </a:cubicBezTo>
                  <a:cubicBezTo>
                    <a:pt x="1503122" y="1765295"/>
                    <a:pt x="1519177" y="1778624"/>
                    <a:pt x="1528839" y="1783628"/>
                  </a:cubicBezTo>
                  <a:cubicBezTo>
                    <a:pt x="1547272" y="1793192"/>
                    <a:pt x="1570214" y="1788534"/>
                    <a:pt x="1582453" y="1779268"/>
                  </a:cubicBezTo>
                  <a:cubicBezTo>
                    <a:pt x="1590678" y="1773074"/>
                    <a:pt x="1599201" y="1771142"/>
                    <a:pt x="1606435" y="1773768"/>
                  </a:cubicBezTo>
                  <a:cubicBezTo>
                    <a:pt x="1612778" y="1776097"/>
                    <a:pt x="1617733" y="1781845"/>
                    <a:pt x="1619319" y="1788782"/>
                  </a:cubicBezTo>
                  <a:cubicBezTo>
                    <a:pt x="1622094" y="1801021"/>
                    <a:pt x="1620508" y="1862662"/>
                    <a:pt x="1619418" y="1891897"/>
                  </a:cubicBezTo>
                  <a:cubicBezTo>
                    <a:pt x="1562087" y="1892194"/>
                    <a:pt x="1497771" y="1891253"/>
                    <a:pt x="1488356" y="1889072"/>
                  </a:cubicBezTo>
                  <a:cubicBezTo>
                    <a:pt x="1481221" y="1887437"/>
                    <a:pt x="1475324" y="1882383"/>
                    <a:pt x="1472946" y="1875892"/>
                  </a:cubicBezTo>
                  <a:cubicBezTo>
                    <a:pt x="1470220" y="1868410"/>
                    <a:pt x="1472252" y="1859689"/>
                    <a:pt x="1478595" y="1851265"/>
                  </a:cubicBezTo>
                  <a:cubicBezTo>
                    <a:pt x="1488009" y="1838778"/>
                    <a:pt x="1492816" y="1815390"/>
                    <a:pt x="1483054" y="1796611"/>
                  </a:cubicBezTo>
                  <a:close/>
                  <a:moveTo>
                    <a:pt x="1200615" y="1890708"/>
                  </a:moveTo>
                  <a:cubicBezTo>
                    <a:pt x="1171628" y="1890856"/>
                    <a:pt x="1153542" y="1891302"/>
                    <a:pt x="1148240" y="1892541"/>
                  </a:cubicBezTo>
                  <a:cubicBezTo>
                    <a:pt x="1137834" y="1894920"/>
                    <a:pt x="1129212" y="1902402"/>
                    <a:pt x="1125694" y="1912014"/>
                  </a:cubicBezTo>
                  <a:cubicBezTo>
                    <a:pt x="1121780" y="1922767"/>
                    <a:pt x="1124307" y="1934808"/>
                    <a:pt x="1132730" y="1946006"/>
                  </a:cubicBezTo>
                  <a:cubicBezTo>
                    <a:pt x="1140361" y="1956065"/>
                    <a:pt x="1144177" y="1974944"/>
                    <a:pt x="1136298" y="1990106"/>
                  </a:cubicBezTo>
                  <a:cubicBezTo>
                    <a:pt x="1129212" y="2003783"/>
                    <a:pt x="1114347" y="2010521"/>
                    <a:pt x="1092842" y="2009927"/>
                  </a:cubicBezTo>
                  <a:cubicBezTo>
                    <a:pt x="1071684" y="2010571"/>
                    <a:pt x="1056819" y="2003783"/>
                    <a:pt x="1049683" y="1990106"/>
                  </a:cubicBezTo>
                  <a:cubicBezTo>
                    <a:pt x="1041805" y="1974944"/>
                    <a:pt x="1045670" y="1956065"/>
                    <a:pt x="1053251" y="1946006"/>
                  </a:cubicBezTo>
                  <a:cubicBezTo>
                    <a:pt x="1061724" y="1934808"/>
                    <a:pt x="1064202" y="1922767"/>
                    <a:pt x="1060287" y="1912014"/>
                  </a:cubicBezTo>
                  <a:cubicBezTo>
                    <a:pt x="1056819" y="1902402"/>
                    <a:pt x="1048147" y="1894920"/>
                    <a:pt x="1037791" y="1892541"/>
                  </a:cubicBezTo>
                  <a:cubicBezTo>
                    <a:pt x="1029368" y="1890608"/>
                    <a:pt x="989182" y="1890559"/>
                    <a:pt x="924023" y="1890708"/>
                  </a:cubicBezTo>
                  <a:cubicBezTo>
                    <a:pt x="906383" y="1890708"/>
                    <a:pt x="887851" y="1890708"/>
                    <a:pt x="871053" y="1890708"/>
                  </a:cubicBezTo>
                  <a:cubicBezTo>
                    <a:pt x="869963" y="1861027"/>
                    <a:pt x="868476" y="1800872"/>
                    <a:pt x="871201" y="1788782"/>
                  </a:cubicBezTo>
                  <a:cubicBezTo>
                    <a:pt x="872787" y="1781845"/>
                    <a:pt x="877742" y="1776097"/>
                    <a:pt x="884085" y="1773768"/>
                  </a:cubicBezTo>
                  <a:cubicBezTo>
                    <a:pt x="891319" y="1771142"/>
                    <a:pt x="899842" y="1773074"/>
                    <a:pt x="908067" y="1779268"/>
                  </a:cubicBezTo>
                  <a:cubicBezTo>
                    <a:pt x="920306" y="1788534"/>
                    <a:pt x="943248" y="1793192"/>
                    <a:pt x="961681" y="1783628"/>
                  </a:cubicBezTo>
                  <a:cubicBezTo>
                    <a:pt x="971343" y="1778624"/>
                    <a:pt x="987447" y="1765295"/>
                    <a:pt x="986308" y="1732740"/>
                  </a:cubicBezTo>
                  <a:cubicBezTo>
                    <a:pt x="987447" y="1699838"/>
                    <a:pt x="971343" y="1686509"/>
                    <a:pt x="961681" y="1681504"/>
                  </a:cubicBezTo>
                  <a:cubicBezTo>
                    <a:pt x="943248" y="1671941"/>
                    <a:pt x="920306" y="1676599"/>
                    <a:pt x="908067" y="1685865"/>
                  </a:cubicBezTo>
                  <a:cubicBezTo>
                    <a:pt x="899842" y="1692059"/>
                    <a:pt x="891319" y="1693991"/>
                    <a:pt x="884085" y="1691365"/>
                  </a:cubicBezTo>
                  <a:cubicBezTo>
                    <a:pt x="877742" y="1689036"/>
                    <a:pt x="872787" y="1683288"/>
                    <a:pt x="871201" y="1676351"/>
                  </a:cubicBezTo>
                  <a:cubicBezTo>
                    <a:pt x="868377" y="1663963"/>
                    <a:pt x="870062" y="1600985"/>
                    <a:pt x="871152" y="1572196"/>
                  </a:cubicBezTo>
                  <a:cubicBezTo>
                    <a:pt x="886265" y="1572245"/>
                    <a:pt x="903955" y="1572196"/>
                    <a:pt x="924023" y="1572196"/>
                  </a:cubicBezTo>
                  <a:cubicBezTo>
                    <a:pt x="972582" y="1572047"/>
                    <a:pt x="1027633" y="1571948"/>
                    <a:pt x="1035561" y="1573781"/>
                  </a:cubicBezTo>
                  <a:cubicBezTo>
                    <a:pt x="1042697" y="1575416"/>
                    <a:pt x="1048643" y="1580470"/>
                    <a:pt x="1051021" y="1587011"/>
                  </a:cubicBezTo>
                  <a:cubicBezTo>
                    <a:pt x="1053697" y="1594444"/>
                    <a:pt x="1051715" y="1603165"/>
                    <a:pt x="1045372" y="1611588"/>
                  </a:cubicBezTo>
                  <a:cubicBezTo>
                    <a:pt x="1035908" y="1624075"/>
                    <a:pt x="1031151" y="1647463"/>
                    <a:pt x="1040913" y="1666243"/>
                  </a:cubicBezTo>
                  <a:cubicBezTo>
                    <a:pt x="1046017" y="1676153"/>
                    <a:pt x="1059742" y="1692604"/>
                    <a:pt x="1092842" y="1691415"/>
                  </a:cubicBezTo>
                  <a:cubicBezTo>
                    <a:pt x="1126437" y="1692604"/>
                    <a:pt x="1139965" y="1676153"/>
                    <a:pt x="1145118" y="1666243"/>
                  </a:cubicBezTo>
                  <a:cubicBezTo>
                    <a:pt x="1154830" y="1647463"/>
                    <a:pt x="1150073" y="1624075"/>
                    <a:pt x="1140658" y="1611588"/>
                  </a:cubicBezTo>
                  <a:cubicBezTo>
                    <a:pt x="1134316" y="1603165"/>
                    <a:pt x="1132284" y="1594444"/>
                    <a:pt x="1135010" y="1587011"/>
                  </a:cubicBezTo>
                  <a:cubicBezTo>
                    <a:pt x="1137388" y="1580470"/>
                    <a:pt x="1143285" y="1575416"/>
                    <a:pt x="1150420" y="1573781"/>
                  </a:cubicBezTo>
                  <a:cubicBezTo>
                    <a:pt x="1155325" y="1572641"/>
                    <a:pt x="1174997" y="1571898"/>
                    <a:pt x="1200763" y="1571403"/>
                  </a:cubicBezTo>
                  <a:cubicBezTo>
                    <a:pt x="1200020" y="1590331"/>
                    <a:pt x="1197543" y="1663369"/>
                    <a:pt x="1201011" y="1678531"/>
                  </a:cubicBezTo>
                  <a:cubicBezTo>
                    <a:pt x="1203340" y="1688739"/>
                    <a:pt x="1210674" y="1697212"/>
                    <a:pt x="1220187" y="1700681"/>
                  </a:cubicBezTo>
                  <a:cubicBezTo>
                    <a:pt x="1230692" y="1704496"/>
                    <a:pt x="1242535" y="1702068"/>
                    <a:pt x="1253485" y="1693743"/>
                  </a:cubicBezTo>
                  <a:cubicBezTo>
                    <a:pt x="1263296" y="1686311"/>
                    <a:pt x="1281729" y="1682595"/>
                    <a:pt x="1296595" y="1690275"/>
                  </a:cubicBezTo>
                  <a:cubicBezTo>
                    <a:pt x="1309924" y="1697212"/>
                    <a:pt x="1316564" y="1711780"/>
                    <a:pt x="1315870" y="1732740"/>
                  </a:cubicBezTo>
                  <a:cubicBezTo>
                    <a:pt x="1316564" y="1753353"/>
                    <a:pt x="1309924" y="1767921"/>
                    <a:pt x="1296595" y="1774858"/>
                  </a:cubicBezTo>
                  <a:cubicBezTo>
                    <a:pt x="1281779" y="1782538"/>
                    <a:pt x="1263346" y="1778773"/>
                    <a:pt x="1253485" y="1771389"/>
                  </a:cubicBezTo>
                  <a:cubicBezTo>
                    <a:pt x="1242535" y="1763065"/>
                    <a:pt x="1230692" y="1760637"/>
                    <a:pt x="1220187" y="1764452"/>
                  </a:cubicBezTo>
                  <a:cubicBezTo>
                    <a:pt x="1210674" y="1767921"/>
                    <a:pt x="1203340" y="1776394"/>
                    <a:pt x="1201011" y="1786602"/>
                  </a:cubicBezTo>
                  <a:cubicBezTo>
                    <a:pt x="1197741" y="1801021"/>
                    <a:pt x="1199822" y="1868013"/>
                    <a:pt x="1200615" y="1890708"/>
                  </a:cubicBezTo>
                  <a:close/>
                  <a:moveTo>
                    <a:pt x="861143" y="1890658"/>
                  </a:moveTo>
                  <a:cubicBezTo>
                    <a:pt x="836367" y="1890509"/>
                    <a:pt x="816943" y="1890113"/>
                    <a:pt x="812484" y="1889072"/>
                  </a:cubicBezTo>
                  <a:cubicBezTo>
                    <a:pt x="805348" y="1887437"/>
                    <a:pt x="799452" y="1882383"/>
                    <a:pt x="797074" y="1875892"/>
                  </a:cubicBezTo>
                  <a:cubicBezTo>
                    <a:pt x="794348" y="1868410"/>
                    <a:pt x="796330" y="1859689"/>
                    <a:pt x="802722" y="1851265"/>
                  </a:cubicBezTo>
                  <a:cubicBezTo>
                    <a:pt x="812137" y="1838778"/>
                    <a:pt x="816894" y="1815390"/>
                    <a:pt x="807132" y="1796611"/>
                  </a:cubicBezTo>
                  <a:cubicBezTo>
                    <a:pt x="802029" y="1786750"/>
                    <a:pt x="788353" y="1770299"/>
                    <a:pt x="755203" y="1771439"/>
                  </a:cubicBezTo>
                  <a:cubicBezTo>
                    <a:pt x="721657" y="1770349"/>
                    <a:pt x="708080" y="1786750"/>
                    <a:pt x="702977" y="1796611"/>
                  </a:cubicBezTo>
                  <a:cubicBezTo>
                    <a:pt x="693215" y="1815390"/>
                    <a:pt x="697972" y="1838778"/>
                    <a:pt x="707387" y="1851265"/>
                  </a:cubicBezTo>
                  <a:cubicBezTo>
                    <a:pt x="713779" y="1859689"/>
                    <a:pt x="715761" y="1868410"/>
                    <a:pt x="713035" y="1875892"/>
                  </a:cubicBezTo>
                  <a:cubicBezTo>
                    <a:pt x="710657" y="1882383"/>
                    <a:pt x="704761" y="1887437"/>
                    <a:pt x="697625" y="1889072"/>
                  </a:cubicBezTo>
                  <a:cubicBezTo>
                    <a:pt x="687418" y="1891401"/>
                    <a:pt x="620524" y="1892293"/>
                    <a:pt x="567802" y="1891699"/>
                  </a:cubicBezTo>
                  <a:cubicBezTo>
                    <a:pt x="566712" y="1862414"/>
                    <a:pt x="565127" y="1800971"/>
                    <a:pt x="567901" y="1788782"/>
                  </a:cubicBezTo>
                  <a:cubicBezTo>
                    <a:pt x="569487" y="1781845"/>
                    <a:pt x="574442" y="1776097"/>
                    <a:pt x="580784" y="1773768"/>
                  </a:cubicBezTo>
                  <a:cubicBezTo>
                    <a:pt x="588019" y="1771142"/>
                    <a:pt x="596542" y="1773074"/>
                    <a:pt x="604767" y="1779268"/>
                  </a:cubicBezTo>
                  <a:cubicBezTo>
                    <a:pt x="617006" y="1788534"/>
                    <a:pt x="639948" y="1793192"/>
                    <a:pt x="658332" y="1783628"/>
                  </a:cubicBezTo>
                  <a:cubicBezTo>
                    <a:pt x="668043" y="1778624"/>
                    <a:pt x="684098" y="1765295"/>
                    <a:pt x="683008" y="1732740"/>
                  </a:cubicBezTo>
                  <a:cubicBezTo>
                    <a:pt x="684098" y="1699838"/>
                    <a:pt x="668043" y="1686509"/>
                    <a:pt x="658332" y="1681504"/>
                  </a:cubicBezTo>
                  <a:cubicBezTo>
                    <a:pt x="639948" y="1671941"/>
                    <a:pt x="617006" y="1676599"/>
                    <a:pt x="604767" y="1685865"/>
                  </a:cubicBezTo>
                  <a:cubicBezTo>
                    <a:pt x="596542" y="1692059"/>
                    <a:pt x="588019" y="1693991"/>
                    <a:pt x="580784" y="1691365"/>
                  </a:cubicBezTo>
                  <a:cubicBezTo>
                    <a:pt x="574442" y="1689036"/>
                    <a:pt x="569487" y="1683288"/>
                    <a:pt x="567901" y="1676351"/>
                  </a:cubicBezTo>
                  <a:cubicBezTo>
                    <a:pt x="565077" y="1663963"/>
                    <a:pt x="566762" y="1600885"/>
                    <a:pt x="567852" y="1572146"/>
                  </a:cubicBezTo>
                  <a:cubicBezTo>
                    <a:pt x="578604" y="1572146"/>
                    <a:pt x="589753" y="1572146"/>
                    <a:pt x="600506" y="1572196"/>
                  </a:cubicBezTo>
                  <a:cubicBezTo>
                    <a:pt x="655061" y="1572295"/>
                    <a:pt x="691431" y="1572245"/>
                    <a:pt x="699855" y="1570313"/>
                  </a:cubicBezTo>
                  <a:cubicBezTo>
                    <a:pt x="710211" y="1567934"/>
                    <a:pt x="718833" y="1560501"/>
                    <a:pt x="722351" y="1550839"/>
                  </a:cubicBezTo>
                  <a:cubicBezTo>
                    <a:pt x="726265" y="1540136"/>
                    <a:pt x="723788" y="1528046"/>
                    <a:pt x="715315" y="1516847"/>
                  </a:cubicBezTo>
                  <a:cubicBezTo>
                    <a:pt x="707733" y="1506788"/>
                    <a:pt x="703869" y="1487910"/>
                    <a:pt x="711747" y="1472747"/>
                  </a:cubicBezTo>
                  <a:cubicBezTo>
                    <a:pt x="718833" y="1459071"/>
                    <a:pt x="733748" y="1452332"/>
                    <a:pt x="755203" y="1452927"/>
                  </a:cubicBezTo>
                  <a:cubicBezTo>
                    <a:pt x="776411" y="1452382"/>
                    <a:pt x="791276" y="1459071"/>
                    <a:pt x="798362" y="1472747"/>
                  </a:cubicBezTo>
                  <a:cubicBezTo>
                    <a:pt x="806240" y="1487910"/>
                    <a:pt x="802425" y="1506788"/>
                    <a:pt x="794794" y="1516847"/>
                  </a:cubicBezTo>
                  <a:cubicBezTo>
                    <a:pt x="786370" y="1528046"/>
                    <a:pt x="783843" y="1540136"/>
                    <a:pt x="787758" y="1550839"/>
                  </a:cubicBezTo>
                  <a:cubicBezTo>
                    <a:pt x="791276" y="1560501"/>
                    <a:pt x="799898" y="1567934"/>
                    <a:pt x="810254" y="1570313"/>
                  </a:cubicBezTo>
                  <a:cubicBezTo>
                    <a:pt x="815506" y="1571502"/>
                    <a:pt x="833047" y="1571997"/>
                    <a:pt x="861242" y="1572146"/>
                  </a:cubicBezTo>
                  <a:cubicBezTo>
                    <a:pt x="860498" y="1592214"/>
                    <a:pt x="858120" y="1663617"/>
                    <a:pt x="861539" y="1678531"/>
                  </a:cubicBezTo>
                  <a:cubicBezTo>
                    <a:pt x="863868" y="1688739"/>
                    <a:pt x="871201" y="1697212"/>
                    <a:pt x="880666" y="1700681"/>
                  </a:cubicBezTo>
                  <a:cubicBezTo>
                    <a:pt x="891220" y="1704496"/>
                    <a:pt x="903062" y="1702068"/>
                    <a:pt x="914013" y="1693743"/>
                  </a:cubicBezTo>
                  <a:cubicBezTo>
                    <a:pt x="923874" y="1686360"/>
                    <a:pt x="942307" y="1682595"/>
                    <a:pt x="957073" y="1690275"/>
                  </a:cubicBezTo>
                  <a:cubicBezTo>
                    <a:pt x="970452" y="1697212"/>
                    <a:pt x="977091" y="1711780"/>
                    <a:pt x="976398" y="1732740"/>
                  </a:cubicBezTo>
                  <a:cubicBezTo>
                    <a:pt x="977091" y="1753353"/>
                    <a:pt x="970452" y="1767921"/>
                    <a:pt x="957122" y="1774858"/>
                  </a:cubicBezTo>
                  <a:cubicBezTo>
                    <a:pt x="942307" y="1782538"/>
                    <a:pt x="923874" y="1778773"/>
                    <a:pt x="914013" y="1771389"/>
                  </a:cubicBezTo>
                  <a:cubicBezTo>
                    <a:pt x="903062" y="1763065"/>
                    <a:pt x="891220" y="1760637"/>
                    <a:pt x="880715" y="1764452"/>
                  </a:cubicBezTo>
                  <a:cubicBezTo>
                    <a:pt x="871201" y="1767921"/>
                    <a:pt x="863868" y="1776394"/>
                    <a:pt x="861539" y="1786602"/>
                  </a:cubicBezTo>
                  <a:cubicBezTo>
                    <a:pt x="858269" y="1801021"/>
                    <a:pt x="860350" y="1867964"/>
                    <a:pt x="861143" y="1890658"/>
                  </a:cubicBezTo>
                  <a:close/>
                  <a:moveTo>
                    <a:pt x="683008" y="1075895"/>
                  </a:moveTo>
                  <a:cubicBezTo>
                    <a:pt x="684098" y="1042994"/>
                    <a:pt x="668043" y="1029664"/>
                    <a:pt x="658332" y="1024660"/>
                  </a:cubicBezTo>
                  <a:cubicBezTo>
                    <a:pt x="639948" y="1015096"/>
                    <a:pt x="617006" y="1019754"/>
                    <a:pt x="604767" y="1029020"/>
                  </a:cubicBezTo>
                  <a:cubicBezTo>
                    <a:pt x="596542" y="1035214"/>
                    <a:pt x="588019" y="1037147"/>
                    <a:pt x="580784" y="1034520"/>
                  </a:cubicBezTo>
                  <a:cubicBezTo>
                    <a:pt x="574442" y="1032191"/>
                    <a:pt x="569487" y="1026444"/>
                    <a:pt x="567901" y="1019507"/>
                  </a:cubicBezTo>
                  <a:cubicBezTo>
                    <a:pt x="565127" y="1007267"/>
                    <a:pt x="566712" y="945527"/>
                    <a:pt x="567802" y="916292"/>
                  </a:cubicBezTo>
                  <a:cubicBezTo>
                    <a:pt x="621416" y="916936"/>
                    <a:pt x="688855" y="915995"/>
                    <a:pt x="699855" y="913468"/>
                  </a:cubicBezTo>
                  <a:cubicBezTo>
                    <a:pt x="710211" y="911089"/>
                    <a:pt x="718833" y="903657"/>
                    <a:pt x="722351" y="893994"/>
                  </a:cubicBezTo>
                  <a:cubicBezTo>
                    <a:pt x="726265" y="883291"/>
                    <a:pt x="723788" y="871201"/>
                    <a:pt x="715315" y="860003"/>
                  </a:cubicBezTo>
                  <a:cubicBezTo>
                    <a:pt x="707733" y="849944"/>
                    <a:pt x="703869" y="831065"/>
                    <a:pt x="711747" y="815903"/>
                  </a:cubicBezTo>
                  <a:cubicBezTo>
                    <a:pt x="718833" y="802226"/>
                    <a:pt x="733797" y="795389"/>
                    <a:pt x="755203" y="796082"/>
                  </a:cubicBezTo>
                  <a:cubicBezTo>
                    <a:pt x="776361" y="795339"/>
                    <a:pt x="791276" y="802226"/>
                    <a:pt x="798362" y="815903"/>
                  </a:cubicBezTo>
                  <a:cubicBezTo>
                    <a:pt x="806240" y="831065"/>
                    <a:pt x="802425" y="849944"/>
                    <a:pt x="794794" y="860003"/>
                  </a:cubicBezTo>
                  <a:cubicBezTo>
                    <a:pt x="786370" y="871201"/>
                    <a:pt x="783843" y="883291"/>
                    <a:pt x="787758" y="893994"/>
                  </a:cubicBezTo>
                  <a:cubicBezTo>
                    <a:pt x="791276" y="903657"/>
                    <a:pt x="799898" y="911089"/>
                    <a:pt x="810254" y="913468"/>
                  </a:cubicBezTo>
                  <a:cubicBezTo>
                    <a:pt x="815506" y="914657"/>
                    <a:pt x="833047" y="915153"/>
                    <a:pt x="861242" y="915301"/>
                  </a:cubicBezTo>
                  <a:cubicBezTo>
                    <a:pt x="860498" y="935369"/>
                    <a:pt x="858120" y="1006722"/>
                    <a:pt x="861539" y="1021687"/>
                  </a:cubicBezTo>
                  <a:cubicBezTo>
                    <a:pt x="863868" y="1031894"/>
                    <a:pt x="871201" y="1040367"/>
                    <a:pt x="880666" y="1043836"/>
                  </a:cubicBezTo>
                  <a:cubicBezTo>
                    <a:pt x="891220" y="1047651"/>
                    <a:pt x="903062" y="1045223"/>
                    <a:pt x="914013" y="1036899"/>
                  </a:cubicBezTo>
                  <a:cubicBezTo>
                    <a:pt x="923874" y="1029466"/>
                    <a:pt x="942257" y="1025750"/>
                    <a:pt x="957122" y="1033430"/>
                  </a:cubicBezTo>
                  <a:cubicBezTo>
                    <a:pt x="970452" y="1040367"/>
                    <a:pt x="977091" y="1054935"/>
                    <a:pt x="976398" y="1075895"/>
                  </a:cubicBezTo>
                  <a:cubicBezTo>
                    <a:pt x="977091" y="1096508"/>
                    <a:pt x="970452" y="1111076"/>
                    <a:pt x="957122" y="1117964"/>
                  </a:cubicBezTo>
                  <a:cubicBezTo>
                    <a:pt x="942257" y="1125694"/>
                    <a:pt x="923874" y="1121928"/>
                    <a:pt x="914013" y="1114545"/>
                  </a:cubicBezTo>
                  <a:cubicBezTo>
                    <a:pt x="903062" y="1106220"/>
                    <a:pt x="891220" y="1103792"/>
                    <a:pt x="880666" y="1107608"/>
                  </a:cubicBezTo>
                  <a:cubicBezTo>
                    <a:pt x="871201" y="1111076"/>
                    <a:pt x="863868" y="1119549"/>
                    <a:pt x="861539" y="1129707"/>
                  </a:cubicBezTo>
                  <a:cubicBezTo>
                    <a:pt x="858269" y="1144176"/>
                    <a:pt x="860350" y="1211169"/>
                    <a:pt x="861143" y="1233863"/>
                  </a:cubicBezTo>
                  <a:cubicBezTo>
                    <a:pt x="833047" y="1234012"/>
                    <a:pt x="815506" y="1234507"/>
                    <a:pt x="810304" y="1235696"/>
                  </a:cubicBezTo>
                  <a:cubicBezTo>
                    <a:pt x="799898" y="1238075"/>
                    <a:pt x="791276" y="1245507"/>
                    <a:pt x="787758" y="1255170"/>
                  </a:cubicBezTo>
                  <a:cubicBezTo>
                    <a:pt x="783843" y="1265873"/>
                    <a:pt x="786370" y="1277963"/>
                    <a:pt x="794794" y="1289162"/>
                  </a:cubicBezTo>
                  <a:cubicBezTo>
                    <a:pt x="802425" y="1299221"/>
                    <a:pt x="806240" y="1318099"/>
                    <a:pt x="798362" y="1333262"/>
                  </a:cubicBezTo>
                  <a:cubicBezTo>
                    <a:pt x="791276" y="1346938"/>
                    <a:pt x="776361" y="1353825"/>
                    <a:pt x="754906" y="1353082"/>
                  </a:cubicBezTo>
                  <a:cubicBezTo>
                    <a:pt x="733797" y="1353776"/>
                    <a:pt x="718833" y="1346938"/>
                    <a:pt x="711747" y="1333262"/>
                  </a:cubicBezTo>
                  <a:cubicBezTo>
                    <a:pt x="703869" y="1318099"/>
                    <a:pt x="707733" y="1299221"/>
                    <a:pt x="715315" y="1289162"/>
                  </a:cubicBezTo>
                  <a:cubicBezTo>
                    <a:pt x="723788" y="1277963"/>
                    <a:pt x="726265" y="1265873"/>
                    <a:pt x="722351" y="1255170"/>
                  </a:cubicBezTo>
                  <a:cubicBezTo>
                    <a:pt x="718833" y="1245507"/>
                    <a:pt x="710211" y="1238075"/>
                    <a:pt x="699855" y="1235696"/>
                  </a:cubicBezTo>
                  <a:cubicBezTo>
                    <a:pt x="691431" y="1233764"/>
                    <a:pt x="655011" y="1233714"/>
                    <a:pt x="600506" y="1233813"/>
                  </a:cubicBezTo>
                  <a:cubicBezTo>
                    <a:pt x="589704" y="1233863"/>
                    <a:pt x="578555" y="1233913"/>
                    <a:pt x="567753" y="1233863"/>
                  </a:cubicBezTo>
                  <a:cubicBezTo>
                    <a:pt x="566663" y="1204232"/>
                    <a:pt x="565127" y="1143978"/>
                    <a:pt x="567901" y="1131937"/>
                  </a:cubicBezTo>
                  <a:cubicBezTo>
                    <a:pt x="569487" y="1125000"/>
                    <a:pt x="574442" y="1119252"/>
                    <a:pt x="580784" y="1116923"/>
                  </a:cubicBezTo>
                  <a:cubicBezTo>
                    <a:pt x="588019" y="1114248"/>
                    <a:pt x="596542" y="1116230"/>
                    <a:pt x="604767" y="1122423"/>
                  </a:cubicBezTo>
                  <a:cubicBezTo>
                    <a:pt x="617006" y="1131689"/>
                    <a:pt x="639948" y="1136347"/>
                    <a:pt x="658332" y="1126784"/>
                  </a:cubicBezTo>
                  <a:cubicBezTo>
                    <a:pt x="668043" y="1121779"/>
                    <a:pt x="684098" y="1108401"/>
                    <a:pt x="683008" y="1075895"/>
                  </a:cubicBezTo>
                  <a:close/>
                  <a:moveTo>
                    <a:pt x="683008" y="747473"/>
                  </a:moveTo>
                  <a:cubicBezTo>
                    <a:pt x="684098" y="714571"/>
                    <a:pt x="668043" y="701242"/>
                    <a:pt x="658332" y="696237"/>
                  </a:cubicBezTo>
                  <a:cubicBezTo>
                    <a:pt x="639948" y="686674"/>
                    <a:pt x="617006" y="691332"/>
                    <a:pt x="604767" y="700598"/>
                  </a:cubicBezTo>
                  <a:cubicBezTo>
                    <a:pt x="596542" y="706792"/>
                    <a:pt x="588019" y="708724"/>
                    <a:pt x="580784" y="706098"/>
                  </a:cubicBezTo>
                  <a:cubicBezTo>
                    <a:pt x="574442" y="703769"/>
                    <a:pt x="569487" y="698021"/>
                    <a:pt x="567901" y="691084"/>
                  </a:cubicBezTo>
                  <a:cubicBezTo>
                    <a:pt x="565077" y="678697"/>
                    <a:pt x="566762" y="615618"/>
                    <a:pt x="567852" y="586829"/>
                  </a:cubicBezTo>
                  <a:cubicBezTo>
                    <a:pt x="578604" y="586829"/>
                    <a:pt x="589704" y="586879"/>
                    <a:pt x="600506" y="586879"/>
                  </a:cubicBezTo>
                  <a:cubicBezTo>
                    <a:pt x="655011" y="587028"/>
                    <a:pt x="691431" y="586978"/>
                    <a:pt x="699855" y="585046"/>
                  </a:cubicBezTo>
                  <a:cubicBezTo>
                    <a:pt x="710211" y="582667"/>
                    <a:pt x="718833" y="575185"/>
                    <a:pt x="722351" y="565572"/>
                  </a:cubicBezTo>
                  <a:cubicBezTo>
                    <a:pt x="726265" y="554820"/>
                    <a:pt x="723788" y="542779"/>
                    <a:pt x="715315" y="531580"/>
                  </a:cubicBezTo>
                  <a:cubicBezTo>
                    <a:pt x="707733" y="521522"/>
                    <a:pt x="703869" y="502643"/>
                    <a:pt x="711747" y="487480"/>
                  </a:cubicBezTo>
                  <a:cubicBezTo>
                    <a:pt x="718833" y="473804"/>
                    <a:pt x="733748" y="466917"/>
                    <a:pt x="755203" y="467660"/>
                  </a:cubicBezTo>
                  <a:cubicBezTo>
                    <a:pt x="776312" y="466966"/>
                    <a:pt x="791276" y="473804"/>
                    <a:pt x="798362" y="487480"/>
                  </a:cubicBezTo>
                  <a:cubicBezTo>
                    <a:pt x="806240" y="502643"/>
                    <a:pt x="802425" y="521522"/>
                    <a:pt x="794794" y="531580"/>
                  </a:cubicBezTo>
                  <a:cubicBezTo>
                    <a:pt x="786370" y="542779"/>
                    <a:pt x="783843" y="554820"/>
                    <a:pt x="787758" y="565572"/>
                  </a:cubicBezTo>
                  <a:cubicBezTo>
                    <a:pt x="791276" y="575185"/>
                    <a:pt x="799898" y="582667"/>
                    <a:pt x="810254" y="585046"/>
                  </a:cubicBezTo>
                  <a:cubicBezTo>
                    <a:pt x="815506" y="586235"/>
                    <a:pt x="833047" y="586730"/>
                    <a:pt x="861242" y="586879"/>
                  </a:cubicBezTo>
                  <a:cubicBezTo>
                    <a:pt x="860498" y="606947"/>
                    <a:pt x="858120" y="678300"/>
                    <a:pt x="861539" y="693264"/>
                  </a:cubicBezTo>
                  <a:cubicBezTo>
                    <a:pt x="863868" y="703472"/>
                    <a:pt x="871201" y="711945"/>
                    <a:pt x="880666" y="715414"/>
                  </a:cubicBezTo>
                  <a:cubicBezTo>
                    <a:pt x="891220" y="719229"/>
                    <a:pt x="903062" y="716801"/>
                    <a:pt x="914013" y="708476"/>
                  </a:cubicBezTo>
                  <a:cubicBezTo>
                    <a:pt x="923874" y="701044"/>
                    <a:pt x="942257" y="697328"/>
                    <a:pt x="957122" y="705008"/>
                  </a:cubicBezTo>
                  <a:cubicBezTo>
                    <a:pt x="970452" y="711945"/>
                    <a:pt x="977091" y="726513"/>
                    <a:pt x="976398" y="747473"/>
                  </a:cubicBezTo>
                  <a:cubicBezTo>
                    <a:pt x="977091" y="768086"/>
                    <a:pt x="970452" y="782654"/>
                    <a:pt x="957122" y="789542"/>
                  </a:cubicBezTo>
                  <a:cubicBezTo>
                    <a:pt x="942257" y="797271"/>
                    <a:pt x="923874" y="793506"/>
                    <a:pt x="914013" y="786073"/>
                  </a:cubicBezTo>
                  <a:cubicBezTo>
                    <a:pt x="903062" y="777798"/>
                    <a:pt x="891220" y="775370"/>
                    <a:pt x="880666" y="779185"/>
                  </a:cubicBezTo>
                  <a:cubicBezTo>
                    <a:pt x="871201" y="782654"/>
                    <a:pt x="863868" y="791127"/>
                    <a:pt x="861539" y="801285"/>
                  </a:cubicBezTo>
                  <a:cubicBezTo>
                    <a:pt x="858269" y="815754"/>
                    <a:pt x="860350" y="882697"/>
                    <a:pt x="861143" y="905391"/>
                  </a:cubicBezTo>
                  <a:cubicBezTo>
                    <a:pt x="836367" y="905243"/>
                    <a:pt x="816943" y="904846"/>
                    <a:pt x="812484" y="903805"/>
                  </a:cubicBezTo>
                  <a:cubicBezTo>
                    <a:pt x="805348" y="902170"/>
                    <a:pt x="799452" y="897116"/>
                    <a:pt x="797074" y="890575"/>
                  </a:cubicBezTo>
                  <a:cubicBezTo>
                    <a:pt x="794348" y="883143"/>
                    <a:pt x="796330" y="874422"/>
                    <a:pt x="802722" y="865998"/>
                  </a:cubicBezTo>
                  <a:cubicBezTo>
                    <a:pt x="812137" y="853512"/>
                    <a:pt x="816894" y="830124"/>
                    <a:pt x="807132" y="811344"/>
                  </a:cubicBezTo>
                  <a:cubicBezTo>
                    <a:pt x="802029" y="801434"/>
                    <a:pt x="788402" y="785082"/>
                    <a:pt x="755203" y="786172"/>
                  </a:cubicBezTo>
                  <a:cubicBezTo>
                    <a:pt x="721707" y="785131"/>
                    <a:pt x="708080" y="801434"/>
                    <a:pt x="702977" y="811344"/>
                  </a:cubicBezTo>
                  <a:cubicBezTo>
                    <a:pt x="693215" y="830124"/>
                    <a:pt x="697972" y="853512"/>
                    <a:pt x="707387" y="865998"/>
                  </a:cubicBezTo>
                  <a:cubicBezTo>
                    <a:pt x="713779" y="874422"/>
                    <a:pt x="715761" y="883143"/>
                    <a:pt x="713035" y="890575"/>
                  </a:cubicBezTo>
                  <a:cubicBezTo>
                    <a:pt x="710657" y="897116"/>
                    <a:pt x="704761" y="902170"/>
                    <a:pt x="697625" y="903805"/>
                  </a:cubicBezTo>
                  <a:cubicBezTo>
                    <a:pt x="687418" y="906134"/>
                    <a:pt x="620524" y="907026"/>
                    <a:pt x="567802" y="906432"/>
                  </a:cubicBezTo>
                  <a:cubicBezTo>
                    <a:pt x="566712" y="877147"/>
                    <a:pt x="565127" y="815704"/>
                    <a:pt x="567901" y="803515"/>
                  </a:cubicBezTo>
                  <a:cubicBezTo>
                    <a:pt x="569487" y="796578"/>
                    <a:pt x="574442" y="790830"/>
                    <a:pt x="580784" y="788501"/>
                  </a:cubicBezTo>
                  <a:cubicBezTo>
                    <a:pt x="588019" y="785825"/>
                    <a:pt x="596542" y="787807"/>
                    <a:pt x="604767" y="794001"/>
                  </a:cubicBezTo>
                  <a:cubicBezTo>
                    <a:pt x="617006" y="803267"/>
                    <a:pt x="639948" y="807925"/>
                    <a:pt x="658332" y="798362"/>
                  </a:cubicBezTo>
                  <a:cubicBezTo>
                    <a:pt x="668043" y="793357"/>
                    <a:pt x="684098" y="779978"/>
                    <a:pt x="683008" y="747473"/>
                  </a:cubicBezTo>
                  <a:close/>
                  <a:moveTo>
                    <a:pt x="1040913" y="680976"/>
                  </a:moveTo>
                  <a:cubicBezTo>
                    <a:pt x="1046017" y="690886"/>
                    <a:pt x="1059643" y="707287"/>
                    <a:pt x="1092842" y="706148"/>
                  </a:cubicBezTo>
                  <a:cubicBezTo>
                    <a:pt x="1126437" y="707188"/>
                    <a:pt x="1139965" y="690886"/>
                    <a:pt x="1145118" y="680976"/>
                  </a:cubicBezTo>
                  <a:cubicBezTo>
                    <a:pt x="1154830" y="662196"/>
                    <a:pt x="1150073" y="638808"/>
                    <a:pt x="1140658" y="626321"/>
                  </a:cubicBezTo>
                  <a:cubicBezTo>
                    <a:pt x="1134316" y="617898"/>
                    <a:pt x="1132284" y="609177"/>
                    <a:pt x="1135010" y="601744"/>
                  </a:cubicBezTo>
                  <a:cubicBezTo>
                    <a:pt x="1137388" y="595204"/>
                    <a:pt x="1143285" y="590149"/>
                    <a:pt x="1150420" y="588514"/>
                  </a:cubicBezTo>
                  <a:cubicBezTo>
                    <a:pt x="1155276" y="587375"/>
                    <a:pt x="1174997" y="586582"/>
                    <a:pt x="1200763" y="586136"/>
                  </a:cubicBezTo>
                  <a:cubicBezTo>
                    <a:pt x="1200020" y="605064"/>
                    <a:pt x="1197543" y="678102"/>
                    <a:pt x="1201011" y="693264"/>
                  </a:cubicBezTo>
                  <a:cubicBezTo>
                    <a:pt x="1203340" y="703472"/>
                    <a:pt x="1210674" y="711945"/>
                    <a:pt x="1220187" y="715414"/>
                  </a:cubicBezTo>
                  <a:cubicBezTo>
                    <a:pt x="1230692" y="719229"/>
                    <a:pt x="1242535" y="716751"/>
                    <a:pt x="1253485" y="708476"/>
                  </a:cubicBezTo>
                  <a:cubicBezTo>
                    <a:pt x="1263296" y="701044"/>
                    <a:pt x="1281729" y="697328"/>
                    <a:pt x="1296595" y="705008"/>
                  </a:cubicBezTo>
                  <a:cubicBezTo>
                    <a:pt x="1309924" y="711945"/>
                    <a:pt x="1316564" y="726513"/>
                    <a:pt x="1315870" y="747473"/>
                  </a:cubicBezTo>
                  <a:cubicBezTo>
                    <a:pt x="1316564" y="768086"/>
                    <a:pt x="1309924" y="782654"/>
                    <a:pt x="1296595" y="789542"/>
                  </a:cubicBezTo>
                  <a:cubicBezTo>
                    <a:pt x="1281729" y="797271"/>
                    <a:pt x="1263296" y="793506"/>
                    <a:pt x="1253485" y="786073"/>
                  </a:cubicBezTo>
                  <a:cubicBezTo>
                    <a:pt x="1242535" y="777798"/>
                    <a:pt x="1230692" y="775370"/>
                    <a:pt x="1220187" y="779185"/>
                  </a:cubicBezTo>
                  <a:cubicBezTo>
                    <a:pt x="1210674" y="782654"/>
                    <a:pt x="1203340" y="791127"/>
                    <a:pt x="1201011" y="801285"/>
                  </a:cubicBezTo>
                  <a:cubicBezTo>
                    <a:pt x="1197741" y="815754"/>
                    <a:pt x="1199822" y="882746"/>
                    <a:pt x="1200615" y="905441"/>
                  </a:cubicBezTo>
                  <a:cubicBezTo>
                    <a:pt x="1171628" y="905589"/>
                    <a:pt x="1153542" y="906035"/>
                    <a:pt x="1148240" y="907274"/>
                  </a:cubicBezTo>
                  <a:cubicBezTo>
                    <a:pt x="1137834" y="909653"/>
                    <a:pt x="1129212" y="917085"/>
                    <a:pt x="1125694" y="926748"/>
                  </a:cubicBezTo>
                  <a:cubicBezTo>
                    <a:pt x="1121780" y="937450"/>
                    <a:pt x="1124307" y="949541"/>
                    <a:pt x="1132730" y="960739"/>
                  </a:cubicBezTo>
                  <a:cubicBezTo>
                    <a:pt x="1140361" y="970798"/>
                    <a:pt x="1144177" y="989677"/>
                    <a:pt x="1136298" y="1004839"/>
                  </a:cubicBezTo>
                  <a:cubicBezTo>
                    <a:pt x="1129212" y="1018516"/>
                    <a:pt x="1114297" y="1025403"/>
                    <a:pt x="1092842" y="1024660"/>
                  </a:cubicBezTo>
                  <a:cubicBezTo>
                    <a:pt x="1071733" y="1025403"/>
                    <a:pt x="1056819" y="1018516"/>
                    <a:pt x="1049683" y="1004839"/>
                  </a:cubicBezTo>
                  <a:cubicBezTo>
                    <a:pt x="1041805" y="989677"/>
                    <a:pt x="1045670" y="970798"/>
                    <a:pt x="1053251" y="960739"/>
                  </a:cubicBezTo>
                  <a:cubicBezTo>
                    <a:pt x="1061724" y="949541"/>
                    <a:pt x="1064202" y="937450"/>
                    <a:pt x="1060287" y="926748"/>
                  </a:cubicBezTo>
                  <a:cubicBezTo>
                    <a:pt x="1056819" y="917085"/>
                    <a:pt x="1048147" y="909653"/>
                    <a:pt x="1037791" y="907274"/>
                  </a:cubicBezTo>
                  <a:cubicBezTo>
                    <a:pt x="1029368" y="905342"/>
                    <a:pt x="989182" y="905292"/>
                    <a:pt x="924023" y="905391"/>
                  </a:cubicBezTo>
                  <a:cubicBezTo>
                    <a:pt x="906383" y="905441"/>
                    <a:pt x="887851" y="905490"/>
                    <a:pt x="871053" y="905441"/>
                  </a:cubicBezTo>
                  <a:cubicBezTo>
                    <a:pt x="869963" y="875760"/>
                    <a:pt x="868476" y="815556"/>
                    <a:pt x="871201" y="803515"/>
                  </a:cubicBezTo>
                  <a:cubicBezTo>
                    <a:pt x="872787" y="796578"/>
                    <a:pt x="877742" y="790830"/>
                    <a:pt x="884085" y="788501"/>
                  </a:cubicBezTo>
                  <a:cubicBezTo>
                    <a:pt x="891369" y="785825"/>
                    <a:pt x="899842" y="787807"/>
                    <a:pt x="908067" y="794001"/>
                  </a:cubicBezTo>
                  <a:cubicBezTo>
                    <a:pt x="920306" y="803267"/>
                    <a:pt x="943248" y="807925"/>
                    <a:pt x="961681" y="798362"/>
                  </a:cubicBezTo>
                  <a:cubicBezTo>
                    <a:pt x="971343" y="793357"/>
                    <a:pt x="987447" y="779978"/>
                    <a:pt x="986308" y="747473"/>
                  </a:cubicBezTo>
                  <a:cubicBezTo>
                    <a:pt x="987447" y="714571"/>
                    <a:pt x="971343" y="701242"/>
                    <a:pt x="961681" y="696237"/>
                  </a:cubicBezTo>
                  <a:cubicBezTo>
                    <a:pt x="943248" y="686674"/>
                    <a:pt x="920306" y="691332"/>
                    <a:pt x="908067" y="700598"/>
                  </a:cubicBezTo>
                  <a:cubicBezTo>
                    <a:pt x="899842" y="706792"/>
                    <a:pt x="891319" y="708724"/>
                    <a:pt x="884085" y="706098"/>
                  </a:cubicBezTo>
                  <a:cubicBezTo>
                    <a:pt x="877742" y="703769"/>
                    <a:pt x="872787" y="698021"/>
                    <a:pt x="871201" y="691084"/>
                  </a:cubicBezTo>
                  <a:cubicBezTo>
                    <a:pt x="868377" y="678697"/>
                    <a:pt x="870062" y="615718"/>
                    <a:pt x="871152" y="586929"/>
                  </a:cubicBezTo>
                  <a:cubicBezTo>
                    <a:pt x="886265" y="586929"/>
                    <a:pt x="903955" y="586929"/>
                    <a:pt x="924072" y="586879"/>
                  </a:cubicBezTo>
                  <a:cubicBezTo>
                    <a:pt x="972632" y="586780"/>
                    <a:pt x="1027633" y="586681"/>
                    <a:pt x="1035561" y="588514"/>
                  </a:cubicBezTo>
                  <a:cubicBezTo>
                    <a:pt x="1042697" y="590149"/>
                    <a:pt x="1048643" y="595204"/>
                    <a:pt x="1051021" y="601744"/>
                  </a:cubicBezTo>
                  <a:cubicBezTo>
                    <a:pt x="1053697" y="609177"/>
                    <a:pt x="1051715" y="617898"/>
                    <a:pt x="1045372" y="626321"/>
                  </a:cubicBezTo>
                  <a:cubicBezTo>
                    <a:pt x="1035908" y="638808"/>
                    <a:pt x="1031151" y="662196"/>
                    <a:pt x="1040913" y="680976"/>
                  </a:cubicBezTo>
                  <a:close/>
                  <a:moveTo>
                    <a:pt x="1378849" y="680976"/>
                  </a:moveTo>
                  <a:cubicBezTo>
                    <a:pt x="1383804" y="690539"/>
                    <a:pt x="1396687" y="706197"/>
                    <a:pt x="1427557" y="706197"/>
                  </a:cubicBezTo>
                  <a:cubicBezTo>
                    <a:pt x="1428598" y="706197"/>
                    <a:pt x="1429688" y="706197"/>
                    <a:pt x="1430778" y="706197"/>
                  </a:cubicBezTo>
                  <a:cubicBezTo>
                    <a:pt x="1464225" y="707238"/>
                    <a:pt x="1477901" y="690936"/>
                    <a:pt x="1483054" y="681025"/>
                  </a:cubicBezTo>
                  <a:cubicBezTo>
                    <a:pt x="1492816" y="662246"/>
                    <a:pt x="1488009" y="638858"/>
                    <a:pt x="1478595" y="626371"/>
                  </a:cubicBezTo>
                  <a:cubicBezTo>
                    <a:pt x="1472252" y="617947"/>
                    <a:pt x="1470220" y="609226"/>
                    <a:pt x="1472946" y="601794"/>
                  </a:cubicBezTo>
                  <a:cubicBezTo>
                    <a:pt x="1475324" y="595253"/>
                    <a:pt x="1481221" y="590199"/>
                    <a:pt x="1488356" y="588564"/>
                  </a:cubicBezTo>
                  <a:cubicBezTo>
                    <a:pt x="1496334" y="586730"/>
                    <a:pt x="1551335" y="586829"/>
                    <a:pt x="1599895" y="586929"/>
                  </a:cubicBezTo>
                  <a:cubicBezTo>
                    <a:pt x="1606683" y="586978"/>
                    <a:pt x="1613125" y="586978"/>
                    <a:pt x="1619368" y="586978"/>
                  </a:cubicBezTo>
                  <a:cubicBezTo>
                    <a:pt x="1620458" y="615767"/>
                    <a:pt x="1622143" y="678746"/>
                    <a:pt x="1619319" y="691134"/>
                  </a:cubicBezTo>
                  <a:cubicBezTo>
                    <a:pt x="1617733" y="698071"/>
                    <a:pt x="1612778" y="703819"/>
                    <a:pt x="1606435" y="706148"/>
                  </a:cubicBezTo>
                  <a:cubicBezTo>
                    <a:pt x="1599201" y="708774"/>
                    <a:pt x="1590678" y="706841"/>
                    <a:pt x="1582453" y="700647"/>
                  </a:cubicBezTo>
                  <a:cubicBezTo>
                    <a:pt x="1570214" y="691382"/>
                    <a:pt x="1547272" y="686724"/>
                    <a:pt x="1528839" y="696287"/>
                  </a:cubicBezTo>
                  <a:cubicBezTo>
                    <a:pt x="1519177" y="701292"/>
                    <a:pt x="1503122" y="714621"/>
                    <a:pt x="1504212" y="747176"/>
                  </a:cubicBezTo>
                  <a:cubicBezTo>
                    <a:pt x="1503122" y="780028"/>
                    <a:pt x="1519177" y="793406"/>
                    <a:pt x="1528839" y="798411"/>
                  </a:cubicBezTo>
                  <a:cubicBezTo>
                    <a:pt x="1547272" y="807974"/>
                    <a:pt x="1570214" y="803317"/>
                    <a:pt x="1582453" y="794051"/>
                  </a:cubicBezTo>
                  <a:cubicBezTo>
                    <a:pt x="1590678" y="787857"/>
                    <a:pt x="1599201" y="785875"/>
                    <a:pt x="1606435" y="788551"/>
                  </a:cubicBezTo>
                  <a:cubicBezTo>
                    <a:pt x="1612778" y="790879"/>
                    <a:pt x="1617733" y="796627"/>
                    <a:pt x="1619319" y="803564"/>
                  </a:cubicBezTo>
                  <a:cubicBezTo>
                    <a:pt x="1622094" y="815803"/>
                    <a:pt x="1620508" y="877445"/>
                    <a:pt x="1619418" y="906679"/>
                  </a:cubicBezTo>
                  <a:cubicBezTo>
                    <a:pt x="1562087" y="906927"/>
                    <a:pt x="1497771" y="906035"/>
                    <a:pt x="1488356" y="903855"/>
                  </a:cubicBezTo>
                  <a:cubicBezTo>
                    <a:pt x="1481221" y="902220"/>
                    <a:pt x="1475324" y="897166"/>
                    <a:pt x="1472946" y="890625"/>
                  </a:cubicBezTo>
                  <a:cubicBezTo>
                    <a:pt x="1470220" y="883192"/>
                    <a:pt x="1472252" y="874471"/>
                    <a:pt x="1478595" y="866048"/>
                  </a:cubicBezTo>
                  <a:cubicBezTo>
                    <a:pt x="1488009" y="853561"/>
                    <a:pt x="1492816" y="830173"/>
                    <a:pt x="1483054" y="811393"/>
                  </a:cubicBezTo>
                  <a:cubicBezTo>
                    <a:pt x="1477901" y="801483"/>
                    <a:pt x="1464373" y="785131"/>
                    <a:pt x="1431125" y="786222"/>
                  </a:cubicBezTo>
                  <a:cubicBezTo>
                    <a:pt x="1397678" y="785131"/>
                    <a:pt x="1383953" y="801483"/>
                    <a:pt x="1378849" y="811393"/>
                  </a:cubicBezTo>
                  <a:cubicBezTo>
                    <a:pt x="1369087" y="830173"/>
                    <a:pt x="1373844" y="853561"/>
                    <a:pt x="1383309" y="866048"/>
                  </a:cubicBezTo>
                  <a:cubicBezTo>
                    <a:pt x="1389651" y="874471"/>
                    <a:pt x="1391683" y="883192"/>
                    <a:pt x="1388957" y="890625"/>
                  </a:cubicBezTo>
                  <a:cubicBezTo>
                    <a:pt x="1386579" y="897166"/>
                    <a:pt x="1380633" y="902220"/>
                    <a:pt x="1373497" y="903855"/>
                  </a:cubicBezTo>
                  <a:cubicBezTo>
                    <a:pt x="1365569" y="905688"/>
                    <a:pt x="1310518" y="905540"/>
                    <a:pt x="1261959" y="905441"/>
                  </a:cubicBezTo>
                  <a:cubicBezTo>
                    <a:pt x="1242535" y="905441"/>
                    <a:pt x="1225341" y="905391"/>
                    <a:pt x="1210525" y="905441"/>
                  </a:cubicBezTo>
                  <a:cubicBezTo>
                    <a:pt x="1209484" y="875760"/>
                    <a:pt x="1207948" y="815605"/>
                    <a:pt x="1210674" y="803564"/>
                  </a:cubicBezTo>
                  <a:cubicBezTo>
                    <a:pt x="1212259" y="796627"/>
                    <a:pt x="1217214" y="790879"/>
                    <a:pt x="1223557" y="788551"/>
                  </a:cubicBezTo>
                  <a:cubicBezTo>
                    <a:pt x="1230791" y="785875"/>
                    <a:pt x="1239314" y="787857"/>
                    <a:pt x="1247539" y="794051"/>
                  </a:cubicBezTo>
                  <a:cubicBezTo>
                    <a:pt x="1259779" y="803317"/>
                    <a:pt x="1282721" y="807974"/>
                    <a:pt x="1301153" y="798411"/>
                  </a:cubicBezTo>
                  <a:cubicBezTo>
                    <a:pt x="1310816" y="793406"/>
                    <a:pt x="1326920" y="780028"/>
                    <a:pt x="1325780" y="747522"/>
                  </a:cubicBezTo>
                  <a:cubicBezTo>
                    <a:pt x="1326920" y="714621"/>
                    <a:pt x="1310816" y="701292"/>
                    <a:pt x="1301153" y="696287"/>
                  </a:cubicBezTo>
                  <a:cubicBezTo>
                    <a:pt x="1282721" y="686724"/>
                    <a:pt x="1259779" y="691382"/>
                    <a:pt x="1247539" y="700647"/>
                  </a:cubicBezTo>
                  <a:cubicBezTo>
                    <a:pt x="1239314" y="706841"/>
                    <a:pt x="1230791" y="708774"/>
                    <a:pt x="1223557" y="706148"/>
                  </a:cubicBezTo>
                  <a:cubicBezTo>
                    <a:pt x="1217214" y="703819"/>
                    <a:pt x="1212259" y="698071"/>
                    <a:pt x="1210674" y="691134"/>
                  </a:cubicBezTo>
                  <a:cubicBezTo>
                    <a:pt x="1207849" y="678597"/>
                    <a:pt x="1209584" y="614330"/>
                    <a:pt x="1210674" y="586037"/>
                  </a:cubicBezTo>
                  <a:cubicBezTo>
                    <a:pt x="1273108" y="585145"/>
                    <a:pt x="1362299" y="585987"/>
                    <a:pt x="1373497" y="588564"/>
                  </a:cubicBezTo>
                  <a:cubicBezTo>
                    <a:pt x="1380633" y="590199"/>
                    <a:pt x="1386579" y="595253"/>
                    <a:pt x="1388957" y="601794"/>
                  </a:cubicBezTo>
                  <a:cubicBezTo>
                    <a:pt x="1391683" y="609226"/>
                    <a:pt x="1389651" y="617947"/>
                    <a:pt x="1383309" y="626371"/>
                  </a:cubicBezTo>
                  <a:cubicBezTo>
                    <a:pt x="1373844" y="638858"/>
                    <a:pt x="1369087" y="662246"/>
                    <a:pt x="1378849" y="681025"/>
                  </a:cubicBezTo>
                  <a:close/>
                  <a:moveTo>
                    <a:pt x="1504212" y="1075548"/>
                  </a:moveTo>
                  <a:cubicBezTo>
                    <a:pt x="1503122" y="1108401"/>
                    <a:pt x="1519177" y="1121779"/>
                    <a:pt x="1528839" y="1126784"/>
                  </a:cubicBezTo>
                  <a:cubicBezTo>
                    <a:pt x="1547272" y="1136347"/>
                    <a:pt x="1570214" y="1131689"/>
                    <a:pt x="1582453" y="1122423"/>
                  </a:cubicBezTo>
                  <a:cubicBezTo>
                    <a:pt x="1590678" y="1116230"/>
                    <a:pt x="1599201" y="1114248"/>
                    <a:pt x="1606435" y="1116923"/>
                  </a:cubicBezTo>
                  <a:cubicBezTo>
                    <a:pt x="1612778" y="1119252"/>
                    <a:pt x="1617733" y="1125000"/>
                    <a:pt x="1619319" y="1131937"/>
                  </a:cubicBezTo>
                  <a:cubicBezTo>
                    <a:pt x="1622044" y="1143978"/>
                    <a:pt x="1620558" y="1204133"/>
                    <a:pt x="1619467" y="1233813"/>
                  </a:cubicBezTo>
                  <a:lnTo>
                    <a:pt x="1599895" y="1233813"/>
                  </a:lnTo>
                  <a:cubicBezTo>
                    <a:pt x="1551335" y="1233913"/>
                    <a:pt x="1496334" y="1234061"/>
                    <a:pt x="1488356" y="1232228"/>
                  </a:cubicBezTo>
                  <a:cubicBezTo>
                    <a:pt x="1481221" y="1230593"/>
                    <a:pt x="1475324" y="1225539"/>
                    <a:pt x="1472946" y="1218998"/>
                  </a:cubicBezTo>
                  <a:cubicBezTo>
                    <a:pt x="1470220" y="1211565"/>
                    <a:pt x="1472252" y="1202844"/>
                    <a:pt x="1478595" y="1194421"/>
                  </a:cubicBezTo>
                  <a:cubicBezTo>
                    <a:pt x="1488009" y="1181934"/>
                    <a:pt x="1492816" y="1158546"/>
                    <a:pt x="1483054" y="1139766"/>
                  </a:cubicBezTo>
                  <a:cubicBezTo>
                    <a:pt x="1477901" y="1129856"/>
                    <a:pt x="1464373" y="1113554"/>
                    <a:pt x="1431125" y="1114594"/>
                  </a:cubicBezTo>
                  <a:cubicBezTo>
                    <a:pt x="1397678" y="1113554"/>
                    <a:pt x="1384002" y="1129856"/>
                    <a:pt x="1378849" y="1139766"/>
                  </a:cubicBezTo>
                  <a:cubicBezTo>
                    <a:pt x="1369087" y="1158546"/>
                    <a:pt x="1373844" y="1181934"/>
                    <a:pt x="1383309" y="1194421"/>
                  </a:cubicBezTo>
                  <a:cubicBezTo>
                    <a:pt x="1389651" y="1202844"/>
                    <a:pt x="1391683" y="1211565"/>
                    <a:pt x="1388957" y="1218998"/>
                  </a:cubicBezTo>
                  <a:cubicBezTo>
                    <a:pt x="1386579" y="1225539"/>
                    <a:pt x="1380633" y="1230593"/>
                    <a:pt x="1373497" y="1232228"/>
                  </a:cubicBezTo>
                  <a:cubicBezTo>
                    <a:pt x="1362299" y="1234804"/>
                    <a:pt x="1273058" y="1235647"/>
                    <a:pt x="1210575" y="1234755"/>
                  </a:cubicBezTo>
                  <a:cubicBezTo>
                    <a:pt x="1209484" y="1205421"/>
                    <a:pt x="1207899" y="1144127"/>
                    <a:pt x="1210674" y="1131937"/>
                  </a:cubicBezTo>
                  <a:cubicBezTo>
                    <a:pt x="1212259" y="1125000"/>
                    <a:pt x="1217214" y="1119252"/>
                    <a:pt x="1223557" y="1116923"/>
                  </a:cubicBezTo>
                  <a:cubicBezTo>
                    <a:pt x="1230791" y="1114248"/>
                    <a:pt x="1239314" y="1116230"/>
                    <a:pt x="1247539" y="1122423"/>
                  </a:cubicBezTo>
                  <a:cubicBezTo>
                    <a:pt x="1259779" y="1131689"/>
                    <a:pt x="1282721" y="1136347"/>
                    <a:pt x="1301153" y="1126784"/>
                  </a:cubicBezTo>
                  <a:cubicBezTo>
                    <a:pt x="1310816" y="1121779"/>
                    <a:pt x="1326920" y="1108401"/>
                    <a:pt x="1325780" y="1075895"/>
                  </a:cubicBezTo>
                  <a:cubicBezTo>
                    <a:pt x="1326920" y="1042994"/>
                    <a:pt x="1310816" y="1029664"/>
                    <a:pt x="1301153" y="1024660"/>
                  </a:cubicBezTo>
                  <a:cubicBezTo>
                    <a:pt x="1282721" y="1015096"/>
                    <a:pt x="1259779" y="1019754"/>
                    <a:pt x="1247539" y="1029020"/>
                  </a:cubicBezTo>
                  <a:cubicBezTo>
                    <a:pt x="1239314" y="1035214"/>
                    <a:pt x="1230841" y="1037147"/>
                    <a:pt x="1223557" y="1034520"/>
                  </a:cubicBezTo>
                  <a:cubicBezTo>
                    <a:pt x="1217214" y="1032191"/>
                    <a:pt x="1212259" y="1026444"/>
                    <a:pt x="1210674" y="1019507"/>
                  </a:cubicBezTo>
                  <a:cubicBezTo>
                    <a:pt x="1207849" y="1007119"/>
                    <a:pt x="1209534" y="944041"/>
                    <a:pt x="1210674" y="915301"/>
                  </a:cubicBezTo>
                  <a:cubicBezTo>
                    <a:pt x="1227025" y="915252"/>
                    <a:pt x="1244913" y="915301"/>
                    <a:pt x="1262008" y="915301"/>
                  </a:cubicBezTo>
                  <a:cubicBezTo>
                    <a:pt x="1327118" y="915450"/>
                    <a:pt x="1367353" y="915400"/>
                    <a:pt x="1375777" y="913468"/>
                  </a:cubicBezTo>
                  <a:cubicBezTo>
                    <a:pt x="1386133" y="911089"/>
                    <a:pt x="1394804" y="903657"/>
                    <a:pt x="1398322" y="893994"/>
                  </a:cubicBezTo>
                  <a:cubicBezTo>
                    <a:pt x="1402187" y="883291"/>
                    <a:pt x="1399710" y="871201"/>
                    <a:pt x="1391237" y="860003"/>
                  </a:cubicBezTo>
                  <a:cubicBezTo>
                    <a:pt x="1383655" y="849944"/>
                    <a:pt x="1379840" y="831065"/>
                    <a:pt x="1387719" y="815903"/>
                  </a:cubicBezTo>
                  <a:cubicBezTo>
                    <a:pt x="1394804" y="802226"/>
                    <a:pt x="1409719" y="795339"/>
                    <a:pt x="1431174" y="796082"/>
                  </a:cubicBezTo>
                  <a:cubicBezTo>
                    <a:pt x="1452333" y="795438"/>
                    <a:pt x="1467198" y="802226"/>
                    <a:pt x="1474284" y="815903"/>
                  </a:cubicBezTo>
                  <a:cubicBezTo>
                    <a:pt x="1482162" y="831065"/>
                    <a:pt x="1478347" y="849944"/>
                    <a:pt x="1470765" y="860003"/>
                  </a:cubicBezTo>
                  <a:cubicBezTo>
                    <a:pt x="1462292" y="871201"/>
                    <a:pt x="1459765" y="883291"/>
                    <a:pt x="1463680" y="893994"/>
                  </a:cubicBezTo>
                  <a:cubicBezTo>
                    <a:pt x="1467198" y="903657"/>
                    <a:pt x="1475820" y="911089"/>
                    <a:pt x="1486225" y="913468"/>
                  </a:cubicBezTo>
                  <a:cubicBezTo>
                    <a:pt x="1496383" y="915797"/>
                    <a:pt x="1561344" y="916788"/>
                    <a:pt x="1619467" y="916540"/>
                  </a:cubicBezTo>
                  <a:cubicBezTo>
                    <a:pt x="1620558" y="945825"/>
                    <a:pt x="1622143" y="1007267"/>
                    <a:pt x="1619368" y="1019507"/>
                  </a:cubicBezTo>
                  <a:cubicBezTo>
                    <a:pt x="1617783" y="1026444"/>
                    <a:pt x="1612828" y="1032191"/>
                    <a:pt x="1606485" y="1034520"/>
                  </a:cubicBezTo>
                  <a:cubicBezTo>
                    <a:pt x="1599250" y="1037147"/>
                    <a:pt x="1590728" y="1035214"/>
                    <a:pt x="1582503" y="1029020"/>
                  </a:cubicBezTo>
                  <a:cubicBezTo>
                    <a:pt x="1570263" y="1019754"/>
                    <a:pt x="1547321" y="1015096"/>
                    <a:pt x="1528889" y="1024660"/>
                  </a:cubicBezTo>
                  <a:cubicBezTo>
                    <a:pt x="1519226" y="1029664"/>
                    <a:pt x="1503172" y="1042994"/>
                    <a:pt x="1504262" y="1075548"/>
                  </a:cubicBezTo>
                  <a:close/>
                  <a:moveTo>
                    <a:pt x="1504212" y="1403971"/>
                  </a:moveTo>
                  <a:cubicBezTo>
                    <a:pt x="1503122" y="1436872"/>
                    <a:pt x="1519177" y="1450202"/>
                    <a:pt x="1528839" y="1455206"/>
                  </a:cubicBezTo>
                  <a:cubicBezTo>
                    <a:pt x="1547272" y="1464769"/>
                    <a:pt x="1570214" y="1460112"/>
                    <a:pt x="1582453" y="1450846"/>
                  </a:cubicBezTo>
                  <a:cubicBezTo>
                    <a:pt x="1590678" y="1444652"/>
                    <a:pt x="1599201" y="1442719"/>
                    <a:pt x="1606435" y="1445346"/>
                  </a:cubicBezTo>
                  <a:cubicBezTo>
                    <a:pt x="1612778" y="1447675"/>
                    <a:pt x="1617733" y="1453422"/>
                    <a:pt x="1619319" y="1460359"/>
                  </a:cubicBezTo>
                  <a:cubicBezTo>
                    <a:pt x="1622044" y="1472450"/>
                    <a:pt x="1620558" y="1532654"/>
                    <a:pt x="1619467" y="1562285"/>
                  </a:cubicBezTo>
                  <a:lnTo>
                    <a:pt x="1599944" y="1562285"/>
                  </a:lnTo>
                  <a:cubicBezTo>
                    <a:pt x="1534736" y="1562137"/>
                    <a:pt x="1494599" y="1562186"/>
                    <a:pt x="1486176" y="1564119"/>
                  </a:cubicBezTo>
                  <a:cubicBezTo>
                    <a:pt x="1475770" y="1566497"/>
                    <a:pt x="1467148" y="1573930"/>
                    <a:pt x="1463630" y="1583592"/>
                  </a:cubicBezTo>
                  <a:cubicBezTo>
                    <a:pt x="1459716" y="1594295"/>
                    <a:pt x="1462243" y="1606386"/>
                    <a:pt x="1470716" y="1617584"/>
                  </a:cubicBezTo>
                  <a:cubicBezTo>
                    <a:pt x="1478297" y="1627643"/>
                    <a:pt x="1482113" y="1646522"/>
                    <a:pt x="1474234" y="1661684"/>
                  </a:cubicBezTo>
                  <a:cubicBezTo>
                    <a:pt x="1467148" y="1675360"/>
                    <a:pt x="1452135" y="1682099"/>
                    <a:pt x="1430778" y="1681504"/>
                  </a:cubicBezTo>
                  <a:cubicBezTo>
                    <a:pt x="1409670" y="1682149"/>
                    <a:pt x="1394755" y="1675360"/>
                    <a:pt x="1387669" y="1661684"/>
                  </a:cubicBezTo>
                  <a:cubicBezTo>
                    <a:pt x="1379790" y="1646522"/>
                    <a:pt x="1383606" y="1627643"/>
                    <a:pt x="1391187" y="1617584"/>
                  </a:cubicBezTo>
                  <a:cubicBezTo>
                    <a:pt x="1399660" y="1606386"/>
                    <a:pt x="1402138" y="1594295"/>
                    <a:pt x="1398273" y="1583592"/>
                  </a:cubicBezTo>
                  <a:cubicBezTo>
                    <a:pt x="1394755" y="1573930"/>
                    <a:pt x="1386083" y="1566497"/>
                    <a:pt x="1375727" y="1564119"/>
                  </a:cubicBezTo>
                  <a:cubicBezTo>
                    <a:pt x="1363786" y="1561393"/>
                    <a:pt x="1276279" y="1560452"/>
                    <a:pt x="1213052" y="1561344"/>
                  </a:cubicBezTo>
                  <a:cubicBezTo>
                    <a:pt x="1213845" y="1537807"/>
                    <a:pt x="1215876" y="1472400"/>
                    <a:pt x="1212606" y="1458130"/>
                  </a:cubicBezTo>
                  <a:cubicBezTo>
                    <a:pt x="1210277" y="1447972"/>
                    <a:pt x="1202944" y="1439499"/>
                    <a:pt x="1193480" y="1436030"/>
                  </a:cubicBezTo>
                  <a:cubicBezTo>
                    <a:pt x="1182925" y="1432215"/>
                    <a:pt x="1171083" y="1434643"/>
                    <a:pt x="1160132" y="1442967"/>
                  </a:cubicBezTo>
                  <a:cubicBezTo>
                    <a:pt x="1150321" y="1450350"/>
                    <a:pt x="1131838" y="1454116"/>
                    <a:pt x="1117072" y="1446436"/>
                  </a:cubicBezTo>
                  <a:cubicBezTo>
                    <a:pt x="1103743" y="1439499"/>
                    <a:pt x="1097054" y="1424931"/>
                    <a:pt x="1097748" y="1403971"/>
                  </a:cubicBezTo>
                  <a:cubicBezTo>
                    <a:pt x="1097054" y="1383358"/>
                    <a:pt x="1103743" y="1368790"/>
                    <a:pt x="1117072" y="1361853"/>
                  </a:cubicBezTo>
                  <a:cubicBezTo>
                    <a:pt x="1131888" y="1354172"/>
                    <a:pt x="1150321" y="1357938"/>
                    <a:pt x="1160132" y="1365321"/>
                  </a:cubicBezTo>
                  <a:cubicBezTo>
                    <a:pt x="1171083" y="1373646"/>
                    <a:pt x="1182925" y="1376074"/>
                    <a:pt x="1193480" y="1372258"/>
                  </a:cubicBezTo>
                  <a:cubicBezTo>
                    <a:pt x="1202944" y="1368790"/>
                    <a:pt x="1210277" y="1360317"/>
                    <a:pt x="1212606" y="1350109"/>
                  </a:cubicBezTo>
                  <a:cubicBezTo>
                    <a:pt x="1215976" y="1335393"/>
                    <a:pt x="1213746" y="1265873"/>
                    <a:pt x="1212953" y="1244665"/>
                  </a:cubicBezTo>
                  <a:cubicBezTo>
                    <a:pt x="1276229" y="1245557"/>
                    <a:pt x="1363786" y="1244616"/>
                    <a:pt x="1375727" y="1241890"/>
                  </a:cubicBezTo>
                  <a:cubicBezTo>
                    <a:pt x="1386083" y="1239512"/>
                    <a:pt x="1394755" y="1232079"/>
                    <a:pt x="1398273" y="1222417"/>
                  </a:cubicBezTo>
                  <a:cubicBezTo>
                    <a:pt x="1402138" y="1211714"/>
                    <a:pt x="1399660" y="1199624"/>
                    <a:pt x="1391187" y="1188425"/>
                  </a:cubicBezTo>
                  <a:cubicBezTo>
                    <a:pt x="1383606" y="1178366"/>
                    <a:pt x="1379790" y="1159487"/>
                    <a:pt x="1387669" y="1144325"/>
                  </a:cubicBezTo>
                  <a:cubicBezTo>
                    <a:pt x="1394755" y="1130649"/>
                    <a:pt x="1409670" y="1123811"/>
                    <a:pt x="1431125" y="1124505"/>
                  </a:cubicBezTo>
                  <a:cubicBezTo>
                    <a:pt x="1452233" y="1123761"/>
                    <a:pt x="1467148" y="1130649"/>
                    <a:pt x="1474234" y="1144325"/>
                  </a:cubicBezTo>
                  <a:cubicBezTo>
                    <a:pt x="1482113" y="1159487"/>
                    <a:pt x="1478297" y="1178366"/>
                    <a:pt x="1470716" y="1188425"/>
                  </a:cubicBezTo>
                  <a:cubicBezTo>
                    <a:pt x="1462243" y="1199624"/>
                    <a:pt x="1459716" y="1211714"/>
                    <a:pt x="1463630" y="1222417"/>
                  </a:cubicBezTo>
                  <a:cubicBezTo>
                    <a:pt x="1467148" y="1232079"/>
                    <a:pt x="1475770" y="1239512"/>
                    <a:pt x="1486176" y="1241890"/>
                  </a:cubicBezTo>
                  <a:cubicBezTo>
                    <a:pt x="1494599" y="1243823"/>
                    <a:pt x="1534785" y="1243872"/>
                    <a:pt x="1599895" y="1243724"/>
                  </a:cubicBezTo>
                  <a:lnTo>
                    <a:pt x="1619368" y="1243724"/>
                  </a:lnTo>
                  <a:cubicBezTo>
                    <a:pt x="1620458" y="1272463"/>
                    <a:pt x="1622143" y="1335541"/>
                    <a:pt x="1619319" y="1347929"/>
                  </a:cubicBezTo>
                  <a:cubicBezTo>
                    <a:pt x="1617733" y="1354866"/>
                    <a:pt x="1612778" y="1360614"/>
                    <a:pt x="1606435" y="1362943"/>
                  </a:cubicBezTo>
                  <a:cubicBezTo>
                    <a:pt x="1599201" y="1365569"/>
                    <a:pt x="1590678" y="1363636"/>
                    <a:pt x="1582453" y="1357443"/>
                  </a:cubicBezTo>
                  <a:cubicBezTo>
                    <a:pt x="1570214" y="1348177"/>
                    <a:pt x="1547272" y="1343519"/>
                    <a:pt x="1528839" y="1353082"/>
                  </a:cubicBezTo>
                  <a:cubicBezTo>
                    <a:pt x="1519177" y="1358087"/>
                    <a:pt x="1503122" y="1371416"/>
                    <a:pt x="1504212" y="1403971"/>
                  </a:cubicBezTo>
                  <a:close/>
                  <a:moveTo>
                    <a:pt x="1132730" y="1617584"/>
                  </a:moveTo>
                  <a:cubicBezTo>
                    <a:pt x="1140361" y="1627643"/>
                    <a:pt x="1144177" y="1646522"/>
                    <a:pt x="1136298" y="1661684"/>
                  </a:cubicBezTo>
                  <a:cubicBezTo>
                    <a:pt x="1129212" y="1675360"/>
                    <a:pt x="1114297" y="1682099"/>
                    <a:pt x="1092842" y="1681504"/>
                  </a:cubicBezTo>
                  <a:cubicBezTo>
                    <a:pt x="1071684" y="1682149"/>
                    <a:pt x="1056769" y="1675360"/>
                    <a:pt x="1049683" y="1661684"/>
                  </a:cubicBezTo>
                  <a:cubicBezTo>
                    <a:pt x="1041805" y="1646522"/>
                    <a:pt x="1045670" y="1627643"/>
                    <a:pt x="1053251" y="1617584"/>
                  </a:cubicBezTo>
                  <a:cubicBezTo>
                    <a:pt x="1061724" y="1606386"/>
                    <a:pt x="1064202" y="1594295"/>
                    <a:pt x="1060287" y="1583592"/>
                  </a:cubicBezTo>
                  <a:cubicBezTo>
                    <a:pt x="1056769" y="1573930"/>
                    <a:pt x="1048147" y="1566497"/>
                    <a:pt x="1037791" y="1564119"/>
                  </a:cubicBezTo>
                  <a:cubicBezTo>
                    <a:pt x="1029368" y="1562186"/>
                    <a:pt x="989182" y="1562137"/>
                    <a:pt x="924023" y="1562285"/>
                  </a:cubicBezTo>
                  <a:cubicBezTo>
                    <a:pt x="906383" y="1562285"/>
                    <a:pt x="887851" y="1562335"/>
                    <a:pt x="871053" y="1562285"/>
                  </a:cubicBezTo>
                  <a:cubicBezTo>
                    <a:pt x="869963" y="1532604"/>
                    <a:pt x="868476" y="1472400"/>
                    <a:pt x="871201" y="1460359"/>
                  </a:cubicBezTo>
                  <a:cubicBezTo>
                    <a:pt x="872787" y="1453422"/>
                    <a:pt x="877742" y="1447675"/>
                    <a:pt x="884085" y="1445346"/>
                  </a:cubicBezTo>
                  <a:cubicBezTo>
                    <a:pt x="891319" y="1442670"/>
                    <a:pt x="899842" y="1444652"/>
                    <a:pt x="908067" y="1450846"/>
                  </a:cubicBezTo>
                  <a:cubicBezTo>
                    <a:pt x="920306" y="1460112"/>
                    <a:pt x="943248" y="1464769"/>
                    <a:pt x="961681" y="1455206"/>
                  </a:cubicBezTo>
                  <a:cubicBezTo>
                    <a:pt x="971343" y="1450202"/>
                    <a:pt x="987447" y="1436872"/>
                    <a:pt x="986308" y="1404318"/>
                  </a:cubicBezTo>
                  <a:cubicBezTo>
                    <a:pt x="987447" y="1371416"/>
                    <a:pt x="971343" y="1358087"/>
                    <a:pt x="961681" y="1353082"/>
                  </a:cubicBezTo>
                  <a:cubicBezTo>
                    <a:pt x="943248" y="1343519"/>
                    <a:pt x="920306" y="1348177"/>
                    <a:pt x="908067" y="1357443"/>
                  </a:cubicBezTo>
                  <a:cubicBezTo>
                    <a:pt x="899842" y="1363636"/>
                    <a:pt x="891319" y="1365569"/>
                    <a:pt x="884085" y="1362943"/>
                  </a:cubicBezTo>
                  <a:cubicBezTo>
                    <a:pt x="877742" y="1360614"/>
                    <a:pt x="872787" y="1354866"/>
                    <a:pt x="871201" y="1347929"/>
                  </a:cubicBezTo>
                  <a:cubicBezTo>
                    <a:pt x="868377" y="1335541"/>
                    <a:pt x="870062" y="1272513"/>
                    <a:pt x="871152" y="1243724"/>
                  </a:cubicBezTo>
                  <a:cubicBezTo>
                    <a:pt x="887950" y="1243674"/>
                    <a:pt x="906383" y="1243724"/>
                    <a:pt x="924023" y="1243724"/>
                  </a:cubicBezTo>
                  <a:cubicBezTo>
                    <a:pt x="989182" y="1243872"/>
                    <a:pt x="1029368" y="1243823"/>
                    <a:pt x="1037791" y="1241890"/>
                  </a:cubicBezTo>
                  <a:cubicBezTo>
                    <a:pt x="1048147" y="1239512"/>
                    <a:pt x="1056819" y="1232079"/>
                    <a:pt x="1060287" y="1222417"/>
                  </a:cubicBezTo>
                  <a:cubicBezTo>
                    <a:pt x="1064202" y="1211714"/>
                    <a:pt x="1061724" y="1199624"/>
                    <a:pt x="1053251" y="1188425"/>
                  </a:cubicBezTo>
                  <a:cubicBezTo>
                    <a:pt x="1045670" y="1178366"/>
                    <a:pt x="1041805" y="1159487"/>
                    <a:pt x="1049683" y="1144325"/>
                  </a:cubicBezTo>
                  <a:cubicBezTo>
                    <a:pt x="1056819" y="1130649"/>
                    <a:pt x="1071684" y="1123761"/>
                    <a:pt x="1093189" y="1124505"/>
                  </a:cubicBezTo>
                  <a:cubicBezTo>
                    <a:pt x="1114248" y="1123811"/>
                    <a:pt x="1129212" y="1130649"/>
                    <a:pt x="1136298" y="1144325"/>
                  </a:cubicBezTo>
                  <a:cubicBezTo>
                    <a:pt x="1144177" y="1159487"/>
                    <a:pt x="1140361" y="1178366"/>
                    <a:pt x="1132730" y="1188425"/>
                  </a:cubicBezTo>
                  <a:cubicBezTo>
                    <a:pt x="1124307" y="1199624"/>
                    <a:pt x="1121780" y="1211714"/>
                    <a:pt x="1125694" y="1222417"/>
                  </a:cubicBezTo>
                  <a:cubicBezTo>
                    <a:pt x="1129212" y="1232079"/>
                    <a:pt x="1137834" y="1239512"/>
                    <a:pt x="1148240" y="1241890"/>
                  </a:cubicBezTo>
                  <a:cubicBezTo>
                    <a:pt x="1153740" y="1243129"/>
                    <a:pt x="1175245" y="1244021"/>
                    <a:pt x="1203043" y="1244516"/>
                  </a:cubicBezTo>
                  <a:cubicBezTo>
                    <a:pt x="1204133" y="1273603"/>
                    <a:pt x="1205719" y="1335640"/>
                    <a:pt x="1202944" y="1347929"/>
                  </a:cubicBezTo>
                  <a:cubicBezTo>
                    <a:pt x="1201358" y="1354866"/>
                    <a:pt x="1196403" y="1360614"/>
                    <a:pt x="1190061" y="1362943"/>
                  </a:cubicBezTo>
                  <a:cubicBezTo>
                    <a:pt x="1182826" y="1365569"/>
                    <a:pt x="1174303" y="1363636"/>
                    <a:pt x="1166078" y="1357443"/>
                  </a:cubicBezTo>
                  <a:cubicBezTo>
                    <a:pt x="1153839" y="1348177"/>
                    <a:pt x="1130897" y="1343519"/>
                    <a:pt x="1112464" y="1353082"/>
                  </a:cubicBezTo>
                  <a:cubicBezTo>
                    <a:pt x="1102802" y="1358087"/>
                    <a:pt x="1086747" y="1371416"/>
                    <a:pt x="1087837" y="1403971"/>
                  </a:cubicBezTo>
                  <a:cubicBezTo>
                    <a:pt x="1086747" y="1436872"/>
                    <a:pt x="1102802" y="1450202"/>
                    <a:pt x="1112464" y="1455206"/>
                  </a:cubicBezTo>
                  <a:cubicBezTo>
                    <a:pt x="1130897" y="1464769"/>
                    <a:pt x="1153839" y="1460112"/>
                    <a:pt x="1166078" y="1450846"/>
                  </a:cubicBezTo>
                  <a:cubicBezTo>
                    <a:pt x="1174303" y="1444652"/>
                    <a:pt x="1182826" y="1442670"/>
                    <a:pt x="1190061" y="1445346"/>
                  </a:cubicBezTo>
                  <a:cubicBezTo>
                    <a:pt x="1196403" y="1447675"/>
                    <a:pt x="1201358" y="1453422"/>
                    <a:pt x="1202944" y="1460359"/>
                  </a:cubicBezTo>
                  <a:cubicBezTo>
                    <a:pt x="1205669" y="1472301"/>
                    <a:pt x="1204182" y="1531564"/>
                    <a:pt x="1203092" y="1561493"/>
                  </a:cubicBezTo>
                  <a:cubicBezTo>
                    <a:pt x="1175294" y="1561988"/>
                    <a:pt x="1153740" y="1562880"/>
                    <a:pt x="1148240" y="1564119"/>
                  </a:cubicBezTo>
                  <a:cubicBezTo>
                    <a:pt x="1137834" y="1566497"/>
                    <a:pt x="1129212" y="1573930"/>
                    <a:pt x="1125694" y="1583592"/>
                  </a:cubicBezTo>
                  <a:cubicBezTo>
                    <a:pt x="1121780" y="1594295"/>
                    <a:pt x="1124307" y="1606386"/>
                    <a:pt x="1132730" y="1617584"/>
                  </a:cubicBezTo>
                  <a:close/>
                  <a:moveTo>
                    <a:pt x="986308" y="1075895"/>
                  </a:moveTo>
                  <a:cubicBezTo>
                    <a:pt x="987447" y="1042994"/>
                    <a:pt x="971343" y="1029664"/>
                    <a:pt x="961681" y="1024660"/>
                  </a:cubicBezTo>
                  <a:cubicBezTo>
                    <a:pt x="943248" y="1015096"/>
                    <a:pt x="920306" y="1019754"/>
                    <a:pt x="908067" y="1029020"/>
                  </a:cubicBezTo>
                  <a:cubicBezTo>
                    <a:pt x="899842" y="1035214"/>
                    <a:pt x="891319" y="1037147"/>
                    <a:pt x="884085" y="1034520"/>
                  </a:cubicBezTo>
                  <a:cubicBezTo>
                    <a:pt x="877742" y="1032191"/>
                    <a:pt x="872787" y="1026444"/>
                    <a:pt x="871201" y="1019507"/>
                  </a:cubicBezTo>
                  <a:cubicBezTo>
                    <a:pt x="868377" y="1007119"/>
                    <a:pt x="870062" y="944140"/>
                    <a:pt x="871152" y="915351"/>
                  </a:cubicBezTo>
                  <a:cubicBezTo>
                    <a:pt x="886265" y="915400"/>
                    <a:pt x="903955" y="915351"/>
                    <a:pt x="924072" y="915301"/>
                  </a:cubicBezTo>
                  <a:cubicBezTo>
                    <a:pt x="972632" y="915202"/>
                    <a:pt x="1027633" y="915103"/>
                    <a:pt x="1035561" y="916936"/>
                  </a:cubicBezTo>
                  <a:cubicBezTo>
                    <a:pt x="1042697" y="918572"/>
                    <a:pt x="1048643" y="923626"/>
                    <a:pt x="1051021" y="930167"/>
                  </a:cubicBezTo>
                  <a:cubicBezTo>
                    <a:pt x="1053697" y="937599"/>
                    <a:pt x="1051715" y="946320"/>
                    <a:pt x="1045372" y="954744"/>
                  </a:cubicBezTo>
                  <a:cubicBezTo>
                    <a:pt x="1035908" y="967230"/>
                    <a:pt x="1031151" y="990618"/>
                    <a:pt x="1040913" y="1009398"/>
                  </a:cubicBezTo>
                  <a:cubicBezTo>
                    <a:pt x="1046017" y="1019308"/>
                    <a:pt x="1059693" y="1035710"/>
                    <a:pt x="1092842" y="1034570"/>
                  </a:cubicBezTo>
                  <a:cubicBezTo>
                    <a:pt x="1126437" y="1035660"/>
                    <a:pt x="1139965" y="1019308"/>
                    <a:pt x="1145118" y="1009398"/>
                  </a:cubicBezTo>
                  <a:cubicBezTo>
                    <a:pt x="1154830" y="990618"/>
                    <a:pt x="1150073" y="967230"/>
                    <a:pt x="1140658" y="954744"/>
                  </a:cubicBezTo>
                  <a:cubicBezTo>
                    <a:pt x="1134316" y="946320"/>
                    <a:pt x="1132284" y="937599"/>
                    <a:pt x="1135010" y="930167"/>
                  </a:cubicBezTo>
                  <a:cubicBezTo>
                    <a:pt x="1137388" y="923626"/>
                    <a:pt x="1143285" y="918572"/>
                    <a:pt x="1150420" y="916936"/>
                  </a:cubicBezTo>
                  <a:cubicBezTo>
                    <a:pt x="1154979" y="915896"/>
                    <a:pt x="1175195" y="915499"/>
                    <a:pt x="1200714" y="915351"/>
                  </a:cubicBezTo>
                  <a:cubicBezTo>
                    <a:pt x="1199971" y="935468"/>
                    <a:pt x="1197592" y="1006772"/>
                    <a:pt x="1201011" y="1021687"/>
                  </a:cubicBezTo>
                  <a:cubicBezTo>
                    <a:pt x="1203340" y="1031894"/>
                    <a:pt x="1210674" y="1040367"/>
                    <a:pt x="1220187" y="1043836"/>
                  </a:cubicBezTo>
                  <a:cubicBezTo>
                    <a:pt x="1230692" y="1047651"/>
                    <a:pt x="1242535" y="1045223"/>
                    <a:pt x="1253485" y="1036899"/>
                  </a:cubicBezTo>
                  <a:cubicBezTo>
                    <a:pt x="1263296" y="1029466"/>
                    <a:pt x="1281729" y="1025750"/>
                    <a:pt x="1296595" y="1033430"/>
                  </a:cubicBezTo>
                  <a:cubicBezTo>
                    <a:pt x="1309924" y="1040367"/>
                    <a:pt x="1316564" y="1054935"/>
                    <a:pt x="1315870" y="1075895"/>
                  </a:cubicBezTo>
                  <a:cubicBezTo>
                    <a:pt x="1316564" y="1096508"/>
                    <a:pt x="1309924" y="1111076"/>
                    <a:pt x="1296595" y="1117964"/>
                  </a:cubicBezTo>
                  <a:cubicBezTo>
                    <a:pt x="1281729" y="1125694"/>
                    <a:pt x="1263296" y="1121928"/>
                    <a:pt x="1253485" y="1114545"/>
                  </a:cubicBezTo>
                  <a:cubicBezTo>
                    <a:pt x="1242535" y="1106220"/>
                    <a:pt x="1230692" y="1103792"/>
                    <a:pt x="1220138" y="1107608"/>
                  </a:cubicBezTo>
                  <a:cubicBezTo>
                    <a:pt x="1210674" y="1111076"/>
                    <a:pt x="1203340" y="1119549"/>
                    <a:pt x="1201011" y="1129707"/>
                  </a:cubicBezTo>
                  <a:cubicBezTo>
                    <a:pt x="1197691" y="1144325"/>
                    <a:pt x="1199872" y="1212705"/>
                    <a:pt x="1200665" y="1234606"/>
                  </a:cubicBezTo>
                  <a:cubicBezTo>
                    <a:pt x="1174948" y="1234111"/>
                    <a:pt x="1155276" y="1233368"/>
                    <a:pt x="1150420" y="1232228"/>
                  </a:cubicBezTo>
                  <a:cubicBezTo>
                    <a:pt x="1143285" y="1230593"/>
                    <a:pt x="1137388" y="1225539"/>
                    <a:pt x="1135010" y="1218998"/>
                  </a:cubicBezTo>
                  <a:cubicBezTo>
                    <a:pt x="1132284" y="1211565"/>
                    <a:pt x="1134316" y="1202844"/>
                    <a:pt x="1140658" y="1194421"/>
                  </a:cubicBezTo>
                  <a:cubicBezTo>
                    <a:pt x="1150073" y="1181934"/>
                    <a:pt x="1154830" y="1158546"/>
                    <a:pt x="1145118" y="1139766"/>
                  </a:cubicBezTo>
                  <a:cubicBezTo>
                    <a:pt x="1139965" y="1129856"/>
                    <a:pt x="1126338" y="1113554"/>
                    <a:pt x="1093189" y="1114594"/>
                  </a:cubicBezTo>
                  <a:cubicBezTo>
                    <a:pt x="1059593" y="1113554"/>
                    <a:pt x="1046017" y="1129856"/>
                    <a:pt x="1040913" y="1139766"/>
                  </a:cubicBezTo>
                  <a:cubicBezTo>
                    <a:pt x="1031151" y="1158546"/>
                    <a:pt x="1035908" y="1181934"/>
                    <a:pt x="1045372" y="1194421"/>
                  </a:cubicBezTo>
                  <a:cubicBezTo>
                    <a:pt x="1051715" y="1202844"/>
                    <a:pt x="1053697" y="1211565"/>
                    <a:pt x="1051021" y="1218998"/>
                  </a:cubicBezTo>
                  <a:cubicBezTo>
                    <a:pt x="1048643" y="1225539"/>
                    <a:pt x="1042697" y="1230593"/>
                    <a:pt x="1035561" y="1232228"/>
                  </a:cubicBezTo>
                  <a:cubicBezTo>
                    <a:pt x="1027633" y="1234061"/>
                    <a:pt x="972632" y="1233962"/>
                    <a:pt x="924072" y="1233813"/>
                  </a:cubicBezTo>
                  <a:cubicBezTo>
                    <a:pt x="903955" y="1233813"/>
                    <a:pt x="886215" y="1233764"/>
                    <a:pt x="871053" y="1233813"/>
                  </a:cubicBezTo>
                  <a:cubicBezTo>
                    <a:pt x="869963" y="1204133"/>
                    <a:pt x="868476" y="1143978"/>
                    <a:pt x="871201" y="1131937"/>
                  </a:cubicBezTo>
                  <a:cubicBezTo>
                    <a:pt x="872787" y="1125000"/>
                    <a:pt x="877742" y="1119252"/>
                    <a:pt x="884085" y="1116923"/>
                  </a:cubicBezTo>
                  <a:cubicBezTo>
                    <a:pt x="891319" y="1114248"/>
                    <a:pt x="899842" y="1116230"/>
                    <a:pt x="908067" y="1122423"/>
                  </a:cubicBezTo>
                  <a:cubicBezTo>
                    <a:pt x="920306" y="1131689"/>
                    <a:pt x="943248" y="1136347"/>
                    <a:pt x="961681" y="1126784"/>
                  </a:cubicBezTo>
                  <a:cubicBezTo>
                    <a:pt x="971343" y="1121779"/>
                    <a:pt x="987447" y="1108401"/>
                    <a:pt x="986308" y="1075895"/>
                  </a:cubicBezTo>
                  <a:close/>
                  <a:moveTo>
                    <a:pt x="569834" y="1350109"/>
                  </a:moveTo>
                  <a:cubicBezTo>
                    <a:pt x="573253" y="1335194"/>
                    <a:pt x="570874" y="1263940"/>
                    <a:pt x="570131" y="1243773"/>
                  </a:cubicBezTo>
                  <a:cubicBezTo>
                    <a:pt x="579496" y="1243773"/>
                    <a:pt x="589654" y="1243773"/>
                    <a:pt x="600506" y="1243724"/>
                  </a:cubicBezTo>
                  <a:cubicBezTo>
                    <a:pt x="642326" y="1243625"/>
                    <a:pt x="689697" y="1243525"/>
                    <a:pt x="697625" y="1245359"/>
                  </a:cubicBezTo>
                  <a:cubicBezTo>
                    <a:pt x="704761" y="1246994"/>
                    <a:pt x="710657" y="1252048"/>
                    <a:pt x="713035" y="1258589"/>
                  </a:cubicBezTo>
                  <a:cubicBezTo>
                    <a:pt x="715761" y="1266021"/>
                    <a:pt x="713779" y="1274742"/>
                    <a:pt x="707387" y="1283166"/>
                  </a:cubicBezTo>
                  <a:cubicBezTo>
                    <a:pt x="697972" y="1295653"/>
                    <a:pt x="693215" y="1319041"/>
                    <a:pt x="702977" y="1337820"/>
                  </a:cubicBezTo>
                  <a:cubicBezTo>
                    <a:pt x="707932" y="1347384"/>
                    <a:pt x="720815" y="1363042"/>
                    <a:pt x="751685" y="1363042"/>
                  </a:cubicBezTo>
                  <a:cubicBezTo>
                    <a:pt x="752726" y="1363042"/>
                    <a:pt x="753816" y="1363042"/>
                    <a:pt x="754906" y="1363042"/>
                  </a:cubicBezTo>
                  <a:cubicBezTo>
                    <a:pt x="788452" y="1364181"/>
                    <a:pt x="802029" y="1347780"/>
                    <a:pt x="807132" y="1337870"/>
                  </a:cubicBezTo>
                  <a:cubicBezTo>
                    <a:pt x="816894" y="1319090"/>
                    <a:pt x="812137" y="1295702"/>
                    <a:pt x="802722" y="1283216"/>
                  </a:cubicBezTo>
                  <a:cubicBezTo>
                    <a:pt x="796330" y="1274792"/>
                    <a:pt x="794348" y="1266071"/>
                    <a:pt x="797074" y="1258638"/>
                  </a:cubicBezTo>
                  <a:cubicBezTo>
                    <a:pt x="799452" y="1252098"/>
                    <a:pt x="805348" y="1247044"/>
                    <a:pt x="812484" y="1245408"/>
                  </a:cubicBezTo>
                  <a:cubicBezTo>
                    <a:pt x="816993" y="1244368"/>
                    <a:pt x="836417" y="1243971"/>
                    <a:pt x="861242" y="1243823"/>
                  </a:cubicBezTo>
                  <a:cubicBezTo>
                    <a:pt x="860498" y="1263940"/>
                    <a:pt x="858120" y="1335244"/>
                    <a:pt x="861539" y="1350159"/>
                  </a:cubicBezTo>
                  <a:cubicBezTo>
                    <a:pt x="863868" y="1360366"/>
                    <a:pt x="871201" y="1368839"/>
                    <a:pt x="880715" y="1372308"/>
                  </a:cubicBezTo>
                  <a:cubicBezTo>
                    <a:pt x="891220" y="1376123"/>
                    <a:pt x="903062" y="1373695"/>
                    <a:pt x="914013" y="1365371"/>
                  </a:cubicBezTo>
                  <a:cubicBezTo>
                    <a:pt x="923874" y="1357938"/>
                    <a:pt x="942307" y="1354222"/>
                    <a:pt x="957122" y="1361902"/>
                  </a:cubicBezTo>
                  <a:cubicBezTo>
                    <a:pt x="970452" y="1368839"/>
                    <a:pt x="977091" y="1383407"/>
                    <a:pt x="976398" y="1404367"/>
                  </a:cubicBezTo>
                  <a:cubicBezTo>
                    <a:pt x="977091" y="1424980"/>
                    <a:pt x="970452" y="1439548"/>
                    <a:pt x="957073" y="1446485"/>
                  </a:cubicBezTo>
                  <a:cubicBezTo>
                    <a:pt x="942307" y="1454166"/>
                    <a:pt x="923874" y="1450400"/>
                    <a:pt x="914013" y="1443017"/>
                  </a:cubicBezTo>
                  <a:cubicBezTo>
                    <a:pt x="903062" y="1434692"/>
                    <a:pt x="891220" y="1432264"/>
                    <a:pt x="880666" y="1436080"/>
                  </a:cubicBezTo>
                  <a:cubicBezTo>
                    <a:pt x="871201" y="1439548"/>
                    <a:pt x="863868" y="1448021"/>
                    <a:pt x="861539" y="1458179"/>
                  </a:cubicBezTo>
                  <a:cubicBezTo>
                    <a:pt x="858269" y="1472648"/>
                    <a:pt x="860350" y="1539591"/>
                    <a:pt x="861143" y="1562285"/>
                  </a:cubicBezTo>
                  <a:cubicBezTo>
                    <a:pt x="836367" y="1562137"/>
                    <a:pt x="816943" y="1561740"/>
                    <a:pt x="812484" y="1560700"/>
                  </a:cubicBezTo>
                  <a:cubicBezTo>
                    <a:pt x="805348" y="1559065"/>
                    <a:pt x="799452" y="1554010"/>
                    <a:pt x="797074" y="1547470"/>
                  </a:cubicBezTo>
                  <a:cubicBezTo>
                    <a:pt x="794348" y="1540037"/>
                    <a:pt x="796330" y="1531316"/>
                    <a:pt x="802722" y="1522892"/>
                  </a:cubicBezTo>
                  <a:cubicBezTo>
                    <a:pt x="812137" y="1510406"/>
                    <a:pt x="816894" y="1487018"/>
                    <a:pt x="807132" y="1468238"/>
                  </a:cubicBezTo>
                  <a:cubicBezTo>
                    <a:pt x="802029" y="1458328"/>
                    <a:pt x="788402" y="1441877"/>
                    <a:pt x="755203" y="1443066"/>
                  </a:cubicBezTo>
                  <a:cubicBezTo>
                    <a:pt x="721707" y="1441927"/>
                    <a:pt x="708080" y="1458328"/>
                    <a:pt x="702977" y="1468238"/>
                  </a:cubicBezTo>
                  <a:cubicBezTo>
                    <a:pt x="693215" y="1487018"/>
                    <a:pt x="697972" y="1510406"/>
                    <a:pt x="707387" y="1522892"/>
                  </a:cubicBezTo>
                  <a:cubicBezTo>
                    <a:pt x="713779" y="1531316"/>
                    <a:pt x="715761" y="1540037"/>
                    <a:pt x="713035" y="1547470"/>
                  </a:cubicBezTo>
                  <a:cubicBezTo>
                    <a:pt x="710657" y="1554010"/>
                    <a:pt x="704761" y="1559065"/>
                    <a:pt x="697625" y="1560700"/>
                  </a:cubicBezTo>
                  <a:cubicBezTo>
                    <a:pt x="689697" y="1562533"/>
                    <a:pt x="642326" y="1562434"/>
                    <a:pt x="600555" y="1562335"/>
                  </a:cubicBezTo>
                  <a:cubicBezTo>
                    <a:pt x="589654" y="1562285"/>
                    <a:pt x="579546" y="1562285"/>
                    <a:pt x="570230" y="1562285"/>
                  </a:cubicBezTo>
                  <a:cubicBezTo>
                    <a:pt x="571023" y="1539542"/>
                    <a:pt x="573104" y="1472648"/>
                    <a:pt x="569834" y="1458179"/>
                  </a:cubicBezTo>
                  <a:cubicBezTo>
                    <a:pt x="567505" y="1448021"/>
                    <a:pt x="560171" y="1439548"/>
                    <a:pt x="550658" y="1436080"/>
                  </a:cubicBezTo>
                  <a:cubicBezTo>
                    <a:pt x="540153" y="1432264"/>
                    <a:pt x="528310" y="1434692"/>
                    <a:pt x="517310" y="1443017"/>
                  </a:cubicBezTo>
                  <a:cubicBezTo>
                    <a:pt x="507499" y="1450400"/>
                    <a:pt x="489066" y="1454166"/>
                    <a:pt x="474250" y="1446485"/>
                  </a:cubicBezTo>
                  <a:cubicBezTo>
                    <a:pt x="460921" y="1439548"/>
                    <a:pt x="454282" y="1424980"/>
                    <a:pt x="454975" y="1404020"/>
                  </a:cubicBezTo>
                  <a:cubicBezTo>
                    <a:pt x="454282" y="1383407"/>
                    <a:pt x="460921" y="1368839"/>
                    <a:pt x="474250" y="1361902"/>
                  </a:cubicBezTo>
                  <a:cubicBezTo>
                    <a:pt x="489066" y="1354222"/>
                    <a:pt x="507499" y="1357988"/>
                    <a:pt x="517310" y="1365371"/>
                  </a:cubicBezTo>
                  <a:cubicBezTo>
                    <a:pt x="528310" y="1373695"/>
                    <a:pt x="540153" y="1376123"/>
                    <a:pt x="550658" y="1372308"/>
                  </a:cubicBezTo>
                  <a:cubicBezTo>
                    <a:pt x="560171" y="1368839"/>
                    <a:pt x="567505" y="1360366"/>
                    <a:pt x="569834" y="1350159"/>
                  </a:cubicBezTo>
                  <a:close/>
                  <a:moveTo>
                    <a:pt x="1920686" y="1458130"/>
                  </a:moveTo>
                  <a:cubicBezTo>
                    <a:pt x="1917317" y="1472846"/>
                    <a:pt x="1919547" y="1542118"/>
                    <a:pt x="1920340" y="1563475"/>
                  </a:cubicBezTo>
                  <a:cubicBezTo>
                    <a:pt x="1875100" y="1563276"/>
                    <a:pt x="1833725" y="1562335"/>
                    <a:pt x="1826292" y="1560650"/>
                  </a:cubicBezTo>
                  <a:cubicBezTo>
                    <a:pt x="1819157" y="1559015"/>
                    <a:pt x="1813260" y="1553961"/>
                    <a:pt x="1810882" y="1547420"/>
                  </a:cubicBezTo>
                  <a:cubicBezTo>
                    <a:pt x="1808157" y="1539988"/>
                    <a:pt x="1810188" y="1531267"/>
                    <a:pt x="1816531" y="1522843"/>
                  </a:cubicBezTo>
                  <a:cubicBezTo>
                    <a:pt x="1825995" y="1510356"/>
                    <a:pt x="1830752" y="1486968"/>
                    <a:pt x="1820990" y="1468188"/>
                  </a:cubicBezTo>
                  <a:cubicBezTo>
                    <a:pt x="1815837" y="1458278"/>
                    <a:pt x="1802458" y="1441877"/>
                    <a:pt x="1769061" y="1443017"/>
                  </a:cubicBezTo>
                  <a:cubicBezTo>
                    <a:pt x="1735466" y="1441927"/>
                    <a:pt x="1721938" y="1458328"/>
                    <a:pt x="1716785" y="1468188"/>
                  </a:cubicBezTo>
                  <a:cubicBezTo>
                    <a:pt x="1707023" y="1486968"/>
                    <a:pt x="1711830" y="1510356"/>
                    <a:pt x="1721245" y="1522843"/>
                  </a:cubicBezTo>
                  <a:cubicBezTo>
                    <a:pt x="1727587" y="1531267"/>
                    <a:pt x="1729619" y="1539988"/>
                    <a:pt x="1726893" y="1547420"/>
                  </a:cubicBezTo>
                  <a:cubicBezTo>
                    <a:pt x="1724515" y="1553961"/>
                    <a:pt x="1718618" y="1559015"/>
                    <a:pt x="1711483" y="1560650"/>
                  </a:cubicBezTo>
                  <a:cubicBezTo>
                    <a:pt x="1705091" y="1562137"/>
                    <a:pt x="1668572" y="1562335"/>
                    <a:pt x="1629377" y="1562285"/>
                  </a:cubicBezTo>
                  <a:cubicBezTo>
                    <a:pt x="1630170" y="1539641"/>
                    <a:pt x="1632251" y="1472599"/>
                    <a:pt x="1628981" y="1458130"/>
                  </a:cubicBezTo>
                  <a:cubicBezTo>
                    <a:pt x="1626652" y="1447972"/>
                    <a:pt x="1619319" y="1439499"/>
                    <a:pt x="1609854" y="1436030"/>
                  </a:cubicBezTo>
                  <a:cubicBezTo>
                    <a:pt x="1599300" y="1432215"/>
                    <a:pt x="1587458" y="1434643"/>
                    <a:pt x="1576507" y="1442967"/>
                  </a:cubicBezTo>
                  <a:cubicBezTo>
                    <a:pt x="1566696" y="1450350"/>
                    <a:pt x="1548263" y="1454116"/>
                    <a:pt x="1533447" y="1446436"/>
                  </a:cubicBezTo>
                  <a:cubicBezTo>
                    <a:pt x="1520118" y="1439499"/>
                    <a:pt x="1513429" y="1424931"/>
                    <a:pt x="1514122" y="1403971"/>
                  </a:cubicBezTo>
                  <a:cubicBezTo>
                    <a:pt x="1513429" y="1383358"/>
                    <a:pt x="1520118" y="1368790"/>
                    <a:pt x="1533447" y="1361853"/>
                  </a:cubicBezTo>
                  <a:cubicBezTo>
                    <a:pt x="1548263" y="1354172"/>
                    <a:pt x="1566696" y="1357938"/>
                    <a:pt x="1576507" y="1365321"/>
                  </a:cubicBezTo>
                  <a:cubicBezTo>
                    <a:pt x="1587458" y="1373596"/>
                    <a:pt x="1599300" y="1376074"/>
                    <a:pt x="1609854" y="1372258"/>
                  </a:cubicBezTo>
                  <a:cubicBezTo>
                    <a:pt x="1619319" y="1368790"/>
                    <a:pt x="1626652" y="1360317"/>
                    <a:pt x="1628981" y="1350109"/>
                  </a:cubicBezTo>
                  <a:cubicBezTo>
                    <a:pt x="1632400" y="1335145"/>
                    <a:pt x="1630022" y="1263742"/>
                    <a:pt x="1629279" y="1243724"/>
                  </a:cubicBezTo>
                  <a:cubicBezTo>
                    <a:pt x="1668523" y="1243674"/>
                    <a:pt x="1705091" y="1243872"/>
                    <a:pt x="1711483" y="1245359"/>
                  </a:cubicBezTo>
                  <a:cubicBezTo>
                    <a:pt x="1718618" y="1246994"/>
                    <a:pt x="1724515" y="1252048"/>
                    <a:pt x="1726893" y="1258589"/>
                  </a:cubicBezTo>
                  <a:cubicBezTo>
                    <a:pt x="1729619" y="1266021"/>
                    <a:pt x="1727587" y="1274742"/>
                    <a:pt x="1721245" y="1283166"/>
                  </a:cubicBezTo>
                  <a:cubicBezTo>
                    <a:pt x="1711830" y="1295653"/>
                    <a:pt x="1707023" y="1319041"/>
                    <a:pt x="1716785" y="1337820"/>
                  </a:cubicBezTo>
                  <a:cubicBezTo>
                    <a:pt x="1721938" y="1347731"/>
                    <a:pt x="1735267" y="1364132"/>
                    <a:pt x="1768714" y="1362992"/>
                  </a:cubicBezTo>
                  <a:cubicBezTo>
                    <a:pt x="1802062" y="1364132"/>
                    <a:pt x="1815837" y="1347731"/>
                    <a:pt x="1820990" y="1337820"/>
                  </a:cubicBezTo>
                  <a:cubicBezTo>
                    <a:pt x="1830752" y="1319041"/>
                    <a:pt x="1825995" y="1295653"/>
                    <a:pt x="1816531" y="1283166"/>
                  </a:cubicBezTo>
                  <a:cubicBezTo>
                    <a:pt x="1810188" y="1274742"/>
                    <a:pt x="1808157" y="1266021"/>
                    <a:pt x="1810882" y="1258589"/>
                  </a:cubicBezTo>
                  <a:cubicBezTo>
                    <a:pt x="1813260" y="1252048"/>
                    <a:pt x="1819206" y="1246994"/>
                    <a:pt x="1826292" y="1245359"/>
                  </a:cubicBezTo>
                  <a:cubicBezTo>
                    <a:pt x="1833328" y="1243773"/>
                    <a:pt x="1876883" y="1243625"/>
                    <a:pt x="1920389" y="1243724"/>
                  </a:cubicBezTo>
                  <a:cubicBezTo>
                    <a:pt x="1919646" y="1263742"/>
                    <a:pt x="1917267" y="1335145"/>
                    <a:pt x="1920686" y="1350109"/>
                  </a:cubicBezTo>
                  <a:cubicBezTo>
                    <a:pt x="1923015" y="1360317"/>
                    <a:pt x="1930349" y="1368790"/>
                    <a:pt x="1939813" y="1372258"/>
                  </a:cubicBezTo>
                  <a:cubicBezTo>
                    <a:pt x="1950367" y="1376074"/>
                    <a:pt x="1962210" y="1373646"/>
                    <a:pt x="1973161" y="1365321"/>
                  </a:cubicBezTo>
                  <a:cubicBezTo>
                    <a:pt x="1983021" y="1357889"/>
                    <a:pt x="2001454" y="1354172"/>
                    <a:pt x="2016270" y="1361853"/>
                  </a:cubicBezTo>
                  <a:cubicBezTo>
                    <a:pt x="2029599" y="1368790"/>
                    <a:pt x="2036239" y="1383358"/>
                    <a:pt x="2035545" y="1404318"/>
                  </a:cubicBezTo>
                  <a:cubicBezTo>
                    <a:pt x="2036239" y="1424931"/>
                    <a:pt x="2029599" y="1439499"/>
                    <a:pt x="2016220" y="1446436"/>
                  </a:cubicBezTo>
                  <a:cubicBezTo>
                    <a:pt x="2001454" y="1454116"/>
                    <a:pt x="1983021" y="1450350"/>
                    <a:pt x="1973161" y="1442967"/>
                  </a:cubicBezTo>
                  <a:cubicBezTo>
                    <a:pt x="1962210" y="1434643"/>
                    <a:pt x="1950367" y="1432215"/>
                    <a:pt x="1939813" y="1436030"/>
                  </a:cubicBezTo>
                  <a:cubicBezTo>
                    <a:pt x="1930349" y="1439499"/>
                    <a:pt x="1923015" y="1447972"/>
                    <a:pt x="1920686" y="1458130"/>
                  </a:cubicBezTo>
                  <a:close/>
                  <a:moveTo>
                    <a:pt x="1920290" y="1233813"/>
                  </a:moveTo>
                  <a:cubicBezTo>
                    <a:pt x="1865536" y="1233714"/>
                    <a:pt x="1831743" y="1233962"/>
                    <a:pt x="1824112" y="1235696"/>
                  </a:cubicBezTo>
                  <a:cubicBezTo>
                    <a:pt x="1813706" y="1238075"/>
                    <a:pt x="1805084" y="1245507"/>
                    <a:pt x="1801566" y="1255170"/>
                  </a:cubicBezTo>
                  <a:cubicBezTo>
                    <a:pt x="1797652" y="1265873"/>
                    <a:pt x="1800179" y="1277963"/>
                    <a:pt x="1808652" y="1289162"/>
                  </a:cubicBezTo>
                  <a:cubicBezTo>
                    <a:pt x="1816233" y="1299221"/>
                    <a:pt x="1820049" y="1318099"/>
                    <a:pt x="1812170" y="1333262"/>
                  </a:cubicBezTo>
                  <a:cubicBezTo>
                    <a:pt x="1805084" y="1346938"/>
                    <a:pt x="1790170" y="1353726"/>
                    <a:pt x="1768714" y="1353082"/>
                  </a:cubicBezTo>
                  <a:cubicBezTo>
                    <a:pt x="1747605" y="1353776"/>
                    <a:pt x="1732691" y="1346938"/>
                    <a:pt x="1725605" y="1333262"/>
                  </a:cubicBezTo>
                  <a:cubicBezTo>
                    <a:pt x="1717726" y="1318099"/>
                    <a:pt x="1721542" y="1299221"/>
                    <a:pt x="1729123" y="1289162"/>
                  </a:cubicBezTo>
                  <a:cubicBezTo>
                    <a:pt x="1737596" y="1277963"/>
                    <a:pt x="1740124" y="1265873"/>
                    <a:pt x="1736209" y="1255170"/>
                  </a:cubicBezTo>
                  <a:cubicBezTo>
                    <a:pt x="1732691" y="1245507"/>
                    <a:pt x="1724069" y="1238075"/>
                    <a:pt x="1713663" y="1235696"/>
                  </a:cubicBezTo>
                  <a:cubicBezTo>
                    <a:pt x="1706578" y="1234061"/>
                    <a:pt x="1677144" y="1233764"/>
                    <a:pt x="1629377" y="1233813"/>
                  </a:cubicBezTo>
                  <a:cubicBezTo>
                    <a:pt x="1630170" y="1211070"/>
                    <a:pt x="1632251" y="1144176"/>
                    <a:pt x="1628981" y="1129707"/>
                  </a:cubicBezTo>
                  <a:cubicBezTo>
                    <a:pt x="1626652" y="1119549"/>
                    <a:pt x="1619319" y="1111076"/>
                    <a:pt x="1609854" y="1107608"/>
                  </a:cubicBezTo>
                  <a:cubicBezTo>
                    <a:pt x="1599300" y="1103743"/>
                    <a:pt x="1587458" y="1106220"/>
                    <a:pt x="1576507" y="1114545"/>
                  </a:cubicBezTo>
                  <a:cubicBezTo>
                    <a:pt x="1566696" y="1121928"/>
                    <a:pt x="1548263" y="1125694"/>
                    <a:pt x="1533447" y="1117964"/>
                  </a:cubicBezTo>
                  <a:cubicBezTo>
                    <a:pt x="1520118" y="1111076"/>
                    <a:pt x="1513429" y="1096508"/>
                    <a:pt x="1514122" y="1075548"/>
                  </a:cubicBezTo>
                  <a:cubicBezTo>
                    <a:pt x="1513429" y="1054935"/>
                    <a:pt x="1520118" y="1040367"/>
                    <a:pt x="1533447" y="1033430"/>
                  </a:cubicBezTo>
                  <a:cubicBezTo>
                    <a:pt x="1548263" y="1025750"/>
                    <a:pt x="1566696" y="1029466"/>
                    <a:pt x="1576507" y="1036899"/>
                  </a:cubicBezTo>
                  <a:cubicBezTo>
                    <a:pt x="1587458" y="1045223"/>
                    <a:pt x="1599300" y="1047651"/>
                    <a:pt x="1609854" y="1043836"/>
                  </a:cubicBezTo>
                  <a:cubicBezTo>
                    <a:pt x="1619319" y="1040367"/>
                    <a:pt x="1626652" y="1031894"/>
                    <a:pt x="1628981" y="1021687"/>
                  </a:cubicBezTo>
                  <a:cubicBezTo>
                    <a:pt x="1632301" y="1007020"/>
                    <a:pt x="1630121" y="937896"/>
                    <a:pt x="1629328" y="916441"/>
                  </a:cubicBezTo>
                  <a:cubicBezTo>
                    <a:pt x="1670554" y="916144"/>
                    <a:pt x="1706330" y="915153"/>
                    <a:pt x="1713663" y="913468"/>
                  </a:cubicBezTo>
                  <a:cubicBezTo>
                    <a:pt x="1724069" y="911089"/>
                    <a:pt x="1732691" y="903657"/>
                    <a:pt x="1736209" y="893994"/>
                  </a:cubicBezTo>
                  <a:cubicBezTo>
                    <a:pt x="1740124" y="883291"/>
                    <a:pt x="1737596" y="871201"/>
                    <a:pt x="1729123" y="860003"/>
                  </a:cubicBezTo>
                  <a:cubicBezTo>
                    <a:pt x="1721542" y="849944"/>
                    <a:pt x="1717726" y="831065"/>
                    <a:pt x="1725605" y="815903"/>
                  </a:cubicBezTo>
                  <a:cubicBezTo>
                    <a:pt x="1732691" y="802226"/>
                    <a:pt x="1747605" y="795339"/>
                    <a:pt x="1769061" y="796082"/>
                  </a:cubicBezTo>
                  <a:cubicBezTo>
                    <a:pt x="1790170" y="795339"/>
                    <a:pt x="1805084" y="802226"/>
                    <a:pt x="1812170" y="815903"/>
                  </a:cubicBezTo>
                  <a:cubicBezTo>
                    <a:pt x="1820049" y="831065"/>
                    <a:pt x="1816233" y="849944"/>
                    <a:pt x="1808652" y="860003"/>
                  </a:cubicBezTo>
                  <a:cubicBezTo>
                    <a:pt x="1800179" y="871201"/>
                    <a:pt x="1797652" y="883291"/>
                    <a:pt x="1801566" y="893994"/>
                  </a:cubicBezTo>
                  <a:cubicBezTo>
                    <a:pt x="1805084" y="903657"/>
                    <a:pt x="1813706" y="911089"/>
                    <a:pt x="1824112" y="913468"/>
                  </a:cubicBezTo>
                  <a:cubicBezTo>
                    <a:pt x="1831743" y="915202"/>
                    <a:pt x="1865586" y="915450"/>
                    <a:pt x="1920389" y="915351"/>
                  </a:cubicBezTo>
                  <a:cubicBezTo>
                    <a:pt x="1919646" y="935518"/>
                    <a:pt x="1917267" y="1006772"/>
                    <a:pt x="1920686" y="1021687"/>
                  </a:cubicBezTo>
                  <a:cubicBezTo>
                    <a:pt x="1923015" y="1031894"/>
                    <a:pt x="1930349" y="1040367"/>
                    <a:pt x="1939813" y="1043836"/>
                  </a:cubicBezTo>
                  <a:cubicBezTo>
                    <a:pt x="1950367" y="1047651"/>
                    <a:pt x="1962210" y="1045223"/>
                    <a:pt x="1973161" y="1036899"/>
                  </a:cubicBezTo>
                  <a:cubicBezTo>
                    <a:pt x="1983021" y="1029466"/>
                    <a:pt x="2001454" y="1025750"/>
                    <a:pt x="2016270" y="1033430"/>
                  </a:cubicBezTo>
                  <a:cubicBezTo>
                    <a:pt x="2029599" y="1040367"/>
                    <a:pt x="2036239" y="1054935"/>
                    <a:pt x="2035545" y="1075895"/>
                  </a:cubicBezTo>
                  <a:cubicBezTo>
                    <a:pt x="2036239" y="1096508"/>
                    <a:pt x="2029599" y="1111076"/>
                    <a:pt x="2016270" y="1117964"/>
                  </a:cubicBezTo>
                  <a:cubicBezTo>
                    <a:pt x="2001454" y="1125694"/>
                    <a:pt x="1983021" y="1121928"/>
                    <a:pt x="1973161" y="1114545"/>
                  </a:cubicBezTo>
                  <a:cubicBezTo>
                    <a:pt x="1962210" y="1106220"/>
                    <a:pt x="1950367" y="1103792"/>
                    <a:pt x="1939813" y="1107608"/>
                  </a:cubicBezTo>
                  <a:cubicBezTo>
                    <a:pt x="1930349" y="1111076"/>
                    <a:pt x="1923015" y="1119549"/>
                    <a:pt x="1920686" y="1129707"/>
                  </a:cubicBezTo>
                  <a:cubicBezTo>
                    <a:pt x="1917416" y="1144176"/>
                    <a:pt x="1919497" y="1211070"/>
                    <a:pt x="1920290" y="1233813"/>
                  </a:cubicBezTo>
                  <a:close/>
                  <a:moveTo>
                    <a:pt x="1212606" y="364842"/>
                  </a:moveTo>
                  <a:cubicBezTo>
                    <a:pt x="1215976" y="350126"/>
                    <a:pt x="1213746" y="280606"/>
                    <a:pt x="1212953" y="259398"/>
                  </a:cubicBezTo>
                  <a:cubicBezTo>
                    <a:pt x="1276229" y="260290"/>
                    <a:pt x="1363786" y="259349"/>
                    <a:pt x="1375727" y="256623"/>
                  </a:cubicBezTo>
                  <a:cubicBezTo>
                    <a:pt x="1386083" y="254245"/>
                    <a:pt x="1394755" y="246763"/>
                    <a:pt x="1398273" y="237150"/>
                  </a:cubicBezTo>
                  <a:cubicBezTo>
                    <a:pt x="1402138" y="226397"/>
                    <a:pt x="1399660" y="214357"/>
                    <a:pt x="1391187" y="203158"/>
                  </a:cubicBezTo>
                  <a:cubicBezTo>
                    <a:pt x="1383606" y="193099"/>
                    <a:pt x="1379790" y="174220"/>
                    <a:pt x="1387669" y="159058"/>
                  </a:cubicBezTo>
                  <a:cubicBezTo>
                    <a:pt x="1394755" y="145382"/>
                    <a:pt x="1409670" y="138494"/>
                    <a:pt x="1431125" y="139238"/>
                  </a:cubicBezTo>
                  <a:cubicBezTo>
                    <a:pt x="1452283" y="138544"/>
                    <a:pt x="1467148" y="145382"/>
                    <a:pt x="1474234" y="159058"/>
                  </a:cubicBezTo>
                  <a:cubicBezTo>
                    <a:pt x="1482113" y="174220"/>
                    <a:pt x="1478297" y="193099"/>
                    <a:pt x="1470716" y="203158"/>
                  </a:cubicBezTo>
                  <a:cubicBezTo>
                    <a:pt x="1462243" y="214357"/>
                    <a:pt x="1459716" y="226397"/>
                    <a:pt x="1463630" y="237150"/>
                  </a:cubicBezTo>
                  <a:cubicBezTo>
                    <a:pt x="1467148" y="246763"/>
                    <a:pt x="1475770" y="254245"/>
                    <a:pt x="1486176" y="256623"/>
                  </a:cubicBezTo>
                  <a:cubicBezTo>
                    <a:pt x="1494599" y="258556"/>
                    <a:pt x="1534785" y="258605"/>
                    <a:pt x="1599895" y="258457"/>
                  </a:cubicBezTo>
                  <a:lnTo>
                    <a:pt x="1619368" y="258457"/>
                  </a:lnTo>
                  <a:cubicBezTo>
                    <a:pt x="1620458" y="287196"/>
                    <a:pt x="1622143" y="350274"/>
                    <a:pt x="1619319" y="362662"/>
                  </a:cubicBezTo>
                  <a:cubicBezTo>
                    <a:pt x="1617733" y="369599"/>
                    <a:pt x="1612778" y="375347"/>
                    <a:pt x="1606435" y="377676"/>
                  </a:cubicBezTo>
                  <a:cubicBezTo>
                    <a:pt x="1599201" y="380302"/>
                    <a:pt x="1590678" y="378369"/>
                    <a:pt x="1582453" y="372126"/>
                  </a:cubicBezTo>
                  <a:cubicBezTo>
                    <a:pt x="1570214" y="362910"/>
                    <a:pt x="1547272" y="358252"/>
                    <a:pt x="1528839" y="367815"/>
                  </a:cubicBezTo>
                  <a:cubicBezTo>
                    <a:pt x="1519177" y="372820"/>
                    <a:pt x="1503122" y="386149"/>
                    <a:pt x="1504212" y="418704"/>
                  </a:cubicBezTo>
                  <a:cubicBezTo>
                    <a:pt x="1503122" y="451556"/>
                    <a:pt x="1519177" y="464935"/>
                    <a:pt x="1528839" y="469939"/>
                  </a:cubicBezTo>
                  <a:cubicBezTo>
                    <a:pt x="1547272" y="479503"/>
                    <a:pt x="1570214" y="474845"/>
                    <a:pt x="1582453" y="465579"/>
                  </a:cubicBezTo>
                  <a:cubicBezTo>
                    <a:pt x="1590678" y="459385"/>
                    <a:pt x="1599201" y="457452"/>
                    <a:pt x="1606435" y="460079"/>
                  </a:cubicBezTo>
                  <a:cubicBezTo>
                    <a:pt x="1612778" y="462358"/>
                    <a:pt x="1617733" y="468155"/>
                    <a:pt x="1619319" y="475092"/>
                  </a:cubicBezTo>
                  <a:cubicBezTo>
                    <a:pt x="1622044" y="487133"/>
                    <a:pt x="1620558" y="547338"/>
                    <a:pt x="1619467" y="577018"/>
                  </a:cubicBezTo>
                  <a:cubicBezTo>
                    <a:pt x="1612927" y="577018"/>
                    <a:pt x="1606336" y="577018"/>
                    <a:pt x="1599895" y="576969"/>
                  </a:cubicBezTo>
                  <a:cubicBezTo>
                    <a:pt x="1534785" y="576820"/>
                    <a:pt x="1494599" y="576919"/>
                    <a:pt x="1486176" y="578852"/>
                  </a:cubicBezTo>
                  <a:cubicBezTo>
                    <a:pt x="1475770" y="581230"/>
                    <a:pt x="1467148" y="588663"/>
                    <a:pt x="1463630" y="598325"/>
                  </a:cubicBezTo>
                  <a:cubicBezTo>
                    <a:pt x="1459716" y="609028"/>
                    <a:pt x="1462243" y="621119"/>
                    <a:pt x="1470716" y="632317"/>
                  </a:cubicBezTo>
                  <a:cubicBezTo>
                    <a:pt x="1478297" y="642376"/>
                    <a:pt x="1482113" y="661255"/>
                    <a:pt x="1474234" y="676417"/>
                  </a:cubicBezTo>
                  <a:cubicBezTo>
                    <a:pt x="1467148" y="690093"/>
                    <a:pt x="1452233" y="696931"/>
                    <a:pt x="1430778" y="696237"/>
                  </a:cubicBezTo>
                  <a:cubicBezTo>
                    <a:pt x="1409620" y="696882"/>
                    <a:pt x="1394755" y="690093"/>
                    <a:pt x="1387669" y="676417"/>
                  </a:cubicBezTo>
                  <a:cubicBezTo>
                    <a:pt x="1379790" y="661255"/>
                    <a:pt x="1383606" y="642376"/>
                    <a:pt x="1391187" y="632317"/>
                  </a:cubicBezTo>
                  <a:cubicBezTo>
                    <a:pt x="1399660" y="621119"/>
                    <a:pt x="1402138" y="609028"/>
                    <a:pt x="1398273" y="598325"/>
                  </a:cubicBezTo>
                  <a:cubicBezTo>
                    <a:pt x="1394755" y="588663"/>
                    <a:pt x="1386083" y="581230"/>
                    <a:pt x="1375727" y="578852"/>
                  </a:cubicBezTo>
                  <a:cubicBezTo>
                    <a:pt x="1363786" y="576126"/>
                    <a:pt x="1276279" y="575185"/>
                    <a:pt x="1213052" y="576077"/>
                  </a:cubicBezTo>
                  <a:cubicBezTo>
                    <a:pt x="1213845" y="552540"/>
                    <a:pt x="1215876" y="487133"/>
                    <a:pt x="1212606" y="472863"/>
                  </a:cubicBezTo>
                  <a:cubicBezTo>
                    <a:pt x="1210277" y="462705"/>
                    <a:pt x="1202944" y="454232"/>
                    <a:pt x="1193480" y="450763"/>
                  </a:cubicBezTo>
                  <a:cubicBezTo>
                    <a:pt x="1182925" y="446898"/>
                    <a:pt x="1171083" y="449376"/>
                    <a:pt x="1160132" y="457651"/>
                  </a:cubicBezTo>
                  <a:cubicBezTo>
                    <a:pt x="1150321" y="465083"/>
                    <a:pt x="1131838" y="468800"/>
                    <a:pt x="1117072" y="461119"/>
                  </a:cubicBezTo>
                  <a:cubicBezTo>
                    <a:pt x="1103743" y="454232"/>
                    <a:pt x="1097054" y="439664"/>
                    <a:pt x="1097748" y="418704"/>
                  </a:cubicBezTo>
                  <a:cubicBezTo>
                    <a:pt x="1097054" y="398091"/>
                    <a:pt x="1103743" y="383523"/>
                    <a:pt x="1117072" y="376586"/>
                  </a:cubicBezTo>
                  <a:cubicBezTo>
                    <a:pt x="1131888" y="368905"/>
                    <a:pt x="1150321" y="372622"/>
                    <a:pt x="1160132" y="380054"/>
                  </a:cubicBezTo>
                  <a:cubicBezTo>
                    <a:pt x="1171083" y="388379"/>
                    <a:pt x="1182925" y="390807"/>
                    <a:pt x="1193480" y="386991"/>
                  </a:cubicBezTo>
                  <a:cubicBezTo>
                    <a:pt x="1202944" y="383523"/>
                    <a:pt x="1210277" y="375050"/>
                    <a:pt x="1212606" y="364842"/>
                  </a:cubicBezTo>
                  <a:close/>
                  <a:moveTo>
                    <a:pt x="871152" y="258457"/>
                  </a:moveTo>
                  <a:cubicBezTo>
                    <a:pt x="887950" y="258407"/>
                    <a:pt x="906383" y="258457"/>
                    <a:pt x="924023" y="258457"/>
                  </a:cubicBezTo>
                  <a:cubicBezTo>
                    <a:pt x="989182" y="258605"/>
                    <a:pt x="1029368" y="258556"/>
                    <a:pt x="1037791" y="256623"/>
                  </a:cubicBezTo>
                  <a:cubicBezTo>
                    <a:pt x="1048147" y="254245"/>
                    <a:pt x="1056819" y="246763"/>
                    <a:pt x="1060287" y="237150"/>
                  </a:cubicBezTo>
                  <a:cubicBezTo>
                    <a:pt x="1064202" y="226397"/>
                    <a:pt x="1061724" y="214357"/>
                    <a:pt x="1053251" y="203158"/>
                  </a:cubicBezTo>
                  <a:cubicBezTo>
                    <a:pt x="1045670" y="193099"/>
                    <a:pt x="1041805" y="174220"/>
                    <a:pt x="1049683" y="159058"/>
                  </a:cubicBezTo>
                  <a:cubicBezTo>
                    <a:pt x="1056819" y="145382"/>
                    <a:pt x="1071684" y="138494"/>
                    <a:pt x="1093189" y="139238"/>
                  </a:cubicBezTo>
                  <a:cubicBezTo>
                    <a:pt x="1114248" y="138494"/>
                    <a:pt x="1129212" y="145382"/>
                    <a:pt x="1136298" y="159058"/>
                  </a:cubicBezTo>
                  <a:cubicBezTo>
                    <a:pt x="1144177" y="174220"/>
                    <a:pt x="1140361" y="193099"/>
                    <a:pt x="1132730" y="203158"/>
                  </a:cubicBezTo>
                  <a:cubicBezTo>
                    <a:pt x="1124307" y="214357"/>
                    <a:pt x="1121780" y="226397"/>
                    <a:pt x="1125694" y="237150"/>
                  </a:cubicBezTo>
                  <a:cubicBezTo>
                    <a:pt x="1129212" y="246763"/>
                    <a:pt x="1137834" y="254245"/>
                    <a:pt x="1148240" y="256623"/>
                  </a:cubicBezTo>
                  <a:cubicBezTo>
                    <a:pt x="1153740" y="257862"/>
                    <a:pt x="1175245" y="258754"/>
                    <a:pt x="1203043" y="259249"/>
                  </a:cubicBezTo>
                  <a:cubicBezTo>
                    <a:pt x="1204133" y="288336"/>
                    <a:pt x="1205719" y="350373"/>
                    <a:pt x="1202944" y="362662"/>
                  </a:cubicBezTo>
                  <a:cubicBezTo>
                    <a:pt x="1201358" y="369599"/>
                    <a:pt x="1196403" y="375347"/>
                    <a:pt x="1190061" y="377676"/>
                  </a:cubicBezTo>
                  <a:cubicBezTo>
                    <a:pt x="1182826" y="380302"/>
                    <a:pt x="1174303" y="378369"/>
                    <a:pt x="1166078" y="372126"/>
                  </a:cubicBezTo>
                  <a:cubicBezTo>
                    <a:pt x="1153839" y="362910"/>
                    <a:pt x="1130897" y="358252"/>
                    <a:pt x="1112464" y="367815"/>
                  </a:cubicBezTo>
                  <a:cubicBezTo>
                    <a:pt x="1102802" y="372820"/>
                    <a:pt x="1086747" y="386149"/>
                    <a:pt x="1087837" y="418704"/>
                  </a:cubicBezTo>
                  <a:cubicBezTo>
                    <a:pt x="1086747" y="451556"/>
                    <a:pt x="1102802" y="464935"/>
                    <a:pt x="1112464" y="469939"/>
                  </a:cubicBezTo>
                  <a:cubicBezTo>
                    <a:pt x="1130897" y="479503"/>
                    <a:pt x="1153839" y="474845"/>
                    <a:pt x="1166078" y="465579"/>
                  </a:cubicBezTo>
                  <a:cubicBezTo>
                    <a:pt x="1174303" y="459385"/>
                    <a:pt x="1182826" y="457403"/>
                    <a:pt x="1190061" y="460079"/>
                  </a:cubicBezTo>
                  <a:cubicBezTo>
                    <a:pt x="1196403" y="462358"/>
                    <a:pt x="1201358" y="468155"/>
                    <a:pt x="1202944" y="475092"/>
                  </a:cubicBezTo>
                  <a:cubicBezTo>
                    <a:pt x="1205669" y="487034"/>
                    <a:pt x="1204182" y="546297"/>
                    <a:pt x="1203092" y="576226"/>
                  </a:cubicBezTo>
                  <a:cubicBezTo>
                    <a:pt x="1175294" y="576721"/>
                    <a:pt x="1153740" y="577563"/>
                    <a:pt x="1148240" y="578852"/>
                  </a:cubicBezTo>
                  <a:cubicBezTo>
                    <a:pt x="1137834" y="581230"/>
                    <a:pt x="1129212" y="588663"/>
                    <a:pt x="1125694" y="598325"/>
                  </a:cubicBezTo>
                  <a:cubicBezTo>
                    <a:pt x="1121780" y="609028"/>
                    <a:pt x="1124307" y="621119"/>
                    <a:pt x="1132730" y="632317"/>
                  </a:cubicBezTo>
                  <a:cubicBezTo>
                    <a:pt x="1140361" y="642376"/>
                    <a:pt x="1144177" y="661255"/>
                    <a:pt x="1136298" y="676417"/>
                  </a:cubicBezTo>
                  <a:cubicBezTo>
                    <a:pt x="1129212" y="690093"/>
                    <a:pt x="1114297" y="696981"/>
                    <a:pt x="1092842" y="696237"/>
                  </a:cubicBezTo>
                  <a:cubicBezTo>
                    <a:pt x="1071684" y="696882"/>
                    <a:pt x="1056769" y="690093"/>
                    <a:pt x="1049683" y="676417"/>
                  </a:cubicBezTo>
                  <a:cubicBezTo>
                    <a:pt x="1041805" y="661255"/>
                    <a:pt x="1045670" y="642376"/>
                    <a:pt x="1053251" y="632317"/>
                  </a:cubicBezTo>
                  <a:cubicBezTo>
                    <a:pt x="1061724" y="621119"/>
                    <a:pt x="1064202" y="609028"/>
                    <a:pt x="1060287" y="598325"/>
                  </a:cubicBezTo>
                  <a:cubicBezTo>
                    <a:pt x="1056819" y="588663"/>
                    <a:pt x="1048147" y="581230"/>
                    <a:pt x="1037791" y="578852"/>
                  </a:cubicBezTo>
                  <a:cubicBezTo>
                    <a:pt x="1029368" y="576919"/>
                    <a:pt x="989182" y="576870"/>
                    <a:pt x="924023" y="576969"/>
                  </a:cubicBezTo>
                  <a:cubicBezTo>
                    <a:pt x="906383" y="577018"/>
                    <a:pt x="887851" y="577068"/>
                    <a:pt x="871053" y="577018"/>
                  </a:cubicBezTo>
                  <a:cubicBezTo>
                    <a:pt x="869963" y="547338"/>
                    <a:pt x="868476" y="487133"/>
                    <a:pt x="871201" y="475092"/>
                  </a:cubicBezTo>
                  <a:cubicBezTo>
                    <a:pt x="872787" y="468155"/>
                    <a:pt x="877742" y="462358"/>
                    <a:pt x="884085" y="460079"/>
                  </a:cubicBezTo>
                  <a:cubicBezTo>
                    <a:pt x="891319" y="457452"/>
                    <a:pt x="899842" y="459385"/>
                    <a:pt x="908067" y="465579"/>
                  </a:cubicBezTo>
                  <a:cubicBezTo>
                    <a:pt x="920306" y="474845"/>
                    <a:pt x="943248" y="479503"/>
                    <a:pt x="961681" y="469939"/>
                  </a:cubicBezTo>
                  <a:cubicBezTo>
                    <a:pt x="971343" y="464935"/>
                    <a:pt x="987447" y="451556"/>
                    <a:pt x="986308" y="419051"/>
                  </a:cubicBezTo>
                  <a:cubicBezTo>
                    <a:pt x="987447" y="386149"/>
                    <a:pt x="971343" y="372820"/>
                    <a:pt x="961681" y="367815"/>
                  </a:cubicBezTo>
                  <a:cubicBezTo>
                    <a:pt x="943248" y="358252"/>
                    <a:pt x="920306" y="362910"/>
                    <a:pt x="908067" y="372126"/>
                  </a:cubicBezTo>
                  <a:cubicBezTo>
                    <a:pt x="899842" y="378369"/>
                    <a:pt x="891319" y="380302"/>
                    <a:pt x="884085" y="377676"/>
                  </a:cubicBezTo>
                  <a:cubicBezTo>
                    <a:pt x="877742" y="375347"/>
                    <a:pt x="872787" y="369599"/>
                    <a:pt x="871201" y="362662"/>
                  </a:cubicBezTo>
                  <a:cubicBezTo>
                    <a:pt x="868377" y="350274"/>
                    <a:pt x="870062" y="287196"/>
                    <a:pt x="871152" y="258457"/>
                  </a:cubicBezTo>
                  <a:close/>
                  <a:moveTo>
                    <a:pt x="569834" y="364842"/>
                  </a:moveTo>
                  <a:cubicBezTo>
                    <a:pt x="573253" y="349927"/>
                    <a:pt x="570874" y="278673"/>
                    <a:pt x="570131" y="258506"/>
                  </a:cubicBezTo>
                  <a:cubicBezTo>
                    <a:pt x="579496" y="258506"/>
                    <a:pt x="589654" y="258506"/>
                    <a:pt x="600506" y="258457"/>
                  </a:cubicBezTo>
                  <a:cubicBezTo>
                    <a:pt x="642326" y="258358"/>
                    <a:pt x="689697" y="258258"/>
                    <a:pt x="697625" y="260092"/>
                  </a:cubicBezTo>
                  <a:cubicBezTo>
                    <a:pt x="704761" y="261727"/>
                    <a:pt x="710657" y="266781"/>
                    <a:pt x="713035" y="273272"/>
                  </a:cubicBezTo>
                  <a:cubicBezTo>
                    <a:pt x="715761" y="280755"/>
                    <a:pt x="713779" y="289475"/>
                    <a:pt x="707387" y="297899"/>
                  </a:cubicBezTo>
                  <a:cubicBezTo>
                    <a:pt x="697972" y="310386"/>
                    <a:pt x="693215" y="333774"/>
                    <a:pt x="702977" y="352554"/>
                  </a:cubicBezTo>
                  <a:cubicBezTo>
                    <a:pt x="707932" y="362117"/>
                    <a:pt x="720815" y="377775"/>
                    <a:pt x="751685" y="377775"/>
                  </a:cubicBezTo>
                  <a:cubicBezTo>
                    <a:pt x="752726" y="377775"/>
                    <a:pt x="753816" y="377725"/>
                    <a:pt x="754906" y="377725"/>
                  </a:cubicBezTo>
                  <a:cubicBezTo>
                    <a:pt x="788452" y="378766"/>
                    <a:pt x="802029" y="362414"/>
                    <a:pt x="807132" y="352554"/>
                  </a:cubicBezTo>
                  <a:cubicBezTo>
                    <a:pt x="816894" y="333774"/>
                    <a:pt x="812137" y="310386"/>
                    <a:pt x="802722" y="297899"/>
                  </a:cubicBezTo>
                  <a:cubicBezTo>
                    <a:pt x="796330" y="289475"/>
                    <a:pt x="794348" y="280755"/>
                    <a:pt x="797074" y="273272"/>
                  </a:cubicBezTo>
                  <a:cubicBezTo>
                    <a:pt x="799452" y="266781"/>
                    <a:pt x="805348" y="261727"/>
                    <a:pt x="812484" y="260092"/>
                  </a:cubicBezTo>
                  <a:cubicBezTo>
                    <a:pt x="816993" y="259051"/>
                    <a:pt x="836417" y="258655"/>
                    <a:pt x="861242" y="258506"/>
                  </a:cubicBezTo>
                  <a:cubicBezTo>
                    <a:pt x="860498" y="278624"/>
                    <a:pt x="858120" y="349927"/>
                    <a:pt x="861539" y="364842"/>
                  </a:cubicBezTo>
                  <a:cubicBezTo>
                    <a:pt x="863868" y="375050"/>
                    <a:pt x="871201" y="383523"/>
                    <a:pt x="880666" y="386991"/>
                  </a:cubicBezTo>
                  <a:cubicBezTo>
                    <a:pt x="891220" y="390807"/>
                    <a:pt x="903062" y="388329"/>
                    <a:pt x="914013" y="380054"/>
                  </a:cubicBezTo>
                  <a:cubicBezTo>
                    <a:pt x="923874" y="372622"/>
                    <a:pt x="942307" y="368905"/>
                    <a:pt x="957122" y="376586"/>
                  </a:cubicBezTo>
                  <a:cubicBezTo>
                    <a:pt x="970452" y="383523"/>
                    <a:pt x="977091" y="398091"/>
                    <a:pt x="976398" y="419051"/>
                  </a:cubicBezTo>
                  <a:cubicBezTo>
                    <a:pt x="977091" y="439664"/>
                    <a:pt x="970452" y="454232"/>
                    <a:pt x="957122" y="461119"/>
                  </a:cubicBezTo>
                  <a:cubicBezTo>
                    <a:pt x="942307" y="468849"/>
                    <a:pt x="923874" y="465083"/>
                    <a:pt x="914013" y="457651"/>
                  </a:cubicBezTo>
                  <a:cubicBezTo>
                    <a:pt x="903062" y="449376"/>
                    <a:pt x="891220" y="446948"/>
                    <a:pt x="880666" y="450763"/>
                  </a:cubicBezTo>
                  <a:cubicBezTo>
                    <a:pt x="871201" y="454232"/>
                    <a:pt x="863868" y="462705"/>
                    <a:pt x="861539" y="472863"/>
                  </a:cubicBezTo>
                  <a:cubicBezTo>
                    <a:pt x="858269" y="487332"/>
                    <a:pt x="860350" y="554275"/>
                    <a:pt x="861143" y="576969"/>
                  </a:cubicBezTo>
                  <a:cubicBezTo>
                    <a:pt x="836367" y="576820"/>
                    <a:pt x="816943" y="576424"/>
                    <a:pt x="812484" y="575383"/>
                  </a:cubicBezTo>
                  <a:cubicBezTo>
                    <a:pt x="805348" y="573748"/>
                    <a:pt x="799452" y="568694"/>
                    <a:pt x="797074" y="562153"/>
                  </a:cubicBezTo>
                  <a:cubicBezTo>
                    <a:pt x="794348" y="554721"/>
                    <a:pt x="796330" y="546000"/>
                    <a:pt x="802722" y="537576"/>
                  </a:cubicBezTo>
                  <a:cubicBezTo>
                    <a:pt x="812137" y="525089"/>
                    <a:pt x="816894" y="501701"/>
                    <a:pt x="807132" y="482922"/>
                  </a:cubicBezTo>
                  <a:cubicBezTo>
                    <a:pt x="802029" y="473011"/>
                    <a:pt x="788402" y="456660"/>
                    <a:pt x="755203" y="457750"/>
                  </a:cubicBezTo>
                  <a:cubicBezTo>
                    <a:pt x="721707" y="456660"/>
                    <a:pt x="708080" y="473011"/>
                    <a:pt x="702977" y="482922"/>
                  </a:cubicBezTo>
                  <a:cubicBezTo>
                    <a:pt x="693215" y="501701"/>
                    <a:pt x="697972" y="525089"/>
                    <a:pt x="707387" y="537576"/>
                  </a:cubicBezTo>
                  <a:cubicBezTo>
                    <a:pt x="713779" y="546000"/>
                    <a:pt x="715761" y="554721"/>
                    <a:pt x="713035" y="562153"/>
                  </a:cubicBezTo>
                  <a:cubicBezTo>
                    <a:pt x="710657" y="568694"/>
                    <a:pt x="704761" y="573748"/>
                    <a:pt x="697625" y="575383"/>
                  </a:cubicBezTo>
                  <a:cubicBezTo>
                    <a:pt x="689697" y="577217"/>
                    <a:pt x="642326" y="577068"/>
                    <a:pt x="600506" y="576969"/>
                  </a:cubicBezTo>
                  <a:lnTo>
                    <a:pt x="570230" y="576969"/>
                  </a:lnTo>
                  <a:cubicBezTo>
                    <a:pt x="571023" y="554225"/>
                    <a:pt x="573104" y="487282"/>
                    <a:pt x="569834" y="472863"/>
                  </a:cubicBezTo>
                  <a:cubicBezTo>
                    <a:pt x="567505" y="462705"/>
                    <a:pt x="560171" y="454182"/>
                    <a:pt x="550658" y="450763"/>
                  </a:cubicBezTo>
                  <a:cubicBezTo>
                    <a:pt x="540153" y="446898"/>
                    <a:pt x="528310" y="449376"/>
                    <a:pt x="517310" y="457651"/>
                  </a:cubicBezTo>
                  <a:cubicBezTo>
                    <a:pt x="507499" y="465083"/>
                    <a:pt x="489066" y="468849"/>
                    <a:pt x="474250" y="461119"/>
                  </a:cubicBezTo>
                  <a:cubicBezTo>
                    <a:pt x="460921" y="454232"/>
                    <a:pt x="454282" y="439664"/>
                    <a:pt x="454975" y="418704"/>
                  </a:cubicBezTo>
                  <a:cubicBezTo>
                    <a:pt x="454282" y="398091"/>
                    <a:pt x="460921" y="383523"/>
                    <a:pt x="474250" y="376586"/>
                  </a:cubicBezTo>
                  <a:cubicBezTo>
                    <a:pt x="489066" y="368905"/>
                    <a:pt x="507499" y="372622"/>
                    <a:pt x="517310" y="380054"/>
                  </a:cubicBezTo>
                  <a:cubicBezTo>
                    <a:pt x="528310" y="388329"/>
                    <a:pt x="540153" y="390807"/>
                    <a:pt x="550658" y="386991"/>
                  </a:cubicBezTo>
                  <a:cubicBezTo>
                    <a:pt x="560171" y="383523"/>
                    <a:pt x="567505" y="375050"/>
                    <a:pt x="569834" y="364842"/>
                  </a:cubicBezTo>
                  <a:close/>
                  <a:moveTo>
                    <a:pt x="264601" y="475092"/>
                  </a:moveTo>
                  <a:cubicBezTo>
                    <a:pt x="266187" y="468155"/>
                    <a:pt x="271092" y="462358"/>
                    <a:pt x="277484" y="460079"/>
                  </a:cubicBezTo>
                  <a:cubicBezTo>
                    <a:pt x="284719" y="457452"/>
                    <a:pt x="293242" y="459385"/>
                    <a:pt x="301417" y="465579"/>
                  </a:cubicBezTo>
                  <a:cubicBezTo>
                    <a:pt x="313656" y="474845"/>
                    <a:pt x="336648" y="479503"/>
                    <a:pt x="355031" y="469939"/>
                  </a:cubicBezTo>
                  <a:cubicBezTo>
                    <a:pt x="364743" y="464935"/>
                    <a:pt x="380798" y="451556"/>
                    <a:pt x="379707" y="419051"/>
                  </a:cubicBezTo>
                  <a:cubicBezTo>
                    <a:pt x="380798" y="386149"/>
                    <a:pt x="364743" y="372820"/>
                    <a:pt x="355031" y="367815"/>
                  </a:cubicBezTo>
                  <a:cubicBezTo>
                    <a:pt x="336648" y="358252"/>
                    <a:pt x="313656" y="362910"/>
                    <a:pt x="301417" y="372126"/>
                  </a:cubicBezTo>
                  <a:cubicBezTo>
                    <a:pt x="293242" y="378320"/>
                    <a:pt x="284719" y="380302"/>
                    <a:pt x="277484" y="377676"/>
                  </a:cubicBezTo>
                  <a:cubicBezTo>
                    <a:pt x="271092" y="375347"/>
                    <a:pt x="266187" y="369599"/>
                    <a:pt x="264601" y="362662"/>
                  </a:cubicBezTo>
                  <a:cubicBezTo>
                    <a:pt x="261777" y="350274"/>
                    <a:pt x="263462" y="287147"/>
                    <a:pt x="264601" y="258407"/>
                  </a:cubicBezTo>
                  <a:cubicBezTo>
                    <a:pt x="273520" y="258407"/>
                    <a:pt x="282687" y="258457"/>
                    <a:pt x="291557" y="258457"/>
                  </a:cubicBezTo>
                  <a:cubicBezTo>
                    <a:pt x="346063" y="258605"/>
                    <a:pt x="382433" y="258556"/>
                    <a:pt x="390856" y="256623"/>
                  </a:cubicBezTo>
                  <a:cubicBezTo>
                    <a:pt x="401213" y="254245"/>
                    <a:pt x="409834" y="246763"/>
                    <a:pt x="413353" y="237150"/>
                  </a:cubicBezTo>
                  <a:cubicBezTo>
                    <a:pt x="417267" y="226397"/>
                    <a:pt x="414789" y="214357"/>
                    <a:pt x="406316" y="203158"/>
                  </a:cubicBezTo>
                  <a:cubicBezTo>
                    <a:pt x="398735" y="193099"/>
                    <a:pt x="394870" y="174220"/>
                    <a:pt x="402749" y="159058"/>
                  </a:cubicBezTo>
                  <a:cubicBezTo>
                    <a:pt x="409834" y="145382"/>
                    <a:pt x="424749" y="138494"/>
                    <a:pt x="446254" y="139238"/>
                  </a:cubicBezTo>
                  <a:cubicBezTo>
                    <a:pt x="467363" y="138494"/>
                    <a:pt x="482278" y="145382"/>
                    <a:pt x="489363" y="159058"/>
                  </a:cubicBezTo>
                  <a:cubicBezTo>
                    <a:pt x="497242" y="174220"/>
                    <a:pt x="493426" y="193099"/>
                    <a:pt x="485796" y="203158"/>
                  </a:cubicBezTo>
                  <a:cubicBezTo>
                    <a:pt x="477372" y="214357"/>
                    <a:pt x="474845" y="226397"/>
                    <a:pt x="478760" y="237150"/>
                  </a:cubicBezTo>
                  <a:cubicBezTo>
                    <a:pt x="482278" y="246763"/>
                    <a:pt x="490899" y="254245"/>
                    <a:pt x="501305" y="256623"/>
                  </a:cubicBezTo>
                  <a:cubicBezTo>
                    <a:pt x="507400" y="258011"/>
                    <a:pt x="528360" y="258457"/>
                    <a:pt x="560270" y="258506"/>
                  </a:cubicBezTo>
                  <a:cubicBezTo>
                    <a:pt x="561361" y="287295"/>
                    <a:pt x="563045" y="350274"/>
                    <a:pt x="560221" y="362662"/>
                  </a:cubicBezTo>
                  <a:cubicBezTo>
                    <a:pt x="558635" y="369599"/>
                    <a:pt x="553680" y="375347"/>
                    <a:pt x="547338" y="377676"/>
                  </a:cubicBezTo>
                  <a:cubicBezTo>
                    <a:pt x="540054" y="380302"/>
                    <a:pt x="531581" y="378369"/>
                    <a:pt x="523355" y="372126"/>
                  </a:cubicBezTo>
                  <a:cubicBezTo>
                    <a:pt x="511116" y="362910"/>
                    <a:pt x="488174" y="358252"/>
                    <a:pt x="469741" y="367815"/>
                  </a:cubicBezTo>
                  <a:cubicBezTo>
                    <a:pt x="460079" y="372820"/>
                    <a:pt x="443975" y="386149"/>
                    <a:pt x="445114" y="418704"/>
                  </a:cubicBezTo>
                  <a:cubicBezTo>
                    <a:pt x="443975" y="451556"/>
                    <a:pt x="460079" y="464935"/>
                    <a:pt x="469741" y="469939"/>
                  </a:cubicBezTo>
                  <a:cubicBezTo>
                    <a:pt x="488174" y="479503"/>
                    <a:pt x="511116" y="474845"/>
                    <a:pt x="523355" y="465579"/>
                  </a:cubicBezTo>
                  <a:cubicBezTo>
                    <a:pt x="531581" y="459385"/>
                    <a:pt x="540054" y="457452"/>
                    <a:pt x="547338" y="460079"/>
                  </a:cubicBezTo>
                  <a:cubicBezTo>
                    <a:pt x="553680" y="462358"/>
                    <a:pt x="558635" y="468155"/>
                    <a:pt x="560221" y="475092"/>
                  </a:cubicBezTo>
                  <a:cubicBezTo>
                    <a:pt x="562946" y="487133"/>
                    <a:pt x="561410" y="547288"/>
                    <a:pt x="560370" y="576969"/>
                  </a:cubicBezTo>
                  <a:cubicBezTo>
                    <a:pt x="528409" y="577018"/>
                    <a:pt x="507400" y="577415"/>
                    <a:pt x="501305" y="578852"/>
                  </a:cubicBezTo>
                  <a:cubicBezTo>
                    <a:pt x="490899" y="581230"/>
                    <a:pt x="482278" y="588663"/>
                    <a:pt x="478760" y="598325"/>
                  </a:cubicBezTo>
                  <a:cubicBezTo>
                    <a:pt x="474845" y="609028"/>
                    <a:pt x="477372" y="621119"/>
                    <a:pt x="485796" y="632317"/>
                  </a:cubicBezTo>
                  <a:cubicBezTo>
                    <a:pt x="493426" y="642376"/>
                    <a:pt x="497242" y="661255"/>
                    <a:pt x="489363" y="676417"/>
                  </a:cubicBezTo>
                  <a:cubicBezTo>
                    <a:pt x="482278" y="690093"/>
                    <a:pt x="467313" y="696931"/>
                    <a:pt x="445907" y="696237"/>
                  </a:cubicBezTo>
                  <a:cubicBezTo>
                    <a:pt x="424799" y="696882"/>
                    <a:pt x="409834" y="690093"/>
                    <a:pt x="402749" y="676417"/>
                  </a:cubicBezTo>
                  <a:cubicBezTo>
                    <a:pt x="394870" y="661255"/>
                    <a:pt x="398735" y="642376"/>
                    <a:pt x="406316" y="632317"/>
                  </a:cubicBezTo>
                  <a:cubicBezTo>
                    <a:pt x="414789" y="621119"/>
                    <a:pt x="417267" y="609028"/>
                    <a:pt x="413353" y="598325"/>
                  </a:cubicBezTo>
                  <a:cubicBezTo>
                    <a:pt x="409834" y="588663"/>
                    <a:pt x="401213" y="581230"/>
                    <a:pt x="390856" y="578852"/>
                  </a:cubicBezTo>
                  <a:cubicBezTo>
                    <a:pt x="382433" y="576919"/>
                    <a:pt x="346063" y="576870"/>
                    <a:pt x="291557" y="576969"/>
                  </a:cubicBezTo>
                  <a:cubicBezTo>
                    <a:pt x="282638" y="577018"/>
                    <a:pt x="273471" y="577018"/>
                    <a:pt x="264502" y="577018"/>
                  </a:cubicBezTo>
                  <a:cubicBezTo>
                    <a:pt x="263412" y="547387"/>
                    <a:pt x="261876" y="487133"/>
                    <a:pt x="264651" y="475092"/>
                  </a:cubicBezTo>
                  <a:close/>
                  <a:moveTo>
                    <a:pt x="264601" y="803515"/>
                  </a:moveTo>
                  <a:cubicBezTo>
                    <a:pt x="266187" y="796578"/>
                    <a:pt x="271092" y="790830"/>
                    <a:pt x="277484" y="788501"/>
                  </a:cubicBezTo>
                  <a:cubicBezTo>
                    <a:pt x="284719" y="785825"/>
                    <a:pt x="293242" y="787807"/>
                    <a:pt x="301417" y="794001"/>
                  </a:cubicBezTo>
                  <a:cubicBezTo>
                    <a:pt x="313656" y="803267"/>
                    <a:pt x="336648" y="807925"/>
                    <a:pt x="355031" y="798362"/>
                  </a:cubicBezTo>
                  <a:cubicBezTo>
                    <a:pt x="364743" y="793357"/>
                    <a:pt x="380798" y="779978"/>
                    <a:pt x="379707" y="747473"/>
                  </a:cubicBezTo>
                  <a:cubicBezTo>
                    <a:pt x="380798" y="714571"/>
                    <a:pt x="364743" y="701242"/>
                    <a:pt x="355031" y="696237"/>
                  </a:cubicBezTo>
                  <a:cubicBezTo>
                    <a:pt x="336648" y="686674"/>
                    <a:pt x="313656" y="691332"/>
                    <a:pt x="301417" y="700598"/>
                  </a:cubicBezTo>
                  <a:cubicBezTo>
                    <a:pt x="293242" y="706792"/>
                    <a:pt x="284719" y="708724"/>
                    <a:pt x="277484" y="706098"/>
                  </a:cubicBezTo>
                  <a:cubicBezTo>
                    <a:pt x="271092" y="703769"/>
                    <a:pt x="266187" y="698021"/>
                    <a:pt x="264601" y="691084"/>
                  </a:cubicBezTo>
                  <a:cubicBezTo>
                    <a:pt x="261777" y="678697"/>
                    <a:pt x="263462" y="615718"/>
                    <a:pt x="264601" y="586929"/>
                  </a:cubicBezTo>
                  <a:cubicBezTo>
                    <a:pt x="272975" y="586929"/>
                    <a:pt x="281993" y="586929"/>
                    <a:pt x="291557" y="586879"/>
                  </a:cubicBezTo>
                  <a:cubicBezTo>
                    <a:pt x="333328" y="586780"/>
                    <a:pt x="380698" y="586681"/>
                    <a:pt x="388627" y="588514"/>
                  </a:cubicBezTo>
                  <a:cubicBezTo>
                    <a:pt x="395762" y="590149"/>
                    <a:pt x="401708" y="595204"/>
                    <a:pt x="404087" y="601744"/>
                  </a:cubicBezTo>
                  <a:cubicBezTo>
                    <a:pt x="406762" y="609177"/>
                    <a:pt x="404780" y="617898"/>
                    <a:pt x="398438" y="626321"/>
                  </a:cubicBezTo>
                  <a:cubicBezTo>
                    <a:pt x="388973" y="638808"/>
                    <a:pt x="384217" y="662196"/>
                    <a:pt x="393978" y="680976"/>
                  </a:cubicBezTo>
                  <a:cubicBezTo>
                    <a:pt x="399082" y="690886"/>
                    <a:pt x="412758" y="707287"/>
                    <a:pt x="445907" y="706148"/>
                  </a:cubicBezTo>
                  <a:cubicBezTo>
                    <a:pt x="479503" y="707188"/>
                    <a:pt x="493030" y="690886"/>
                    <a:pt x="498183" y="680976"/>
                  </a:cubicBezTo>
                  <a:cubicBezTo>
                    <a:pt x="507895" y="662196"/>
                    <a:pt x="503139" y="638808"/>
                    <a:pt x="493724" y="626321"/>
                  </a:cubicBezTo>
                  <a:cubicBezTo>
                    <a:pt x="487381" y="617898"/>
                    <a:pt x="485350" y="609177"/>
                    <a:pt x="488075" y="601744"/>
                  </a:cubicBezTo>
                  <a:cubicBezTo>
                    <a:pt x="490454" y="595204"/>
                    <a:pt x="496350" y="590149"/>
                    <a:pt x="503485" y="588514"/>
                  </a:cubicBezTo>
                  <a:cubicBezTo>
                    <a:pt x="508738" y="587325"/>
                    <a:pt x="531283" y="586929"/>
                    <a:pt x="557991" y="586879"/>
                  </a:cubicBezTo>
                  <a:cubicBezTo>
                    <a:pt x="557248" y="606947"/>
                    <a:pt x="554870" y="678300"/>
                    <a:pt x="558289" y="693264"/>
                  </a:cubicBezTo>
                  <a:cubicBezTo>
                    <a:pt x="560617" y="703472"/>
                    <a:pt x="567951" y="711945"/>
                    <a:pt x="577415" y="715414"/>
                  </a:cubicBezTo>
                  <a:cubicBezTo>
                    <a:pt x="587969" y="719229"/>
                    <a:pt x="599812" y="716801"/>
                    <a:pt x="610763" y="708476"/>
                  </a:cubicBezTo>
                  <a:cubicBezTo>
                    <a:pt x="620574" y="701044"/>
                    <a:pt x="639007" y="697328"/>
                    <a:pt x="653822" y="705008"/>
                  </a:cubicBezTo>
                  <a:cubicBezTo>
                    <a:pt x="667151" y="711945"/>
                    <a:pt x="673841" y="726513"/>
                    <a:pt x="673147" y="747473"/>
                  </a:cubicBezTo>
                  <a:cubicBezTo>
                    <a:pt x="673841" y="768086"/>
                    <a:pt x="667151" y="782654"/>
                    <a:pt x="653822" y="789542"/>
                  </a:cubicBezTo>
                  <a:cubicBezTo>
                    <a:pt x="639007" y="797271"/>
                    <a:pt x="620574" y="793506"/>
                    <a:pt x="610763" y="786073"/>
                  </a:cubicBezTo>
                  <a:cubicBezTo>
                    <a:pt x="599812" y="777798"/>
                    <a:pt x="587969" y="775370"/>
                    <a:pt x="577415" y="779185"/>
                  </a:cubicBezTo>
                  <a:cubicBezTo>
                    <a:pt x="567951" y="782654"/>
                    <a:pt x="560617" y="791127"/>
                    <a:pt x="558289" y="801285"/>
                  </a:cubicBezTo>
                  <a:cubicBezTo>
                    <a:pt x="554968" y="815952"/>
                    <a:pt x="557149" y="884580"/>
                    <a:pt x="557942" y="906283"/>
                  </a:cubicBezTo>
                  <a:cubicBezTo>
                    <a:pt x="530788" y="905887"/>
                    <a:pt x="508985" y="905044"/>
                    <a:pt x="503485" y="903805"/>
                  </a:cubicBezTo>
                  <a:cubicBezTo>
                    <a:pt x="496350" y="902170"/>
                    <a:pt x="490454" y="897116"/>
                    <a:pt x="488075" y="890575"/>
                  </a:cubicBezTo>
                  <a:cubicBezTo>
                    <a:pt x="485350" y="883143"/>
                    <a:pt x="487381" y="874422"/>
                    <a:pt x="493724" y="865998"/>
                  </a:cubicBezTo>
                  <a:cubicBezTo>
                    <a:pt x="503139" y="853512"/>
                    <a:pt x="507895" y="830124"/>
                    <a:pt x="498183" y="811344"/>
                  </a:cubicBezTo>
                  <a:cubicBezTo>
                    <a:pt x="493030" y="801434"/>
                    <a:pt x="479404" y="785082"/>
                    <a:pt x="446254" y="786172"/>
                  </a:cubicBezTo>
                  <a:cubicBezTo>
                    <a:pt x="412659" y="785131"/>
                    <a:pt x="399082" y="801434"/>
                    <a:pt x="393978" y="811344"/>
                  </a:cubicBezTo>
                  <a:cubicBezTo>
                    <a:pt x="384217" y="830124"/>
                    <a:pt x="388973" y="853512"/>
                    <a:pt x="398438" y="865998"/>
                  </a:cubicBezTo>
                  <a:cubicBezTo>
                    <a:pt x="404780" y="874422"/>
                    <a:pt x="406762" y="883143"/>
                    <a:pt x="404037" y="890575"/>
                  </a:cubicBezTo>
                  <a:cubicBezTo>
                    <a:pt x="401708" y="897116"/>
                    <a:pt x="395762" y="902170"/>
                    <a:pt x="388627" y="903805"/>
                  </a:cubicBezTo>
                  <a:cubicBezTo>
                    <a:pt x="380698" y="905639"/>
                    <a:pt x="333328" y="905540"/>
                    <a:pt x="291557" y="905391"/>
                  </a:cubicBezTo>
                  <a:lnTo>
                    <a:pt x="264502" y="905391"/>
                  </a:lnTo>
                  <a:cubicBezTo>
                    <a:pt x="263412" y="875661"/>
                    <a:pt x="261876" y="815556"/>
                    <a:pt x="264651" y="803515"/>
                  </a:cubicBezTo>
                  <a:close/>
                  <a:moveTo>
                    <a:pt x="264601" y="1131937"/>
                  </a:moveTo>
                  <a:cubicBezTo>
                    <a:pt x="266187" y="1125000"/>
                    <a:pt x="271092" y="1119252"/>
                    <a:pt x="277484" y="1116923"/>
                  </a:cubicBezTo>
                  <a:cubicBezTo>
                    <a:pt x="284719" y="1114248"/>
                    <a:pt x="293242" y="1116230"/>
                    <a:pt x="301417" y="1122423"/>
                  </a:cubicBezTo>
                  <a:cubicBezTo>
                    <a:pt x="313656" y="1131689"/>
                    <a:pt x="336648" y="1136347"/>
                    <a:pt x="355031" y="1126784"/>
                  </a:cubicBezTo>
                  <a:cubicBezTo>
                    <a:pt x="364743" y="1121779"/>
                    <a:pt x="380798" y="1108401"/>
                    <a:pt x="379707" y="1075895"/>
                  </a:cubicBezTo>
                  <a:cubicBezTo>
                    <a:pt x="380798" y="1042994"/>
                    <a:pt x="364743" y="1029664"/>
                    <a:pt x="355031" y="1024660"/>
                  </a:cubicBezTo>
                  <a:cubicBezTo>
                    <a:pt x="336648" y="1015096"/>
                    <a:pt x="313656" y="1019754"/>
                    <a:pt x="301417" y="1029020"/>
                  </a:cubicBezTo>
                  <a:cubicBezTo>
                    <a:pt x="293242" y="1035214"/>
                    <a:pt x="284719" y="1037147"/>
                    <a:pt x="277484" y="1034520"/>
                  </a:cubicBezTo>
                  <a:cubicBezTo>
                    <a:pt x="271092" y="1032191"/>
                    <a:pt x="266187" y="1026444"/>
                    <a:pt x="264601" y="1019507"/>
                  </a:cubicBezTo>
                  <a:cubicBezTo>
                    <a:pt x="261777" y="1007119"/>
                    <a:pt x="263462" y="944041"/>
                    <a:pt x="264601" y="915301"/>
                  </a:cubicBezTo>
                  <a:lnTo>
                    <a:pt x="291507" y="915301"/>
                  </a:lnTo>
                  <a:cubicBezTo>
                    <a:pt x="346063" y="915450"/>
                    <a:pt x="382433" y="915400"/>
                    <a:pt x="390856" y="913468"/>
                  </a:cubicBezTo>
                  <a:cubicBezTo>
                    <a:pt x="401213" y="911089"/>
                    <a:pt x="409834" y="903657"/>
                    <a:pt x="413353" y="893994"/>
                  </a:cubicBezTo>
                  <a:cubicBezTo>
                    <a:pt x="417267" y="883291"/>
                    <a:pt x="414789" y="871201"/>
                    <a:pt x="406316" y="860003"/>
                  </a:cubicBezTo>
                  <a:cubicBezTo>
                    <a:pt x="398735" y="849944"/>
                    <a:pt x="394870" y="831065"/>
                    <a:pt x="402749" y="815903"/>
                  </a:cubicBezTo>
                  <a:cubicBezTo>
                    <a:pt x="409834" y="802226"/>
                    <a:pt x="424749" y="795339"/>
                    <a:pt x="446254" y="796082"/>
                  </a:cubicBezTo>
                  <a:cubicBezTo>
                    <a:pt x="467363" y="795339"/>
                    <a:pt x="482278" y="802226"/>
                    <a:pt x="489363" y="815903"/>
                  </a:cubicBezTo>
                  <a:cubicBezTo>
                    <a:pt x="497242" y="831065"/>
                    <a:pt x="493426" y="849944"/>
                    <a:pt x="485796" y="860003"/>
                  </a:cubicBezTo>
                  <a:cubicBezTo>
                    <a:pt x="477372" y="871201"/>
                    <a:pt x="474845" y="883291"/>
                    <a:pt x="478760" y="893994"/>
                  </a:cubicBezTo>
                  <a:cubicBezTo>
                    <a:pt x="482278" y="903657"/>
                    <a:pt x="490899" y="911089"/>
                    <a:pt x="501305" y="913468"/>
                  </a:cubicBezTo>
                  <a:cubicBezTo>
                    <a:pt x="507251" y="914855"/>
                    <a:pt x="529896" y="915747"/>
                    <a:pt x="557942" y="916193"/>
                  </a:cubicBezTo>
                  <a:cubicBezTo>
                    <a:pt x="557149" y="937302"/>
                    <a:pt x="554919" y="1006921"/>
                    <a:pt x="558289" y="1021687"/>
                  </a:cubicBezTo>
                  <a:cubicBezTo>
                    <a:pt x="560617" y="1031894"/>
                    <a:pt x="567951" y="1040367"/>
                    <a:pt x="577415" y="1043836"/>
                  </a:cubicBezTo>
                  <a:cubicBezTo>
                    <a:pt x="587969" y="1047651"/>
                    <a:pt x="599812" y="1045223"/>
                    <a:pt x="610763" y="1036899"/>
                  </a:cubicBezTo>
                  <a:cubicBezTo>
                    <a:pt x="620574" y="1029466"/>
                    <a:pt x="639007" y="1025750"/>
                    <a:pt x="653822" y="1033430"/>
                  </a:cubicBezTo>
                  <a:cubicBezTo>
                    <a:pt x="667151" y="1040367"/>
                    <a:pt x="673841" y="1054935"/>
                    <a:pt x="673147" y="1075895"/>
                  </a:cubicBezTo>
                  <a:cubicBezTo>
                    <a:pt x="673841" y="1096508"/>
                    <a:pt x="667151" y="1111076"/>
                    <a:pt x="653822" y="1117964"/>
                  </a:cubicBezTo>
                  <a:cubicBezTo>
                    <a:pt x="639007" y="1125694"/>
                    <a:pt x="620574" y="1121928"/>
                    <a:pt x="610763" y="1114545"/>
                  </a:cubicBezTo>
                  <a:cubicBezTo>
                    <a:pt x="599812" y="1106220"/>
                    <a:pt x="587969" y="1103792"/>
                    <a:pt x="577415" y="1107608"/>
                  </a:cubicBezTo>
                  <a:cubicBezTo>
                    <a:pt x="567951" y="1111076"/>
                    <a:pt x="560617" y="1119549"/>
                    <a:pt x="558289" y="1129707"/>
                  </a:cubicBezTo>
                  <a:cubicBezTo>
                    <a:pt x="554968" y="1144176"/>
                    <a:pt x="557099" y="1211218"/>
                    <a:pt x="557892" y="1233863"/>
                  </a:cubicBezTo>
                  <a:cubicBezTo>
                    <a:pt x="531234" y="1233813"/>
                    <a:pt x="508738" y="1233417"/>
                    <a:pt x="503485" y="1232228"/>
                  </a:cubicBezTo>
                  <a:cubicBezTo>
                    <a:pt x="496350" y="1230593"/>
                    <a:pt x="490454" y="1225539"/>
                    <a:pt x="488075" y="1218998"/>
                  </a:cubicBezTo>
                  <a:cubicBezTo>
                    <a:pt x="485350" y="1211565"/>
                    <a:pt x="487381" y="1202844"/>
                    <a:pt x="493724" y="1194421"/>
                  </a:cubicBezTo>
                  <a:cubicBezTo>
                    <a:pt x="503139" y="1181934"/>
                    <a:pt x="507895" y="1158546"/>
                    <a:pt x="498183" y="1139766"/>
                  </a:cubicBezTo>
                  <a:cubicBezTo>
                    <a:pt x="493030" y="1129856"/>
                    <a:pt x="479404" y="1113554"/>
                    <a:pt x="446254" y="1114594"/>
                  </a:cubicBezTo>
                  <a:cubicBezTo>
                    <a:pt x="412659" y="1113554"/>
                    <a:pt x="399082" y="1129856"/>
                    <a:pt x="393978" y="1139766"/>
                  </a:cubicBezTo>
                  <a:cubicBezTo>
                    <a:pt x="384217" y="1158546"/>
                    <a:pt x="388973" y="1181934"/>
                    <a:pt x="398438" y="1194421"/>
                  </a:cubicBezTo>
                  <a:cubicBezTo>
                    <a:pt x="404780" y="1202844"/>
                    <a:pt x="406762" y="1211565"/>
                    <a:pt x="404087" y="1218998"/>
                  </a:cubicBezTo>
                  <a:cubicBezTo>
                    <a:pt x="401708" y="1225539"/>
                    <a:pt x="395762" y="1230593"/>
                    <a:pt x="388627" y="1232228"/>
                  </a:cubicBezTo>
                  <a:cubicBezTo>
                    <a:pt x="380698" y="1234061"/>
                    <a:pt x="333378" y="1233962"/>
                    <a:pt x="291557" y="1233813"/>
                  </a:cubicBezTo>
                  <a:lnTo>
                    <a:pt x="264502" y="1233813"/>
                  </a:lnTo>
                  <a:cubicBezTo>
                    <a:pt x="263412" y="1204083"/>
                    <a:pt x="261876" y="1143978"/>
                    <a:pt x="264651" y="1131937"/>
                  </a:cubicBezTo>
                  <a:close/>
                  <a:moveTo>
                    <a:pt x="264601" y="1460359"/>
                  </a:moveTo>
                  <a:cubicBezTo>
                    <a:pt x="266187" y="1453422"/>
                    <a:pt x="271092" y="1447675"/>
                    <a:pt x="277484" y="1445346"/>
                  </a:cubicBezTo>
                  <a:cubicBezTo>
                    <a:pt x="284719" y="1442670"/>
                    <a:pt x="293242" y="1444652"/>
                    <a:pt x="301417" y="1450846"/>
                  </a:cubicBezTo>
                  <a:cubicBezTo>
                    <a:pt x="313656" y="1460112"/>
                    <a:pt x="336599" y="1464769"/>
                    <a:pt x="355031" y="1455206"/>
                  </a:cubicBezTo>
                  <a:cubicBezTo>
                    <a:pt x="364743" y="1450202"/>
                    <a:pt x="380798" y="1436872"/>
                    <a:pt x="379707" y="1404318"/>
                  </a:cubicBezTo>
                  <a:cubicBezTo>
                    <a:pt x="380798" y="1371416"/>
                    <a:pt x="364743" y="1358087"/>
                    <a:pt x="355031" y="1353082"/>
                  </a:cubicBezTo>
                  <a:cubicBezTo>
                    <a:pt x="336648" y="1343519"/>
                    <a:pt x="313706" y="1348177"/>
                    <a:pt x="301417" y="1357443"/>
                  </a:cubicBezTo>
                  <a:cubicBezTo>
                    <a:pt x="293242" y="1363636"/>
                    <a:pt x="284719" y="1365569"/>
                    <a:pt x="277484" y="1362943"/>
                  </a:cubicBezTo>
                  <a:cubicBezTo>
                    <a:pt x="271092" y="1360614"/>
                    <a:pt x="266187" y="1354866"/>
                    <a:pt x="264601" y="1347929"/>
                  </a:cubicBezTo>
                  <a:cubicBezTo>
                    <a:pt x="261777" y="1335541"/>
                    <a:pt x="263462" y="1272463"/>
                    <a:pt x="264601" y="1243724"/>
                  </a:cubicBezTo>
                  <a:lnTo>
                    <a:pt x="291557" y="1243724"/>
                  </a:lnTo>
                  <a:cubicBezTo>
                    <a:pt x="346063" y="1243872"/>
                    <a:pt x="382433" y="1243823"/>
                    <a:pt x="390856" y="1241890"/>
                  </a:cubicBezTo>
                  <a:cubicBezTo>
                    <a:pt x="401213" y="1239512"/>
                    <a:pt x="409834" y="1232079"/>
                    <a:pt x="413353" y="1222417"/>
                  </a:cubicBezTo>
                  <a:cubicBezTo>
                    <a:pt x="417267" y="1211714"/>
                    <a:pt x="414789" y="1199624"/>
                    <a:pt x="406316" y="1188425"/>
                  </a:cubicBezTo>
                  <a:cubicBezTo>
                    <a:pt x="398735" y="1178366"/>
                    <a:pt x="394870" y="1159487"/>
                    <a:pt x="402749" y="1144325"/>
                  </a:cubicBezTo>
                  <a:cubicBezTo>
                    <a:pt x="409834" y="1130649"/>
                    <a:pt x="424749" y="1123761"/>
                    <a:pt x="446254" y="1124505"/>
                  </a:cubicBezTo>
                  <a:cubicBezTo>
                    <a:pt x="467363" y="1123811"/>
                    <a:pt x="482278" y="1130649"/>
                    <a:pt x="489363" y="1144325"/>
                  </a:cubicBezTo>
                  <a:cubicBezTo>
                    <a:pt x="497242" y="1159487"/>
                    <a:pt x="493426" y="1178366"/>
                    <a:pt x="485796" y="1188425"/>
                  </a:cubicBezTo>
                  <a:cubicBezTo>
                    <a:pt x="477372" y="1199624"/>
                    <a:pt x="474845" y="1211714"/>
                    <a:pt x="478760" y="1222417"/>
                  </a:cubicBezTo>
                  <a:cubicBezTo>
                    <a:pt x="482278" y="1232079"/>
                    <a:pt x="490899" y="1239512"/>
                    <a:pt x="501305" y="1241890"/>
                  </a:cubicBezTo>
                  <a:cubicBezTo>
                    <a:pt x="507400" y="1243278"/>
                    <a:pt x="528360" y="1243724"/>
                    <a:pt x="560270" y="1243773"/>
                  </a:cubicBezTo>
                  <a:cubicBezTo>
                    <a:pt x="561361" y="1272562"/>
                    <a:pt x="563045" y="1335541"/>
                    <a:pt x="560221" y="1347929"/>
                  </a:cubicBezTo>
                  <a:cubicBezTo>
                    <a:pt x="558635" y="1354866"/>
                    <a:pt x="553680" y="1360614"/>
                    <a:pt x="547338" y="1362943"/>
                  </a:cubicBezTo>
                  <a:cubicBezTo>
                    <a:pt x="540054" y="1365569"/>
                    <a:pt x="531581" y="1363636"/>
                    <a:pt x="523355" y="1357443"/>
                  </a:cubicBezTo>
                  <a:cubicBezTo>
                    <a:pt x="511116" y="1348177"/>
                    <a:pt x="488174" y="1343519"/>
                    <a:pt x="469741" y="1353082"/>
                  </a:cubicBezTo>
                  <a:cubicBezTo>
                    <a:pt x="460079" y="1358087"/>
                    <a:pt x="443975" y="1371416"/>
                    <a:pt x="445114" y="1403971"/>
                  </a:cubicBezTo>
                  <a:cubicBezTo>
                    <a:pt x="443975" y="1436872"/>
                    <a:pt x="460079" y="1450202"/>
                    <a:pt x="469741" y="1455206"/>
                  </a:cubicBezTo>
                  <a:cubicBezTo>
                    <a:pt x="488174" y="1464769"/>
                    <a:pt x="511116" y="1460112"/>
                    <a:pt x="523355" y="1450846"/>
                  </a:cubicBezTo>
                  <a:cubicBezTo>
                    <a:pt x="531581" y="1444652"/>
                    <a:pt x="540054" y="1442670"/>
                    <a:pt x="547338" y="1445346"/>
                  </a:cubicBezTo>
                  <a:cubicBezTo>
                    <a:pt x="553680" y="1447675"/>
                    <a:pt x="558635" y="1453422"/>
                    <a:pt x="560221" y="1460359"/>
                  </a:cubicBezTo>
                  <a:cubicBezTo>
                    <a:pt x="562946" y="1472400"/>
                    <a:pt x="561410" y="1532555"/>
                    <a:pt x="560370" y="1562236"/>
                  </a:cubicBezTo>
                  <a:cubicBezTo>
                    <a:pt x="528409" y="1562285"/>
                    <a:pt x="507400" y="1562731"/>
                    <a:pt x="501305" y="1564119"/>
                  </a:cubicBezTo>
                  <a:cubicBezTo>
                    <a:pt x="490899" y="1566497"/>
                    <a:pt x="482278" y="1573930"/>
                    <a:pt x="478760" y="1583592"/>
                  </a:cubicBezTo>
                  <a:cubicBezTo>
                    <a:pt x="474845" y="1594295"/>
                    <a:pt x="477372" y="1606386"/>
                    <a:pt x="485796" y="1617584"/>
                  </a:cubicBezTo>
                  <a:cubicBezTo>
                    <a:pt x="493426" y="1627643"/>
                    <a:pt x="497242" y="1646522"/>
                    <a:pt x="489363" y="1661684"/>
                  </a:cubicBezTo>
                  <a:cubicBezTo>
                    <a:pt x="482278" y="1675360"/>
                    <a:pt x="467313" y="1682099"/>
                    <a:pt x="445907" y="1681504"/>
                  </a:cubicBezTo>
                  <a:cubicBezTo>
                    <a:pt x="424749" y="1682149"/>
                    <a:pt x="409834" y="1675360"/>
                    <a:pt x="402749" y="1661684"/>
                  </a:cubicBezTo>
                  <a:cubicBezTo>
                    <a:pt x="394870" y="1646522"/>
                    <a:pt x="398735" y="1627643"/>
                    <a:pt x="406316" y="1617584"/>
                  </a:cubicBezTo>
                  <a:cubicBezTo>
                    <a:pt x="414789" y="1606386"/>
                    <a:pt x="417267" y="1594295"/>
                    <a:pt x="413353" y="1583592"/>
                  </a:cubicBezTo>
                  <a:cubicBezTo>
                    <a:pt x="409834" y="1573930"/>
                    <a:pt x="401213" y="1566497"/>
                    <a:pt x="390856" y="1564119"/>
                  </a:cubicBezTo>
                  <a:cubicBezTo>
                    <a:pt x="382433" y="1562186"/>
                    <a:pt x="346063" y="1562137"/>
                    <a:pt x="291557" y="1562285"/>
                  </a:cubicBezTo>
                  <a:lnTo>
                    <a:pt x="264502" y="1562285"/>
                  </a:lnTo>
                  <a:cubicBezTo>
                    <a:pt x="263412" y="1532654"/>
                    <a:pt x="261876" y="1472450"/>
                    <a:pt x="264651" y="1460359"/>
                  </a:cubicBezTo>
                  <a:close/>
                  <a:moveTo>
                    <a:pt x="264601" y="1788782"/>
                  </a:moveTo>
                  <a:cubicBezTo>
                    <a:pt x="266187" y="1781845"/>
                    <a:pt x="271092" y="1776097"/>
                    <a:pt x="277484" y="1773768"/>
                  </a:cubicBezTo>
                  <a:cubicBezTo>
                    <a:pt x="284719" y="1771142"/>
                    <a:pt x="293242" y="1773074"/>
                    <a:pt x="301417" y="1779268"/>
                  </a:cubicBezTo>
                  <a:cubicBezTo>
                    <a:pt x="313656" y="1788534"/>
                    <a:pt x="336648" y="1793192"/>
                    <a:pt x="355031" y="1783628"/>
                  </a:cubicBezTo>
                  <a:cubicBezTo>
                    <a:pt x="364743" y="1778624"/>
                    <a:pt x="380798" y="1765295"/>
                    <a:pt x="379707" y="1732740"/>
                  </a:cubicBezTo>
                  <a:cubicBezTo>
                    <a:pt x="380798" y="1699838"/>
                    <a:pt x="364743" y="1686509"/>
                    <a:pt x="355031" y="1681504"/>
                  </a:cubicBezTo>
                  <a:cubicBezTo>
                    <a:pt x="336599" y="1671941"/>
                    <a:pt x="313656" y="1676599"/>
                    <a:pt x="301417" y="1685865"/>
                  </a:cubicBezTo>
                  <a:cubicBezTo>
                    <a:pt x="293242" y="1692059"/>
                    <a:pt x="284719" y="1693991"/>
                    <a:pt x="277484" y="1691365"/>
                  </a:cubicBezTo>
                  <a:cubicBezTo>
                    <a:pt x="271092" y="1689036"/>
                    <a:pt x="266187" y="1683288"/>
                    <a:pt x="264601" y="1676351"/>
                  </a:cubicBezTo>
                  <a:cubicBezTo>
                    <a:pt x="261777" y="1663963"/>
                    <a:pt x="263462" y="1600985"/>
                    <a:pt x="264601" y="1572196"/>
                  </a:cubicBezTo>
                  <a:lnTo>
                    <a:pt x="291557" y="1572196"/>
                  </a:lnTo>
                  <a:cubicBezTo>
                    <a:pt x="333328" y="1572096"/>
                    <a:pt x="380698" y="1571948"/>
                    <a:pt x="388627" y="1573781"/>
                  </a:cubicBezTo>
                  <a:cubicBezTo>
                    <a:pt x="395762" y="1575416"/>
                    <a:pt x="401659" y="1580470"/>
                    <a:pt x="404037" y="1587011"/>
                  </a:cubicBezTo>
                  <a:cubicBezTo>
                    <a:pt x="406762" y="1594444"/>
                    <a:pt x="404780" y="1603165"/>
                    <a:pt x="398438" y="1611588"/>
                  </a:cubicBezTo>
                  <a:cubicBezTo>
                    <a:pt x="388973" y="1624075"/>
                    <a:pt x="384217" y="1647463"/>
                    <a:pt x="393978" y="1666243"/>
                  </a:cubicBezTo>
                  <a:cubicBezTo>
                    <a:pt x="399082" y="1676153"/>
                    <a:pt x="412808" y="1692604"/>
                    <a:pt x="445907" y="1691415"/>
                  </a:cubicBezTo>
                  <a:cubicBezTo>
                    <a:pt x="479503" y="1692604"/>
                    <a:pt x="493030" y="1676153"/>
                    <a:pt x="498183" y="1666243"/>
                  </a:cubicBezTo>
                  <a:cubicBezTo>
                    <a:pt x="507895" y="1647463"/>
                    <a:pt x="503139" y="1624075"/>
                    <a:pt x="493724" y="1611588"/>
                  </a:cubicBezTo>
                  <a:cubicBezTo>
                    <a:pt x="487381" y="1603165"/>
                    <a:pt x="485350" y="1594444"/>
                    <a:pt x="488075" y="1587011"/>
                  </a:cubicBezTo>
                  <a:cubicBezTo>
                    <a:pt x="490454" y="1580470"/>
                    <a:pt x="496350" y="1575416"/>
                    <a:pt x="503485" y="1573781"/>
                  </a:cubicBezTo>
                  <a:cubicBezTo>
                    <a:pt x="508738" y="1572592"/>
                    <a:pt x="531283" y="1572196"/>
                    <a:pt x="557991" y="1572146"/>
                  </a:cubicBezTo>
                  <a:cubicBezTo>
                    <a:pt x="557248" y="1592214"/>
                    <a:pt x="554870" y="1663567"/>
                    <a:pt x="558289" y="1678531"/>
                  </a:cubicBezTo>
                  <a:cubicBezTo>
                    <a:pt x="560617" y="1688739"/>
                    <a:pt x="567951" y="1697212"/>
                    <a:pt x="577415" y="1700681"/>
                  </a:cubicBezTo>
                  <a:cubicBezTo>
                    <a:pt x="587969" y="1704496"/>
                    <a:pt x="599812" y="1702068"/>
                    <a:pt x="610763" y="1693743"/>
                  </a:cubicBezTo>
                  <a:cubicBezTo>
                    <a:pt x="620574" y="1686360"/>
                    <a:pt x="639007" y="1682595"/>
                    <a:pt x="653822" y="1690275"/>
                  </a:cubicBezTo>
                  <a:cubicBezTo>
                    <a:pt x="667151" y="1697212"/>
                    <a:pt x="673841" y="1711780"/>
                    <a:pt x="673147" y="1732740"/>
                  </a:cubicBezTo>
                  <a:cubicBezTo>
                    <a:pt x="673841" y="1753353"/>
                    <a:pt x="667151" y="1767921"/>
                    <a:pt x="653822" y="1774858"/>
                  </a:cubicBezTo>
                  <a:cubicBezTo>
                    <a:pt x="639007" y="1782538"/>
                    <a:pt x="620574" y="1778773"/>
                    <a:pt x="610763" y="1771389"/>
                  </a:cubicBezTo>
                  <a:cubicBezTo>
                    <a:pt x="599812" y="1763065"/>
                    <a:pt x="587969" y="1760637"/>
                    <a:pt x="577415" y="1764452"/>
                  </a:cubicBezTo>
                  <a:cubicBezTo>
                    <a:pt x="567951" y="1767921"/>
                    <a:pt x="560617" y="1776394"/>
                    <a:pt x="558289" y="1786602"/>
                  </a:cubicBezTo>
                  <a:cubicBezTo>
                    <a:pt x="554968" y="1801219"/>
                    <a:pt x="557149" y="1869847"/>
                    <a:pt x="557942" y="1891600"/>
                  </a:cubicBezTo>
                  <a:cubicBezTo>
                    <a:pt x="530788" y="1891154"/>
                    <a:pt x="508985" y="1890361"/>
                    <a:pt x="503485" y="1889072"/>
                  </a:cubicBezTo>
                  <a:cubicBezTo>
                    <a:pt x="496350" y="1887437"/>
                    <a:pt x="490454" y="1882383"/>
                    <a:pt x="488075" y="1875892"/>
                  </a:cubicBezTo>
                  <a:cubicBezTo>
                    <a:pt x="485350" y="1868410"/>
                    <a:pt x="487381" y="1859689"/>
                    <a:pt x="493724" y="1851265"/>
                  </a:cubicBezTo>
                  <a:cubicBezTo>
                    <a:pt x="503139" y="1838778"/>
                    <a:pt x="507895" y="1815390"/>
                    <a:pt x="498183" y="1796611"/>
                  </a:cubicBezTo>
                  <a:cubicBezTo>
                    <a:pt x="493030" y="1786750"/>
                    <a:pt x="479305" y="1770299"/>
                    <a:pt x="446254" y="1771439"/>
                  </a:cubicBezTo>
                  <a:cubicBezTo>
                    <a:pt x="412659" y="1770349"/>
                    <a:pt x="399082" y="1786750"/>
                    <a:pt x="393978" y="1796611"/>
                  </a:cubicBezTo>
                  <a:cubicBezTo>
                    <a:pt x="384217" y="1815390"/>
                    <a:pt x="388973" y="1838778"/>
                    <a:pt x="398438" y="1851265"/>
                  </a:cubicBezTo>
                  <a:cubicBezTo>
                    <a:pt x="404780" y="1859689"/>
                    <a:pt x="406762" y="1868410"/>
                    <a:pt x="404037" y="1875892"/>
                  </a:cubicBezTo>
                  <a:cubicBezTo>
                    <a:pt x="401659" y="1882383"/>
                    <a:pt x="395762" y="1887437"/>
                    <a:pt x="388627" y="1889072"/>
                  </a:cubicBezTo>
                  <a:cubicBezTo>
                    <a:pt x="380698" y="1890906"/>
                    <a:pt x="333328" y="1890807"/>
                    <a:pt x="291557" y="1890708"/>
                  </a:cubicBezTo>
                  <a:cubicBezTo>
                    <a:pt x="281944" y="1890658"/>
                    <a:pt x="272926" y="1890658"/>
                    <a:pt x="264502" y="1890658"/>
                  </a:cubicBezTo>
                  <a:cubicBezTo>
                    <a:pt x="263412" y="1860928"/>
                    <a:pt x="261876" y="1800823"/>
                    <a:pt x="264651" y="1788782"/>
                  </a:cubicBezTo>
                  <a:close/>
                  <a:moveTo>
                    <a:pt x="558239" y="2115024"/>
                  </a:moveTo>
                  <a:cubicBezTo>
                    <a:pt x="554919" y="2129443"/>
                    <a:pt x="557050" y="2196485"/>
                    <a:pt x="557842" y="2219130"/>
                  </a:cubicBezTo>
                  <a:cubicBezTo>
                    <a:pt x="531184" y="2219080"/>
                    <a:pt x="508688" y="2218734"/>
                    <a:pt x="503436" y="2217495"/>
                  </a:cubicBezTo>
                  <a:cubicBezTo>
                    <a:pt x="496300" y="2215860"/>
                    <a:pt x="490404" y="2210806"/>
                    <a:pt x="488026" y="2204314"/>
                  </a:cubicBezTo>
                  <a:cubicBezTo>
                    <a:pt x="485300" y="2196832"/>
                    <a:pt x="487332" y="2188111"/>
                    <a:pt x="493674" y="2179688"/>
                  </a:cubicBezTo>
                  <a:cubicBezTo>
                    <a:pt x="503089" y="2167201"/>
                    <a:pt x="507846" y="2143813"/>
                    <a:pt x="498134" y="2125033"/>
                  </a:cubicBezTo>
                  <a:cubicBezTo>
                    <a:pt x="492981" y="2115173"/>
                    <a:pt x="479354" y="2098722"/>
                    <a:pt x="446205" y="2099911"/>
                  </a:cubicBezTo>
                  <a:cubicBezTo>
                    <a:pt x="412510" y="2098722"/>
                    <a:pt x="399032" y="2115173"/>
                    <a:pt x="393928" y="2125033"/>
                  </a:cubicBezTo>
                  <a:cubicBezTo>
                    <a:pt x="384167" y="2143813"/>
                    <a:pt x="388924" y="2167201"/>
                    <a:pt x="398388" y="2179688"/>
                  </a:cubicBezTo>
                  <a:cubicBezTo>
                    <a:pt x="404731" y="2188111"/>
                    <a:pt x="406713" y="2196832"/>
                    <a:pt x="403987" y="2204314"/>
                  </a:cubicBezTo>
                  <a:cubicBezTo>
                    <a:pt x="401659" y="2210806"/>
                    <a:pt x="395713" y="2215860"/>
                    <a:pt x="388577" y="2217495"/>
                  </a:cubicBezTo>
                  <a:cubicBezTo>
                    <a:pt x="380649" y="2219328"/>
                    <a:pt x="333328" y="2219229"/>
                    <a:pt x="291557" y="2219130"/>
                  </a:cubicBezTo>
                  <a:cubicBezTo>
                    <a:pt x="281944" y="2219080"/>
                    <a:pt x="272876" y="2219080"/>
                    <a:pt x="264453" y="2219080"/>
                  </a:cubicBezTo>
                  <a:cubicBezTo>
                    <a:pt x="263362" y="2189400"/>
                    <a:pt x="261826" y="2129245"/>
                    <a:pt x="264601" y="2117204"/>
                  </a:cubicBezTo>
                  <a:cubicBezTo>
                    <a:pt x="266187" y="2110267"/>
                    <a:pt x="271092" y="2104519"/>
                    <a:pt x="277484" y="2102190"/>
                  </a:cubicBezTo>
                  <a:cubicBezTo>
                    <a:pt x="284719" y="2099564"/>
                    <a:pt x="293242" y="2101496"/>
                    <a:pt x="301417" y="2107690"/>
                  </a:cubicBezTo>
                  <a:cubicBezTo>
                    <a:pt x="313656" y="2116956"/>
                    <a:pt x="336648" y="2121614"/>
                    <a:pt x="355031" y="2112051"/>
                  </a:cubicBezTo>
                  <a:cubicBezTo>
                    <a:pt x="364743" y="2107046"/>
                    <a:pt x="380798" y="2093717"/>
                    <a:pt x="379707" y="2061162"/>
                  </a:cubicBezTo>
                  <a:cubicBezTo>
                    <a:pt x="380798" y="2028260"/>
                    <a:pt x="364743" y="2014931"/>
                    <a:pt x="355031" y="2009927"/>
                  </a:cubicBezTo>
                  <a:cubicBezTo>
                    <a:pt x="336599" y="2000363"/>
                    <a:pt x="313656" y="2005021"/>
                    <a:pt x="301417" y="2014287"/>
                  </a:cubicBezTo>
                  <a:cubicBezTo>
                    <a:pt x="293242" y="2020481"/>
                    <a:pt x="284719" y="2022413"/>
                    <a:pt x="277484" y="2019787"/>
                  </a:cubicBezTo>
                  <a:cubicBezTo>
                    <a:pt x="271092" y="2017458"/>
                    <a:pt x="266187" y="2011711"/>
                    <a:pt x="264601" y="2004773"/>
                  </a:cubicBezTo>
                  <a:cubicBezTo>
                    <a:pt x="261777" y="1992386"/>
                    <a:pt x="263462" y="1929308"/>
                    <a:pt x="264601" y="1900568"/>
                  </a:cubicBezTo>
                  <a:cubicBezTo>
                    <a:pt x="273520" y="1900568"/>
                    <a:pt x="282638" y="1900568"/>
                    <a:pt x="291557" y="1900618"/>
                  </a:cubicBezTo>
                  <a:cubicBezTo>
                    <a:pt x="346063" y="1900717"/>
                    <a:pt x="382433" y="1900618"/>
                    <a:pt x="390856" y="1898735"/>
                  </a:cubicBezTo>
                  <a:cubicBezTo>
                    <a:pt x="401213" y="1896356"/>
                    <a:pt x="409834" y="1888924"/>
                    <a:pt x="413353" y="1879261"/>
                  </a:cubicBezTo>
                  <a:cubicBezTo>
                    <a:pt x="417267" y="1868558"/>
                    <a:pt x="414789" y="1856468"/>
                    <a:pt x="406316" y="1845270"/>
                  </a:cubicBezTo>
                  <a:cubicBezTo>
                    <a:pt x="398735" y="1835211"/>
                    <a:pt x="394870" y="1816332"/>
                    <a:pt x="402749" y="1801169"/>
                  </a:cubicBezTo>
                  <a:cubicBezTo>
                    <a:pt x="409834" y="1787493"/>
                    <a:pt x="424749" y="1780755"/>
                    <a:pt x="446254" y="1781349"/>
                  </a:cubicBezTo>
                  <a:cubicBezTo>
                    <a:pt x="467412" y="1780804"/>
                    <a:pt x="482278" y="1787493"/>
                    <a:pt x="489363" y="1801169"/>
                  </a:cubicBezTo>
                  <a:cubicBezTo>
                    <a:pt x="497242" y="1816332"/>
                    <a:pt x="493426" y="1835211"/>
                    <a:pt x="485796" y="1845270"/>
                  </a:cubicBezTo>
                  <a:cubicBezTo>
                    <a:pt x="477372" y="1856468"/>
                    <a:pt x="474845" y="1868558"/>
                    <a:pt x="478760" y="1879261"/>
                  </a:cubicBezTo>
                  <a:cubicBezTo>
                    <a:pt x="482278" y="1888924"/>
                    <a:pt x="490899" y="1896356"/>
                    <a:pt x="501305" y="1898735"/>
                  </a:cubicBezTo>
                  <a:cubicBezTo>
                    <a:pt x="507251" y="1900122"/>
                    <a:pt x="529896" y="1901014"/>
                    <a:pt x="557942" y="1901460"/>
                  </a:cubicBezTo>
                  <a:cubicBezTo>
                    <a:pt x="557149" y="1922618"/>
                    <a:pt x="554919" y="1992237"/>
                    <a:pt x="558289" y="2006954"/>
                  </a:cubicBezTo>
                  <a:cubicBezTo>
                    <a:pt x="560617" y="2017161"/>
                    <a:pt x="567951" y="2025634"/>
                    <a:pt x="577415" y="2029103"/>
                  </a:cubicBezTo>
                  <a:cubicBezTo>
                    <a:pt x="587969" y="2032918"/>
                    <a:pt x="599812" y="2030490"/>
                    <a:pt x="610763" y="2022166"/>
                  </a:cubicBezTo>
                  <a:cubicBezTo>
                    <a:pt x="620574" y="2014783"/>
                    <a:pt x="639007" y="2011017"/>
                    <a:pt x="653822" y="2018697"/>
                  </a:cubicBezTo>
                  <a:cubicBezTo>
                    <a:pt x="667151" y="2025634"/>
                    <a:pt x="673841" y="2040202"/>
                    <a:pt x="673147" y="2061162"/>
                  </a:cubicBezTo>
                  <a:cubicBezTo>
                    <a:pt x="673841" y="2081775"/>
                    <a:pt x="667151" y="2096343"/>
                    <a:pt x="653822" y="2103280"/>
                  </a:cubicBezTo>
                  <a:cubicBezTo>
                    <a:pt x="639007" y="2110961"/>
                    <a:pt x="620574" y="2107195"/>
                    <a:pt x="610763" y="2099812"/>
                  </a:cubicBezTo>
                  <a:cubicBezTo>
                    <a:pt x="599812" y="2091487"/>
                    <a:pt x="587969" y="2089059"/>
                    <a:pt x="577415" y="2092875"/>
                  </a:cubicBezTo>
                  <a:cubicBezTo>
                    <a:pt x="567951" y="2096343"/>
                    <a:pt x="560617" y="2104816"/>
                    <a:pt x="558289" y="2115024"/>
                  </a:cubicBezTo>
                  <a:close/>
                  <a:moveTo>
                    <a:pt x="861539" y="2115024"/>
                  </a:moveTo>
                  <a:cubicBezTo>
                    <a:pt x="858269" y="2129443"/>
                    <a:pt x="860350" y="2196436"/>
                    <a:pt x="861143" y="2219130"/>
                  </a:cubicBezTo>
                  <a:cubicBezTo>
                    <a:pt x="833047" y="2219279"/>
                    <a:pt x="815506" y="2219774"/>
                    <a:pt x="810254" y="2220963"/>
                  </a:cubicBezTo>
                  <a:cubicBezTo>
                    <a:pt x="799898" y="2223342"/>
                    <a:pt x="791276" y="2230824"/>
                    <a:pt x="787758" y="2240437"/>
                  </a:cubicBezTo>
                  <a:cubicBezTo>
                    <a:pt x="783843" y="2251189"/>
                    <a:pt x="786370" y="2263230"/>
                    <a:pt x="794794" y="2274429"/>
                  </a:cubicBezTo>
                  <a:cubicBezTo>
                    <a:pt x="802425" y="2284487"/>
                    <a:pt x="806240" y="2303366"/>
                    <a:pt x="798362" y="2318529"/>
                  </a:cubicBezTo>
                  <a:cubicBezTo>
                    <a:pt x="791276" y="2332205"/>
                    <a:pt x="776411" y="2338944"/>
                    <a:pt x="754906" y="2338349"/>
                  </a:cubicBezTo>
                  <a:cubicBezTo>
                    <a:pt x="733797" y="2339043"/>
                    <a:pt x="718833" y="2332205"/>
                    <a:pt x="711747" y="2318529"/>
                  </a:cubicBezTo>
                  <a:cubicBezTo>
                    <a:pt x="703869" y="2303366"/>
                    <a:pt x="707733" y="2284487"/>
                    <a:pt x="715315" y="2274429"/>
                  </a:cubicBezTo>
                  <a:cubicBezTo>
                    <a:pt x="723788" y="2263230"/>
                    <a:pt x="726265" y="2251189"/>
                    <a:pt x="722351" y="2240437"/>
                  </a:cubicBezTo>
                  <a:cubicBezTo>
                    <a:pt x="718833" y="2230824"/>
                    <a:pt x="710211" y="2223342"/>
                    <a:pt x="699855" y="2220963"/>
                  </a:cubicBezTo>
                  <a:cubicBezTo>
                    <a:pt x="691431" y="2219031"/>
                    <a:pt x="655011" y="2218981"/>
                    <a:pt x="600506" y="2219130"/>
                  </a:cubicBezTo>
                  <a:cubicBezTo>
                    <a:pt x="589704" y="2219130"/>
                    <a:pt x="578505" y="2219179"/>
                    <a:pt x="567753" y="2219179"/>
                  </a:cubicBezTo>
                  <a:cubicBezTo>
                    <a:pt x="566663" y="2189499"/>
                    <a:pt x="565127" y="2129295"/>
                    <a:pt x="567901" y="2117204"/>
                  </a:cubicBezTo>
                  <a:cubicBezTo>
                    <a:pt x="569487" y="2110267"/>
                    <a:pt x="574442" y="2104519"/>
                    <a:pt x="580784" y="2102190"/>
                  </a:cubicBezTo>
                  <a:cubicBezTo>
                    <a:pt x="588019" y="2099564"/>
                    <a:pt x="596542" y="2101496"/>
                    <a:pt x="604767" y="2107690"/>
                  </a:cubicBezTo>
                  <a:cubicBezTo>
                    <a:pt x="617006" y="2116956"/>
                    <a:pt x="639948" y="2121614"/>
                    <a:pt x="658332" y="2112051"/>
                  </a:cubicBezTo>
                  <a:cubicBezTo>
                    <a:pt x="668043" y="2107046"/>
                    <a:pt x="684098" y="2093717"/>
                    <a:pt x="683008" y="2061162"/>
                  </a:cubicBezTo>
                  <a:cubicBezTo>
                    <a:pt x="684098" y="2028260"/>
                    <a:pt x="668043" y="2014931"/>
                    <a:pt x="658332" y="2009927"/>
                  </a:cubicBezTo>
                  <a:cubicBezTo>
                    <a:pt x="639948" y="2000363"/>
                    <a:pt x="617006" y="2005021"/>
                    <a:pt x="604767" y="2014287"/>
                  </a:cubicBezTo>
                  <a:cubicBezTo>
                    <a:pt x="596542" y="2020481"/>
                    <a:pt x="588019" y="2022413"/>
                    <a:pt x="580784" y="2019787"/>
                  </a:cubicBezTo>
                  <a:cubicBezTo>
                    <a:pt x="574442" y="2017458"/>
                    <a:pt x="569487" y="2011711"/>
                    <a:pt x="567901" y="2004773"/>
                  </a:cubicBezTo>
                  <a:cubicBezTo>
                    <a:pt x="565127" y="1992534"/>
                    <a:pt x="566712" y="1930794"/>
                    <a:pt x="567802" y="1901609"/>
                  </a:cubicBezTo>
                  <a:cubicBezTo>
                    <a:pt x="621416" y="1902203"/>
                    <a:pt x="688855" y="1901262"/>
                    <a:pt x="699855" y="1898735"/>
                  </a:cubicBezTo>
                  <a:cubicBezTo>
                    <a:pt x="710211" y="1896356"/>
                    <a:pt x="718833" y="1888924"/>
                    <a:pt x="722351" y="1879261"/>
                  </a:cubicBezTo>
                  <a:cubicBezTo>
                    <a:pt x="726265" y="1868558"/>
                    <a:pt x="723788" y="1856468"/>
                    <a:pt x="715315" y="1845270"/>
                  </a:cubicBezTo>
                  <a:cubicBezTo>
                    <a:pt x="707733" y="1835211"/>
                    <a:pt x="703869" y="1816332"/>
                    <a:pt x="711747" y="1801169"/>
                  </a:cubicBezTo>
                  <a:cubicBezTo>
                    <a:pt x="718833" y="1787493"/>
                    <a:pt x="733797" y="1780755"/>
                    <a:pt x="755203" y="1781349"/>
                  </a:cubicBezTo>
                  <a:cubicBezTo>
                    <a:pt x="776411" y="1780804"/>
                    <a:pt x="791276" y="1787493"/>
                    <a:pt x="798362" y="1801169"/>
                  </a:cubicBezTo>
                  <a:cubicBezTo>
                    <a:pt x="806240" y="1816332"/>
                    <a:pt x="802425" y="1835211"/>
                    <a:pt x="794794" y="1845270"/>
                  </a:cubicBezTo>
                  <a:cubicBezTo>
                    <a:pt x="786370" y="1856468"/>
                    <a:pt x="783843" y="1868558"/>
                    <a:pt x="787758" y="1879261"/>
                  </a:cubicBezTo>
                  <a:cubicBezTo>
                    <a:pt x="791276" y="1888924"/>
                    <a:pt x="799898" y="1896356"/>
                    <a:pt x="810254" y="1898735"/>
                  </a:cubicBezTo>
                  <a:cubicBezTo>
                    <a:pt x="815506" y="1899924"/>
                    <a:pt x="833047" y="1900420"/>
                    <a:pt x="861242" y="1900568"/>
                  </a:cubicBezTo>
                  <a:cubicBezTo>
                    <a:pt x="860498" y="1920636"/>
                    <a:pt x="858120" y="1992039"/>
                    <a:pt x="861539" y="2006954"/>
                  </a:cubicBezTo>
                  <a:cubicBezTo>
                    <a:pt x="863868" y="2017161"/>
                    <a:pt x="871201" y="2025634"/>
                    <a:pt x="880666" y="2029103"/>
                  </a:cubicBezTo>
                  <a:cubicBezTo>
                    <a:pt x="891220" y="2032918"/>
                    <a:pt x="903062" y="2030490"/>
                    <a:pt x="914013" y="2022166"/>
                  </a:cubicBezTo>
                  <a:cubicBezTo>
                    <a:pt x="923874" y="2014783"/>
                    <a:pt x="942307" y="2011017"/>
                    <a:pt x="957073" y="2018697"/>
                  </a:cubicBezTo>
                  <a:cubicBezTo>
                    <a:pt x="970452" y="2025634"/>
                    <a:pt x="977091" y="2040202"/>
                    <a:pt x="976398" y="2061162"/>
                  </a:cubicBezTo>
                  <a:cubicBezTo>
                    <a:pt x="977091" y="2081775"/>
                    <a:pt x="970452" y="2096343"/>
                    <a:pt x="957122" y="2103280"/>
                  </a:cubicBezTo>
                  <a:cubicBezTo>
                    <a:pt x="942307" y="2110961"/>
                    <a:pt x="923874" y="2107195"/>
                    <a:pt x="914013" y="2099812"/>
                  </a:cubicBezTo>
                  <a:cubicBezTo>
                    <a:pt x="903062" y="2091487"/>
                    <a:pt x="891220" y="2089059"/>
                    <a:pt x="880715" y="2092875"/>
                  </a:cubicBezTo>
                  <a:cubicBezTo>
                    <a:pt x="871201" y="2096343"/>
                    <a:pt x="863868" y="2104816"/>
                    <a:pt x="861539" y="2115024"/>
                  </a:cubicBezTo>
                  <a:close/>
                  <a:moveTo>
                    <a:pt x="1201011" y="2115024"/>
                  </a:moveTo>
                  <a:cubicBezTo>
                    <a:pt x="1197691" y="2129592"/>
                    <a:pt x="1199872" y="2197972"/>
                    <a:pt x="1200665" y="2219873"/>
                  </a:cubicBezTo>
                  <a:cubicBezTo>
                    <a:pt x="1174948" y="2219427"/>
                    <a:pt x="1155276" y="2218635"/>
                    <a:pt x="1150420" y="2217495"/>
                  </a:cubicBezTo>
                  <a:cubicBezTo>
                    <a:pt x="1143285" y="2215860"/>
                    <a:pt x="1137388" y="2210806"/>
                    <a:pt x="1135010" y="2204314"/>
                  </a:cubicBezTo>
                  <a:cubicBezTo>
                    <a:pt x="1132284" y="2196832"/>
                    <a:pt x="1134316" y="2188111"/>
                    <a:pt x="1140658" y="2179688"/>
                  </a:cubicBezTo>
                  <a:cubicBezTo>
                    <a:pt x="1150073" y="2167201"/>
                    <a:pt x="1154830" y="2143813"/>
                    <a:pt x="1145118" y="2125033"/>
                  </a:cubicBezTo>
                  <a:cubicBezTo>
                    <a:pt x="1139965" y="2115173"/>
                    <a:pt x="1126338" y="2098722"/>
                    <a:pt x="1093189" y="2099911"/>
                  </a:cubicBezTo>
                  <a:cubicBezTo>
                    <a:pt x="1059494" y="2098722"/>
                    <a:pt x="1046017" y="2115173"/>
                    <a:pt x="1040913" y="2125033"/>
                  </a:cubicBezTo>
                  <a:cubicBezTo>
                    <a:pt x="1031151" y="2143813"/>
                    <a:pt x="1035908" y="2167201"/>
                    <a:pt x="1045372" y="2179688"/>
                  </a:cubicBezTo>
                  <a:cubicBezTo>
                    <a:pt x="1051715" y="2188111"/>
                    <a:pt x="1053697" y="2196832"/>
                    <a:pt x="1051021" y="2204314"/>
                  </a:cubicBezTo>
                  <a:cubicBezTo>
                    <a:pt x="1048643" y="2210806"/>
                    <a:pt x="1042697" y="2215860"/>
                    <a:pt x="1035561" y="2217495"/>
                  </a:cubicBezTo>
                  <a:cubicBezTo>
                    <a:pt x="1027633" y="2219328"/>
                    <a:pt x="972632" y="2219229"/>
                    <a:pt x="924072" y="2219130"/>
                  </a:cubicBezTo>
                  <a:cubicBezTo>
                    <a:pt x="903955" y="2219080"/>
                    <a:pt x="886215" y="2219031"/>
                    <a:pt x="871053" y="2219080"/>
                  </a:cubicBezTo>
                  <a:cubicBezTo>
                    <a:pt x="869963" y="2189400"/>
                    <a:pt x="868476" y="2129245"/>
                    <a:pt x="871201" y="2117204"/>
                  </a:cubicBezTo>
                  <a:cubicBezTo>
                    <a:pt x="872787" y="2110267"/>
                    <a:pt x="877742" y="2104519"/>
                    <a:pt x="884085" y="2102190"/>
                  </a:cubicBezTo>
                  <a:cubicBezTo>
                    <a:pt x="891319" y="2099564"/>
                    <a:pt x="899842" y="2101496"/>
                    <a:pt x="908067" y="2107690"/>
                  </a:cubicBezTo>
                  <a:cubicBezTo>
                    <a:pt x="920306" y="2116956"/>
                    <a:pt x="943248" y="2121614"/>
                    <a:pt x="961681" y="2112051"/>
                  </a:cubicBezTo>
                  <a:cubicBezTo>
                    <a:pt x="971343" y="2107046"/>
                    <a:pt x="987447" y="2093717"/>
                    <a:pt x="986308" y="2061162"/>
                  </a:cubicBezTo>
                  <a:cubicBezTo>
                    <a:pt x="987447" y="2028260"/>
                    <a:pt x="971343" y="2014931"/>
                    <a:pt x="961681" y="2009927"/>
                  </a:cubicBezTo>
                  <a:cubicBezTo>
                    <a:pt x="943248" y="2000363"/>
                    <a:pt x="920306" y="2005021"/>
                    <a:pt x="908067" y="2014287"/>
                  </a:cubicBezTo>
                  <a:cubicBezTo>
                    <a:pt x="899842" y="2020481"/>
                    <a:pt x="891319" y="2022413"/>
                    <a:pt x="884085" y="2019787"/>
                  </a:cubicBezTo>
                  <a:cubicBezTo>
                    <a:pt x="877742" y="2017458"/>
                    <a:pt x="872787" y="2011711"/>
                    <a:pt x="871201" y="2004773"/>
                  </a:cubicBezTo>
                  <a:cubicBezTo>
                    <a:pt x="868377" y="1992386"/>
                    <a:pt x="870062" y="1929407"/>
                    <a:pt x="871152" y="1900618"/>
                  </a:cubicBezTo>
                  <a:cubicBezTo>
                    <a:pt x="886265" y="1900618"/>
                    <a:pt x="903955" y="1900618"/>
                    <a:pt x="924023" y="1900618"/>
                  </a:cubicBezTo>
                  <a:cubicBezTo>
                    <a:pt x="972582" y="1900469"/>
                    <a:pt x="1027633" y="1900370"/>
                    <a:pt x="1035561" y="1902203"/>
                  </a:cubicBezTo>
                  <a:cubicBezTo>
                    <a:pt x="1042697" y="1903839"/>
                    <a:pt x="1048643" y="1908893"/>
                    <a:pt x="1051021" y="1915433"/>
                  </a:cubicBezTo>
                  <a:cubicBezTo>
                    <a:pt x="1053697" y="1922866"/>
                    <a:pt x="1051715" y="1931587"/>
                    <a:pt x="1045372" y="1940011"/>
                  </a:cubicBezTo>
                  <a:cubicBezTo>
                    <a:pt x="1035908" y="1952497"/>
                    <a:pt x="1031151" y="1975885"/>
                    <a:pt x="1040913" y="1994715"/>
                  </a:cubicBezTo>
                  <a:cubicBezTo>
                    <a:pt x="1046017" y="2004575"/>
                    <a:pt x="1059742" y="2021026"/>
                    <a:pt x="1092842" y="2019837"/>
                  </a:cubicBezTo>
                  <a:cubicBezTo>
                    <a:pt x="1126289" y="2020976"/>
                    <a:pt x="1139965" y="2004575"/>
                    <a:pt x="1145118" y="1994715"/>
                  </a:cubicBezTo>
                  <a:cubicBezTo>
                    <a:pt x="1154830" y="1975885"/>
                    <a:pt x="1150073" y="1952497"/>
                    <a:pt x="1140658" y="1940011"/>
                  </a:cubicBezTo>
                  <a:cubicBezTo>
                    <a:pt x="1134316" y="1931587"/>
                    <a:pt x="1132284" y="1922866"/>
                    <a:pt x="1135010" y="1915433"/>
                  </a:cubicBezTo>
                  <a:cubicBezTo>
                    <a:pt x="1137388" y="1908893"/>
                    <a:pt x="1143285" y="1903839"/>
                    <a:pt x="1150420" y="1902203"/>
                  </a:cubicBezTo>
                  <a:cubicBezTo>
                    <a:pt x="1154979" y="1901163"/>
                    <a:pt x="1175195" y="1900766"/>
                    <a:pt x="1200714" y="1900618"/>
                  </a:cubicBezTo>
                  <a:cubicBezTo>
                    <a:pt x="1199971" y="1920735"/>
                    <a:pt x="1197592" y="1992039"/>
                    <a:pt x="1201011" y="2006954"/>
                  </a:cubicBezTo>
                  <a:cubicBezTo>
                    <a:pt x="1203340" y="2017161"/>
                    <a:pt x="1210674" y="2025634"/>
                    <a:pt x="1220187" y="2029103"/>
                  </a:cubicBezTo>
                  <a:cubicBezTo>
                    <a:pt x="1230692" y="2032918"/>
                    <a:pt x="1242535" y="2030490"/>
                    <a:pt x="1253485" y="2022166"/>
                  </a:cubicBezTo>
                  <a:cubicBezTo>
                    <a:pt x="1263296" y="2014733"/>
                    <a:pt x="1281729" y="2011017"/>
                    <a:pt x="1296595" y="2018697"/>
                  </a:cubicBezTo>
                  <a:cubicBezTo>
                    <a:pt x="1309924" y="2025634"/>
                    <a:pt x="1316564" y="2040202"/>
                    <a:pt x="1315870" y="2061162"/>
                  </a:cubicBezTo>
                  <a:cubicBezTo>
                    <a:pt x="1316564" y="2081775"/>
                    <a:pt x="1309924" y="2096343"/>
                    <a:pt x="1296595" y="2103280"/>
                  </a:cubicBezTo>
                  <a:cubicBezTo>
                    <a:pt x="1281779" y="2110961"/>
                    <a:pt x="1263346" y="2107244"/>
                    <a:pt x="1253485" y="2099812"/>
                  </a:cubicBezTo>
                  <a:cubicBezTo>
                    <a:pt x="1242535" y="2091487"/>
                    <a:pt x="1230692" y="2089059"/>
                    <a:pt x="1220187" y="2092875"/>
                  </a:cubicBezTo>
                  <a:cubicBezTo>
                    <a:pt x="1210674" y="2096343"/>
                    <a:pt x="1203340" y="2104816"/>
                    <a:pt x="1201011" y="2115024"/>
                  </a:cubicBezTo>
                  <a:close/>
                  <a:moveTo>
                    <a:pt x="1619467" y="2219080"/>
                  </a:moveTo>
                  <a:cubicBezTo>
                    <a:pt x="1613175" y="2219080"/>
                    <a:pt x="1606683" y="2219080"/>
                    <a:pt x="1599845" y="2219130"/>
                  </a:cubicBezTo>
                  <a:cubicBezTo>
                    <a:pt x="1551335" y="2219229"/>
                    <a:pt x="1496334" y="2219328"/>
                    <a:pt x="1488356" y="2217495"/>
                  </a:cubicBezTo>
                  <a:cubicBezTo>
                    <a:pt x="1481221" y="2215860"/>
                    <a:pt x="1475324" y="2210806"/>
                    <a:pt x="1472946" y="2204314"/>
                  </a:cubicBezTo>
                  <a:cubicBezTo>
                    <a:pt x="1470220" y="2196832"/>
                    <a:pt x="1472252" y="2188111"/>
                    <a:pt x="1478595" y="2179688"/>
                  </a:cubicBezTo>
                  <a:cubicBezTo>
                    <a:pt x="1488009" y="2167201"/>
                    <a:pt x="1492816" y="2143813"/>
                    <a:pt x="1483054" y="2125033"/>
                  </a:cubicBezTo>
                  <a:cubicBezTo>
                    <a:pt x="1477901" y="2115173"/>
                    <a:pt x="1464473" y="2098672"/>
                    <a:pt x="1431125" y="2099911"/>
                  </a:cubicBezTo>
                  <a:cubicBezTo>
                    <a:pt x="1397728" y="2098672"/>
                    <a:pt x="1383953" y="2115123"/>
                    <a:pt x="1378849" y="2125033"/>
                  </a:cubicBezTo>
                  <a:cubicBezTo>
                    <a:pt x="1369087" y="2143813"/>
                    <a:pt x="1373844" y="2167201"/>
                    <a:pt x="1383309" y="2179688"/>
                  </a:cubicBezTo>
                  <a:cubicBezTo>
                    <a:pt x="1389651" y="2188111"/>
                    <a:pt x="1391683" y="2196832"/>
                    <a:pt x="1388957" y="2204314"/>
                  </a:cubicBezTo>
                  <a:cubicBezTo>
                    <a:pt x="1386579" y="2210806"/>
                    <a:pt x="1380633" y="2215860"/>
                    <a:pt x="1373497" y="2217495"/>
                  </a:cubicBezTo>
                  <a:cubicBezTo>
                    <a:pt x="1362299" y="2220072"/>
                    <a:pt x="1273058" y="2220914"/>
                    <a:pt x="1210575" y="2220022"/>
                  </a:cubicBezTo>
                  <a:cubicBezTo>
                    <a:pt x="1209484" y="2190688"/>
                    <a:pt x="1207899" y="2129394"/>
                    <a:pt x="1210674" y="2117204"/>
                  </a:cubicBezTo>
                  <a:cubicBezTo>
                    <a:pt x="1212259" y="2110267"/>
                    <a:pt x="1217214" y="2104519"/>
                    <a:pt x="1223557" y="2102190"/>
                  </a:cubicBezTo>
                  <a:cubicBezTo>
                    <a:pt x="1230791" y="2099564"/>
                    <a:pt x="1239314" y="2101496"/>
                    <a:pt x="1247539" y="2107690"/>
                  </a:cubicBezTo>
                  <a:cubicBezTo>
                    <a:pt x="1259779" y="2116956"/>
                    <a:pt x="1282721" y="2121614"/>
                    <a:pt x="1301153" y="2112051"/>
                  </a:cubicBezTo>
                  <a:cubicBezTo>
                    <a:pt x="1310816" y="2107046"/>
                    <a:pt x="1326920" y="2093717"/>
                    <a:pt x="1325780" y="2061162"/>
                  </a:cubicBezTo>
                  <a:cubicBezTo>
                    <a:pt x="1326920" y="2028260"/>
                    <a:pt x="1310816" y="2014931"/>
                    <a:pt x="1301153" y="2009927"/>
                  </a:cubicBezTo>
                  <a:cubicBezTo>
                    <a:pt x="1282721" y="2000363"/>
                    <a:pt x="1259779" y="2005021"/>
                    <a:pt x="1247539" y="2014287"/>
                  </a:cubicBezTo>
                  <a:cubicBezTo>
                    <a:pt x="1239314" y="2020481"/>
                    <a:pt x="1230791" y="2022413"/>
                    <a:pt x="1223557" y="2019787"/>
                  </a:cubicBezTo>
                  <a:cubicBezTo>
                    <a:pt x="1217214" y="2017458"/>
                    <a:pt x="1212259" y="2011711"/>
                    <a:pt x="1210674" y="2004773"/>
                  </a:cubicBezTo>
                  <a:cubicBezTo>
                    <a:pt x="1207849" y="1992386"/>
                    <a:pt x="1209534" y="1929308"/>
                    <a:pt x="1210674" y="1900568"/>
                  </a:cubicBezTo>
                  <a:cubicBezTo>
                    <a:pt x="1227025" y="1900519"/>
                    <a:pt x="1244913" y="1900568"/>
                    <a:pt x="1262008" y="1900618"/>
                  </a:cubicBezTo>
                  <a:cubicBezTo>
                    <a:pt x="1327167" y="1900717"/>
                    <a:pt x="1367353" y="1900618"/>
                    <a:pt x="1375777" y="1898735"/>
                  </a:cubicBezTo>
                  <a:cubicBezTo>
                    <a:pt x="1386133" y="1896356"/>
                    <a:pt x="1394804" y="1888924"/>
                    <a:pt x="1398322" y="1879261"/>
                  </a:cubicBezTo>
                  <a:cubicBezTo>
                    <a:pt x="1402187" y="1868558"/>
                    <a:pt x="1399710" y="1856468"/>
                    <a:pt x="1391237" y="1845270"/>
                  </a:cubicBezTo>
                  <a:cubicBezTo>
                    <a:pt x="1383655" y="1835211"/>
                    <a:pt x="1379840" y="1816332"/>
                    <a:pt x="1387719" y="1801169"/>
                  </a:cubicBezTo>
                  <a:cubicBezTo>
                    <a:pt x="1394804" y="1787493"/>
                    <a:pt x="1409818" y="1780755"/>
                    <a:pt x="1431174" y="1781349"/>
                  </a:cubicBezTo>
                  <a:cubicBezTo>
                    <a:pt x="1452333" y="1780804"/>
                    <a:pt x="1467198" y="1787493"/>
                    <a:pt x="1474284" y="1801169"/>
                  </a:cubicBezTo>
                  <a:cubicBezTo>
                    <a:pt x="1482162" y="1816332"/>
                    <a:pt x="1478347" y="1835211"/>
                    <a:pt x="1470765" y="1845270"/>
                  </a:cubicBezTo>
                  <a:cubicBezTo>
                    <a:pt x="1462292" y="1856468"/>
                    <a:pt x="1459765" y="1868558"/>
                    <a:pt x="1463680" y="1879261"/>
                  </a:cubicBezTo>
                  <a:cubicBezTo>
                    <a:pt x="1467198" y="1888924"/>
                    <a:pt x="1475820" y="1896356"/>
                    <a:pt x="1486225" y="1898735"/>
                  </a:cubicBezTo>
                  <a:cubicBezTo>
                    <a:pt x="1496383" y="1901064"/>
                    <a:pt x="1561344" y="1902104"/>
                    <a:pt x="1619467" y="1901807"/>
                  </a:cubicBezTo>
                  <a:cubicBezTo>
                    <a:pt x="1620558" y="1931092"/>
                    <a:pt x="1622143" y="1992584"/>
                    <a:pt x="1619368" y="2004773"/>
                  </a:cubicBezTo>
                  <a:cubicBezTo>
                    <a:pt x="1617783" y="2011711"/>
                    <a:pt x="1612828" y="2017458"/>
                    <a:pt x="1606485" y="2019787"/>
                  </a:cubicBezTo>
                  <a:cubicBezTo>
                    <a:pt x="1599250" y="2022413"/>
                    <a:pt x="1590728" y="2020481"/>
                    <a:pt x="1582503" y="2014287"/>
                  </a:cubicBezTo>
                  <a:cubicBezTo>
                    <a:pt x="1570263" y="2005021"/>
                    <a:pt x="1547321" y="2000363"/>
                    <a:pt x="1528889" y="2009927"/>
                  </a:cubicBezTo>
                  <a:cubicBezTo>
                    <a:pt x="1519226" y="2014931"/>
                    <a:pt x="1503172" y="2028260"/>
                    <a:pt x="1504262" y="2060815"/>
                  </a:cubicBezTo>
                  <a:cubicBezTo>
                    <a:pt x="1503172" y="2093717"/>
                    <a:pt x="1519226" y="2107046"/>
                    <a:pt x="1528889" y="2112051"/>
                  </a:cubicBezTo>
                  <a:cubicBezTo>
                    <a:pt x="1547321" y="2121614"/>
                    <a:pt x="1570263" y="2116956"/>
                    <a:pt x="1582503" y="2107690"/>
                  </a:cubicBezTo>
                  <a:cubicBezTo>
                    <a:pt x="1590728" y="2101496"/>
                    <a:pt x="1599250" y="2099564"/>
                    <a:pt x="1606485" y="2102190"/>
                  </a:cubicBezTo>
                  <a:cubicBezTo>
                    <a:pt x="1612828" y="2104519"/>
                    <a:pt x="1617783" y="2110267"/>
                    <a:pt x="1619368" y="2117204"/>
                  </a:cubicBezTo>
                  <a:cubicBezTo>
                    <a:pt x="1622094" y="2129245"/>
                    <a:pt x="1620607" y="2189400"/>
                    <a:pt x="1619517" y="2219080"/>
                  </a:cubicBezTo>
                  <a:close/>
                  <a:moveTo>
                    <a:pt x="1922966" y="2219080"/>
                  </a:moveTo>
                  <a:cubicBezTo>
                    <a:pt x="1866626" y="2218981"/>
                    <a:pt x="1831891" y="2219179"/>
                    <a:pt x="1824112" y="2220963"/>
                  </a:cubicBezTo>
                  <a:cubicBezTo>
                    <a:pt x="1813706" y="2223342"/>
                    <a:pt x="1805084" y="2230824"/>
                    <a:pt x="1801566" y="2240437"/>
                  </a:cubicBezTo>
                  <a:cubicBezTo>
                    <a:pt x="1797652" y="2251189"/>
                    <a:pt x="1800179" y="2263230"/>
                    <a:pt x="1808652" y="2274429"/>
                  </a:cubicBezTo>
                  <a:cubicBezTo>
                    <a:pt x="1816233" y="2284487"/>
                    <a:pt x="1820049" y="2303366"/>
                    <a:pt x="1812170" y="2318529"/>
                  </a:cubicBezTo>
                  <a:cubicBezTo>
                    <a:pt x="1805084" y="2332205"/>
                    <a:pt x="1790070" y="2338944"/>
                    <a:pt x="1768714" y="2338349"/>
                  </a:cubicBezTo>
                  <a:cubicBezTo>
                    <a:pt x="1747605" y="2338993"/>
                    <a:pt x="1732691" y="2332205"/>
                    <a:pt x="1725605" y="2318529"/>
                  </a:cubicBezTo>
                  <a:cubicBezTo>
                    <a:pt x="1717726" y="2303366"/>
                    <a:pt x="1721542" y="2284487"/>
                    <a:pt x="1729123" y="2274429"/>
                  </a:cubicBezTo>
                  <a:cubicBezTo>
                    <a:pt x="1737596" y="2263230"/>
                    <a:pt x="1740124" y="2251189"/>
                    <a:pt x="1736209" y="2240437"/>
                  </a:cubicBezTo>
                  <a:cubicBezTo>
                    <a:pt x="1732691" y="2230824"/>
                    <a:pt x="1724069" y="2223342"/>
                    <a:pt x="1713663" y="2220963"/>
                  </a:cubicBezTo>
                  <a:cubicBezTo>
                    <a:pt x="1706578" y="2219328"/>
                    <a:pt x="1677144" y="2219031"/>
                    <a:pt x="1629377" y="2219080"/>
                  </a:cubicBezTo>
                  <a:cubicBezTo>
                    <a:pt x="1630170" y="2196337"/>
                    <a:pt x="1632251" y="2129443"/>
                    <a:pt x="1628981" y="2115024"/>
                  </a:cubicBezTo>
                  <a:cubicBezTo>
                    <a:pt x="1626652" y="2104816"/>
                    <a:pt x="1619319" y="2096343"/>
                    <a:pt x="1609854" y="2092875"/>
                  </a:cubicBezTo>
                  <a:cubicBezTo>
                    <a:pt x="1599300" y="2089059"/>
                    <a:pt x="1587458" y="2091487"/>
                    <a:pt x="1576507" y="2099812"/>
                  </a:cubicBezTo>
                  <a:cubicBezTo>
                    <a:pt x="1566696" y="2107244"/>
                    <a:pt x="1548263" y="2110961"/>
                    <a:pt x="1533447" y="2103280"/>
                  </a:cubicBezTo>
                  <a:cubicBezTo>
                    <a:pt x="1520118" y="2096343"/>
                    <a:pt x="1513429" y="2081775"/>
                    <a:pt x="1514122" y="2060815"/>
                  </a:cubicBezTo>
                  <a:cubicBezTo>
                    <a:pt x="1513429" y="2040202"/>
                    <a:pt x="1520118" y="2025634"/>
                    <a:pt x="1533447" y="2018697"/>
                  </a:cubicBezTo>
                  <a:cubicBezTo>
                    <a:pt x="1548213" y="2011017"/>
                    <a:pt x="1566696" y="2014783"/>
                    <a:pt x="1576507" y="2022166"/>
                  </a:cubicBezTo>
                  <a:cubicBezTo>
                    <a:pt x="1587458" y="2030490"/>
                    <a:pt x="1599300" y="2032918"/>
                    <a:pt x="1609854" y="2029103"/>
                  </a:cubicBezTo>
                  <a:cubicBezTo>
                    <a:pt x="1619319" y="2025634"/>
                    <a:pt x="1626652" y="2017161"/>
                    <a:pt x="1628981" y="2006954"/>
                  </a:cubicBezTo>
                  <a:cubicBezTo>
                    <a:pt x="1632301" y="1992287"/>
                    <a:pt x="1630121" y="1923213"/>
                    <a:pt x="1629328" y="1901757"/>
                  </a:cubicBezTo>
                  <a:cubicBezTo>
                    <a:pt x="1670554" y="1901411"/>
                    <a:pt x="1706330" y="1900420"/>
                    <a:pt x="1713663" y="1898735"/>
                  </a:cubicBezTo>
                  <a:cubicBezTo>
                    <a:pt x="1724069" y="1896356"/>
                    <a:pt x="1732691" y="1888924"/>
                    <a:pt x="1736209" y="1879261"/>
                  </a:cubicBezTo>
                  <a:cubicBezTo>
                    <a:pt x="1740124" y="1868558"/>
                    <a:pt x="1737596" y="1856468"/>
                    <a:pt x="1729123" y="1845270"/>
                  </a:cubicBezTo>
                  <a:cubicBezTo>
                    <a:pt x="1721542" y="1835211"/>
                    <a:pt x="1717726" y="1816332"/>
                    <a:pt x="1725605" y="1801169"/>
                  </a:cubicBezTo>
                  <a:cubicBezTo>
                    <a:pt x="1732691" y="1787493"/>
                    <a:pt x="1747705" y="1780755"/>
                    <a:pt x="1769061" y="1781349"/>
                  </a:cubicBezTo>
                  <a:cubicBezTo>
                    <a:pt x="1790219" y="1780804"/>
                    <a:pt x="1805084" y="1787493"/>
                    <a:pt x="1812170" y="1801169"/>
                  </a:cubicBezTo>
                  <a:cubicBezTo>
                    <a:pt x="1820049" y="1816332"/>
                    <a:pt x="1816233" y="1835211"/>
                    <a:pt x="1808652" y="1845270"/>
                  </a:cubicBezTo>
                  <a:cubicBezTo>
                    <a:pt x="1800179" y="1856468"/>
                    <a:pt x="1797652" y="1868558"/>
                    <a:pt x="1801566" y="1879261"/>
                  </a:cubicBezTo>
                  <a:cubicBezTo>
                    <a:pt x="1805084" y="1888924"/>
                    <a:pt x="1813756" y="1896356"/>
                    <a:pt x="1824112" y="1898735"/>
                  </a:cubicBezTo>
                  <a:cubicBezTo>
                    <a:pt x="1831891" y="1900519"/>
                    <a:pt x="1866577" y="1900717"/>
                    <a:pt x="1922867" y="1900618"/>
                  </a:cubicBezTo>
                  <a:cubicBezTo>
                    <a:pt x="1923957" y="1929407"/>
                    <a:pt x="1925642" y="1992386"/>
                    <a:pt x="1922817" y="2004773"/>
                  </a:cubicBezTo>
                  <a:cubicBezTo>
                    <a:pt x="1921231" y="2011711"/>
                    <a:pt x="1916276" y="2017458"/>
                    <a:pt x="1909934" y="2019787"/>
                  </a:cubicBezTo>
                  <a:cubicBezTo>
                    <a:pt x="1902699" y="2022413"/>
                    <a:pt x="1894177" y="2020481"/>
                    <a:pt x="1885951" y="2014287"/>
                  </a:cubicBezTo>
                  <a:cubicBezTo>
                    <a:pt x="1873762" y="2005021"/>
                    <a:pt x="1850770" y="2000363"/>
                    <a:pt x="1832387" y="2009927"/>
                  </a:cubicBezTo>
                  <a:cubicBezTo>
                    <a:pt x="1822675" y="2014931"/>
                    <a:pt x="1806621" y="2028260"/>
                    <a:pt x="1807710" y="2060815"/>
                  </a:cubicBezTo>
                  <a:cubicBezTo>
                    <a:pt x="1806621" y="2093717"/>
                    <a:pt x="1822675" y="2107046"/>
                    <a:pt x="1832387" y="2112051"/>
                  </a:cubicBezTo>
                  <a:cubicBezTo>
                    <a:pt x="1850820" y="2121614"/>
                    <a:pt x="1873762" y="2116956"/>
                    <a:pt x="1885951" y="2107690"/>
                  </a:cubicBezTo>
                  <a:cubicBezTo>
                    <a:pt x="1894177" y="2101496"/>
                    <a:pt x="1902650" y="2099564"/>
                    <a:pt x="1909934" y="2102190"/>
                  </a:cubicBezTo>
                  <a:cubicBezTo>
                    <a:pt x="1916276" y="2104519"/>
                    <a:pt x="1921231" y="2110267"/>
                    <a:pt x="1922817" y="2117204"/>
                  </a:cubicBezTo>
                  <a:cubicBezTo>
                    <a:pt x="1925592" y="2129245"/>
                    <a:pt x="1924056" y="2189400"/>
                    <a:pt x="1922966" y="2219080"/>
                  </a:cubicBezTo>
                  <a:close/>
                  <a:moveTo>
                    <a:pt x="2296331" y="2029103"/>
                  </a:moveTo>
                  <a:cubicBezTo>
                    <a:pt x="2306835" y="2032918"/>
                    <a:pt x="2318678" y="2030490"/>
                    <a:pt x="2329678" y="2022166"/>
                  </a:cubicBezTo>
                  <a:cubicBezTo>
                    <a:pt x="2339489" y="2014733"/>
                    <a:pt x="2357922" y="2011017"/>
                    <a:pt x="2372738" y="2018697"/>
                  </a:cubicBezTo>
                  <a:cubicBezTo>
                    <a:pt x="2386067" y="2025634"/>
                    <a:pt x="2392756" y="2040202"/>
                    <a:pt x="2392062" y="2061162"/>
                  </a:cubicBezTo>
                  <a:cubicBezTo>
                    <a:pt x="2392756" y="2081775"/>
                    <a:pt x="2386067" y="2096343"/>
                    <a:pt x="2372738" y="2103280"/>
                  </a:cubicBezTo>
                  <a:cubicBezTo>
                    <a:pt x="2357922" y="2110961"/>
                    <a:pt x="2339489" y="2107244"/>
                    <a:pt x="2329678" y="2099812"/>
                  </a:cubicBezTo>
                  <a:cubicBezTo>
                    <a:pt x="2318678" y="2091487"/>
                    <a:pt x="2306835" y="2089059"/>
                    <a:pt x="2296331" y="2092875"/>
                  </a:cubicBezTo>
                  <a:cubicBezTo>
                    <a:pt x="2286866" y="2096343"/>
                    <a:pt x="2279533" y="2104816"/>
                    <a:pt x="2277204" y="2115024"/>
                  </a:cubicBezTo>
                  <a:cubicBezTo>
                    <a:pt x="2273884" y="2129443"/>
                    <a:pt x="2275965" y="2196386"/>
                    <a:pt x="2276758" y="2219130"/>
                  </a:cubicBezTo>
                  <a:lnTo>
                    <a:pt x="2275767" y="2219130"/>
                  </a:lnTo>
                  <a:cubicBezTo>
                    <a:pt x="2227207" y="2219229"/>
                    <a:pt x="2172206" y="2219328"/>
                    <a:pt x="2164278" y="2217495"/>
                  </a:cubicBezTo>
                  <a:cubicBezTo>
                    <a:pt x="2157143" y="2215860"/>
                    <a:pt x="2151196" y="2210806"/>
                    <a:pt x="2148818" y="2204314"/>
                  </a:cubicBezTo>
                  <a:cubicBezTo>
                    <a:pt x="2146142" y="2196832"/>
                    <a:pt x="2148124" y="2188111"/>
                    <a:pt x="2154467" y="2179688"/>
                  </a:cubicBezTo>
                  <a:cubicBezTo>
                    <a:pt x="2163931" y="2167201"/>
                    <a:pt x="2168688" y="2143813"/>
                    <a:pt x="2158927" y="2125033"/>
                  </a:cubicBezTo>
                  <a:cubicBezTo>
                    <a:pt x="2153823" y="2115173"/>
                    <a:pt x="2140345" y="2098672"/>
                    <a:pt x="2106997" y="2099911"/>
                  </a:cubicBezTo>
                  <a:cubicBezTo>
                    <a:pt x="2073550" y="2098672"/>
                    <a:pt x="2059875" y="2115123"/>
                    <a:pt x="2054721" y="2125033"/>
                  </a:cubicBezTo>
                  <a:cubicBezTo>
                    <a:pt x="2045009" y="2143813"/>
                    <a:pt x="2049766" y="2167201"/>
                    <a:pt x="2059181" y="2179688"/>
                  </a:cubicBezTo>
                  <a:cubicBezTo>
                    <a:pt x="2065523" y="2188111"/>
                    <a:pt x="2067555" y="2196832"/>
                    <a:pt x="2064830" y="2204314"/>
                  </a:cubicBezTo>
                  <a:cubicBezTo>
                    <a:pt x="2062451" y="2210806"/>
                    <a:pt x="2056555" y="2215860"/>
                    <a:pt x="2049419" y="2217495"/>
                  </a:cubicBezTo>
                  <a:cubicBezTo>
                    <a:pt x="2041441" y="2219328"/>
                    <a:pt x="1986440" y="2219229"/>
                    <a:pt x="1937930" y="2219130"/>
                  </a:cubicBezTo>
                  <a:cubicBezTo>
                    <a:pt x="1936196" y="2219130"/>
                    <a:pt x="1934561" y="2219080"/>
                    <a:pt x="1932876" y="2219080"/>
                  </a:cubicBezTo>
                  <a:cubicBezTo>
                    <a:pt x="1933669" y="2196386"/>
                    <a:pt x="1935750" y="2129443"/>
                    <a:pt x="1932479" y="2115024"/>
                  </a:cubicBezTo>
                  <a:cubicBezTo>
                    <a:pt x="1930151" y="2104816"/>
                    <a:pt x="1922817" y="2096343"/>
                    <a:pt x="1913353" y="2092875"/>
                  </a:cubicBezTo>
                  <a:cubicBezTo>
                    <a:pt x="1902798" y="2089059"/>
                    <a:pt x="1890956" y="2091487"/>
                    <a:pt x="1880005" y="2099812"/>
                  </a:cubicBezTo>
                  <a:cubicBezTo>
                    <a:pt x="1870194" y="2107195"/>
                    <a:pt x="1851761" y="2110961"/>
                    <a:pt x="1836946" y="2103280"/>
                  </a:cubicBezTo>
                  <a:cubicBezTo>
                    <a:pt x="1823616" y="2096343"/>
                    <a:pt x="1816927" y="2081775"/>
                    <a:pt x="1817621" y="2060815"/>
                  </a:cubicBezTo>
                  <a:cubicBezTo>
                    <a:pt x="1816927" y="2040202"/>
                    <a:pt x="1823616" y="2025634"/>
                    <a:pt x="1836946" y="2018697"/>
                  </a:cubicBezTo>
                  <a:cubicBezTo>
                    <a:pt x="1851761" y="2011017"/>
                    <a:pt x="1870194" y="2014783"/>
                    <a:pt x="1880005" y="2022166"/>
                  </a:cubicBezTo>
                  <a:cubicBezTo>
                    <a:pt x="1890956" y="2030490"/>
                    <a:pt x="1902798" y="2032918"/>
                    <a:pt x="1913353" y="2029103"/>
                  </a:cubicBezTo>
                  <a:cubicBezTo>
                    <a:pt x="1922817" y="2025634"/>
                    <a:pt x="1930151" y="2017161"/>
                    <a:pt x="1932479" y="2006954"/>
                  </a:cubicBezTo>
                  <a:cubicBezTo>
                    <a:pt x="1935898" y="1992039"/>
                    <a:pt x="1933520" y="1920735"/>
                    <a:pt x="1932777" y="1900618"/>
                  </a:cubicBezTo>
                  <a:lnTo>
                    <a:pt x="1937880" y="1900618"/>
                  </a:lnTo>
                  <a:cubicBezTo>
                    <a:pt x="1986440" y="1900469"/>
                    <a:pt x="2041441" y="1900370"/>
                    <a:pt x="2049419" y="1902203"/>
                  </a:cubicBezTo>
                  <a:cubicBezTo>
                    <a:pt x="2056555" y="1903839"/>
                    <a:pt x="2062451" y="1908893"/>
                    <a:pt x="2064830" y="1915433"/>
                  </a:cubicBezTo>
                  <a:cubicBezTo>
                    <a:pt x="2067555" y="1922866"/>
                    <a:pt x="2065523" y="1931587"/>
                    <a:pt x="2059181" y="1940011"/>
                  </a:cubicBezTo>
                  <a:cubicBezTo>
                    <a:pt x="2049766" y="1952497"/>
                    <a:pt x="2045009" y="1975885"/>
                    <a:pt x="2054721" y="1994715"/>
                  </a:cubicBezTo>
                  <a:cubicBezTo>
                    <a:pt x="2059875" y="2004575"/>
                    <a:pt x="2073253" y="2020976"/>
                    <a:pt x="2106650" y="2019837"/>
                  </a:cubicBezTo>
                  <a:cubicBezTo>
                    <a:pt x="2107790" y="2019837"/>
                    <a:pt x="2108831" y="2019837"/>
                    <a:pt x="2109921" y="2019837"/>
                  </a:cubicBezTo>
                  <a:cubicBezTo>
                    <a:pt x="2141088" y="2019837"/>
                    <a:pt x="2153972" y="2004179"/>
                    <a:pt x="2158927" y="1994665"/>
                  </a:cubicBezTo>
                  <a:cubicBezTo>
                    <a:pt x="2168688" y="1975836"/>
                    <a:pt x="2163931" y="1952448"/>
                    <a:pt x="2154467" y="1939961"/>
                  </a:cubicBezTo>
                  <a:cubicBezTo>
                    <a:pt x="2148124" y="1931537"/>
                    <a:pt x="2146142" y="1922816"/>
                    <a:pt x="2148818" y="1915384"/>
                  </a:cubicBezTo>
                  <a:cubicBezTo>
                    <a:pt x="2151196" y="1908843"/>
                    <a:pt x="2157143" y="1903789"/>
                    <a:pt x="2164278" y="1902154"/>
                  </a:cubicBezTo>
                  <a:cubicBezTo>
                    <a:pt x="2172206" y="1900321"/>
                    <a:pt x="2227257" y="1900420"/>
                    <a:pt x="2275817" y="1900568"/>
                  </a:cubicBezTo>
                  <a:lnTo>
                    <a:pt x="2276857" y="1900568"/>
                  </a:lnTo>
                  <a:cubicBezTo>
                    <a:pt x="2276114" y="1920636"/>
                    <a:pt x="2273785" y="1991989"/>
                    <a:pt x="2277204" y="2006904"/>
                  </a:cubicBezTo>
                  <a:cubicBezTo>
                    <a:pt x="2279533" y="2017112"/>
                    <a:pt x="2286866" y="2025585"/>
                    <a:pt x="2296331" y="2029053"/>
                  </a:cubicBezTo>
                  <a:close/>
                  <a:moveTo>
                    <a:pt x="2296331" y="1700681"/>
                  </a:moveTo>
                  <a:cubicBezTo>
                    <a:pt x="2306835" y="1704496"/>
                    <a:pt x="2318678" y="1702068"/>
                    <a:pt x="2329678" y="1693743"/>
                  </a:cubicBezTo>
                  <a:cubicBezTo>
                    <a:pt x="2339489" y="1686360"/>
                    <a:pt x="2357922" y="1682595"/>
                    <a:pt x="2372738" y="1690275"/>
                  </a:cubicBezTo>
                  <a:cubicBezTo>
                    <a:pt x="2386067" y="1697212"/>
                    <a:pt x="2392756" y="1711780"/>
                    <a:pt x="2392062" y="1732740"/>
                  </a:cubicBezTo>
                  <a:cubicBezTo>
                    <a:pt x="2392756" y="1753353"/>
                    <a:pt x="2386067" y="1767921"/>
                    <a:pt x="2372738" y="1774858"/>
                  </a:cubicBezTo>
                  <a:cubicBezTo>
                    <a:pt x="2357922" y="1782538"/>
                    <a:pt x="2339489" y="1778773"/>
                    <a:pt x="2329678" y="1771389"/>
                  </a:cubicBezTo>
                  <a:cubicBezTo>
                    <a:pt x="2318678" y="1763065"/>
                    <a:pt x="2306835" y="1760637"/>
                    <a:pt x="2296331" y="1764452"/>
                  </a:cubicBezTo>
                  <a:cubicBezTo>
                    <a:pt x="2286866" y="1767921"/>
                    <a:pt x="2279533" y="1776394"/>
                    <a:pt x="2277204" y="1786602"/>
                  </a:cubicBezTo>
                  <a:cubicBezTo>
                    <a:pt x="2273884" y="1801021"/>
                    <a:pt x="2275965" y="1868013"/>
                    <a:pt x="2276758" y="1890708"/>
                  </a:cubicBezTo>
                  <a:lnTo>
                    <a:pt x="2275817" y="1890708"/>
                  </a:lnTo>
                  <a:cubicBezTo>
                    <a:pt x="2210608" y="1890559"/>
                    <a:pt x="2170472" y="1890608"/>
                    <a:pt x="2162048" y="1892541"/>
                  </a:cubicBezTo>
                  <a:cubicBezTo>
                    <a:pt x="2151692" y="1894920"/>
                    <a:pt x="2143020" y="1902402"/>
                    <a:pt x="2139502" y="1912014"/>
                  </a:cubicBezTo>
                  <a:cubicBezTo>
                    <a:pt x="2135637" y="1922767"/>
                    <a:pt x="2138115" y="1934808"/>
                    <a:pt x="2146589" y="1946006"/>
                  </a:cubicBezTo>
                  <a:cubicBezTo>
                    <a:pt x="2154169" y="1956065"/>
                    <a:pt x="2158034" y="1974944"/>
                    <a:pt x="2150106" y="1990106"/>
                  </a:cubicBezTo>
                  <a:cubicBezTo>
                    <a:pt x="2143020" y="2003783"/>
                    <a:pt x="2128007" y="2010521"/>
                    <a:pt x="2106650" y="2009927"/>
                  </a:cubicBezTo>
                  <a:cubicBezTo>
                    <a:pt x="2085492" y="2010521"/>
                    <a:pt x="2070627" y="2003783"/>
                    <a:pt x="2063541" y="1990106"/>
                  </a:cubicBezTo>
                  <a:cubicBezTo>
                    <a:pt x="2055662" y="1974944"/>
                    <a:pt x="2059478" y="1956065"/>
                    <a:pt x="2067109" y="1946006"/>
                  </a:cubicBezTo>
                  <a:cubicBezTo>
                    <a:pt x="2075532" y="1934808"/>
                    <a:pt x="2078059" y="1922767"/>
                    <a:pt x="2074145" y="1912014"/>
                  </a:cubicBezTo>
                  <a:cubicBezTo>
                    <a:pt x="2070627" y="1902402"/>
                    <a:pt x="2062005" y="1894920"/>
                    <a:pt x="2051599" y="1892541"/>
                  </a:cubicBezTo>
                  <a:cubicBezTo>
                    <a:pt x="2043176" y="1890608"/>
                    <a:pt x="2003040" y="1890559"/>
                    <a:pt x="1937831" y="1890708"/>
                  </a:cubicBezTo>
                  <a:lnTo>
                    <a:pt x="1932876" y="1890708"/>
                  </a:lnTo>
                  <a:cubicBezTo>
                    <a:pt x="1933669" y="1868013"/>
                    <a:pt x="1935799" y="1801021"/>
                    <a:pt x="1932479" y="1786602"/>
                  </a:cubicBezTo>
                  <a:cubicBezTo>
                    <a:pt x="1930151" y="1776394"/>
                    <a:pt x="1922817" y="1767921"/>
                    <a:pt x="1913353" y="1764452"/>
                  </a:cubicBezTo>
                  <a:cubicBezTo>
                    <a:pt x="1902798" y="1760637"/>
                    <a:pt x="1890956" y="1763065"/>
                    <a:pt x="1880005" y="1771389"/>
                  </a:cubicBezTo>
                  <a:cubicBezTo>
                    <a:pt x="1870194" y="1778773"/>
                    <a:pt x="1851761" y="1782538"/>
                    <a:pt x="1836946" y="1774858"/>
                  </a:cubicBezTo>
                  <a:cubicBezTo>
                    <a:pt x="1823616" y="1767921"/>
                    <a:pt x="1816927" y="1753353"/>
                    <a:pt x="1817621" y="1732393"/>
                  </a:cubicBezTo>
                  <a:cubicBezTo>
                    <a:pt x="1816927" y="1711780"/>
                    <a:pt x="1823616" y="1697212"/>
                    <a:pt x="1836946" y="1690275"/>
                  </a:cubicBezTo>
                  <a:cubicBezTo>
                    <a:pt x="1851761" y="1682595"/>
                    <a:pt x="1870194" y="1686360"/>
                    <a:pt x="1880005" y="1693743"/>
                  </a:cubicBezTo>
                  <a:cubicBezTo>
                    <a:pt x="1890956" y="1702068"/>
                    <a:pt x="1902798" y="1704496"/>
                    <a:pt x="1913353" y="1700681"/>
                  </a:cubicBezTo>
                  <a:cubicBezTo>
                    <a:pt x="1922817" y="1697212"/>
                    <a:pt x="1930151" y="1688739"/>
                    <a:pt x="1932479" y="1678531"/>
                  </a:cubicBezTo>
                  <a:cubicBezTo>
                    <a:pt x="1935849" y="1663864"/>
                    <a:pt x="1933619" y="1594989"/>
                    <a:pt x="1932826" y="1573434"/>
                  </a:cubicBezTo>
                  <a:cubicBezTo>
                    <a:pt x="1986837" y="1573484"/>
                    <a:pt x="2042284" y="1572443"/>
                    <a:pt x="2051599" y="1570313"/>
                  </a:cubicBezTo>
                  <a:cubicBezTo>
                    <a:pt x="2062005" y="1567934"/>
                    <a:pt x="2070627" y="1560501"/>
                    <a:pt x="2074145" y="1550839"/>
                  </a:cubicBezTo>
                  <a:cubicBezTo>
                    <a:pt x="2078059" y="1540136"/>
                    <a:pt x="2075532" y="1528046"/>
                    <a:pt x="2067109" y="1516847"/>
                  </a:cubicBezTo>
                  <a:cubicBezTo>
                    <a:pt x="2059478" y="1506788"/>
                    <a:pt x="2055662" y="1487910"/>
                    <a:pt x="2063541" y="1472747"/>
                  </a:cubicBezTo>
                  <a:cubicBezTo>
                    <a:pt x="2070627" y="1459071"/>
                    <a:pt x="2085641" y="1452332"/>
                    <a:pt x="2106997" y="1452927"/>
                  </a:cubicBezTo>
                  <a:cubicBezTo>
                    <a:pt x="2128155" y="1452184"/>
                    <a:pt x="2143020" y="1459071"/>
                    <a:pt x="2150106" y="1472747"/>
                  </a:cubicBezTo>
                  <a:cubicBezTo>
                    <a:pt x="2158034" y="1487910"/>
                    <a:pt x="2154169" y="1506788"/>
                    <a:pt x="2146589" y="1516847"/>
                  </a:cubicBezTo>
                  <a:cubicBezTo>
                    <a:pt x="2138115" y="1528046"/>
                    <a:pt x="2135637" y="1540136"/>
                    <a:pt x="2139502" y="1550839"/>
                  </a:cubicBezTo>
                  <a:cubicBezTo>
                    <a:pt x="2143020" y="1560501"/>
                    <a:pt x="2151692" y="1567934"/>
                    <a:pt x="2162048" y="1570313"/>
                  </a:cubicBezTo>
                  <a:cubicBezTo>
                    <a:pt x="2171165" y="1572394"/>
                    <a:pt x="2224135" y="1573434"/>
                    <a:pt x="2276807" y="1573434"/>
                  </a:cubicBezTo>
                  <a:cubicBezTo>
                    <a:pt x="2276015" y="1594989"/>
                    <a:pt x="2273834" y="1663864"/>
                    <a:pt x="2277204" y="1678531"/>
                  </a:cubicBezTo>
                  <a:cubicBezTo>
                    <a:pt x="2279533" y="1688739"/>
                    <a:pt x="2286866" y="1697212"/>
                    <a:pt x="2296331" y="1700681"/>
                  </a:cubicBezTo>
                  <a:close/>
                  <a:moveTo>
                    <a:pt x="2278988" y="1347929"/>
                  </a:moveTo>
                  <a:cubicBezTo>
                    <a:pt x="2277402" y="1354866"/>
                    <a:pt x="2272447" y="1360614"/>
                    <a:pt x="2266105" y="1362943"/>
                  </a:cubicBezTo>
                  <a:cubicBezTo>
                    <a:pt x="2258870" y="1365569"/>
                    <a:pt x="2250347" y="1363636"/>
                    <a:pt x="2242122" y="1357443"/>
                  </a:cubicBezTo>
                  <a:cubicBezTo>
                    <a:pt x="2229933" y="1348177"/>
                    <a:pt x="2206991" y="1343519"/>
                    <a:pt x="2188558" y="1353082"/>
                  </a:cubicBezTo>
                  <a:cubicBezTo>
                    <a:pt x="2178845" y="1358087"/>
                    <a:pt x="2162791" y="1371416"/>
                    <a:pt x="2163882" y="1403971"/>
                  </a:cubicBezTo>
                  <a:cubicBezTo>
                    <a:pt x="2162791" y="1436872"/>
                    <a:pt x="2178845" y="1450202"/>
                    <a:pt x="2188558" y="1455206"/>
                  </a:cubicBezTo>
                  <a:cubicBezTo>
                    <a:pt x="2206991" y="1464769"/>
                    <a:pt x="2229933" y="1460112"/>
                    <a:pt x="2242122" y="1450846"/>
                  </a:cubicBezTo>
                  <a:cubicBezTo>
                    <a:pt x="2250347" y="1444652"/>
                    <a:pt x="2258870" y="1442719"/>
                    <a:pt x="2266105" y="1445346"/>
                  </a:cubicBezTo>
                  <a:cubicBezTo>
                    <a:pt x="2272447" y="1447675"/>
                    <a:pt x="2277402" y="1453422"/>
                    <a:pt x="2278988" y="1460359"/>
                  </a:cubicBezTo>
                  <a:cubicBezTo>
                    <a:pt x="2281812" y="1472599"/>
                    <a:pt x="2280177" y="1534339"/>
                    <a:pt x="2279087" y="1563524"/>
                  </a:cubicBezTo>
                  <a:cubicBezTo>
                    <a:pt x="2226415" y="1563574"/>
                    <a:pt x="2172800" y="1562632"/>
                    <a:pt x="2164278" y="1560650"/>
                  </a:cubicBezTo>
                  <a:cubicBezTo>
                    <a:pt x="2157143" y="1559015"/>
                    <a:pt x="2151196" y="1553961"/>
                    <a:pt x="2148818" y="1547420"/>
                  </a:cubicBezTo>
                  <a:cubicBezTo>
                    <a:pt x="2146142" y="1539988"/>
                    <a:pt x="2148124" y="1531267"/>
                    <a:pt x="2154467" y="1522843"/>
                  </a:cubicBezTo>
                  <a:cubicBezTo>
                    <a:pt x="2163931" y="1510356"/>
                    <a:pt x="2168688" y="1486968"/>
                    <a:pt x="2158927" y="1468188"/>
                  </a:cubicBezTo>
                  <a:cubicBezTo>
                    <a:pt x="2153823" y="1458278"/>
                    <a:pt x="2140444" y="1441877"/>
                    <a:pt x="2106997" y="1443017"/>
                  </a:cubicBezTo>
                  <a:cubicBezTo>
                    <a:pt x="2073451" y="1441927"/>
                    <a:pt x="2059875" y="1458328"/>
                    <a:pt x="2054721" y="1468188"/>
                  </a:cubicBezTo>
                  <a:cubicBezTo>
                    <a:pt x="2045009" y="1486968"/>
                    <a:pt x="2049766" y="1510356"/>
                    <a:pt x="2059181" y="1522843"/>
                  </a:cubicBezTo>
                  <a:cubicBezTo>
                    <a:pt x="2065523" y="1531267"/>
                    <a:pt x="2067555" y="1539988"/>
                    <a:pt x="2064830" y="1547420"/>
                  </a:cubicBezTo>
                  <a:cubicBezTo>
                    <a:pt x="2062451" y="1553961"/>
                    <a:pt x="2056555" y="1559015"/>
                    <a:pt x="2049419" y="1560650"/>
                  </a:cubicBezTo>
                  <a:cubicBezTo>
                    <a:pt x="2040649" y="1562682"/>
                    <a:pt x="1984309" y="1563623"/>
                    <a:pt x="1930250" y="1563524"/>
                  </a:cubicBezTo>
                  <a:cubicBezTo>
                    <a:pt x="1929159" y="1534289"/>
                    <a:pt x="1927574" y="1472599"/>
                    <a:pt x="1930349" y="1460359"/>
                  </a:cubicBezTo>
                  <a:cubicBezTo>
                    <a:pt x="1931934" y="1453422"/>
                    <a:pt x="1936889" y="1447675"/>
                    <a:pt x="1943232" y="1445346"/>
                  </a:cubicBezTo>
                  <a:cubicBezTo>
                    <a:pt x="1950466" y="1442719"/>
                    <a:pt x="1958989" y="1444652"/>
                    <a:pt x="1967214" y="1450846"/>
                  </a:cubicBezTo>
                  <a:cubicBezTo>
                    <a:pt x="1979454" y="1460112"/>
                    <a:pt x="2002396" y="1464769"/>
                    <a:pt x="2020829" y="1455206"/>
                  </a:cubicBezTo>
                  <a:cubicBezTo>
                    <a:pt x="2030491" y="1450202"/>
                    <a:pt x="2046595" y="1436872"/>
                    <a:pt x="2045455" y="1404318"/>
                  </a:cubicBezTo>
                  <a:cubicBezTo>
                    <a:pt x="2046595" y="1371416"/>
                    <a:pt x="2030491" y="1358087"/>
                    <a:pt x="2020829" y="1353082"/>
                  </a:cubicBezTo>
                  <a:cubicBezTo>
                    <a:pt x="2002396" y="1343519"/>
                    <a:pt x="1979454" y="1348177"/>
                    <a:pt x="1967214" y="1357443"/>
                  </a:cubicBezTo>
                  <a:cubicBezTo>
                    <a:pt x="1958989" y="1363636"/>
                    <a:pt x="1950516" y="1365569"/>
                    <a:pt x="1943232" y="1362943"/>
                  </a:cubicBezTo>
                  <a:cubicBezTo>
                    <a:pt x="1936889" y="1360614"/>
                    <a:pt x="1931934" y="1354866"/>
                    <a:pt x="1930349" y="1347929"/>
                  </a:cubicBezTo>
                  <a:cubicBezTo>
                    <a:pt x="1927524" y="1335541"/>
                    <a:pt x="1929209" y="1272513"/>
                    <a:pt x="1930299" y="1243724"/>
                  </a:cubicBezTo>
                  <a:lnTo>
                    <a:pt x="1937880" y="1243724"/>
                  </a:lnTo>
                  <a:cubicBezTo>
                    <a:pt x="2002990" y="1243872"/>
                    <a:pt x="2043176" y="1243823"/>
                    <a:pt x="2051599" y="1241890"/>
                  </a:cubicBezTo>
                  <a:cubicBezTo>
                    <a:pt x="2062005" y="1239512"/>
                    <a:pt x="2070627" y="1232079"/>
                    <a:pt x="2074145" y="1222417"/>
                  </a:cubicBezTo>
                  <a:cubicBezTo>
                    <a:pt x="2078059" y="1211714"/>
                    <a:pt x="2075532" y="1199624"/>
                    <a:pt x="2067109" y="1188425"/>
                  </a:cubicBezTo>
                  <a:cubicBezTo>
                    <a:pt x="2059478" y="1178366"/>
                    <a:pt x="2055662" y="1159487"/>
                    <a:pt x="2063541" y="1144325"/>
                  </a:cubicBezTo>
                  <a:cubicBezTo>
                    <a:pt x="2070627" y="1130649"/>
                    <a:pt x="2085542" y="1123761"/>
                    <a:pt x="2106997" y="1124505"/>
                  </a:cubicBezTo>
                  <a:cubicBezTo>
                    <a:pt x="2128155" y="1123761"/>
                    <a:pt x="2143020" y="1130649"/>
                    <a:pt x="2150106" y="1144325"/>
                  </a:cubicBezTo>
                  <a:cubicBezTo>
                    <a:pt x="2158034" y="1159487"/>
                    <a:pt x="2154169" y="1178366"/>
                    <a:pt x="2146589" y="1188425"/>
                  </a:cubicBezTo>
                  <a:cubicBezTo>
                    <a:pt x="2138115" y="1199624"/>
                    <a:pt x="2135637" y="1211714"/>
                    <a:pt x="2139502" y="1222417"/>
                  </a:cubicBezTo>
                  <a:cubicBezTo>
                    <a:pt x="2143020" y="1232079"/>
                    <a:pt x="2151692" y="1239512"/>
                    <a:pt x="2162048" y="1241890"/>
                  </a:cubicBezTo>
                  <a:cubicBezTo>
                    <a:pt x="2170472" y="1243823"/>
                    <a:pt x="2210657" y="1243872"/>
                    <a:pt x="2275817" y="1243724"/>
                  </a:cubicBezTo>
                  <a:lnTo>
                    <a:pt x="2279038" y="1243724"/>
                  </a:lnTo>
                  <a:cubicBezTo>
                    <a:pt x="2280128" y="1272513"/>
                    <a:pt x="2281812" y="1335541"/>
                    <a:pt x="2278988" y="1347929"/>
                  </a:cubicBezTo>
                  <a:close/>
                  <a:moveTo>
                    <a:pt x="2296331" y="1043836"/>
                  </a:moveTo>
                  <a:cubicBezTo>
                    <a:pt x="2306835" y="1047651"/>
                    <a:pt x="2318678" y="1045223"/>
                    <a:pt x="2329678" y="1036899"/>
                  </a:cubicBezTo>
                  <a:cubicBezTo>
                    <a:pt x="2339489" y="1029466"/>
                    <a:pt x="2357922" y="1025750"/>
                    <a:pt x="2372738" y="1033430"/>
                  </a:cubicBezTo>
                  <a:cubicBezTo>
                    <a:pt x="2386067" y="1040367"/>
                    <a:pt x="2392756" y="1054935"/>
                    <a:pt x="2392062" y="1075895"/>
                  </a:cubicBezTo>
                  <a:cubicBezTo>
                    <a:pt x="2392756" y="1096508"/>
                    <a:pt x="2386067" y="1111076"/>
                    <a:pt x="2372738" y="1117964"/>
                  </a:cubicBezTo>
                  <a:cubicBezTo>
                    <a:pt x="2357922" y="1125694"/>
                    <a:pt x="2339489" y="1121928"/>
                    <a:pt x="2329678" y="1114545"/>
                  </a:cubicBezTo>
                  <a:cubicBezTo>
                    <a:pt x="2318678" y="1106220"/>
                    <a:pt x="2306835" y="1103792"/>
                    <a:pt x="2296331" y="1107608"/>
                  </a:cubicBezTo>
                  <a:cubicBezTo>
                    <a:pt x="2286817" y="1111076"/>
                    <a:pt x="2279533" y="1119549"/>
                    <a:pt x="2277204" y="1129707"/>
                  </a:cubicBezTo>
                  <a:cubicBezTo>
                    <a:pt x="2273884" y="1144176"/>
                    <a:pt x="2275965" y="1211119"/>
                    <a:pt x="2276758" y="1233813"/>
                  </a:cubicBezTo>
                  <a:lnTo>
                    <a:pt x="2275767" y="1233813"/>
                  </a:lnTo>
                  <a:cubicBezTo>
                    <a:pt x="2227257" y="1233913"/>
                    <a:pt x="2172206" y="1234061"/>
                    <a:pt x="2164278" y="1232228"/>
                  </a:cubicBezTo>
                  <a:cubicBezTo>
                    <a:pt x="2157143" y="1230593"/>
                    <a:pt x="2151196" y="1225539"/>
                    <a:pt x="2148818" y="1218998"/>
                  </a:cubicBezTo>
                  <a:cubicBezTo>
                    <a:pt x="2146142" y="1211565"/>
                    <a:pt x="2148124" y="1202844"/>
                    <a:pt x="2154467" y="1194421"/>
                  </a:cubicBezTo>
                  <a:cubicBezTo>
                    <a:pt x="2163931" y="1181934"/>
                    <a:pt x="2168688" y="1158546"/>
                    <a:pt x="2158927" y="1139766"/>
                  </a:cubicBezTo>
                  <a:cubicBezTo>
                    <a:pt x="2153823" y="1129856"/>
                    <a:pt x="2140196" y="1113504"/>
                    <a:pt x="2106997" y="1114594"/>
                  </a:cubicBezTo>
                  <a:cubicBezTo>
                    <a:pt x="2073550" y="1113554"/>
                    <a:pt x="2059875" y="1129856"/>
                    <a:pt x="2054721" y="1139766"/>
                  </a:cubicBezTo>
                  <a:cubicBezTo>
                    <a:pt x="2045009" y="1158546"/>
                    <a:pt x="2049766" y="1181934"/>
                    <a:pt x="2059181" y="1194421"/>
                  </a:cubicBezTo>
                  <a:cubicBezTo>
                    <a:pt x="2065523" y="1202844"/>
                    <a:pt x="2067555" y="1211565"/>
                    <a:pt x="2064830" y="1218998"/>
                  </a:cubicBezTo>
                  <a:cubicBezTo>
                    <a:pt x="2062451" y="1225539"/>
                    <a:pt x="2056555" y="1230593"/>
                    <a:pt x="2049419" y="1232228"/>
                  </a:cubicBezTo>
                  <a:cubicBezTo>
                    <a:pt x="2041441" y="1234061"/>
                    <a:pt x="1986440" y="1233962"/>
                    <a:pt x="1937880" y="1233813"/>
                  </a:cubicBezTo>
                  <a:lnTo>
                    <a:pt x="1930200" y="1233813"/>
                  </a:lnTo>
                  <a:cubicBezTo>
                    <a:pt x="1929110" y="1204133"/>
                    <a:pt x="1927623" y="1143978"/>
                    <a:pt x="1930349" y="1131937"/>
                  </a:cubicBezTo>
                  <a:cubicBezTo>
                    <a:pt x="1931934" y="1125000"/>
                    <a:pt x="1936889" y="1119252"/>
                    <a:pt x="1943232" y="1116923"/>
                  </a:cubicBezTo>
                  <a:cubicBezTo>
                    <a:pt x="1950516" y="1114248"/>
                    <a:pt x="1958989" y="1116230"/>
                    <a:pt x="1967214" y="1122423"/>
                  </a:cubicBezTo>
                  <a:cubicBezTo>
                    <a:pt x="1979454" y="1131689"/>
                    <a:pt x="2002396" y="1136347"/>
                    <a:pt x="2020829" y="1126784"/>
                  </a:cubicBezTo>
                  <a:cubicBezTo>
                    <a:pt x="2030491" y="1121779"/>
                    <a:pt x="2046595" y="1108401"/>
                    <a:pt x="2045455" y="1075895"/>
                  </a:cubicBezTo>
                  <a:cubicBezTo>
                    <a:pt x="2046595" y="1042994"/>
                    <a:pt x="2030491" y="1029664"/>
                    <a:pt x="2020829" y="1024660"/>
                  </a:cubicBezTo>
                  <a:cubicBezTo>
                    <a:pt x="2002396" y="1015096"/>
                    <a:pt x="1979454" y="1019754"/>
                    <a:pt x="1967214" y="1029020"/>
                  </a:cubicBezTo>
                  <a:cubicBezTo>
                    <a:pt x="1958989" y="1035214"/>
                    <a:pt x="1950516" y="1037147"/>
                    <a:pt x="1943232" y="1034520"/>
                  </a:cubicBezTo>
                  <a:cubicBezTo>
                    <a:pt x="1936889" y="1032191"/>
                    <a:pt x="1931934" y="1026444"/>
                    <a:pt x="1930349" y="1019507"/>
                  </a:cubicBezTo>
                  <a:cubicBezTo>
                    <a:pt x="1927524" y="1007119"/>
                    <a:pt x="1929209" y="944090"/>
                    <a:pt x="1930299" y="915351"/>
                  </a:cubicBezTo>
                  <a:cubicBezTo>
                    <a:pt x="1932826" y="915351"/>
                    <a:pt x="1935304" y="915351"/>
                    <a:pt x="1937880" y="915301"/>
                  </a:cubicBezTo>
                  <a:cubicBezTo>
                    <a:pt x="1986440" y="915202"/>
                    <a:pt x="2041441" y="915103"/>
                    <a:pt x="2049419" y="916936"/>
                  </a:cubicBezTo>
                  <a:cubicBezTo>
                    <a:pt x="2056555" y="918572"/>
                    <a:pt x="2062451" y="923626"/>
                    <a:pt x="2064830" y="930167"/>
                  </a:cubicBezTo>
                  <a:cubicBezTo>
                    <a:pt x="2067555" y="937599"/>
                    <a:pt x="2065523" y="946320"/>
                    <a:pt x="2059181" y="954744"/>
                  </a:cubicBezTo>
                  <a:cubicBezTo>
                    <a:pt x="2049766" y="967230"/>
                    <a:pt x="2045009" y="990618"/>
                    <a:pt x="2054721" y="1009398"/>
                  </a:cubicBezTo>
                  <a:cubicBezTo>
                    <a:pt x="2059875" y="1019308"/>
                    <a:pt x="2073451" y="1035710"/>
                    <a:pt x="2106650" y="1034570"/>
                  </a:cubicBezTo>
                  <a:cubicBezTo>
                    <a:pt x="2107790" y="1034570"/>
                    <a:pt x="2108831" y="1034619"/>
                    <a:pt x="2109921" y="1034619"/>
                  </a:cubicBezTo>
                  <a:cubicBezTo>
                    <a:pt x="2141088" y="1034619"/>
                    <a:pt x="2153972" y="1018961"/>
                    <a:pt x="2158927" y="1009398"/>
                  </a:cubicBezTo>
                  <a:cubicBezTo>
                    <a:pt x="2168688" y="990618"/>
                    <a:pt x="2163931" y="967230"/>
                    <a:pt x="2154467" y="954744"/>
                  </a:cubicBezTo>
                  <a:cubicBezTo>
                    <a:pt x="2148124" y="946320"/>
                    <a:pt x="2146142" y="937599"/>
                    <a:pt x="2148818" y="930167"/>
                  </a:cubicBezTo>
                  <a:cubicBezTo>
                    <a:pt x="2151196" y="923626"/>
                    <a:pt x="2157143" y="918572"/>
                    <a:pt x="2164278" y="916936"/>
                  </a:cubicBezTo>
                  <a:cubicBezTo>
                    <a:pt x="2172206" y="915103"/>
                    <a:pt x="2227257" y="915202"/>
                    <a:pt x="2275767" y="915301"/>
                  </a:cubicBezTo>
                  <a:lnTo>
                    <a:pt x="2276857" y="915301"/>
                  </a:lnTo>
                  <a:cubicBezTo>
                    <a:pt x="2276114" y="935419"/>
                    <a:pt x="2273785" y="1006772"/>
                    <a:pt x="2277204" y="1021687"/>
                  </a:cubicBezTo>
                  <a:cubicBezTo>
                    <a:pt x="2279533" y="1031894"/>
                    <a:pt x="2286866" y="1040367"/>
                    <a:pt x="2296331" y="1043836"/>
                  </a:cubicBezTo>
                  <a:close/>
                  <a:moveTo>
                    <a:pt x="2296331" y="715414"/>
                  </a:moveTo>
                  <a:cubicBezTo>
                    <a:pt x="2306835" y="719229"/>
                    <a:pt x="2318678" y="716801"/>
                    <a:pt x="2329678" y="708476"/>
                  </a:cubicBezTo>
                  <a:cubicBezTo>
                    <a:pt x="2339489" y="701044"/>
                    <a:pt x="2357922" y="697328"/>
                    <a:pt x="2372738" y="705008"/>
                  </a:cubicBezTo>
                  <a:cubicBezTo>
                    <a:pt x="2386067" y="711945"/>
                    <a:pt x="2392756" y="726513"/>
                    <a:pt x="2392062" y="747473"/>
                  </a:cubicBezTo>
                  <a:cubicBezTo>
                    <a:pt x="2392756" y="768086"/>
                    <a:pt x="2386067" y="782654"/>
                    <a:pt x="2372738" y="789542"/>
                  </a:cubicBezTo>
                  <a:cubicBezTo>
                    <a:pt x="2357922" y="797271"/>
                    <a:pt x="2339489" y="793506"/>
                    <a:pt x="2329678" y="786073"/>
                  </a:cubicBezTo>
                  <a:cubicBezTo>
                    <a:pt x="2318678" y="777798"/>
                    <a:pt x="2306835" y="775320"/>
                    <a:pt x="2296331" y="779185"/>
                  </a:cubicBezTo>
                  <a:cubicBezTo>
                    <a:pt x="2286866" y="782654"/>
                    <a:pt x="2279533" y="791127"/>
                    <a:pt x="2277204" y="801285"/>
                  </a:cubicBezTo>
                  <a:cubicBezTo>
                    <a:pt x="2273884" y="815754"/>
                    <a:pt x="2275965" y="882746"/>
                    <a:pt x="2276807" y="905391"/>
                  </a:cubicBezTo>
                  <a:lnTo>
                    <a:pt x="2275817" y="905391"/>
                  </a:lnTo>
                  <a:cubicBezTo>
                    <a:pt x="2210657" y="905292"/>
                    <a:pt x="2170472" y="905342"/>
                    <a:pt x="2162048" y="907274"/>
                  </a:cubicBezTo>
                  <a:cubicBezTo>
                    <a:pt x="2151692" y="909653"/>
                    <a:pt x="2143020" y="917085"/>
                    <a:pt x="2139502" y="926748"/>
                  </a:cubicBezTo>
                  <a:cubicBezTo>
                    <a:pt x="2135637" y="937450"/>
                    <a:pt x="2138115" y="949541"/>
                    <a:pt x="2146589" y="960739"/>
                  </a:cubicBezTo>
                  <a:cubicBezTo>
                    <a:pt x="2154169" y="970798"/>
                    <a:pt x="2158034" y="989677"/>
                    <a:pt x="2150106" y="1004839"/>
                  </a:cubicBezTo>
                  <a:cubicBezTo>
                    <a:pt x="2143020" y="1018516"/>
                    <a:pt x="2128106" y="1025353"/>
                    <a:pt x="2106650" y="1024660"/>
                  </a:cubicBezTo>
                  <a:cubicBezTo>
                    <a:pt x="2085492" y="1025403"/>
                    <a:pt x="2070627" y="1018516"/>
                    <a:pt x="2063541" y="1004839"/>
                  </a:cubicBezTo>
                  <a:cubicBezTo>
                    <a:pt x="2055662" y="989677"/>
                    <a:pt x="2059478" y="970798"/>
                    <a:pt x="2067109" y="960739"/>
                  </a:cubicBezTo>
                  <a:cubicBezTo>
                    <a:pt x="2075532" y="949541"/>
                    <a:pt x="2078059" y="937450"/>
                    <a:pt x="2074145" y="926748"/>
                  </a:cubicBezTo>
                  <a:cubicBezTo>
                    <a:pt x="2070627" y="917085"/>
                    <a:pt x="2062005" y="909653"/>
                    <a:pt x="2051599" y="907274"/>
                  </a:cubicBezTo>
                  <a:cubicBezTo>
                    <a:pt x="2043176" y="905342"/>
                    <a:pt x="2002990" y="905292"/>
                    <a:pt x="1937880" y="905391"/>
                  </a:cubicBezTo>
                  <a:cubicBezTo>
                    <a:pt x="1936196" y="905441"/>
                    <a:pt x="1934561" y="905441"/>
                    <a:pt x="1932876" y="905441"/>
                  </a:cubicBezTo>
                  <a:cubicBezTo>
                    <a:pt x="1933669" y="882746"/>
                    <a:pt x="1935799" y="815754"/>
                    <a:pt x="1932479" y="801285"/>
                  </a:cubicBezTo>
                  <a:cubicBezTo>
                    <a:pt x="1930151" y="791127"/>
                    <a:pt x="1922817" y="782654"/>
                    <a:pt x="1913353" y="779185"/>
                  </a:cubicBezTo>
                  <a:cubicBezTo>
                    <a:pt x="1902798" y="775320"/>
                    <a:pt x="1890956" y="777798"/>
                    <a:pt x="1880005" y="786073"/>
                  </a:cubicBezTo>
                  <a:cubicBezTo>
                    <a:pt x="1870194" y="793506"/>
                    <a:pt x="1851761" y="797271"/>
                    <a:pt x="1836946" y="789542"/>
                  </a:cubicBezTo>
                  <a:cubicBezTo>
                    <a:pt x="1823616" y="782654"/>
                    <a:pt x="1816927" y="768086"/>
                    <a:pt x="1817621" y="747126"/>
                  </a:cubicBezTo>
                  <a:cubicBezTo>
                    <a:pt x="1816927" y="726513"/>
                    <a:pt x="1823616" y="711945"/>
                    <a:pt x="1836946" y="705008"/>
                  </a:cubicBezTo>
                  <a:cubicBezTo>
                    <a:pt x="1851761" y="697328"/>
                    <a:pt x="1870194" y="701044"/>
                    <a:pt x="1880005" y="708476"/>
                  </a:cubicBezTo>
                  <a:cubicBezTo>
                    <a:pt x="1890956" y="716801"/>
                    <a:pt x="1902798" y="719229"/>
                    <a:pt x="1913353" y="715414"/>
                  </a:cubicBezTo>
                  <a:cubicBezTo>
                    <a:pt x="1922817" y="711945"/>
                    <a:pt x="1930151" y="703472"/>
                    <a:pt x="1932479" y="693264"/>
                  </a:cubicBezTo>
                  <a:cubicBezTo>
                    <a:pt x="1935849" y="678597"/>
                    <a:pt x="1933619" y="609722"/>
                    <a:pt x="1932826" y="588118"/>
                  </a:cubicBezTo>
                  <a:cubicBezTo>
                    <a:pt x="1986837" y="588217"/>
                    <a:pt x="2042284" y="587176"/>
                    <a:pt x="2051599" y="585046"/>
                  </a:cubicBezTo>
                  <a:cubicBezTo>
                    <a:pt x="2062005" y="582667"/>
                    <a:pt x="2070627" y="575185"/>
                    <a:pt x="2074145" y="565572"/>
                  </a:cubicBezTo>
                  <a:cubicBezTo>
                    <a:pt x="2078059" y="554820"/>
                    <a:pt x="2075532" y="542779"/>
                    <a:pt x="2067109" y="531580"/>
                  </a:cubicBezTo>
                  <a:cubicBezTo>
                    <a:pt x="2059478" y="521522"/>
                    <a:pt x="2055662" y="502643"/>
                    <a:pt x="2063541" y="487480"/>
                  </a:cubicBezTo>
                  <a:cubicBezTo>
                    <a:pt x="2070627" y="473804"/>
                    <a:pt x="2085542" y="466966"/>
                    <a:pt x="2106997" y="467660"/>
                  </a:cubicBezTo>
                  <a:cubicBezTo>
                    <a:pt x="2128155" y="466966"/>
                    <a:pt x="2143020" y="473804"/>
                    <a:pt x="2150106" y="487480"/>
                  </a:cubicBezTo>
                  <a:cubicBezTo>
                    <a:pt x="2158034" y="502643"/>
                    <a:pt x="2154169" y="521522"/>
                    <a:pt x="2146589" y="531580"/>
                  </a:cubicBezTo>
                  <a:cubicBezTo>
                    <a:pt x="2138115" y="542779"/>
                    <a:pt x="2135637" y="554820"/>
                    <a:pt x="2139502" y="565572"/>
                  </a:cubicBezTo>
                  <a:cubicBezTo>
                    <a:pt x="2143020" y="575185"/>
                    <a:pt x="2151692" y="582667"/>
                    <a:pt x="2162048" y="585046"/>
                  </a:cubicBezTo>
                  <a:cubicBezTo>
                    <a:pt x="2171165" y="587127"/>
                    <a:pt x="2224135" y="588167"/>
                    <a:pt x="2276807" y="588167"/>
                  </a:cubicBezTo>
                  <a:cubicBezTo>
                    <a:pt x="2276015" y="609722"/>
                    <a:pt x="2273834" y="678597"/>
                    <a:pt x="2277204" y="693264"/>
                  </a:cubicBezTo>
                  <a:cubicBezTo>
                    <a:pt x="2279533" y="703472"/>
                    <a:pt x="2286866" y="711945"/>
                    <a:pt x="2296331" y="715414"/>
                  </a:cubicBezTo>
                  <a:close/>
                  <a:moveTo>
                    <a:pt x="2278988" y="362662"/>
                  </a:moveTo>
                  <a:cubicBezTo>
                    <a:pt x="2277402" y="369599"/>
                    <a:pt x="2272447" y="375347"/>
                    <a:pt x="2266105" y="377676"/>
                  </a:cubicBezTo>
                  <a:cubicBezTo>
                    <a:pt x="2258870" y="380302"/>
                    <a:pt x="2250347" y="378369"/>
                    <a:pt x="2242122" y="372126"/>
                  </a:cubicBezTo>
                  <a:cubicBezTo>
                    <a:pt x="2229933" y="362910"/>
                    <a:pt x="2206991" y="358252"/>
                    <a:pt x="2188558" y="367815"/>
                  </a:cubicBezTo>
                  <a:cubicBezTo>
                    <a:pt x="2178845" y="372820"/>
                    <a:pt x="2162791" y="386149"/>
                    <a:pt x="2163882" y="418704"/>
                  </a:cubicBezTo>
                  <a:cubicBezTo>
                    <a:pt x="2162791" y="451556"/>
                    <a:pt x="2178845" y="464935"/>
                    <a:pt x="2188558" y="469939"/>
                  </a:cubicBezTo>
                  <a:cubicBezTo>
                    <a:pt x="2206991" y="479503"/>
                    <a:pt x="2229933" y="474845"/>
                    <a:pt x="2242122" y="465579"/>
                  </a:cubicBezTo>
                  <a:cubicBezTo>
                    <a:pt x="2250347" y="459385"/>
                    <a:pt x="2258870" y="457452"/>
                    <a:pt x="2266105" y="460079"/>
                  </a:cubicBezTo>
                  <a:cubicBezTo>
                    <a:pt x="2272447" y="462358"/>
                    <a:pt x="2277402" y="468155"/>
                    <a:pt x="2278988" y="475092"/>
                  </a:cubicBezTo>
                  <a:cubicBezTo>
                    <a:pt x="2281812" y="487332"/>
                    <a:pt x="2280177" y="549022"/>
                    <a:pt x="2279087" y="578257"/>
                  </a:cubicBezTo>
                  <a:cubicBezTo>
                    <a:pt x="2226415" y="578257"/>
                    <a:pt x="2172800" y="577316"/>
                    <a:pt x="2164278" y="575383"/>
                  </a:cubicBezTo>
                  <a:cubicBezTo>
                    <a:pt x="2157143" y="573748"/>
                    <a:pt x="2151196" y="568694"/>
                    <a:pt x="2148818" y="562153"/>
                  </a:cubicBezTo>
                  <a:cubicBezTo>
                    <a:pt x="2146142" y="554721"/>
                    <a:pt x="2148124" y="546000"/>
                    <a:pt x="2154467" y="537576"/>
                  </a:cubicBezTo>
                  <a:cubicBezTo>
                    <a:pt x="2163931" y="525089"/>
                    <a:pt x="2168688" y="501701"/>
                    <a:pt x="2158927" y="482872"/>
                  </a:cubicBezTo>
                  <a:cubicBezTo>
                    <a:pt x="2153823" y="473011"/>
                    <a:pt x="2140196" y="456610"/>
                    <a:pt x="2106997" y="457750"/>
                  </a:cubicBezTo>
                  <a:cubicBezTo>
                    <a:pt x="2073550" y="456610"/>
                    <a:pt x="2059875" y="473011"/>
                    <a:pt x="2054721" y="482922"/>
                  </a:cubicBezTo>
                  <a:cubicBezTo>
                    <a:pt x="2045009" y="501701"/>
                    <a:pt x="2049766" y="525089"/>
                    <a:pt x="2059181" y="537576"/>
                  </a:cubicBezTo>
                  <a:cubicBezTo>
                    <a:pt x="2065523" y="546000"/>
                    <a:pt x="2067555" y="554721"/>
                    <a:pt x="2064830" y="562153"/>
                  </a:cubicBezTo>
                  <a:cubicBezTo>
                    <a:pt x="2062451" y="568694"/>
                    <a:pt x="2056555" y="573748"/>
                    <a:pt x="2049419" y="575383"/>
                  </a:cubicBezTo>
                  <a:cubicBezTo>
                    <a:pt x="2040649" y="577415"/>
                    <a:pt x="1984309" y="578356"/>
                    <a:pt x="1930250" y="578257"/>
                  </a:cubicBezTo>
                  <a:cubicBezTo>
                    <a:pt x="1929159" y="549022"/>
                    <a:pt x="1927574" y="487332"/>
                    <a:pt x="1930349" y="475092"/>
                  </a:cubicBezTo>
                  <a:cubicBezTo>
                    <a:pt x="1931934" y="468155"/>
                    <a:pt x="1936889" y="462358"/>
                    <a:pt x="1943232" y="460079"/>
                  </a:cubicBezTo>
                  <a:cubicBezTo>
                    <a:pt x="1950466" y="457452"/>
                    <a:pt x="1958989" y="459385"/>
                    <a:pt x="1967214" y="465579"/>
                  </a:cubicBezTo>
                  <a:cubicBezTo>
                    <a:pt x="1979454" y="474845"/>
                    <a:pt x="2002396" y="479503"/>
                    <a:pt x="2020829" y="469939"/>
                  </a:cubicBezTo>
                  <a:cubicBezTo>
                    <a:pt x="2030491" y="464885"/>
                    <a:pt x="2046595" y="451556"/>
                    <a:pt x="2045455" y="419051"/>
                  </a:cubicBezTo>
                  <a:cubicBezTo>
                    <a:pt x="2046595" y="386149"/>
                    <a:pt x="2030491" y="372820"/>
                    <a:pt x="2020829" y="367815"/>
                  </a:cubicBezTo>
                  <a:cubicBezTo>
                    <a:pt x="2002396" y="358252"/>
                    <a:pt x="1979454" y="362910"/>
                    <a:pt x="1967214" y="372126"/>
                  </a:cubicBezTo>
                  <a:cubicBezTo>
                    <a:pt x="1958989" y="378369"/>
                    <a:pt x="1950516" y="380302"/>
                    <a:pt x="1943232" y="377676"/>
                  </a:cubicBezTo>
                  <a:cubicBezTo>
                    <a:pt x="1936889" y="375347"/>
                    <a:pt x="1931934" y="369599"/>
                    <a:pt x="1930349" y="362662"/>
                  </a:cubicBezTo>
                  <a:cubicBezTo>
                    <a:pt x="1927524" y="350274"/>
                    <a:pt x="1929209" y="287196"/>
                    <a:pt x="1930299" y="258457"/>
                  </a:cubicBezTo>
                  <a:lnTo>
                    <a:pt x="1937880" y="258457"/>
                  </a:lnTo>
                  <a:cubicBezTo>
                    <a:pt x="2003040" y="258605"/>
                    <a:pt x="2043176" y="258556"/>
                    <a:pt x="2051599" y="256623"/>
                  </a:cubicBezTo>
                  <a:cubicBezTo>
                    <a:pt x="2062005" y="254245"/>
                    <a:pt x="2070627" y="246763"/>
                    <a:pt x="2074145" y="237150"/>
                  </a:cubicBezTo>
                  <a:cubicBezTo>
                    <a:pt x="2078059" y="226397"/>
                    <a:pt x="2075532" y="214357"/>
                    <a:pt x="2067109" y="203158"/>
                  </a:cubicBezTo>
                  <a:cubicBezTo>
                    <a:pt x="2059478" y="193099"/>
                    <a:pt x="2055662" y="174220"/>
                    <a:pt x="2063541" y="159058"/>
                  </a:cubicBezTo>
                  <a:cubicBezTo>
                    <a:pt x="2070627" y="145382"/>
                    <a:pt x="2085542" y="138494"/>
                    <a:pt x="2106997" y="139238"/>
                  </a:cubicBezTo>
                  <a:cubicBezTo>
                    <a:pt x="2128155" y="138544"/>
                    <a:pt x="2143020" y="145382"/>
                    <a:pt x="2150106" y="159058"/>
                  </a:cubicBezTo>
                  <a:cubicBezTo>
                    <a:pt x="2158034" y="174220"/>
                    <a:pt x="2154169" y="193099"/>
                    <a:pt x="2146589" y="203158"/>
                  </a:cubicBezTo>
                  <a:cubicBezTo>
                    <a:pt x="2138115" y="214357"/>
                    <a:pt x="2135637" y="226397"/>
                    <a:pt x="2139502" y="237150"/>
                  </a:cubicBezTo>
                  <a:cubicBezTo>
                    <a:pt x="2143020" y="246763"/>
                    <a:pt x="2151692" y="254245"/>
                    <a:pt x="2162048" y="256623"/>
                  </a:cubicBezTo>
                  <a:cubicBezTo>
                    <a:pt x="2170472" y="258556"/>
                    <a:pt x="2210657" y="258605"/>
                    <a:pt x="2275817" y="258457"/>
                  </a:cubicBezTo>
                  <a:lnTo>
                    <a:pt x="2279038" y="258457"/>
                  </a:lnTo>
                  <a:cubicBezTo>
                    <a:pt x="2280128" y="287246"/>
                    <a:pt x="2281812" y="350274"/>
                    <a:pt x="2278988" y="362662"/>
                  </a:cubicBezTo>
                  <a:close/>
                  <a:moveTo>
                    <a:pt x="2106997" y="2428333"/>
                  </a:moveTo>
                  <a:cubicBezTo>
                    <a:pt x="2073451" y="2427095"/>
                    <a:pt x="2059875" y="2443595"/>
                    <a:pt x="2054721" y="2453456"/>
                  </a:cubicBezTo>
                  <a:cubicBezTo>
                    <a:pt x="2050806" y="2461086"/>
                    <a:pt x="2049221" y="2469460"/>
                    <a:pt x="2049419" y="2477537"/>
                  </a:cubicBezTo>
                  <a:lnTo>
                    <a:pt x="2059230" y="2477537"/>
                  </a:lnTo>
                  <a:cubicBezTo>
                    <a:pt x="2059082" y="2470996"/>
                    <a:pt x="2060320" y="2464208"/>
                    <a:pt x="2063541" y="2458014"/>
                  </a:cubicBezTo>
                  <a:cubicBezTo>
                    <a:pt x="2070627" y="2444338"/>
                    <a:pt x="2085641" y="2437599"/>
                    <a:pt x="2106997" y="2438194"/>
                  </a:cubicBezTo>
                  <a:cubicBezTo>
                    <a:pt x="2128155" y="2437451"/>
                    <a:pt x="2143020" y="2444338"/>
                    <a:pt x="2150106" y="2458014"/>
                  </a:cubicBezTo>
                  <a:cubicBezTo>
                    <a:pt x="2153327" y="2464208"/>
                    <a:pt x="2154616" y="2470996"/>
                    <a:pt x="2154417" y="2477537"/>
                  </a:cubicBezTo>
                  <a:lnTo>
                    <a:pt x="2164278" y="2477537"/>
                  </a:lnTo>
                  <a:cubicBezTo>
                    <a:pt x="2164476" y="2469460"/>
                    <a:pt x="2162890" y="2461086"/>
                    <a:pt x="2158927" y="2453456"/>
                  </a:cubicBezTo>
                  <a:cubicBezTo>
                    <a:pt x="2153823" y="2443595"/>
                    <a:pt x="2140444" y="2427095"/>
                    <a:pt x="2106997" y="2428333"/>
                  </a:cubicBezTo>
                  <a:close/>
                  <a:moveTo>
                    <a:pt x="807132" y="2453456"/>
                  </a:moveTo>
                  <a:cubicBezTo>
                    <a:pt x="802029" y="2443595"/>
                    <a:pt x="788402" y="2427095"/>
                    <a:pt x="755203" y="2428333"/>
                  </a:cubicBezTo>
                  <a:cubicBezTo>
                    <a:pt x="721707" y="2427144"/>
                    <a:pt x="708080" y="2443595"/>
                    <a:pt x="702977" y="2453456"/>
                  </a:cubicBezTo>
                  <a:cubicBezTo>
                    <a:pt x="699012" y="2461086"/>
                    <a:pt x="697427" y="2469460"/>
                    <a:pt x="697625" y="2477537"/>
                  </a:cubicBezTo>
                  <a:lnTo>
                    <a:pt x="707436" y="2477537"/>
                  </a:lnTo>
                  <a:cubicBezTo>
                    <a:pt x="707288" y="2470947"/>
                    <a:pt x="708526" y="2464208"/>
                    <a:pt x="711747" y="2458014"/>
                  </a:cubicBezTo>
                  <a:cubicBezTo>
                    <a:pt x="718833" y="2444338"/>
                    <a:pt x="733748" y="2437599"/>
                    <a:pt x="755203" y="2438194"/>
                  </a:cubicBezTo>
                  <a:cubicBezTo>
                    <a:pt x="776411" y="2437599"/>
                    <a:pt x="791276" y="2444338"/>
                    <a:pt x="798362" y="2458014"/>
                  </a:cubicBezTo>
                  <a:cubicBezTo>
                    <a:pt x="801583" y="2464208"/>
                    <a:pt x="802821" y="2470996"/>
                    <a:pt x="802673" y="2477537"/>
                  </a:cubicBezTo>
                  <a:lnTo>
                    <a:pt x="812484" y="2477537"/>
                  </a:lnTo>
                  <a:cubicBezTo>
                    <a:pt x="812682" y="2469460"/>
                    <a:pt x="811096" y="2461086"/>
                    <a:pt x="807132" y="2453456"/>
                  </a:cubicBezTo>
                  <a:close/>
                  <a:moveTo>
                    <a:pt x="51731" y="1681504"/>
                  </a:moveTo>
                  <a:cubicBezTo>
                    <a:pt x="34190" y="1672437"/>
                    <a:pt x="12586" y="1676153"/>
                    <a:pt x="0" y="1684577"/>
                  </a:cubicBezTo>
                  <a:lnTo>
                    <a:pt x="0" y="1696518"/>
                  </a:lnTo>
                  <a:cubicBezTo>
                    <a:pt x="1388" y="1695676"/>
                    <a:pt x="2775" y="1694784"/>
                    <a:pt x="4113" y="1693743"/>
                  </a:cubicBezTo>
                  <a:cubicBezTo>
                    <a:pt x="13924" y="1686311"/>
                    <a:pt x="32357" y="1682595"/>
                    <a:pt x="47172" y="1690275"/>
                  </a:cubicBezTo>
                  <a:cubicBezTo>
                    <a:pt x="60502" y="1697212"/>
                    <a:pt x="67191" y="1711780"/>
                    <a:pt x="66497" y="1732740"/>
                  </a:cubicBezTo>
                  <a:cubicBezTo>
                    <a:pt x="67191" y="1753353"/>
                    <a:pt x="60502" y="1767921"/>
                    <a:pt x="47172" y="1774858"/>
                  </a:cubicBezTo>
                  <a:cubicBezTo>
                    <a:pt x="32357" y="1782538"/>
                    <a:pt x="13924" y="1778773"/>
                    <a:pt x="4113" y="1771389"/>
                  </a:cubicBezTo>
                  <a:cubicBezTo>
                    <a:pt x="2775" y="1770349"/>
                    <a:pt x="1388" y="1769457"/>
                    <a:pt x="0" y="1768615"/>
                  </a:cubicBezTo>
                  <a:lnTo>
                    <a:pt x="0" y="1780556"/>
                  </a:lnTo>
                  <a:cubicBezTo>
                    <a:pt x="12586" y="1788980"/>
                    <a:pt x="34190" y="1792696"/>
                    <a:pt x="51731" y="1783628"/>
                  </a:cubicBezTo>
                  <a:cubicBezTo>
                    <a:pt x="61393" y="1778624"/>
                    <a:pt x="77497" y="1765295"/>
                    <a:pt x="76407" y="1732740"/>
                  </a:cubicBezTo>
                  <a:cubicBezTo>
                    <a:pt x="77497" y="1699838"/>
                    <a:pt x="61393" y="1686509"/>
                    <a:pt x="51731" y="1681504"/>
                  </a:cubicBezTo>
                  <a:close/>
                  <a:moveTo>
                    <a:pt x="51731" y="2009927"/>
                  </a:moveTo>
                  <a:cubicBezTo>
                    <a:pt x="34190" y="2000859"/>
                    <a:pt x="12586" y="2004575"/>
                    <a:pt x="0" y="2012999"/>
                  </a:cubicBezTo>
                  <a:lnTo>
                    <a:pt x="0" y="2024941"/>
                  </a:lnTo>
                  <a:cubicBezTo>
                    <a:pt x="1388" y="2024098"/>
                    <a:pt x="2775" y="2023206"/>
                    <a:pt x="4113" y="2022166"/>
                  </a:cubicBezTo>
                  <a:cubicBezTo>
                    <a:pt x="13924" y="2014733"/>
                    <a:pt x="32357" y="2011017"/>
                    <a:pt x="47172" y="2018697"/>
                  </a:cubicBezTo>
                  <a:cubicBezTo>
                    <a:pt x="60502" y="2025634"/>
                    <a:pt x="67191" y="2040202"/>
                    <a:pt x="66497" y="2061162"/>
                  </a:cubicBezTo>
                  <a:cubicBezTo>
                    <a:pt x="67191" y="2081775"/>
                    <a:pt x="60502" y="2096343"/>
                    <a:pt x="47172" y="2103280"/>
                  </a:cubicBezTo>
                  <a:cubicBezTo>
                    <a:pt x="32357" y="2110961"/>
                    <a:pt x="13924" y="2107195"/>
                    <a:pt x="4113" y="2099812"/>
                  </a:cubicBezTo>
                  <a:cubicBezTo>
                    <a:pt x="2775" y="2098771"/>
                    <a:pt x="1388" y="2097879"/>
                    <a:pt x="0" y="2097037"/>
                  </a:cubicBezTo>
                  <a:lnTo>
                    <a:pt x="0" y="2108979"/>
                  </a:lnTo>
                  <a:cubicBezTo>
                    <a:pt x="12586" y="2117402"/>
                    <a:pt x="34190" y="2121119"/>
                    <a:pt x="51731" y="2112051"/>
                  </a:cubicBezTo>
                  <a:cubicBezTo>
                    <a:pt x="61393" y="2107046"/>
                    <a:pt x="77497" y="2093717"/>
                    <a:pt x="76407" y="2061162"/>
                  </a:cubicBezTo>
                  <a:cubicBezTo>
                    <a:pt x="77497" y="2028260"/>
                    <a:pt x="61393" y="2014931"/>
                    <a:pt x="51731" y="2009927"/>
                  </a:cubicBezTo>
                  <a:close/>
                  <a:moveTo>
                    <a:pt x="51731" y="696237"/>
                  </a:moveTo>
                  <a:cubicBezTo>
                    <a:pt x="34190" y="687170"/>
                    <a:pt x="12586" y="690886"/>
                    <a:pt x="0" y="699310"/>
                  </a:cubicBezTo>
                  <a:lnTo>
                    <a:pt x="0" y="711251"/>
                  </a:lnTo>
                  <a:cubicBezTo>
                    <a:pt x="1388" y="710409"/>
                    <a:pt x="2775" y="709517"/>
                    <a:pt x="4113" y="708476"/>
                  </a:cubicBezTo>
                  <a:cubicBezTo>
                    <a:pt x="13924" y="701044"/>
                    <a:pt x="32357" y="697328"/>
                    <a:pt x="47172" y="705008"/>
                  </a:cubicBezTo>
                  <a:cubicBezTo>
                    <a:pt x="60502" y="711945"/>
                    <a:pt x="67191" y="726513"/>
                    <a:pt x="66497" y="747473"/>
                  </a:cubicBezTo>
                  <a:cubicBezTo>
                    <a:pt x="67191" y="768086"/>
                    <a:pt x="60502" y="782654"/>
                    <a:pt x="47172" y="789542"/>
                  </a:cubicBezTo>
                  <a:cubicBezTo>
                    <a:pt x="32357" y="797271"/>
                    <a:pt x="13924" y="793506"/>
                    <a:pt x="4113" y="786073"/>
                  </a:cubicBezTo>
                  <a:cubicBezTo>
                    <a:pt x="2775" y="785032"/>
                    <a:pt x="1388" y="784140"/>
                    <a:pt x="0" y="783298"/>
                  </a:cubicBezTo>
                  <a:lnTo>
                    <a:pt x="0" y="795289"/>
                  </a:lnTo>
                  <a:cubicBezTo>
                    <a:pt x="12586" y="803713"/>
                    <a:pt x="34190" y="807429"/>
                    <a:pt x="51731" y="798362"/>
                  </a:cubicBezTo>
                  <a:cubicBezTo>
                    <a:pt x="61393" y="793357"/>
                    <a:pt x="77497" y="779978"/>
                    <a:pt x="76407" y="747473"/>
                  </a:cubicBezTo>
                  <a:cubicBezTo>
                    <a:pt x="77497" y="714571"/>
                    <a:pt x="61393" y="701242"/>
                    <a:pt x="51731" y="696237"/>
                  </a:cubicBezTo>
                  <a:close/>
                  <a:moveTo>
                    <a:pt x="51731" y="1024660"/>
                  </a:moveTo>
                  <a:cubicBezTo>
                    <a:pt x="34190" y="1015592"/>
                    <a:pt x="12586" y="1019308"/>
                    <a:pt x="0" y="1027732"/>
                  </a:cubicBezTo>
                  <a:lnTo>
                    <a:pt x="0" y="1039674"/>
                  </a:lnTo>
                  <a:cubicBezTo>
                    <a:pt x="1388" y="1038831"/>
                    <a:pt x="2775" y="1037939"/>
                    <a:pt x="4113" y="1036899"/>
                  </a:cubicBezTo>
                  <a:cubicBezTo>
                    <a:pt x="13924" y="1029466"/>
                    <a:pt x="32357" y="1025750"/>
                    <a:pt x="47172" y="1033430"/>
                  </a:cubicBezTo>
                  <a:cubicBezTo>
                    <a:pt x="60502" y="1040367"/>
                    <a:pt x="67191" y="1054935"/>
                    <a:pt x="66497" y="1075895"/>
                  </a:cubicBezTo>
                  <a:cubicBezTo>
                    <a:pt x="67191" y="1096508"/>
                    <a:pt x="60502" y="1111076"/>
                    <a:pt x="47172" y="1117964"/>
                  </a:cubicBezTo>
                  <a:cubicBezTo>
                    <a:pt x="32357" y="1125694"/>
                    <a:pt x="13924" y="1121928"/>
                    <a:pt x="4113" y="1114545"/>
                  </a:cubicBezTo>
                  <a:cubicBezTo>
                    <a:pt x="2775" y="1113504"/>
                    <a:pt x="1388" y="1112612"/>
                    <a:pt x="0" y="1111770"/>
                  </a:cubicBezTo>
                  <a:lnTo>
                    <a:pt x="0" y="1123712"/>
                  </a:lnTo>
                  <a:cubicBezTo>
                    <a:pt x="12586" y="1132135"/>
                    <a:pt x="34190" y="1135852"/>
                    <a:pt x="51731" y="1126784"/>
                  </a:cubicBezTo>
                  <a:cubicBezTo>
                    <a:pt x="61393" y="1121779"/>
                    <a:pt x="77497" y="1108401"/>
                    <a:pt x="76407" y="1075895"/>
                  </a:cubicBezTo>
                  <a:cubicBezTo>
                    <a:pt x="77497" y="1042994"/>
                    <a:pt x="61393" y="1029664"/>
                    <a:pt x="51731" y="1024660"/>
                  </a:cubicBezTo>
                  <a:close/>
                  <a:moveTo>
                    <a:pt x="51731" y="39393"/>
                  </a:moveTo>
                  <a:cubicBezTo>
                    <a:pt x="34190" y="30325"/>
                    <a:pt x="12586" y="34041"/>
                    <a:pt x="0" y="42415"/>
                  </a:cubicBezTo>
                  <a:lnTo>
                    <a:pt x="0" y="54407"/>
                  </a:lnTo>
                  <a:cubicBezTo>
                    <a:pt x="1388" y="53564"/>
                    <a:pt x="2775" y="52672"/>
                    <a:pt x="4113" y="51632"/>
                  </a:cubicBezTo>
                  <a:cubicBezTo>
                    <a:pt x="13924" y="44199"/>
                    <a:pt x="32357" y="40483"/>
                    <a:pt x="47172" y="48163"/>
                  </a:cubicBezTo>
                  <a:cubicBezTo>
                    <a:pt x="60502" y="55100"/>
                    <a:pt x="67191" y="69619"/>
                    <a:pt x="66497" y="90628"/>
                  </a:cubicBezTo>
                  <a:cubicBezTo>
                    <a:pt x="67191" y="111241"/>
                    <a:pt x="60502" y="125809"/>
                    <a:pt x="47172" y="132697"/>
                  </a:cubicBezTo>
                  <a:cubicBezTo>
                    <a:pt x="32357" y="140427"/>
                    <a:pt x="13924" y="136661"/>
                    <a:pt x="4113" y="129228"/>
                  </a:cubicBezTo>
                  <a:cubicBezTo>
                    <a:pt x="2775" y="128188"/>
                    <a:pt x="1388" y="127296"/>
                    <a:pt x="0" y="126453"/>
                  </a:cubicBezTo>
                  <a:lnTo>
                    <a:pt x="0" y="138445"/>
                  </a:lnTo>
                  <a:cubicBezTo>
                    <a:pt x="12586" y="146868"/>
                    <a:pt x="34190" y="150585"/>
                    <a:pt x="51731" y="141517"/>
                  </a:cubicBezTo>
                  <a:cubicBezTo>
                    <a:pt x="61393" y="136463"/>
                    <a:pt x="77497" y="123134"/>
                    <a:pt x="76407" y="90628"/>
                  </a:cubicBezTo>
                  <a:cubicBezTo>
                    <a:pt x="77497" y="57727"/>
                    <a:pt x="61393" y="44397"/>
                    <a:pt x="51731" y="39393"/>
                  </a:cubicBezTo>
                  <a:close/>
                  <a:moveTo>
                    <a:pt x="2154417" y="0"/>
                  </a:moveTo>
                  <a:cubicBezTo>
                    <a:pt x="2154616" y="6590"/>
                    <a:pt x="2153327" y="13379"/>
                    <a:pt x="2150106" y="19573"/>
                  </a:cubicBezTo>
                  <a:cubicBezTo>
                    <a:pt x="2143020" y="33249"/>
                    <a:pt x="2128106" y="40087"/>
                    <a:pt x="2106650" y="39393"/>
                  </a:cubicBezTo>
                  <a:cubicBezTo>
                    <a:pt x="2085492" y="40136"/>
                    <a:pt x="2070627" y="33249"/>
                    <a:pt x="2063541" y="19573"/>
                  </a:cubicBezTo>
                  <a:cubicBezTo>
                    <a:pt x="2060320" y="13379"/>
                    <a:pt x="2059082" y="6590"/>
                    <a:pt x="2059230" y="0"/>
                  </a:cubicBezTo>
                  <a:lnTo>
                    <a:pt x="2049419" y="0"/>
                  </a:lnTo>
                  <a:cubicBezTo>
                    <a:pt x="2049221" y="8126"/>
                    <a:pt x="2050757" y="16500"/>
                    <a:pt x="2054721" y="24131"/>
                  </a:cubicBezTo>
                  <a:cubicBezTo>
                    <a:pt x="2059875" y="33992"/>
                    <a:pt x="2073451" y="50344"/>
                    <a:pt x="2106650" y="49253"/>
                  </a:cubicBezTo>
                  <a:cubicBezTo>
                    <a:pt x="2107790" y="49303"/>
                    <a:pt x="2108831" y="49353"/>
                    <a:pt x="2109921" y="49353"/>
                  </a:cubicBezTo>
                  <a:cubicBezTo>
                    <a:pt x="2141088" y="49353"/>
                    <a:pt x="2153972" y="33695"/>
                    <a:pt x="2158927" y="24131"/>
                  </a:cubicBezTo>
                  <a:cubicBezTo>
                    <a:pt x="2162890" y="16500"/>
                    <a:pt x="2164476" y="8077"/>
                    <a:pt x="2164278" y="0"/>
                  </a:cubicBezTo>
                  <a:lnTo>
                    <a:pt x="2154417" y="0"/>
                  </a:lnTo>
                  <a:close/>
                  <a:moveTo>
                    <a:pt x="1140609" y="0"/>
                  </a:moveTo>
                  <a:cubicBezTo>
                    <a:pt x="1140758" y="6590"/>
                    <a:pt x="1139519" y="13379"/>
                    <a:pt x="1136298" y="19573"/>
                  </a:cubicBezTo>
                  <a:cubicBezTo>
                    <a:pt x="1129212" y="33249"/>
                    <a:pt x="1114297" y="40087"/>
                    <a:pt x="1092842" y="39393"/>
                  </a:cubicBezTo>
                  <a:cubicBezTo>
                    <a:pt x="1071733" y="40087"/>
                    <a:pt x="1056769" y="33249"/>
                    <a:pt x="1049683" y="19573"/>
                  </a:cubicBezTo>
                  <a:cubicBezTo>
                    <a:pt x="1046462" y="13379"/>
                    <a:pt x="1045224" y="6590"/>
                    <a:pt x="1045372" y="0"/>
                  </a:cubicBezTo>
                  <a:lnTo>
                    <a:pt x="1035561" y="0"/>
                  </a:lnTo>
                  <a:cubicBezTo>
                    <a:pt x="1035363" y="8077"/>
                    <a:pt x="1036949" y="16500"/>
                    <a:pt x="1040913" y="24131"/>
                  </a:cubicBezTo>
                  <a:cubicBezTo>
                    <a:pt x="1046017" y="33992"/>
                    <a:pt x="1059693" y="50344"/>
                    <a:pt x="1092842" y="49253"/>
                  </a:cubicBezTo>
                  <a:cubicBezTo>
                    <a:pt x="1126437" y="50393"/>
                    <a:pt x="1139965" y="33992"/>
                    <a:pt x="1145118" y="24131"/>
                  </a:cubicBezTo>
                  <a:cubicBezTo>
                    <a:pt x="1149082" y="16500"/>
                    <a:pt x="1150618" y="8126"/>
                    <a:pt x="1150420" y="0"/>
                  </a:cubicBezTo>
                  <a:lnTo>
                    <a:pt x="1140609" y="0"/>
                  </a:lnTo>
                  <a:close/>
                  <a:moveTo>
                    <a:pt x="2477488" y="1550839"/>
                  </a:moveTo>
                  <a:cubicBezTo>
                    <a:pt x="2477488" y="1550839"/>
                    <a:pt x="2477538" y="1550938"/>
                    <a:pt x="2477538" y="1550988"/>
                  </a:cubicBezTo>
                  <a:lnTo>
                    <a:pt x="2477538" y="1529780"/>
                  </a:lnTo>
                  <a:cubicBezTo>
                    <a:pt x="2475110" y="1536965"/>
                    <a:pt x="2475060" y="1544150"/>
                    <a:pt x="2477488" y="1550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6647716" y="1748540"/>
              <a:ext cx="573294" cy="562057"/>
            </a:xfrm>
            <a:custGeom>
              <a:avLst/>
              <a:gdLst/>
              <a:ahLst/>
              <a:cxnLst/>
              <a:rect l="l" t="t" r="r" b="b"/>
              <a:pathLst>
                <a:path w="456808" h="447854" extrusionOk="0">
                  <a:moveTo>
                    <a:pt x="593" y="328583"/>
                  </a:moveTo>
                  <a:cubicBezTo>
                    <a:pt x="63770" y="328880"/>
                    <a:pt x="160692" y="327592"/>
                    <a:pt x="172584" y="330317"/>
                  </a:cubicBezTo>
                  <a:cubicBezTo>
                    <a:pt x="189579" y="334182"/>
                    <a:pt x="201719" y="354102"/>
                    <a:pt x="185219" y="375953"/>
                  </a:cubicBezTo>
                  <a:cubicBezTo>
                    <a:pt x="168719" y="397805"/>
                    <a:pt x="171147" y="449734"/>
                    <a:pt x="228923" y="447802"/>
                  </a:cubicBezTo>
                  <a:cubicBezTo>
                    <a:pt x="286699" y="449734"/>
                    <a:pt x="289127" y="397805"/>
                    <a:pt x="272627" y="375953"/>
                  </a:cubicBezTo>
                  <a:cubicBezTo>
                    <a:pt x="256126" y="354102"/>
                    <a:pt x="268266" y="334182"/>
                    <a:pt x="285262" y="330317"/>
                  </a:cubicBezTo>
                  <a:cubicBezTo>
                    <a:pt x="290564" y="329078"/>
                    <a:pt x="341800" y="330862"/>
                    <a:pt x="341800" y="330862"/>
                  </a:cubicBezTo>
                  <a:cubicBezTo>
                    <a:pt x="341800" y="330862"/>
                    <a:pt x="337984" y="237261"/>
                    <a:pt x="341800" y="220612"/>
                  </a:cubicBezTo>
                  <a:cubicBezTo>
                    <a:pt x="345615" y="203963"/>
                    <a:pt x="365088" y="192120"/>
                    <a:pt x="386445" y="208274"/>
                  </a:cubicBezTo>
                  <a:cubicBezTo>
                    <a:pt x="407851" y="224427"/>
                    <a:pt x="458640" y="222049"/>
                    <a:pt x="456757" y="165511"/>
                  </a:cubicBezTo>
                  <a:cubicBezTo>
                    <a:pt x="458640" y="108974"/>
                    <a:pt x="407801" y="106596"/>
                    <a:pt x="386445" y="122749"/>
                  </a:cubicBezTo>
                  <a:cubicBezTo>
                    <a:pt x="365088" y="138903"/>
                    <a:pt x="345565" y="127010"/>
                    <a:pt x="341800" y="110411"/>
                  </a:cubicBezTo>
                  <a:cubicBezTo>
                    <a:pt x="337984" y="93762"/>
                    <a:pt x="341800" y="161"/>
                    <a:pt x="341800" y="161"/>
                  </a:cubicBezTo>
                  <a:cubicBezTo>
                    <a:pt x="341800" y="161"/>
                    <a:pt x="290713" y="656"/>
                    <a:pt x="285262" y="1895"/>
                  </a:cubicBezTo>
                  <a:cubicBezTo>
                    <a:pt x="268266" y="5760"/>
                    <a:pt x="256126" y="25679"/>
                    <a:pt x="272627" y="47531"/>
                  </a:cubicBezTo>
                  <a:cubicBezTo>
                    <a:pt x="289127" y="69383"/>
                    <a:pt x="286699" y="121312"/>
                    <a:pt x="228923" y="119380"/>
                  </a:cubicBezTo>
                  <a:cubicBezTo>
                    <a:pt x="171147" y="121312"/>
                    <a:pt x="168719" y="69383"/>
                    <a:pt x="185219" y="47531"/>
                  </a:cubicBezTo>
                  <a:cubicBezTo>
                    <a:pt x="201719" y="25679"/>
                    <a:pt x="189579" y="5760"/>
                    <a:pt x="172584" y="1895"/>
                  </a:cubicBezTo>
                  <a:cubicBezTo>
                    <a:pt x="160840" y="-781"/>
                    <a:pt x="2278" y="161"/>
                    <a:pt x="2278" y="161"/>
                  </a:cubicBezTo>
                  <a:cubicBezTo>
                    <a:pt x="2278" y="161"/>
                    <a:pt x="-1538" y="93762"/>
                    <a:pt x="2278" y="110411"/>
                  </a:cubicBezTo>
                  <a:cubicBezTo>
                    <a:pt x="6093" y="127060"/>
                    <a:pt x="25567" y="138903"/>
                    <a:pt x="46923" y="122749"/>
                  </a:cubicBezTo>
                  <a:cubicBezTo>
                    <a:pt x="68279" y="106596"/>
                    <a:pt x="119118" y="108974"/>
                    <a:pt x="117235" y="165511"/>
                  </a:cubicBezTo>
                  <a:cubicBezTo>
                    <a:pt x="119118" y="222049"/>
                    <a:pt x="68279" y="224427"/>
                    <a:pt x="46923" y="208274"/>
                  </a:cubicBezTo>
                  <a:cubicBezTo>
                    <a:pt x="25567" y="192120"/>
                    <a:pt x="6044" y="204012"/>
                    <a:pt x="2278" y="220612"/>
                  </a:cubicBezTo>
                  <a:cubicBezTo>
                    <a:pt x="-1538" y="237261"/>
                    <a:pt x="593" y="328583"/>
                    <a:pt x="593" y="3285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1" name="Google Shape;321;p31"/>
            <p:cNvGrpSpPr/>
            <p:nvPr/>
          </p:nvGrpSpPr>
          <p:grpSpPr>
            <a:xfrm>
              <a:off x="6937071" y="1604904"/>
              <a:ext cx="1733136" cy="1721933"/>
              <a:chOff x="5235557" y="4345157"/>
              <a:chExt cx="1381425" cy="1372496"/>
            </a:xfrm>
          </p:grpSpPr>
          <p:grpSp>
            <p:nvGrpSpPr>
              <p:cNvPr id="322" name="Google Shape;322;p31"/>
              <p:cNvGrpSpPr/>
              <p:nvPr/>
            </p:nvGrpSpPr>
            <p:grpSpPr>
              <a:xfrm>
                <a:off x="5235557" y="4575261"/>
                <a:ext cx="485819" cy="465217"/>
                <a:chOff x="5235557" y="4575261"/>
                <a:chExt cx="485819" cy="465217"/>
              </a:xfrm>
            </p:grpSpPr>
            <p:grpSp>
              <p:nvGrpSpPr>
                <p:cNvPr id="323" name="Google Shape;323;p31"/>
                <p:cNvGrpSpPr/>
                <p:nvPr/>
              </p:nvGrpSpPr>
              <p:grpSpPr>
                <a:xfrm>
                  <a:off x="5235705" y="4575261"/>
                  <a:ext cx="485671" cy="465217"/>
                  <a:chOff x="5235705" y="4575261"/>
                  <a:chExt cx="485671" cy="465217"/>
                </a:xfrm>
              </p:grpSpPr>
              <p:sp>
                <p:nvSpPr>
                  <p:cNvPr id="324" name="Google Shape;324;p31"/>
                  <p:cNvSpPr/>
                  <p:nvPr/>
                </p:nvSpPr>
                <p:spPr>
                  <a:xfrm>
                    <a:off x="5294692" y="4860971"/>
                    <a:ext cx="134063" cy="122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063" h="122142" extrusionOk="0">
                        <a:moveTo>
                          <a:pt x="5727" y="0"/>
                        </a:moveTo>
                        <a:cubicBezTo>
                          <a:pt x="1763" y="4905"/>
                          <a:pt x="-269" y="11248"/>
                          <a:pt x="29" y="17690"/>
                        </a:cubicBezTo>
                        <a:cubicBezTo>
                          <a:pt x="821" y="34735"/>
                          <a:pt x="27331" y="122143"/>
                          <a:pt x="27331" y="122143"/>
                        </a:cubicBezTo>
                        <a:cubicBezTo>
                          <a:pt x="59489" y="113372"/>
                          <a:pt x="100617" y="101629"/>
                          <a:pt x="134063" y="92462"/>
                        </a:cubicBezTo>
                        <a:lnTo>
                          <a:pt x="132626" y="87209"/>
                        </a:lnTo>
                        <a:cubicBezTo>
                          <a:pt x="81391" y="75069"/>
                          <a:pt x="35854" y="44100"/>
                          <a:pt x="577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" name="Google Shape;325;p31"/>
                  <p:cNvSpPr/>
                  <p:nvPr/>
                </p:nvSpPr>
                <p:spPr>
                  <a:xfrm>
                    <a:off x="5235705" y="4653056"/>
                    <a:ext cx="46775" cy="1205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775" h="120556" extrusionOk="0">
                        <a:moveTo>
                          <a:pt x="0" y="13181"/>
                        </a:moveTo>
                        <a:cubicBezTo>
                          <a:pt x="0" y="13181"/>
                          <a:pt x="21406" y="104354"/>
                          <a:pt x="29532" y="119368"/>
                        </a:cubicBezTo>
                        <a:cubicBezTo>
                          <a:pt x="29730" y="119764"/>
                          <a:pt x="30028" y="120161"/>
                          <a:pt x="30275" y="120557"/>
                        </a:cubicBezTo>
                        <a:cubicBezTo>
                          <a:pt x="23685" y="78488"/>
                          <a:pt x="30077" y="36816"/>
                          <a:pt x="46776" y="0"/>
                        </a:cubicBezTo>
                        <a:cubicBezTo>
                          <a:pt x="20365" y="7383"/>
                          <a:pt x="0" y="13181"/>
                          <a:pt x="0" y="1318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" name="Google Shape;326;p31"/>
                  <p:cNvSpPr/>
                  <p:nvPr/>
                </p:nvSpPr>
                <p:spPr>
                  <a:xfrm>
                    <a:off x="5625075" y="4871624"/>
                    <a:ext cx="26261" cy="28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261" h="28392" extrusionOk="0">
                        <a:moveTo>
                          <a:pt x="1883" y="28343"/>
                        </a:moveTo>
                        <a:cubicBezTo>
                          <a:pt x="14518" y="25122"/>
                          <a:pt x="26262" y="22298"/>
                          <a:pt x="26262" y="22298"/>
                        </a:cubicBezTo>
                        <a:cubicBezTo>
                          <a:pt x="26262" y="22298"/>
                          <a:pt x="23289" y="13081"/>
                          <a:pt x="19226" y="0"/>
                        </a:cubicBezTo>
                        <a:cubicBezTo>
                          <a:pt x="13329" y="7581"/>
                          <a:pt x="6888" y="14816"/>
                          <a:pt x="0" y="21604"/>
                        </a:cubicBezTo>
                        <a:lnTo>
                          <a:pt x="1883" y="28393"/>
                        </a:lnTo>
                        <a:close/>
                      </a:path>
                    </a:pathLst>
                  </a:custGeom>
                  <a:solidFill>
                    <a:srgbClr val="A0CCB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31"/>
                  <p:cNvSpPr/>
                  <p:nvPr/>
                </p:nvSpPr>
                <p:spPr>
                  <a:xfrm>
                    <a:off x="5674576" y="4663890"/>
                    <a:ext cx="46800" cy="10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00" h="101546" extrusionOk="0">
                        <a:moveTo>
                          <a:pt x="0" y="17"/>
                        </a:moveTo>
                        <a:cubicBezTo>
                          <a:pt x="2527" y="6558"/>
                          <a:pt x="4757" y="13247"/>
                          <a:pt x="6689" y="20135"/>
                        </a:cubicBezTo>
                        <a:cubicBezTo>
                          <a:pt x="14271" y="47437"/>
                          <a:pt x="16154" y="74987"/>
                          <a:pt x="13081" y="101547"/>
                        </a:cubicBezTo>
                        <a:cubicBezTo>
                          <a:pt x="34884" y="96938"/>
                          <a:pt x="55200" y="77812"/>
                          <a:pt x="43258" y="39905"/>
                        </a:cubicBezTo>
                        <a:cubicBezTo>
                          <a:pt x="35924" y="9729"/>
                          <a:pt x="17690" y="-478"/>
                          <a:pt x="0" y="1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" name="Google Shape;328;p31"/>
                  <p:cNvSpPr/>
                  <p:nvPr/>
                </p:nvSpPr>
                <p:spPr>
                  <a:xfrm>
                    <a:off x="5263419" y="4649538"/>
                    <a:ext cx="31598" cy="134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98" h="134480" extrusionOk="0">
                        <a:moveTo>
                          <a:pt x="19063" y="3518"/>
                        </a:moveTo>
                        <a:cubicBezTo>
                          <a:pt x="2314" y="40334"/>
                          <a:pt x="-4028" y="82056"/>
                          <a:pt x="2562" y="124075"/>
                        </a:cubicBezTo>
                        <a:cubicBezTo>
                          <a:pt x="5386" y="128683"/>
                          <a:pt x="9549" y="132350"/>
                          <a:pt x="14454" y="134481"/>
                        </a:cubicBezTo>
                        <a:cubicBezTo>
                          <a:pt x="4197" y="87457"/>
                          <a:pt x="11233" y="40285"/>
                          <a:pt x="31599" y="0"/>
                        </a:cubicBezTo>
                        <a:cubicBezTo>
                          <a:pt x="27337" y="1189"/>
                          <a:pt x="23126" y="2378"/>
                          <a:pt x="19063" y="346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" name="Google Shape;329;p31"/>
                  <p:cNvSpPr/>
                  <p:nvPr/>
                </p:nvSpPr>
                <p:spPr>
                  <a:xfrm>
                    <a:off x="5664518" y="4663907"/>
                    <a:ext cx="24507" cy="102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07" h="102669" extrusionOk="0">
                        <a:moveTo>
                          <a:pt x="10059" y="0"/>
                        </a:moveTo>
                        <a:cubicBezTo>
                          <a:pt x="6690" y="99"/>
                          <a:pt x="3271" y="545"/>
                          <a:pt x="0" y="1338"/>
                        </a:cubicBezTo>
                        <a:cubicBezTo>
                          <a:pt x="2775" y="8275"/>
                          <a:pt x="5203" y="15361"/>
                          <a:pt x="7284" y="22744"/>
                        </a:cubicBezTo>
                        <a:cubicBezTo>
                          <a:pt x="14766" y="49600"/>
                          <a:pt x="16451" y="76655"/>
                          <a:pt x="13131" y="102669"/>
                        </a:cubicBezTo>
                        <a:cubicBezTo>
                          <a:pt x="16402" y="102669"/>
                          <a:pt x="19771" y="102223"/>
                          <a:pt x="23091" y="101529"/>
                        </a:cubicBezTo>
                        <a:cubicBezTo>
                          <a:pt x="26163" y="74970"/>
                          <a:pt x="24330" y="47420"/>
                          <a:pt x="16699" y="20118"/>
                        </a:cubicBezTo>
                        <a:cubicBezTo>
                          <a:pt x="14766" y="13230"/>
                          <a:pt x="12536" y="6541"/>
                          <a:pt x="1000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31"/>
                  <p:cNvSpPr/>
                  <p:nvPr/>
                </p:nvSpPr>
                <p:spPr>
                  <a:xfrm>
                    <a:off x="5300468" y="4854777"/>
                    <a:ext cx="146422" cy="93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422" h="93452" extrusionOk="0">
                        <a:moveTo>
                          <a:pt x="126850" y="93403"/>
                        </a:moveTo>
                        <a:lnTo>
                          <a:pt x="126652" y="92660"/>
                        </a:lnTo>
                        <a:lnTo>
                          <a:pt x="146422" y="87160"/>
                        </a:lnTo>
                        <a:cubicBezTo>
                          <a:pt x="90331" y="78934"/>
                          <a:pt x="39641" y="47370"/>
                          <a:pt x="7631" y="0"/>
                        </a:cubicBezTo>
                        <a:cubicBezTo>
                          <a:pt x="4608" y="1586"/>
                          <a:pt x="2031" y="3716"/>
                          <a:pt x="0" y="6243"/>
                        </a:cubicBezTo>
                        <a:cubicBezTo>
                          <a:pt x="30077" y="50344"/>
                          <a:pt x="75664" y="81313"/>
                          <a:pt x="126850" y="9345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" name="Google Shape;331;p31"/>
                  <p:cNvSpPr/>
                  <p:nvPr/>
                </p:nvSpPr>
                <p:spPr>
                  <a:xfrm>
                    <a:off x="5605106" y="4859880"/>
                    <a:ext cx="39194" cy="37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94" h="37955" extrusionOk="0">
                        <a:moveTo>
                          <a:pt x="19771" y="32505"/>
                        </a:moveTo>
                        <a:lnTo>
                          <a:pt x="19969" y="33249"/>
                        </a:lnTo>
                        <a:cubicBezTo>
                          <a:pt x="26857" y="26460"/>
                          <a:pt x="33298" y="19275"/>
                          <a:pt x="39195" y="11644"/>
                        </a:cubicBezTo>
                        <a:cubicBezTo>
                          <a:pt x="38055" y="8027"/>
                          <a:pt x="36866" y="4113"/>
                          <a:pt x="35627" y="0"/>
                        </a:cubicBezTo>
                        <a:cubicBezTo>
                          <a:pt x="25469" y="14023"/>
                          <a:pt x="13528" y="26807"/>
                          <a:pt x="0" y="37956"/>
                        </a:cubicBezTo>
                        <a:lnTo>
                          <a:pt x="19771" y="3245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" name="Google Shape;332;p31"/>
                  <p:cNvSpPr/>
                  <p:nvPr/>
                </p:nvSpPr>
                <p:spPr>
                  <a:xfrm>
                    <a:off x="5273201" y="4575261"/>
                    <a:ext cx="406170" cy="3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6170" h="366675" extrusionOk="0">
                        <a:moveTo>
                          <a:pt x="391366" y="89984"/>
                        </a:moveTo>
                        <a:cubicBezTo>
                          <a:pt x="380663" y="92660"/>
                          <a:pt x="371050" y="98804"/>
                          <a:pt x="365451" y="106138"/>
                        </a:cubicBezTo>
                        <a:cubicBezTo>
                          <a:pt x="349198" y="127445"/>
                          <a:pt x="327247" y="121201"/>
                          <a:pt x="319121" y="106187"/>
                        </a:cubicBezTo>
                        <a:cubicBezTo>
                          <a:pt x="310995" y="91173"/>
                          <a:pt x="289589" y="0"/>
                          <a:pt x="289589" y="0"/>
                        </a:cubicBezTo>
                        <a:cubicBezTo>
                          <a:pt x="289589" y="0"/>
                          <a:pt x="240484" y="14172"/>
                          <a:pt x="235578" y="16798"/>
                        </a:cubicBezTo>
                        <a:cubicBezTo>
                          <a:pt x="220267" y="25073"/>
                          <a:pt x="213875" y="47519"/>
                          <a:pt x="235628" y="64168"/>
                        </a:cubicBezTo>
                        <a:cubicBezTo>
                          <a:pt x="257381" y="80817"/>
                          <a:pt x="268976" y="131508"/>
                          <a:pt x="212785" y="145134"/>
                        </a:cubicBezTo>
                        <a:cubicBezTo>
                          <a:pt x="157635" y="162477"/>
                          <a:pt x="141382" y="113075"/>
                          <a:pt x="151441" y="87606"/>
                        </a:cubicBezTo>
                        <a:cubicBezTo>
                          <a:pt x="161500" y="62137"/>
                          <a:pt x="144455" y="46181"/>
                          <a:pt x="127062" y="47024"/>
                        </a:cubicBezTo>
                        <a:cubicBezTo>
                          <a:pt x="120075" y="47370"/>
                          <a:pt x="66115" y="61988"/>
                          <a:pt x="21817" y="74326"/>
                        </a:cubicBezTo>
                        <a:cubicBezTo>
                          <a:pt x="1451" y="114611"/>
                          <a:pt x="-5585" y="161783"/>
                          <a:pt x="4672" y="208807"/>
                        </a:cubicBezTo>
                        <a:cubicBezTo>
                          <a:pt x="14730" y="213167"/>
                          <a:pt x="27762" y="211037"/>
                          <a:pt x="38366" y="197113"/>
                        </a:cubicBezTo>
                        <a:cubicBezTo>
                          <a:pt x="54619" y="175806"/>
                          <a:pt x="104269" y="164508"/>
                          <a:pt x="117548" y="219460"/>
                        </a:cubicBezTo>
                        <a:cubicBezTo>
                          <a:pt x="134544" y="273421"/>
                          <a:pt x="86183" y="289327"/>
                          <a:pt x="61259" y="279516"/>
                        </a:cubicBezTo>
                        <a:cubicBezTo>
                          <a:pt x="50556" y="275304"/>
                          <a:pt x="41538" y="275998"/>
                          <a:pt x="34848" y="279516"/>
                        </a:cubicBezTo>
                        <a:cubicBezTo>
                          <a:pt x="66858" y="326886"/>
                          <a:pt x="117548" y="358450"/>
                          <a:pt x="173640" y="366675"/>
                        </a:cubicBezTo>
                        <a:lnTo>
                          <a:pt x="210754" y="356369"/>
                        </a:lnTo>
                        <a:cubicBezTo>
                          <a:pt x="193312" y="295471"/>
                          <a:pt x="142472" y="239875"/>
                          <a:pt x="141977" y="239330"/>
                        </a:cubicBezTo>
                        <a:cubicBezTo>
                          <a:pt x="126071" y="222532"/>
                          <a:pt x="126765" y="195825"/>
                          <a:pt x="143662" y="179869"/>
                        </a:cubicBezTo>
                        <a:cubicBezTo>
                          <a:pt x="151838" y="172139"/>
                          <a:pt x="162491" y="168027"/>
                          <a:pt x="173739" y="168373"/>
                        </a:cubicBezTo>
                        <a:cubicBezTo>
                          <a:pt x="184987" y="168671"/>
                          <a:pt x="195442" y="173328"/>
                          <a:pt x="203172" y="181504"/>
                        </a:cubicBezTo>
                        <a:cubicBezTo>
                          <a:pt x="205997" y="184477"/>
                          <a:pt x="208325" y="187847"/>
                          <a:pt x="210159" y="191415"/>
                        </a:cubicBezTo>
                        <a:cubicBezTo>
                          <a:pt x="209861" y="187401"/>
                          <a:pt x="210159" y="183338"/>
                          <a:pt x="211051" y="179324"/>
                        </a:cubicBezTo>
                        <a:cubicBezTo>
                          <a:pt x="216006" y="156630"/>
                          <a:pt x="238502" y="142260"/>
                          <a:pt x="261196" y="147215"/>
                        </a:cubicBezTo>
                        <a:cubicBezTo>
                          <a:pt x="272196" y="149643"/>
                          <a:pt x="281561" y="156184"/>
                          <a:pt x="287656" y="165648"/>
                        </a:cubicBezTo>
                        <a:cubicBezTo>
                          <a:pt x="293701" y="175112"/>
                          <a:pt x="295733" y="186410"/>
                          <a:pt x="293305" y="197361"/>
                        </a:cubicBezTo>
                        <a:cubicBezTo>
                          <a:pt x="293156" y="198054"/>
                          <a:pt x="278341" y="271935"/>
                          <a:pt x="294841" y="333031"/>
                        </a:cubicBezTo>
                        <a:lnTo>
                          <a:pt x="331954" y="322724"/>
                        </a:lnTo>
                        <a:cubicBezTo>
                          <a:pt x="345482" y="311575"/>
                          <a:pt x="357424" y="298791"/>
                          <a:pt x="367581" y="284768"/>
                        </a:cubicBezTo>
                        <a:cubicBezTo>
                          <a:pt x="359307" y="257664"/>
                          <a:pt x="349149" y="222582"/>
                          <a:pt x="348653" y="212523"/>
                        </a:cubicBezTo>
                        <a:cubicBezTo>
                          <a:pt x="347860" y="195478"/>
                          <a:pt x="363469" y="178829"/>
                          <a:pt x="388393" y="188640"/>
                        </a:cubicBezTo>
                        <a:cubicBezTo>
                          <a:pt x="393150" y="190523"/>
                          <a:pt x="398700" y="191464"/>
                          <a:pt x="404546" y="191365"/>
                        </a:cubicBezTo>
                        <a:cubicBezTo>
                          <a:pt x="407866" y="165351"/>
                          <a:pt x="406181" y="138296"/>
                          <a:pt x="398700" y="111440"/>
                        </a:cubicBezTo>
                        <a:cubicBezTo>
                          <a:pt x="396668" y="104106"/>
                          <a:pt x="394190" y="96971"/>
                          <a:pt x="391415" y="9003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31"/>
                  <p:cNvSpPr/>
                  <p:nvPr/>
                </p:nvSpPr>
                <p:spPr>
                  <a:xfrm>
                    <a:off x="5413667" y="4731335"/>
                    <a:ext cx="144861" cy="197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861" h="197668" extrusionOk="0">
                        <a:moveTo>
                          <a:pt x="138816" y="14826"/>
                        </a:moveTo>
                        <a:cubicBezTo>
                          <a:pt x="134158" y="7592"/>
                          <a:pt x="127023" y="2587"/>
                          <a:pt x="118599" y="754"/>
                        </a:cubicBezTo>
                        <a:cubicBezTo>
                          <a:pt x="101257" y="-3062"/>
                          <a:pt x="84062" y="7988"/>
                          <a:pt x="80247" y="25331"/>
                        </a:cubicBezTo>
                        <a:cubicBezTo>
                          <a:pt x="78414" y="33754"/>
                          <a:pt x="79950" y="42327"/>
                          <a:pt x="84558" y="49611"/>
                        </a:cubicBezTo>
                        <a:cubicBezTo>
                          <a:pt x="89216" y="56845"/>
                          <a:pt x="96400" y="61850"/>
                          <a:pt x="104775" y="63683"/>
                        </a:cubicBezTo>
                        <a:lnTo>
                          <a:pt x="102644" y="73346"/>
                        </a:lnTo>
                        <a:cubicBezTo>
                          <a:pt x="91644" y="70918"/>
                          <a:pt x="82279" y="64377"/>
                          <a:pt x="76184" y="54913"/>
                        </a:cubicBezTo>
                        <a:cubicBezTo>
                          <a:pt x="75441" y="53723"/>
                          <a:pt x="74697" y="52485"/>
                          <a:pt x="74103" y="51246"/>
                        </a:cubicBezTo>
                        <a:cubicBezTo>
                          <a:pt x="74202" y="52633"/>
                          <a:pt x="74251" y="54070"/>
                          <a:pt x="74202" y="55458"/>
                        </a:cubicBezTo>
                        <a:cubicBezTo>
                          <a:pt x="73905" y="66706"/>
                          <a:pt x="69247" y="77161"/>
                          <a:pt x="61071" y="84891"/>
                        </a:cubicBezTo>
                        <a:lnTo>
                          <a:pt x="54282" y="77706"/>
                        </a:lnTo>
                        <a:cubicBezTo>
                          <a:pt x="60526" y="71809"/>
                          <a:pt x="64094" y="63782"/>
                          <a:pt x="64341" y="55210"/>
                        </a:cubicBezTo>
                        <a:cubicBezTo>
                          <a:pt x="64589" y="46638"/>
                          <a:pt x="61467" y="38462"/>
                          <a:pt x="55521" y="32218"/>
                        </a:cubicBezTo>
                        <a:cubicBezTo>
                          <a:pt x="49625" y="25975"/>
                          <a:pt x="41597" y="22407"/>
                          <a:pt x="33025" y="22160"/>
                        </a:cubicBezTo>
                        <a:cubicBezTo>
                          <a:pt x="24453" y="21912"/>
                          <a:pt x="16277" y="25034"/>
                          <a:pt x="10034" y="30980"/>
                        </a:cubicBezTo>
                        <a:cubicBezTo>
                          <a:pt x="-2850" y="43169"/>
                          <a:pt x="-3395" y="63584"/>
                          <a:pt x="8795" y="76517"/>
                        </a:cubicBezTo>
                        <a:cubicBezTo>
                          <a:pt x="11025" y="78895"/>
                          <a:pt x="61814" y="134541"/>
                          <a:pt x="79900" y="197668"/>
                        </a:cubicBezTo>
                        <a:lnTo>
                          <a:pt x="144861" y="179632"/>
                        </a:lnTo>
                        <a:cubicBezTo>
                          <a:pt x="127717" y="116256"/>
                          <a:pt x="142532" y="42376"/>
                          <a:pt x="143176" y="39255"/>
                        </a:cubicBezTo>
                        <a:cubicBezTo>
                          <a:pt x="145010" y="30781"/>
                          <a:pt x="143474" y="22160"/>
                          <a:pt x="138865" y="1492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" name="Google Shape;334;p31"/>
                  <p:cNvSpPr/>
                  <p:nvPr/>
                </p:nvSpPr>
                <p:spPr>
                  <a:xfrm>
                    <a:off x="5403622" y="4743520"/>
                    <a:ext cx="89796" cy="1880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796" h="188010" extrusionOk="0">
                        <a:moveTo>
                          <a:pt x="18790" y="64282"/>
                        </a:moveTo>
                        <a:cubicBezTo>
                          <a:pt x="6601" y="51399"/>
                          <a:pt x="7146" y="30984"/>
                          <a:pt x="20029" y="18745"/>
                        </a:cubicBezTo>
                        <a:cubicBezTo>
                          <a:pt x="26273" y="12849"/>
                          <a:pt x="34449" y="9678"/>
                          <a:pt x="43021" y="9925"/>
                        </a:cubicBezTo>
                        <a:cubicBezTo>
                          <a:pt x="51593" y="10173"/>
                          <a:pt x="59620" y="13741"/>
                          <a:pt x="65517" y="19984"/>
                        </a:cubicBezTo>
                        <a:cubicBezTo>
                          <a:pt x="71413" y="26228"/>
                          <a:pt x="74585" y="34403"/>
                          <a:pt x="74337" y="42976"/>
                        </a:cubicBezTo>
                        <a:cubicBezTo>
                          <a:pt x="74089" y="51598"/>
                          <a:pt x="70521" y="59575"/>
                          <a:pt x="64278" y="65472"/>
                        </a:cubicBezTo>
                        <a:lnTo>
                          <a:pt x="71066" y="72657"/>
                        </a:lnTo>
                        <a:cubicBezTo>
                          <a:pt x="79242" y="64927"/>
                          <a:pt x="83900" y="54471"/>
                          <a:pt x="84197" y="43223"/>
                        </a:cubicBezTo>
                        <a:cubicBezTo>
                          <a:pt x="84197" y="41786"/>
                          <a:pt x="84197" y="40399"/>
                          <a:pt x="84098" y="39012"/>
                        </a:cubicBezTo>
                        <a:cubicBezTo>
                          <a:pt x="81522" y="34007"/>
                          <a:pt x="80035" y="28556"/>
                          <a:pt x="79639" y="23056"/>
                        </a:cubicBezTo>
                        <a:cubicBezTo>
                          <a:pt x="77805" y="19489"/>
                          <a:pt x="75476" y="16169"/>
                          <a:pt x="72652" y="13146"/>
                        </a:cubicBezTo>
                        <a:cubicBezTo>
                          <a:pt x="64922" y="4970"/>
                          <a:pt x="54467" y="313"/>
                          <a:pt x="43219" y="15"/>
                        </a:cubicBezTo>
                        <a:cubicBezTo>
                          <a:pt x="31971" y="-282"/>
                          <a:pt x="21268" y="3781"/>
                          <a:pt x="13142" y="11511"/>
                        </a:cubicBezTo>
                        <a:cubicBezTo>
                          <a:pt x="-3706" y="27466"/>
                          <a:pt x="-4449" y="54174"/>
                          <a:pt x="11457" y="70972"/>
                        </a:cubicBezTo>
                        <a:cubicBezTo>
                          <a:pt x="11952" y="71517"/>
                          <a:pt x="62791" y="127113"/>
                          <a:pt x="80233" y="188011"/>
                        </a:cubicBezTo>
                        <a:lnTo>
                          <a:pt x="89797" y="185335"/>
                        </a:lnTo>
                        <a:cubicBezTo>
                          <a:pt x="71760" y="122207"/>
                          <a:pt x="20921" y="66611"/>
                          <a:pt x="18691" y="6418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" name="Google Shape;335;p31"/>
                  <p:cNvSpPr/>
                  <p:nvPr/>
                </p:nvSpPr>
                <p:spPr>
                  <a:xfrm>
                    <a:off x="5483269" y="4721400"/>
                    <a:ext cx="84773" cy="1894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773" h="189468" extrusionOk="0">
                        <a:moveTo>
                          <a:pt x="4501" y="61182"/>
                        </a:moveTo>
                        <a:cubicBezTo>
                          <a:pt x="5145" y="62420"/>
                          <a:pt x="5839" y="63659"/>
                          <a:pt x="6582" y="64848"/>
                        </a:cubicBezTo>
                        <a:cubicBezTo>
                          <a:pt x="12627" y="74313"/>
                          <a:pt x="22042" y="80853"/>
                          <a:pt x="33042" y="83281"/>
                        </a:cubicBezTo>
                        <a:lnTo>
                          <a:pt x="35173" y="73619"/>
                        </a:lnTo>
                        <a:cubicBezTo>
                          <a:pt x="26799" y="71785"/>
                          <a:pt x="19614" y="66781"/>
                          <a:pt x="14956" y="59546"/>
                        </a:cubicBezTo>
                        <a:cubicBezTo>
                          <a:pt x="10298" y="52312"/>
                          <a:pt x="8762" y="43690"/>
                          <a:pt x="10645" y="35267"/>
                        </a:cubicBezTo>
                        <a:cubicBezTo>
                          <a:pt x="14461" y="17924"/>
                          <a:pt x="31655" y="6924"/>
                          <a:pt x="48998" y="10689"/>
                        </a:cubicBezTo>
                        <a:cubicBezTo>
                          <a:pt x="57371" y="12523"/>
                          <a:pt x="64556" y="17527"/>
                          <a:pt x="69214" y="24762"/>
                        </a:cubicBezTo>
                        <a:cubicBezTo>
                          <a:pt x="73872" y="31996"/>
                          <a:pt x="75408" y="40618"/>
                          <a:pt x="73525" y="49091"/>
                        </a:cubicBezTo>
                        <a:cubicBezTo>
                          <a:pt x="72881" y="52213"/>
                          <a:pt x="58065" y="126093"/>
                          <a:pt x="75210" y="189468"/>
                        </a:cubicBezTo>
                        <a:lnTo>
                          <a:pt x="84773" y="186793"/>
                        </a:lnTo>
                        <a:cubicBezTo>
                          <a:pt x="68273" y="125697"/>
                          <a:pt x="83138" y="51816"/>
                          <a:pt x="83237" y="51123"/>
                        </a:cubicBezTo>
                        <a:cubicBezTo>
                          <a:pt x="85665" y="40123"/>
                          <a:pt x="83633" y="28875"/>
                          <a:pt x="77588" y="19410"/>
                        </a:cubicBezTo>
                        <a:cubicBezTo>
                          <a:pt x="71543" y="9946"/>
                          <a:pt x="62128" y="3405"/>
                          <a:pt x="51128" y="977"/>
                        </a:cubicBezTo>
                        <a:cubicBezTo>
                          <a:pt x="28434" y="-3978"/>
                          <a:pt x="5938" y="10392"/>
                          <a:pt x="983" y="33086"/>
                        </a:cubicBezTo>
                        <a:cubicBezTo>
                          <a:pt x="91" y="37100"/>
                          <a:pt x="-157" y="41163"/>
                          <a:pt x="91" y="45177"/>
                        </a:cubicBezTo>
                        <a:cubicBezTo>
                          <a:pt x="487" y="50726"/>
                          <a:pt x="1974" y="56127"/>
                          <a:pt x="4550" y="6113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31"/>
                  <p:cNvSpPr/>
                  <p:nvPr/>
                </p:nvSpPr>
                <p:spPr>
                  <a:xfrm>
                    <a:off x="5509858" y="4956455"/>
                    <a:ext cx="104018" cy="56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018" h="56537" extrusionOk="0">
                        <a:moveTo>
                          <a:pt x="3084" y="56537"/>
                        </a:moveTo>
                        <a:lnTo>
                          <a:pt x="104018" y="28492"/>
                        </a:lnTo>
                        <a:cubicBezTo>
                          <a:pt x="101789" y="16897"/>
                          <a:pt x="95397" y="6293"/>
                          <a:pt x="87617" y="0"/>
                        </a:cubicBezTo>
                        <a:lnTo>
                          <a:pt x="2489" y="23685"/>
                        </a:lnTo>
                        <a:cubicBezTo>
                          <a:pt x="-930" y="33050"/>
                          <a:pt x="-930" y="45438"/>
                          <a:pt x="3133" y="5653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7" name="Google Shape;337;p31"/>
                  <p:cNvSpPr/>
                  <p:nvPr/>
                </p:nvSpPr>
                <p:spPr>
                  <a:xfrm>
                    <a:off x="5525577" y="5007244"/>
                    <a:ext cx="86911" cy="332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911" h="33234" extrusionOk="0">
                        <a:moveTo>
                          <a:pt x="48362" y="29582"/>
                        </a:moveTo>
                        <a:cubicBezTo>
                          <a:pt x="70858" y="24131"/>
                          <a:pt x="82453" y="12735"/>
                          <a:pt x="86912" y="0"/>
                        </a:cubicBezTo>
                        <a:lnTo>
                          <a:pt x="0" y="24181"/>
                        </a:lnTo>
                        <a:cubicBezTo>
                          <a:pt x="10406" y="32803"/>
                          <a:pt x="26262" y="36568"/>
                          <a:pt x="48312" y="2963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" name="Google Shape;338;p31"/>
                  <p:cNvSpPr/>
                  <p:nvPr/>
                </p:nvSpPr>
                <p:spPr>
                  <a:xfrm>
                    <a:off x="5427021" y="4892386"/>
                    <a:ext cx="199838" cy="65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838" h="65109" extrusionOk="0">
                        <a:moveTo>
                          <a:pt x="197856" y="0"/>
                        </a:moveTo>
                        <a:lnTo>
                          <a:pt x="178085" y="5500"/>
                        </a:lnTo>
                        <a:lnTo>
                          <a:pt x="140972" y="15807"/>
                        </a:lnTo>
                        <a:lnTo>
                          <a:pt x="131409" y="18482"/>
                        </a:lnTo>
                        <a:lnTo>
                          <a:pt x="66448" y="36519"/>
                        </a:lnTo>
                        <a:lnTo>
                          <a:pt x="56884" y="39195"/>
                        </a:lnTo>
                        <a:lnTo>
                          <a:pt x="19771" y="49501"/>
                        </a:lnTo>
                        <a:lnTo>
                          <a:pt x="0" y="55001"/>
                        </a:lnTo>
                        <a:lnTo>
                          <a:pt x="198" y="55745"/>
                        </a:lnTo>
                        <a:lnTo>
                          <a:pt x="1635" y="60997"/>
                        </a:lnTo>
                        <a:cubicBezTo>
                          <a:pt x="31564" y="52772"/>
                          <a:pt x="55348" y="46578"/>
                          <a:pt x="61096" y="46280"/>
                        </a:cubicBezTo>
                        <a:cubicBezTo>
                          <a:pt x="72790" y="45735"/>
                          <a:pt x="84236" y="52772"/>
                          <a:pt x="87507" y="65110"/>
                        </a:cubicBezTo>
                        <a:lnTo>
                          <a:pt x="156679" y="45884"/>
                        </a:lnTo>
                        <a:cubicBezTo>
                          <a:pt x="153112" y="33595"/>
                          <a:pt x="159306" y="21703"/>
                          <a:pt x="169612" y="16104"/>
                        </a:cubicBezTo>
                        <a:cubicBezTo>
                          <a:pt x="172090" y="14766"/>
                          <a:pt x="186459" y="10951"/>
                          <a:pt x="199838" y="7532"/>
                        </a:cubicBezTo>
                        <a:lnTo>
                          <a:pt x="197955" y="743"/>
                        </a:lnTo>
                        <a:lnTo>
                          <a:pt x="197757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31"/>
                  <p:cNvSpPr/>
                  <p:nvPr/>
                </p:nvSpPr>
                <p:spPr>
                  <a:xfrm>
                    <a:off x="5512298" y="4938270"/>
                    <a:ext cx="85128" cy="418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128" h="41820" extrusionOk="0">
                        <a:moveTo>
                          <a:pt x="297" y="41028"/>
                        </a:moveTo>
                        <a:cubicBezTo>
                          <a:pt x="198" y="41276"/>
                          <a:pt x="99" y="41573"/>
                          <a:pt x="0" y="41821"/>
                        </a:cubicBezTo>
                        <a:lnTo>
                          <a:pt x="85128" y="18136"/>
                        </a:lnTo>
                        <a:cubicBezTo>
                          <a:pt x="85128" y="18136"/>
                          <a:pt x="84682" y="17739"/>
                          <a:pt x="84484" y="17591"/>
                        </a:cubicBezTo>
                        <a:cubicBezTo>
                          <a:pt x="77299" y="12140"/>
                          <a:pt x="73236" y="5996"/>
                          <a:pt x="71502" y="0"/>
                        </a:cubicBezTo>
                        <a:lnTo>
                          <a:pt x="2329" y="19226"/>
                        </a:lnTo>
                        <a:cubicBezTo>
                          <a:pt x="3914" y="25271"/>
                          <a:pt x="3617" y="32604"/>
                          <a:pt x="297" y="4097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0" name="Google Shape;340;p31"/>
                  <p:cNvSpPr/>
                  <p:nvPr/>
                </p:nvSpPr>
                <p:spPr>
                  <a:xfrm>
                    <a:off x="5512942" y="4984897"/>
                    <a:ext cx="101812" cy="46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812" h="46478" extrusionOk="0">
                        <a:moveTo>
                          <a:pt x="12685" y="46479"/>
                        </a:moveTo>
                        <a:lnTo>
                          <a:pt x="99597" y="22298"/>
                        </a:lnTo>
                        <a:cubicBezTo>
                          <a:pt x="102124" y="15014"/>
                          <a:pt x="102372" y="7333"/>
                          <a:pt x="100935" y="0"/>
                        </a:cubicBezTo>
                        <a:lnTo>
                          <a:pt x="0" y="28046"/>
                        </a:lnTo>
                        <a:cubicBezTo>
                          <a:pt x="2577" y="35032"/>
                          <a:pt x="6739" y="41524"/>
                          <a:pt x="12685" y="46429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41" name="Google Shape;341;p31"/>
                <p:cNvSpPr/>
                <p:nvPr/>
              </p:nvSpPr>
              <p:spPr>
                <a:xfrm>
                  <a:off x="5235557" y="4575261"/>
                  <a:ext cx="485666" cy="465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666" h="465182" extrusionOk="0">
                      <a:moveTo>
                        <a:pt x="323566" y="6243"/>
                      </a:moveTo>
                      <a:cubicBezTo>
                        <a:pt x="328274" y="25865"/>
                        <a:pt x="345071" y="95137"/>
                        <a:pt x="352355" y="108615"/>
                      </a:cubicBezTo>
                      <a:cubicBezTo>
                        <a:pt x="357806" y="118674"/>
                        <a:pt x="367964" y="124868"/>
                        <a:pt x="378964" y="124868"/>
                      </a:cubicBezTo>
                      <a:cubicBezTo>
                        <a:pt x="389320" y="124868"/>
                        <a:pt x="399230" y="119318"/>
                        <a:pt x="406960" y="109160"/>
                      </a:cubicBezTo>
                      <a:cubicBezTo>
                        <a:pt x="413996" y="99944"/>
                        <a:pt x="427623" y="93552"/>
                        <a:pt x="440159" y="93552"/>
                      </a:cubicBezTo>
                      <a:cubicBezTo>
                        <a:pt x="458543" y="93552"/>
                        <a:pt x="471772" y="106385"/>
                        <a:pt x="477421" y="129724"/>
                      </a:cubicBezTo>
                      <a:lnTo>
                        <a:pt x="477421" y="129873"/>
                      </a:lnTo>
                      <a:cubicBezTo>
                        <a:pt x="477421" y="129873"/>
                        <a:pt x="477521" y="130021"/>
                        <a:pt x="477521" y="130021"/>
                      </a:cubicBezTo>
                      <a:cubicBezTo>
                        <a:pt x="482823" y="146819"/>
                        <a:pt x="481683" y="161089"/>
                        <a:pt x="474250" y="171198"/>
                      </a:cubicBezTo>
                      <a:cubicBezTo>
                        <a:pt x="466025" y="182396"/>
                        <a:pt x="451903" y="186360"/>
                        <a:pt x="441447" y="186360"/>
                      </a:cubicBezTo>
                      <a:cubicBezTo>
                        <a:pt x="436443" y="186360"/>
                        <a:pt x="431736" y="185518"/>
                        <a:pt x="427771" y="183982"/>
                      </a:cubicBezTo>
                      <a:cubicBezTo>
                        <a:pt x="422271" y="181802"/>
                        <a:pt x="416870" y="180712"/>
                        <a:pt x="411767" y="180712"/>
                      </a:cubicBezTo>
                      <a:cubicBezTo>
                        <a:pt x="403145" y="180712"/>
                        <a:pt x="395316" y="183932"/>
                        <a:pt x="389667" y="189829"/>
                      </a:cubicBezTo>
                      <a:cubicBezTo>
                        <a:pt x="383919" y="195825"/>
                        <a:pt x="380897" y="204149"/>
                        <a:pt x="381293" y="212672"/>
                      </a:cubicBezTo>
                      <a:cubicBezTo>
                        <a:pt x="381987" y="227933"/>
                        <a:pt x="403244" y="295719"/>
                        <a:pt x="409438" y="315093"/>
                      </a:cubicBezTo>
                      <a:cubicBezTo>
                        <a:pt x="394127" y="318809"/>
                        <a:pt x="363207" y="326539"/>
                        <a:pt x="358797" y="328918"/>
                      </a:cubicBezTo>
                      <a:cubicBezTo>
                        <a:pt x="349432" y="333972"/>
                        <a:pt x="343139" y="343486"/>
                        <a:pt x="342296" y="353743"/>
                      </a:cubicBezTo>
                      <a:cubicBezTo>
                        <a:pt x="341404" y="365139"/>
                        <a:pt x="347053" y="376090"/>
                        <a:pt x="358202" y="384563"/>
                      </a:cubicBezTo>
                      <a:cubicBezTo>
                        <a:pt x="368212" y="392244"/>
                        <a:pt x="376982" y="409388"/>
                        <a:pt x="373464" y="426136"/>
                      </a:cubicBezTo>
                      <a:cubicBezTo>
                        <a:pt x="370293" y="441200"/>
                        <a:pt x="357756" y="451804"/>
                        <a:pt x="337193" y="456759"/>
                      </a:cubicBezTo>
                      <a:lnTo>
                        <a:pt x="337044" y="456759"/>
                      </a:lnTo>
                      <a:cubicBezTo>
                        <a:pt x="337044" y="456759"/>
                        <a:pt x="336896" y="456858"/>
                        <a:pt x="336896" y="456858"/>
                      </a:cubicBezTo>
                      <a:cubicBezTo>
                        <a:pt x="329760" y="459088"/>
                        <a:pt x="323021" y="460227"/>
                        <a:pt x="316926" y="460227"/>
                      </a:cubicBezTo>
                      <a:cubicBezTo>
                        <a:pt x="300426" y="460227"/>
                        <a:pt x="291309" y="451952"/>
                        <a:pt x="286601" y="445015"/>
                      </a:cubicBezTo>
                      <a:cubicBezTo>
                        <a:pt x="278971" y="433817"/>
                        <a:pt x="276939" y="417713"/>
                        <a:pt x="281646" y="405870"/>
                      </a:cubicBezTo>
                      <a:cubicBezTo>
                        <a:pt x="286701" y="393136"/>
                        <a:pt x="286007" y="380996"/>
                        <a:pt x="279714" y="371829"/>
                      </a:cubicBezTo>
                      <a:cubicBezTo>
                        <a:pt x="274016" y="363504"/>
                        <a:pt x="264403" y="358500"/>
                        <a:pt x="253898" y="358500"/>
                      </a:cubicBezTo>
                      <a:cubicBezTo>
                        <a:pt x="253402" y="358500"/>
                        <a:pt x="252907" y="358500"/>
                        <a:pt x="252412" y="358500"/>
                      </a:cubicBezTo>
                      <a:cubicBezTo>
                        <a:pt x="243789" y="358896"/>
                        <a:pt x="205041" y="369599"/>
                        <a:pt x="142310" y="387189"/>
                      </a:cubicBezTo>
                      <a:cubicBezTo>
                        <a:pt x="124471" y="392194"/>
                        <a:pt x="106038" y="397347"/>
                        <a:pt x="89836" y="401807"/>
                      </a:cubicBezTo>
                      <a:cubicBezTo>
                        <a:pt x="81759" y="374802"/>
                        <a:pt x="64713" y="315836"/>
                        <a:pt x="64119" y="303151"/>
                      </a:cubicBezTo>
                      <a:cubicBezTo>
                        <a:pt x="63871" y="297304"/>
                        <a:pt x="65902" y="291656"/>
                        <a:pt x="69767" y="287592"/>
                      </a:cubicBezTo>
                      <a:cubicBezTo>
                        <a:pt x="73533" y="283628"/>
                        <a:pt x="78687" y="281547"/>
                        <a:pt x="84682" y="281547"/>
                      </a:cubicBezTo>
                      <a:cubicBezTo>
                        <a:pt x="88547" y="281547"/>
                        <a:pt x="92709" y="282439"/>
                        <a:pt x="97070" y="284124"/>
                      </a:cubicBezTo>
                      <a:cubicBezTo>
                        <a:pt x="102174" y="286156"/>
                        <a:pt x="108169" y="287196"/>
                        <a:pt x="114363" y="287196"/>
                      </a:cubicBezTo>
                      <a:cubicBezTo>
                        <a:pt x="131111" y="287196"/>
                        <a:pt x="146323" y="280011"/>
                        <a:pt x="155193" y="267970"/>
                      </a:cubicBezTo>
                      <a:cubicBezTo>
                        <a:pt x="161684" y="259101"/>
                        <a:pt x="167828" y="243245"/>
                        <a:pt x="159950" y="218122"/>
                      </a:cubicBezTo>
                      <a:cubicBezTo>
                        <a:pt x="150337" y="178829"/>
                        <a:pt x="123976" y="174567"/>
                        <a:pt x="113075" y="174567"/>
                      </a:cubicBezTo>
                      <a:cubicBezTo>
                        <a:pt x="97466" y="174567"/>
                        <a:pt x="80966" y="182396"/>
                        <a:pt x="71997" y="194090"/>
                      </a:cubicBezTo>
                      <a:cubicBezTo>
                        <a:pt x="66101" y="201820"/>
                        <a:pt x="59114" y="205883"/>
                        <a:pt x="51830" y="205883"/>
                      </a:cubicBezTo>
                      <a:cubicBezTo>
                        <a:pt x="44546" y="205883"/>
                        <a:pt x="37609" y="201622"/>
                        <a:pt x="33942" y="194784"/>
                      </a:cubicBezTo>
                      <a:cubicBezTo>
                        <a:pt x="27897" y="183635"/>
                        <a:pt x="12635" y="122390"/>
                        <a:pt x="5946" y="94394"/>
                      </a:cubicBezTo>
                      <a:cubicBezTo>
                        <a:pt x="67042" y="77051"/>
                        <a:pt x="156580" y="52326"/>
                        <a:pt x="164806" y="51929"/>
                      </a:cubicBezTo>
                      <a:cubicBezTo>
                        <a:pt x="165152" y="51929"/>
                        <a:pt x="165499" y="51929"/>
                        <a:pt x="165846" y="51929"/>
                      </a:cubicBezTo>
                      <a:cubicBezTo>
                        <a:pt x="173031" y="51929"/>
                        <a:pt x="179621" y="55299"/>
                        <a:pt x="183486" y="60947"/>
                      </a:cubicBezTo>
                      <a:cubicBezTo>
                        <a:pt x="187847" y="67339"/>
                        <a:pt x="188144" y="76209"/>
                        <a:pt x="184378" y="85772"/>
                      </a:cubicBezTo>
                      <a:cubicBezTo>
                        <a:pt x="178581" y="100538"/>
                        <a:pt x="181009" y="120408"/>
                        <a:pt x="190374" y="134134"/>
                      </a:cubicBezTo>
                      <a:cubicBezTo>
                        <a:pt x="196419" y="143053"/>
                        <a:pt x="208064" y="153657"/>
                        <a:pt x="228875" y="153657"/>
                      </a:cubicBezTo>
                      <a:cubicBezTo>
                        <a:pt x="235961" y="153657"/>
                        <a:pt x="243591" y="152369"/>
                        <a:pt x="251668" y="149841"/>
                      </a:cubicBezTo>
                      <a:cubicBezTo>
                        <a:pt x="284173" y="141913"/>
                        <a:pt x="292845" y="122539"/>
                        <a:pt x="295124" y="111687"/>
                      </a:cubicBezTo>
                      <a:cubicBezTo>
                        <a:pt x="299485" y="90975"/>
                        <a:pt x="288633" y="69718"/>
                        <a:pt x="276196" y="60204"/>
                      </a:cubicBezTo>
                      <a:cubicBezTo>
                        <a:pt x="267822" y="53812"/>
                        <a:pt x="263560" y="45934"/>
                        <a:pt x="264155" y="38005"/>
                      </a:cubicBezTo>
                      <a:cubicBezTo>
                        <a:pt x="264700" y="31068"/>
                        <a:pt x="269011" y="24627"/>
                        <a:pt x="275452" y="21158"/>
                      </a:cubicBezTo>
                      <a:cubicBezTo>
                        <a:pt x="278426" y="19573"/>
                        <a:pt x="303796" y="11942"/>
                        <a:pt x="323467" y="6194"/>
                      </a:cubicBezTo>
                      <a:moveTo>
                        <a:pt x="327084" y="0"/>
                      </a:moveTo>
                      <a:cubicBezTo>
                        <a:pt x="327084" y="0"/>
                        <a:pt x="277980" y="14172"/>
                        <a:pt x="273074" y="16798"/>
                      </a:cubicBezTo>
                      <a:cubicBezTo>
                        <a:pt x="257763" y="25073"/>
                        <a:pt x="251371" y="47519"/>
                        <a:pt x="273124" y="64168"/>
                      </a:cubicBezTo>
                      <a:cubicBezTo>
                        <a:pt x="294876" y="80817"/>
                        <a:pt x="306471" y="131508"/>
                        <a:pt x="250281" y="145134"/>
                      </a:cubicBezTo>
                      <a:cubicBezTo>
                        <a:pt x="242353" y="147612"/>
                        <a:pt x="235217" y="148751"/>
                        <a:pt x="228825" y="148751"/>
                      </a:cubicBezTo>
                      <a:cubicBezTo>
                        <a:pt x="190968" y="148751"/>
                        <a:pt x="180315" y="109408"/>
                        <a:pt x="188937" y="87606"/>
                      </a:cubicBezTo>
                      <a:cubicBezTo>
                        <a:pt x="198748" y="62731"/>
                        <a:pt x="182792" y="46974"/>
                        <a:pt x="165797" y="46974"/>
                      </a:cubicBezTo>
                      <a:cubicBezTo>
                        <a:pt x="165351" y="46974"/>
                        <a:pt x="164954" y="46974"/>
                        <a:pt x="164508" y="46974"/>
                      </a:cubicBezTo>
                      <a:cubicBezTo>
                        <a:pt x="152467" y="47519"/>
                        <a:pt x="0" y="90926"/>
                        <a:pt x="0" y="90926"/>
                      </a:cubicBezTo>
                      <a:cubicBezTo>
                        <a:pt x="0" y="90926"/>
                        <a:pt x="21406" y="182099"/>
                        <a:pt x="29532" y="197113"/>
                      </a:cubicBezTo>
                      <a:cubicBezTo>
                        <a:pt x="33942" y="205239"/>
                        <a:pt x="42366" y="210789"/>
                        <a:pt x="51780" y="210789"/>
                      </a:cubicBezTo>
                      <a:cubicBezTo>
                        <a:pt x="59758" y="210789"/>
                        <a:pt x="68380" y="206825"/>
                        <a:pt x="75862" y="197063"/>
                      </a:cubicBezTo>
                      <a:cubicBezTo>
                        <a:pt x="83394" y="187203"/>
                        <a:pt x="98061" y="179473"/>
                        <a:pt x="112976" y="179473"/>
                      </a:cubicBezTo>
                      <a:cubicBezTo>
                        <a:pt x="130269" y="179473"/>
                        <a:pt x="147909" y="189878"/>
                        <a:pt x="155044" y="219411"/>
                      </a:cubicBezTo>
                      <a:cubicBezTo>
                        <a:pt x="168918" y="263511"/>
                        <a:pt x="139188" y="282191"/>
                        <a:pt x="114264" y="282191"/>
                      </a:cubicBezTo>
                      <a:cubicBezTo>
                        <a:pt x="108665" y="282191"/>
                        <a:pt x="103313" y="281250"/>
                        <a:pt x="98755" y="279466"/>
                      </a:cubicBezTo>
                      <a:cubicBezTo>
                        <a:pt x="93601" y="277435"/>
                        <a:pt x="88844" y="276543"/>
                        <a:pt x="84583" y="276543"/>
                      </a:cubicBezTo>
                      <a:cubicBezTo>
                        <a:pt x="68083" y="276543"/>
                        <a:pt x="58420" y="289822"/>
                        <a:pt x="59064" y="303350"/>
                      </a:cubicBezTo>
                      <a:cubicBezTo>
                        <a:pt x="59857" y="320395"/>
                        <a:pt x="86367" y="407803"/>
                        <a:pt x="86367" y="407803"/>
                      </a:cubicBezTo>
                      <a:cubicBezTo>
                        <a:pt x="147314" y="391154"/>
                        <a:pt x="240370" y="363950"/>
                        <a:pt x="252510" y="363405"/>
                      </a:cubicBezTo>
                      <a:cubicBezTo>
                        <a:pt x="252957" y="363405"/>
                        <a:pt x="253353" y="363405"/>
                        <a:pt x="253799" y="363405"/>
                      </a:cubicBezTo>
                      <a:cubicBezTo>
                        <a:pt x="270745" y="363405"/>
                        <a:pt x="286750" y="379162"/>
                        <a:pt x="276939" y="404037"/>
                      </a:cubicBezTo>
                      <a:cubicBezTo>
                        <a:pt x="268317" y="425839"/>
                        <a:pt x="279020" y="465182"/>
                        <a:pt x="316828" y="465182"/>
                      </a:cubicBezTo>
                      <a:cubicBezTo>
                        <a:pt x="323219" y="465182"/>
                        <a:pt x="330355" y="464092"/>
                        <a:pt x="338283" y="461565"/>
                      </a:cubicBezTo>
                      <a:cubicBezTo>
                        <a:pt x="394473" y="447939"/>
                        <a:pt x="382878" y="397248"/>
                        <a:pt x="361126" y="380599"/>
                      </a:cubicBezTo>
                      <a:cubicBezTo>
                        <a:pt x="339373" y="363950"/>
                        <a:pt x="345715" y="341553"/>
                        <a:pt x="361076" y="333229"/>
                      </a:cubicBezTo>
                      <a:cubicBezTo>
                        <a:pt x="365883" y="330652"/>
                        <a:pt x="415681" y="318611"/>
                        <a:pt x="415681" y="318611"/>
                      </a:cubicBezTo>
                      <a:cubicBezTo>
                        <a:pt x="415681" y="318611"/>
                        <a:pt x="386942" y="229469"/>
                        <a:pt x="386149" y="212424"/>
                      </a:cubicBezTo>
                      <a:cubicBezTo>
                        <a:pt x="385505" y="198897"/>
                        <a:pt x="395217" y="185617"/>
                        <a:pt x="411667" y="185617"/>
                      </a:cubicBezTo>
                      <a:cubicBezTo>
                        <a:pt x="415978" y="185617"/>
                        <a:pt x="420735" y="186509"/>
                        <a:pt x="425839" y="188541"/>
                      </a:cubicBezTo>
                      <a:cubicBezTo>
                        <a:pt x="430398" y="190324"/>
                        <a:pt x="435749" y="191266"/>
                        <a:pt x="441348" y="191266"/>
                      </a:cubicBezTo>
                      <a:cubicBezTo>
                        <a:pt x="466272" y="191266"/>
                        <a:pt x="496003" y="172585"/>
                        <a:pt x="482129" y="128485"/>
                      </a:cubicBezTo>
                      <a:cubicBezTo>
                        <a:pt x="474993" y="98953"/>
                        <a:pt x="457353" y="88547"/>
                        <a:pt x="440060" y="88547"/>
                      </a:cubicBezTo>
                      <a:cubicBezTo>
                        <a:pt x="425145" y="88547"/>
                        <a:pt x="410478" y="96277"/>
                        <a:pt x="402946" y="106138"/>
                      </a:cubicBezTo>
                      <a:cubicBezTo>
                        <a:pt x="395465" y="115899"/>
                        <a:pt x="386842" y="119863"/>
                        <a:pt x="378865" y="119863"/>
                      </a:cubicBezTo>
                      <a:cubicBezTo>
                        <a:pt x="369450" y="119863"/>
                        <a:pt x="360977" y="114314"/>
                        <a:pt x="356617" y="106187"/>
                      </a:cubicBezTo>
                      <a:cubicBezTo>
                        <a:pt x="348490" y="91173"/>
                        <a:pt x="327084" y="0"/>
                        <a:pt x="327084" y="0"/>
                      </a:cubicBezTo>
                      <a:lnTo>
                        <a:pt x="32708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2" name="Google Shape;342;p31"/>
              <p:cNvGrpSpPr/>
              <p:nvPr/>
            </p:nvGrpSpPr>
            <p:grpSpPr>
              <a:xfrm>
                <a:off x="5357137" y="4345157"/>
                <a:ext cx="1259845" cy="1372496"/>
                <a:chOff x="5357137" y="4345157"/>
                <a:chExt cx="1259845" cy="1372496"/>
              </a:xfrm>
            </p:grpSpPr>
            <p:sp>
              <p:nvSpPr>
                <p:cNvPr id="343" name="Google Shape;343;p31"/>
                <p:cNvSpPr/>
                <p:nvPr/>
              </p:nvSpPr>
              <p:spPr>
                <a:xfrm>
                  <a:off x="5357137" y="4345157"/>
                  <a:ext cx="1259845" cy="137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845" h="1372496" extrusionOk="0">
                      <a:moveTo>
                        <a:pt x="32374" y="219005"/>
                      </a:moveTo>
                      <a:cubicBezTo>
                        <a:pt x="32374" y="219005"/>
                        <a:pt x="101399" y="277921"/>
                        <a:pt x="259812" y="219005"/>
                      </a:cubicBezTo>
                      <a:cubicBezTo>
                        <a:pt x="418226" y="160089"/>
                        <a:pt x="570496" y="399716"/>
                        <a:pt x="588780" y="470822"/>
                      </a:cubicBezTo>
                      <a:cubicBezTo>
                        <a:pt x="607064" y="541877"/>
                        <a:pt x="572527" y="696278"/>
                        <a:pt x="422240" y="682056"/>
                      </a:cubicBezTo>
                      <a:cubicBezTo>
                        <a:pt x="271952" y="667835"/>
                        <a:pt x="-54983" y="698260"/>
                        <a:pt x="7946" y="771396"/>
                      </a:cubicBezTo>
                      <a:cubicBezTo>
                        <a:pt x="70875" y="844484"/>
                        <a:pt x="458759" y="832294"/>
                        <a:pt x="548099" y="909494"/>
                      </a:cubicBezTo>
                      <a:cubicBezTo>
                        <a:pt x="637439" y="986645"/>
                        <a:pt x="860814" y="1013055"/>
                        <a:pt x="974532" y="1092237"/>
                      </a:cubicBezTo>
                      <a:cubicBezTo>
                        <a:pt x="1088252" y="1171420"/>
                        <a:pt x="1259845" y="1372496"/>
                        <a:pt x="1259845" y="1372496"/>
                      </a:cubicBezTo>
                      <a:lnTo>
                        <a:pt x="1259845" y="860786"/>
                      </a:lnTo>
                      <a:cubicBezTo>
                        <a:pt x="1259845" y="860786"/>
                        <a:pt x="1094247" y="759405"/>
                        <a:pt x="1015065" y="603023"/>
                      </a:cubicBezTo>
                      <a:cubicBezTo>
                        <a:pt x="935883" y="446641"/>
                        <a:pt x="830340" y="292142"/>
                        <a:pt x="763347" y="239321"/>
                      </a:cubicBezTo>
                      <a:cubicBezTo>
                        <a:pt x="696354" y="186499"/>
                        <a:pt x="515593" y="16937"/>
                        <a:pt x="466835" y="3261"/>
                      </a:cubicBezTo>
                      <a:cubicBezTo>
                        <a:pt x="418077" y="-10465"/>
                        <a:pt x="18302" y="19266"/>
                        <a:pt x="32771" y="90074"/>
                      </a:cubicBezTo>
                      <a:cubicBezTo>
                        <a:pt x="47239" y="160882"/>
                        <a:pt x="125678" y="135760"/>
                        <a:pt x="125678" y="135760"/>
                      </a:cubicBezTo>
                      <a:cubicBezTo>
                        <a:pt x="125678" y="135760"/>
                        <a:pt x="24892" y="176639"/>
                        <a:pt x="32275" y="2190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31"/>
                <p:cNvSpPr/>
                <p:nvPr/>
              </p:nvSpPr>
              <p:spPr>
                <a:xfrm>
                  <a:off x="5482815" y="4410320"/>
                  <a:ext cx="554621" cy="135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21" h="135259" extrusionOk="0">
                      <a:moveTo>
                        <a:pt x="0" y="70100"/>
                      </a:moveTo>
                      <a:cubicBezTo>
                        <a:pt x="72840" y="52758"/>
                        <a:pt x="145729" y="35613"/>
                        <a:pt x="219014" y="20153"/>
                      </a:cubicBezTo>
                      <a:cubicBezTo>
                        <a:pt x="255930" y="12671"/>
                        <a:pt x="292349" y="4198"/>
                        <a:pt x="329959" y="36"/>
                      </a:cubicBezTo>
                      <a:cubicBezTo>
                        <a:pt x="343585" y="-460"/>
                        <a:pt x="355675" y="4297"/>
                        <a:pt x="367914" y="9054"/>
                      </a:cubicBezTo>
                      <a:cubicBezTo>
                        <a:pt x="391352" y="18865"/>
                        <a:pt x="413303" y="31253"/>
                        <a:pt x="434511" y="44582"/>
                      </a:cubicBezTo>
                      <a:cubicBezTo>
                        <a:pt x="476728" y="71636"/>
                        <a:pt x="516864" y="101615"/>
                        <a:pt x="554622" y="134467"/>
                      </a:cubicBezTo>
                      <a:cubicBezTo>
                        <a:pt x="554622" y="134467"/>
                        <a:pt x="554027" y="135260"/>
                        <a:pt x="554027" y="135260"/>
                      </a:cubicBezTo>
                      <a:cubicBezTo>
                        <a:pt x="533265" y="121336"/>
                        <a:pt x="512652" y="107313"/>
                        <a:pt x="491841" y="93637"/>
                      </a:cubicBezTo>
                      <a:cubicBezTo>
                        <a:pt x="471228" y="79664"/>
                        <a:pt x="450169" y="66434"/>
                        <a:pt x="429110" y="53253"/>
                      </a:cubicBezTo>
                      <a:cubicBezTo>
                        <a:pt x="402649" y="37397"/>
                        <a:pt x="376586" y="20401"/>
                        <a:pt x="347400" y="10689"/>
                      </a:cubicBezTo>
                      <a:cubicBezTo>
                        <a:pt x="329562" y="4594"/>
                        <a:pt x="311823" y="10441"/>
                        <a:pt x="293687" y="12572"/>
                      </a:cubicBezTo>
                      <a:cubicBezTo>
                        <a:pt x="195874" y="28230"/>
                        <a:pt x="95682" y="52857"/>
                        <a:pt x="0" y="70100"/>
                      </a:cubicBezTo>
                      <a:lnTo>
                        <a:pt x="0" y="7010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45" name="Google Shape;345;p31"/>
            <p:cNvSpPr/>
            <p:nvPr/>
          </p:nvSpPr>
          <p:spPr>
            <a:xfrm>
              <a:off x="4651751" y="219223"/>
              <a:ext cx="4638600" cy="4638600"/>
            </a:xfrm>
            <a:prstGeom prst="donut">
              <a:avLst>
                <a:gd name="adj" fmla="val 1675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347" name="Google Shape;347;p31"/>
          <p:cNvSpPr txBox="1">
            <a:spLocks noGrp="1"/>
          </p:cNvSpPr>
          <p:nvPr>
            <p:ph type="title"/>
          </p:nvPr>
        </p:nvSpPr>
        <p:spPr>
          <a:xfrm>
            <a:off x="235754" y="2571746"/>
            <a:ext cx="4716065" cy="8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" name="Google Shape;348;p31"/>
          <p:cNvSpPr txBox="1">
            <a:spLocks noGrp="1"/>
          </p:cNvSpPr>
          <p:nvPr>
            <p:ph type="title" idx="2"/>
          </p:nvPr>
        </p:nvSpPr>
        <p:spPr>
          <a:xfrm>
            <a:off x="1876543" y="1579309"/>
            <a:ext cx="1268400" cy="823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5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195643"/>
      </p:ext>
    </p:extLst>
  </p:cSld>
  <p:clrMapOvr>
    <a:masterClrMapping/>
  </p:clrMapOvr>
  <p:transition spd="med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55D024D2-C94D-72E6-DDC8-2088D54ABFC1}"/>
                  </a:ext>
                </a:extLst>
              </p:cNvPr>
              <p:cNvSpPr/>
              <p:nvPr/>
            </p:nvSpPr>
            <p:spPr>
              <a:xfrm>
                <a:off x="583746" y="391885"/>
                <a:ext cx="7976507" cy="1502229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1:</a:t>
                </a:r>
                <a:r>
                  <a:rPr lang="en-VN" sz="2400" b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Điều kiện xác định của 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−10</m:t>
                        </m:r>
                      </m:e>
                    </m:rad>
                  </m:oMath>
                </a14:m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là:</a:t>
                </a:r>
                <a:r>
                  <a:rPr lang="en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55D024D2-C94D-72E6-DDC8-2088D54ABF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46" y="391885"/>
                <a:ext cx="7976507" cy="15022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343B257-2185-7D34-1DA0-A87C310EEABA}"/>
                  </a:ext>
                </a:extLst>
              </p:cNvPr>
              <p:cNvSpPr/>
              <p:nvPr/>
            </p:nvSpPr>
            <p:spPr>
              <a:xfrm>
                <a:off x="751114" y="2171699"/>
                <a:ext cx="3415393" cy="115116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≠10</m:t>
                    </m:r>
                  </m:oMath>
                </a14:m>
                <a:r>
                  <a:rPr lang="en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343B257-2185-7D34-1DA0-A87C310EE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14" y="2171699"/>
                <a:ext cx="3415393" cy="115116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7960078B-8CF5-5B7A-7DA0-711993A2E4F3}"/>
                  </a:ext>
                </a:extLst>
              </p:cNvPr>
              <p:cNvSpPr/>
              <p:nvPr/>
            </p:nvSpPr>
            <p:spPr>
              <a:xfrm>
                <a:off x="751114" y="3600450"/>
                <a:ext cx="3415393" cy="115116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&gt;10</m:t>
                    </m:r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7960078B-8CF5-5B7A-7DA0-711993A2E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14" y="3600450"/>
                <a:ext cx="3415393" cy="115116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11905AED-1DA8-87F2-43A0-086A31C05BD9}"/>
                  </a:ext>
                </a:extLst>
              </p:cNvPr>
              <p:cNvSpPr/>
              <p:nvPr/>
            </p:nvSpPr>
            <p:spPr>
              <a:xfrm>
                <a:off x="4977493" y="2171699"/>
                <a:ext cx="3415393" cy="115116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≤10</m:t>
                    </m:r>
                  </m:oMath>
                </a14:m>
                <a:r>
                  <a:rPr lang="en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11905AED-1DA8-87F2-43A0-086A31C05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493" y="2171699"/>
                <a:ext cx="3415393" cy="115116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3494AB9C-684D-6ADD-9DA7-41D13F63B35D}"/>
                  </a:ext>
                </a:extLst>
              </p:cNvPr>
              <p:cNvSpPr/>
              <p:nvPr/>
            </p:nvSpPr>
            <p:spPr>
              <a:xfrm>
                <a:off x="4977493" y="3600450"/>
                <a:ext cx="3415393" cy="115116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≥10</m:t>
                    </m:r>
                  </m:oMath>
                </a14:m>
                <a:endParaRPr lang="en-VN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3494AB9C-684D-6ADD-9DA7-41D13F63B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493" y="3600450"/>
                <a:ext cx="3415393" cy="115116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CAC6B504-29B6-AB79-FD5A-DE45A6468D45}"/>
                  </a:ext>
                </a:extLst>
              </p:cNvPr>
              <p:cNvSpPr/>
              <p:nvPr/>
            </p:nvSpPr>
            <p:spPr>
              <a:xfrm>
                <a:off x="4977493" y="3600449"/>
                <a:ext cx="3415393" cy="115116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endParaRPr lang="en-V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CAC6B504-29B6-AB79-FD5A-DE45A6468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493" y="3600449"/>
                <a:ext cx="3415393" cy="115116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55D024D2-C94D-72E6-DDC8-2088D54ABFC1}"/>
                  </a:ext>
                </a:extLst>
              </p:cNvPr>
              <p:cNvSpPr/>
              <p:nvPr/>
            </p:nvSpPr>
            <p:spPr>
              <a:xfrm>
                <a:off x="583746" y="391885"/>
                <a:ext cx="7976507" cy="1502229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2:</a:t>
                </a:r>
                <a:r>
                  <a:rPr lang="en-VN" sz="2400" b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 gọn 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  <m:sSup>
                          <m:sSupPr>
                            <m:ctrlPr>
                              <a:rPr lang="en-V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vi-VN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VN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55D024D2-C94D-72E6-DDC8-2088D54ABF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46" y="391885"/>
                <a:ext cx="7976507" cy="15022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343B257-2185-7D34-1DA0-A87C310EEABA}"/>
              </a:ext>
            </a:extLst>
          </p:cNvPr>
          <p:cNvSpPr/>
          <p:nvPr/>
        </p:nvSpPr>
        <p:spPr>
          <a:xfrm>
            <a:off x="751114" y="2171699"/>
            <a:ext cx="3415393" cy="1151166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3a</a:t>
            </a:r>
            <a:endParaRPr lang="en-V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960078B-8CF5-5B7A-7DA0-711993A2E4F3}"/>
              </a:ext>
            </a:extLst>
          </p:cNvPr>
          <p:cNvSpPr/>
          <p:nvPr/>
        </p:nvSpPr>
        <p:spPr>
          <a:xfrm>
            <a:off x="751114" y="3600450"/>
            <a:ext cx="3415393" cy="1151166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-9a</a:t>
            </a:r>
            <a:endParaRPr lang="en-VN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1905AED-1DA8-87F2-43A0-086A31C05BD9}"/>
              </a:ext>
            </a:extLst>
          </p:cNvPr>
          <p:cNvSpPr/>
          <p:nvPr/>
        </p:nvSpPr>
        <p:spPr>
          <a:xfrm>
            <a:off x="4977493" y="2171699"/>
            <a:ext cx="3415393" cy="1151166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-3a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494AB9C-684D-6ADD-9DA7-41D13F63B35D}"/>
              </a:ext>
            </a:extLst>
          </p:cNvPr>
          <p:cNvSpPr/>
          <p:nvPr/>
        </p:nvSpPr>
        <p:spPr>
          <a:xfrm>
            <a:off x="4977493" y="3600450"/>
            <a:ext cx="3415393" cy="1151166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9a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13BD74F-FF2C-9B50-D2B2-C4286B415D98}"/>
              </a:ext>
            </a:extLst>
          </p:cNvPr>
          <p:cNvSpPr/>
          <p:nvPr/>
        </p:nvSpPr>
        <p:spPr>
          <a:xfrm>
            <a:off x="4977492" y="3600449"/>
            <a:ext cx="3415393" cy="1151166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9a</a:t>
            </a:r>
          </a:p>
        </p:txBody>
      </p:sp>
    </p:spTree>
    <p:extLst>
      <p:ext uri="{BB962C8B-B14F-4D97-AF65-F5344CB8AC3E}">
        <p14:creationId xmlns:p14="http://schemas.microsoft.com/office/powerpoint/2010/main" val="52856947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55D024D2-C94D-72E6-DDC8-2088D54ABFC1}"/>
                  </a:ext>
                </a:extLst>
              </p:cNvPr>
              <p:cNvSpPr/>
              <p:nvPr/>
            </p:nvSpPr>
            <p:spPr>
              <a:xfrm>
                <a:off x="450631" y="261255"/>
                <a:ext cx="8242737" cy="177856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V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3:</a:t>
                </a:r>
                <a:r>
                  <a:rPr lang="en-VN" sz="2400" b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solidFill>
                      <a:srgbClr val="000000"/>
                    </a:solidFill>
                  </a:rPr>
                  <a:t>Trục căn thức ở mẫu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V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rad>
                        <m:r>
                          <a:rPr lang="vi-VN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ad>
                          <m:radPr>
                            <m:degHide m:val="on"/>
                            <m:ctrlPr>
                              <a:rPr lang="en-V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2400" dirty="0">
                    <a:solidFill>
                      <a:srgbClr val="000000"/>
                    </a:solidFill>
                  </a:rPr>
                  <a:t>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≥0;</m:t>
                    </m:r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</a:rPr>
                  <a:t> ta được:</a:t>
                </a:r>
                <a:r>
                  <a:rPr lang="en-VN" sz="2400" dirty="0">
                    <a:solidFill>
                      <a:srgbClr val="000000"/>
                    </a:solidFill>
                    <a:effectLst/>
                  </a:rPr>
                  <a:t> </a:t>
                </a:r>
                <a:endParaRPr lang="en-VN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55D024D2-C94D-72E6-DDC8-2088D54ABF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31" y="261255"/>
                <a:ext cx="8242737" cy="1778560"/>
              </a:xfrm>
              <a:prstGeom prst="roundRect">
                <a:avLst/>
              </a:prstGeom>
              <a:blipFill>
                <a:blip r:embed="rId3"/>
                <a:stretch>
                  <a:fillRect b="-2098"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343B257-2185-7D34-1DA0-A87C310EEABA}"/>
                  </a:ext>
                </a:extLst>
              </p:cNvPr>
              <p:cNvSpPr/>
              <p:nvPr/>
            </p:nvSpPr>
            <p:spPr>
              <a:xfrm>
                <a:off x="751114" y="2244549"/>
                <a:ext cx="3415393" cy="115116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d>
                          <m:dPr>
                            <m:ctrlPr>
                              <a:rPr lang="en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VN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vi-VN" sz="280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rad>
                            <m:r>
                              <a:rPr lang="vi-VN" sz="28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VN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80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80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den>
                    </m:f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343B257-2185-7D34-1DA0-A87C310EE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14" y="2244549"/>
                <a:ext cx="3415393" cy="115116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7960078B-8CF5-5B7A-7DA0-711993A2E4F3}"/>
                  </a:ext>
                </a:extLst>
              </p:cNvPr>
              <p:cNvSpPr/>
              <p:nvPr/>
            </p:nvSpPr>
            <p:spPr>
              <a:xfrm>
                <a:off x="751114" y="3600450"/>
                <a:ext cx="3415393" cy="115116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d>
                          <m:dPr>
                            <m:ctrlPr>
                              <a:rPr lang="en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VN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vi-VN" sz="280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rad>
                            <m:r>
                              <a:rPr lang="vi-VN" sz="28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VN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80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80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m:rPr>
                            <m:sty m:val="p"/>
                          </m:rP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den>
                    </m:f>
                  </m:oMath>
                </a14:m>
                <a:r>
                  <a:rPr lang="en-VN" sz="2400" dirty="0">
                    <a:solidFill>
                      <a:srgbClr val="000000"/>
                    </a:solidFill>
                    <a:effectLst/>
                  </a:rPr>
                  <a:t> </a:t>
                </a:r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7960078B-8CF5-5B7A-7DA0-711993A2E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14" y="3600450"/>
                <a:ext cx="3415393" cy="115116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11905AED-1DA8-87F2-43A0-086A31C05BD9}"/>
                  </a:ext>
                </a:extLst>
              </p:cNvPr>
              <p:cNvSpPr/>
              <p:nvPr/>
            </p:nvSpPr>
            <p:spPr>
              <a:xfrm>
                <a:off x="4977493" y="2244549"/>
                <a:ext cx="3415393" cy="115116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d>
                          <m:dPr>
                            <m:ctrlPr>
                              <a:rPr lang="en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VN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vi-VN" sz="280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rad>
                            <m:r>
                              <a:rPr lang="vi-VN" sz="28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VN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vi-VN" sz="280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m:rPr>
                            <m:sty m:val="p"/>
                          </m:rP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den>
                    </m:f>
                  </m:oMath>
                </a14:m>
                <a:r>
                  <a:rPr lang="en-VN" sz="2400" dirty="0">
                    <a:solidFill>
                      <a:srgbClr val="000000"/>
                    </a:solidFill>
                    <a:effectLst/>
                  </a:rPr>
                  <a:t> </a:t>
                </a:r>
                <a:endParaRPr lang="en-VN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11905AED-1DA8-87F2-43A0-086A31C05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493" y="2244549"/>
                <a:ext cx="3415393" cy="115116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3494AB9C-684D-6ADD-9DA7-41D13F63B35D}"/>
                  </a:ext>
                </a:extLst>
              </p:cNvPr>
              <p:cNvSpPr/>
              <p:nvPr/>
            </p:nvSpPr>
            <p:spPr>
              <a:xfrm>
                <a:off x="4977493" y="3600450"/>
                <a:ext cx="3415393" cy="115116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d>
                          <m:dPr>
                            <m:ctrlPr>
                              <a:rPr lang="en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VN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vi-VN" sz="280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rad>
                            <m:r>
                              <a:rPr lang="vi-VN" sz="28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VN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80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80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den>
                    </m:f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3494AB9C-684D-6ADD-9DA7-41D13F63B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493" y="3600450"/>
                <a:ext cx="3415393" cy="115116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61437C8F-1B43-18F0-6C2C-75199D191DF8}"/>
                  </a:ext>
                </a:extLst>
              </p:cNvPr>
              <p:cNvSpPr/>
              <p:nvPr/>
            </p:nvSpPr>
            <p:spPr>
              <a:xfrm>
                <a:off x="4977493" y="2244549"/>
                <a:ext cx="3415393" cy="115116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d>
                          <m:dPr>
                            <m:ctrlPr>
                              <a:rPr lang="en-V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VN" sz="2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800" b="1" i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</m:rad>
                            <m:r>
                              <a:rPr lang="vi-V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VN" sz="2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800" b="1" i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𝐲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vi-V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vi-V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</m:den>
                    </m:f>
                  </m:oMath>
                </a14:m>
                <a:r>
                  <a:rPr lang="en-VN" sz="2400" b="1" dirty="0">
                    <a:solidFill>
                      <a:srgbClr val="FF0000"/>
                    </a:solidFill>
                    <a:effectLst/>
                  </a:rPr>
                  <a:t> </a:t>
                </a:r>
                <a:endParaRPr lang="en-V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61437C8F-1B43-18F0-6C2C-75199D191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493" y="2244549"/>
                <a:ext cx="3415393" cy="115116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62347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55D024D2-C94D-72E6-DDC8-2088D54ABFC1}"/>
                  </a:ext>
                </a:extLst>
              </p:cNvPr>
              <p:cNvSpPr/>
              <p:nvPr/>
            </p:nvSpPr>
            <p:spPr>
              <a:xfrm>
                <a:off x="583746" y="391885"/>
                <a:ext cx="7976507" cy="1502229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4:</a:t>
                </a:r>
                <a:r>
                  <a:rPr lang="en-VN" sz="2800" b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36</m:t>
                            </m:r>
                          </m:e>
                        </m:rad>
                        <m: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</m:rad>
                      </m:den>
                    </m:f>
                  </m:oMath>
                </a14:m>
                <a:r>
                  <a:rPr lang="en-VN" sz="2800" dirty="0">
                    <a:solidFill>
                      <a:srgbClr val="000000"/>
                    </a:solidFill>
                    <a:effectLst/>
                  </a:rPr>
                  <a:t> </a:t>
                </a:r>
                <a:endParaRPr lang="en-VN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55D024D2-C94D-72E6-DDC8-2088D54ABF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46" y="391885"/>
                <a:ext cx="7976507" cy="15022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343B257-2185-7D34-1DA0-A87C310EEABA}"/>
              </a:ext>
            </a:extLst>
          </p:cNvPr>
          <p:cNvSpPr/>
          <p:nvPr/>
        </p:nvSpPr>
        <p:spPr>
          <a:xfrm>
            <a:off x="751114" y="2171699"/>
            <a:ext cx="3415393" cy="1151166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</a:t>
            </a:r>
            <a:endParaRPr lang="en-VN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960078B-8CF5-5B7A-7DA0-711993A2E4F3}"/>
              </a:ext>
            </a:extLst>
          </p:cNvPr>
          <p:cNvSpPr/>
          <p:nvPr/>
        </p:nvSpPr>
        <p:spPr>
          <a:xfrm>
            <a:off x="751114" y="3600450"/>
            <a:ext cx="3415393" cy="1151166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</a:t>
            </a:r>
            <a:endParaRPr lang="en-VN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1905AED-1DA8-87F2-43A0-086A31C05BD9}"/>
              </a:ext>
            </a:extLst>
          </p:cNvPr>
          <p:cNvSpPr/>
          <p:nvPr/>
        </p:nvSpPr>
        <p:spPr>
          <a:xfrm>
            <a:off x="4977493" y="2171699"/>
            <a:ext cx="3415393" cy="1151166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5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494AB9C-684D-6ADD-9DA7-41D13F63B35D}"/>
              </a:ext>
            </a:extLst>
          </p:cNvPr>
          <p:cNvSpPr/>
          <p:nvPr/>
        </p:nvSpPr>
        <p:spPr>
          <a:xfrm>
            <a:off x="4977493" y="3600450"/>
            <a:ext cx="3415393" cy="1151166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6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2CD1424-37C8-E1D3-DC29-65EC378A6CD1}"/>
              </a:ext>
            </a:extLst>
          </p:cNvPr>
          <p:cNvSpPr/>
          <p:nvPr/>
        </p:nvSpPr>
        <p:spPr>
          <a:xfrm>
            <a:off x="751114" y="3600449"/>
            <a:ext cx="3415393" cy="1151166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</a:t>
            </a:r>
            <a:endParaRPr lang="en-VN" sz="2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6488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6970038B-0A1D-04CC-5E66-C4FAA5BE2678}"/>
              </a:ext>
            </a:extLst>
          </p:cNvPr>
          <p:cNvSpPr/>
          <p:nvPr/>
        </p:nvSpPr>
        <p:spPr>
          <a:xfrm>
            <a:off x="2752164" y="1711138"/>
            <a:ext cx="3639670" cy="860611"/>
          </a:xfrm>
          <a:prstGeom prst="snip2Diag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4A754A-A7DD-30F4-9789-E5D8C17FA97E}"/>
              </a:ext>
            </a:extLst>
          </p:cNvPr>
          <p:cNvSpPr txBox="1"/>
          <p:nvPr/>
        </p:nvSpPr>
        <p:spPr>
          <a:xfrm>
            <a:off x="3107495" y="2723369"/>
            <a:ext cx="2929007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3600" b="1" i="1" dirty="0">
                <a:solidFill>
                  <a:schemeClr val="tx2"/>
                </a:solidFill>
              </a:rPr>
              <a:t>Trắc nghiệm</a:t>
            </a:r>
          </a:p>
        </p:txBody>
      </p:sp>
    </p:spTree>
  </p:cSld>
  <p:clrMapOvr>
    <a:masterClrMapping/>
  </p:clrMapOvr>
  <p:transition spd="med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55D024D2-C94D-72E6-DDC8-2088D54ABFC1}"/>
                  </a:ext>
                </a:extLst>
              </p:cNvPr>
              <p:cNvSpPr/>
              <p:nvPr/>
            </p:nvSpPr>
            <p:spPr>
              <a:xfrm>
                <a:off x="583746" y="391885"/>
                <a:ext cx="7976507" cy="1502229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V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5:</a:t>
                </a:r>
                <a:r>
                  <a:rPr lang="en-VN" sz="2400" b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 giá trị của 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vi-VN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VN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55D024D2-C94D-72E6-DDC8-2088D54ABF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46" y="391885"/>
                <a:ext cx="7976507" cy="15022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343B257-2185-7D34-1DA0-A87C310EEABA}"/>
                  </a:ext>
                </a:extLst>
              </p:cNvPr>
              <p:cNvSpPr/>
              <p:nvPr/>
            </p:nvSpPr>
            <p:spPr>
              <a:xfrm>
                <a:off x="751114" y="2171699"/>
                <a:ext cx="3415393" cy="115116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343B257-2185-7D34-1DA0-A87C310EE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14" y="2171699"/>
                <a:ext cx="3415393" cy="115116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7960078B-8CF5-5B7A-7DA0-711993A2E4F3}"/>
                  </a:ext>
                </a:extLst>
              </p:cNvPr>
              <p:cNvSpPr/>
              <p:nvPr/>
            </p:nvSpPr>
            <p:spPr>
              <a:xfrm>
                <a:off x="751114" y="3600450"/>
                <a:ext cx="3415393" cy="115116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7960078B-8CF5-5B7A-7DA0-711993A2E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14" y="3600450"/>
                <a:ext cx="3415393" cy="115116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11905AED-1DA8-87F2-43A0-086A31C05BD9}"/>
                  </a:ext>
                </a:extLst>
              </p:cNvPr>
              <p:cNvSpPr/>
              <p:nvPr/>
            </p:nvSpPr>
            <p:spPr>
              <a:xfrm>
                <a:off x="4977493" y="2171699"/>
                <a:ext cx="3415393" cy="115116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1+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11905AED-1DA8-87F2-43A0-086A31C05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493" y="2171699"/>
                <a:ext cx="3415393" cy="115116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3494AB9C-684D-6ADD-9DA7-41D13F63B35D}"/>
                  </a:ext>
                </a:extLst>
              </p:cNvPr>
              <p:cNvSpPr/>
              <p:nvPr/>
            </p:nvSpPr>
            <p:spPr>
              <a:xfrm>
                <a:off x="4977493" y="3600450"/>
                <a:ext cx="3415393" cy="115116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−1−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3494AB9C-684D-6ADD-9DA7-41D13F63B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493" y="3600450"/>
                <a:ext cx="3415393" cy="115116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450A98E7-552D-1F8D-773C-3EF57F168DA4}"/>
                  </a:ext>
                </a:extLst>
              </p:cNvPr>
              <p:cNvSpPr/>
              <p:nvPr/>
            </p:nvSpPr>
            <p:spPr>
              <a:xfrm>
                <a:off x="4977492" y="2171699"/>
                <a:ext cx="3415393" cy="115116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24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24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VN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VN" sz="2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450A98E7-552D-1F8D-773C-3EF57F168D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492" y="2171699"/>
                <a:ext cx="3415393" cy="115116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44681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000F20E-BF5F-BD09-1BF8-9620364DB81A}"/>
              </a:ext>
            </a:extLst>
          </p:cNvPr>
          <p:cNvSpPr txBox="1"/>
          <p:nvPr/>
        </p:nvSpPr>
        <p:spPr>
          <a:xfrm flipH="1">
            <a:off x="323305" y="326572"/>
            <a:ext cx="237091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VN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3.37 (SGK – tr.65)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66E14C-7064-4EE8-370C-5167DCA33F79}"/>
                  </a:ext>
                </a:extLst>
              </p:cNvPr>
              <p:cNvSpPr txBox="1"/>
              <p:nvPr/>
            </p:nvSpPr>
            <p:spPr>
              <a:xfrm>
                <a:off x="1766585" y="726682"/>
                <a:ext cx="5610830" cy="1415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VN" sz="2000" dirty="0"/>
                  <a:t>Không sử dụng MTCT, tính giá trị của biểu thức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VN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000" i="0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vi-VN" sz="20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VN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000" i="0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vi-VN" sz="20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VN" sz="20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66E14C-7064-4EE8-370C-5167DCA33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585" y="726682"/>
                <a:ext cx="5610830" cy="1415196"/>
              </a:xfrm>
              <a:prstGeom prst="rect">
                <a:avLst/>
              </a:prstGeom>
              <a:blipFill>
                <a:blip r:embed="rId3"/>
                <a:stretch>
                  <a:fillRect l="-679" r="-67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594854-8D38-DFA6-9CEC-E08C40A96847}"/>
                  </a:ext>
                </a:extLst>
              </p:cNvPr>
              <p:cNvSpPr txBox="1"/>
              <p:nvPr/>
            </p:nvSpPr>
            <p:spPr>
              <a:xfrm>
                <a:off x="2281100" y="2359972"/>
                <a:ext cx="4706711" cy="641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vi-VN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d>
                      <m:dPr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vi-VN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d>
                          <m:dPr>
                            <m:ctrlPr>
                              <a:rPr lang="en-VN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0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  <m:rad>
                              <m:radPr>
                                <m:degHide m:val="on"/>
                                <m:ctrlPr>
                                  <a:rPr lang="en-VN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000" i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  <m:d>
                          <m:dPr>
                            <m:ctrlPr>
                              <a:rPr lang="en-VN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0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2+</m:t>
                            </m:r>
                            <m:rad>
                              <m:radPr>
                                <m:degHide m:val="on"/>
                                <m:ctrlPr>
                                  <a:rPr lang="en-VN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000" i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den>
                    </m:f>
                  </m:oMath>
                </a14:m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594854-8D38-DFA6-9CEC-E08C40A96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100" y="2359972"/>
                <a:ext cx="4706711" cy="6416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468BD7-B1B1-68E9-7822-FC86739F36AA}"/>
                  </a:ext>
                </a:extLst>
              </p:cNvPr>
              <p:cNvSpPr txBox="1"/>
              <p:nvPr/>
            </p:nvSpPr>
            <p:spPr>
              <a:xfrm>
                <a:off x="2281100" y="3352095"/>
                <a:ext cx="4394427" cy="453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vi-VN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d>
                      <m:dPr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vi-VN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468BD7-B1B1-68E9-7822-FC86739F3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100" y="3352095"/>
                <a:ext cx="4394427" cy="4537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4DCD4A-ECC7-3950-FA28-C9A735D253BD}"/>
                  </a:ext>
                </a:extLst>
              </p:cNvPr>
              <p:cNvSpPr txBox="1"/>
              <p:nvPr/>
            </p:nvSpPr>
            <p:spPr>
              <a:xfrm>
                <a:off x="2281100" y="4156281"/>
                <a:ext cx="91848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4DCD4A-ECC7-3950-FA28-C9A735D25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100" y="4156281"/>
                <a:ext cx="91848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/>
      <p:bldP spid="21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46F66D-0167-A761-6EFA-893594F4848C}"/>
              </a:ext>
            </a:extLst>
          </p:cNvPr>
          <p:cNvSpPr txBox="1"/>
          <p:nvPr/>
        </p:nvSpPr>
        <p:spPr>
          <a:xfrm flipH="1">
            <a:off x="323305" y="326572"/>
            <a:ext cx="237091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VN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3.38 (SGK – tr.65)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C31880-BC98-9C43-7828-18917A277E05}"/>
                  </a:ext>
                </a:extLst>
              </p:cNvPr>
              <p:cNvSpPr txBox="1"/>
              <p:nvPr/>
            </p:nvSpPr>
            <p:spPr>
              <a:xfrm>
                <a:off x="2694215" y="0"/>
                <a:ext cx="5790112" cy="1875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rad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rad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rad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(x </a:t>
                </a:r>
                <a14:m>
                  <m:oMath xmlns:m="http://schemas.openxmlformats.org/officeDocument/2006/math">
                    <m:r>
                      <a:rPr lang="en-VN" sz="2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0 và x </a:t>
                </a:r>
                <a14:m>
                  <m:oMath xmlns:m="http://schemas.openxmlformats.org/officeDocument/2006/math">
                    <m:r>
                      <a:rPr lang="en-VN" sz="2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4)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Rút gọn biểu thức A.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Tính giá trị của A tại x = 14.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C31880-BC98-9C43-7828-18917A277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215" y="0"/>
                <a:ext cx="5790112" cy="1875129"/>
              </a:xfrm>
              <a:prstGeom prst="rect">
                <a:avLst/>
              </a:prstGeom>
              <a:blipFill>
                <a:blip r:embed="rId3"/>
                <a:stretch>
                  <a:fillRect l="-1313" r="-1751" b="-540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7B03462-BB61-7A8A-F1EB-AAC268880941}"/>
              </a:ext>
            </a:extLst>
          </p:cNvPr>
          <p:cNvSpPr txBox="1"/>
          <p:nvPr/>
        </p:nvSpPr>
        <p:spPr>
          <a:xfrm>
            <a:off x="4024414" y="2125312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79FD4B-07F6-A0A5-1703-0DECFE0CEEEF}"/>
                  </a:ext>
                </a:extLst>
              </p:cNvPr>
              <p:cNvSpPr txBox="1"/>
              <p:nvPr/>
            </p:nvSpPr>
            <p:spPr>
              <a:xfrm>
                <a:off x="485777" y="2699780"/>
                <a:ext cx="2616652" cy="601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rad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rad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rad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79FD4B-07F6-A0A5-1703-0DECFE0CE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7" y="2699780"/>
                <a:ext cx="2616652" cy="601575"/>
              </a:xfrm>
              <a:prstGeom prst="rect">
                <a:avLst/>
              </a:prstGeom>
              <a:blipFill>
                <a:blip r:embed="rId4"/>
                <a:stretch>
                  <a:fillRect l="-241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B5BAC0-3F4C-CFA9-5D90-86983B108801}"/>
                  </a:ext>
                </a:extLst>
              </p:cNvPr>
              <p:cNvSpPr txBox="1"/>
              <p:nvPr/>
            </p:nvSpPr>
            <p:spPr>
              <a:xfrm>
                <a:off x="485777" y="3669979"/>
                <a:ext cx="426583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 trị của biểu thức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=14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B5BAC0-3F4C-CFA9-5D90-86983B108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7" y="3669979"/>
                <a:ext cx="4265837" cy="400110"/>
              </a:xfrm>
              <a:prstGeom prst="rect">
                <a:avLst/>
              </a:prstGeom>
              <a:blipFill>
                <a:blip r:embed="rId5"/>
                <a:stretch>
                  <a:fillRect l="-1488" t="-6061" b="-2424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21F59C-B428-C609-A87A-5368C23F965C}"/>
                  </a:ext>
                </a:extLst>
              </p:cNvPr>
              <p:cNvSpPr txBox="1"/>
              <p:nvPr/>
            </p:nvSpPr>
            <p:spPr>
              <a:xfrm>
                <a:off x="4719770" y="3605282"/>
                <a:ext cx="2130063" cy="529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14+12</m:t>
                        </m:r>
                      </m:num>
                      <m:den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14−4</m:t>
                        </m:r>
                      </m:den>
                    </m:f>
                    <m:r>
                      <a:rPr lang="vi-VN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</m:t>
                        </m:r>
                      </m:num>
                      <m:den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vi-VN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VN" sz="20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21F59C-B428-C609-A87A-5368C23F9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770" y="3605282"/>
                <a:ext cx="2130063" cy="529504"/>
              </a:xfrm>
              <a:prstGeom prst="rect">
                <a:avLst/>
              </a:prstGeom>
              <a:blipFill>
                <a:blip r:embed="rId6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3F9FDF-3FFA-C0EB-6A26-1952EA9EF397}"/>
                  </a:ext>
                </a:extLst>
              </p:cNvPr>
              <p:cNvSpPr txBox="1"/>
              <p:nvPr/>
            </p:nvSpPr>
            <p:spPr>
              <a:xfrm>
                <a:off x="2583996" y="2649823"/>
                <a:ext cx="2167618" cy="6939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VN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VN" sz="20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000" i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</m:rad>
                                <m:r>
                                  <a:rPr lang="vi-VN" sz="2000" i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d>
                          <m:dPr>
                            <m:ctrlPr>
                              <a:rPr lang="en-VN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VN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rad>
                            <m:r>
                              <a:rPr lang="vi-VN" sz="20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VN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VN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rad>
                            <m:r>
                              <a:rPr lang="vi-VN" sz="20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en-VN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VN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rad>
                            <m:r>
                              <a:rPr lang="vi-VN" sz="20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den>
                    </m:f>
                  </m:oMath>
                </a14:m>
                <a:r>
                  <a:rPr lang="en-VN" sz="20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3F9FDF-3FFA-C0EB-6A26-1952EA9EF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996" y="2649823"/>
                <a:ext cx="2167618" cy="6939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D66615-59F6-AF37-B529-1FFD7480A209}"/>
                  </a:ext>
                </a:extLst>
              </p:cNvPr>
              <p:cNvSpPr txBox="1"/>
              <p:nvPr/>
            </p:nvSpPr>
            <p:spPr>
              <a:xfrm>
                <a:off x="4572000" y="2701742"/>
                <a:ext cx="2510518" cy="583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VN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20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ad>
                              <m:radPr>
                                <m:degHide m:val="on"/>
                                <m:ctrlPr>
                                  <a:rPr lang="en-VN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rad>
                            <m:r>
                              <a:rPr lang="vi-VN" sz="20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</m:e>
                        </m:d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VN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0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ad>
                              <m:radPr>
                                <m:degHide m:val="on"/>
                                <m:ctrlPr>
                                  <a:rPr lang="en-VN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rad>
                            <m:r>
                              <a:rPr lang="vi-VN" sz="20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−8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VN" sz="20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D66615-59F6-AF37-B529-1FFD7480A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701742"/>
                <a:ext cx="2510518" cy="583365"/>
              </a:xfrm>
              <a:prstGeom prst="rect">
                <a:avLst/>
              </a:prstGeom>
              <a:blipFill>
                <a:blip r:embed="rId8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23B818-606A-400E-A642-CEEDF6009025}"/>
                  </a:ext>
                </a:extLst>
              </p:cNvPr>
              <p:cNvSpPr txBox="1"/>
              <p:nvPr/>
            </p:nvSpPr>
            <p:spPr>
              <a:xfrm>
                <a:off x="6849833" y="2744473"/>
                <a:ext cx="1095172" cy="527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VN" sz="20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23B818-606A-400E-A642-CEEDF6009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833" y="2744473"/>
                <a:ext cx="1095172" cy="527580"/>
              </a:xfrm>
              <a:prstGeom prst="rect">
                <a:avLst/>
              </a:prstGeom>
              <a:blipFill>
                <a:blip r:embed="rId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10" grpId="0"/>
      <p:bldP spid="13" grpId="0"/>
      <p:bldP spid="15" grpId="0"/>
      <p:bldP spid="17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AC2B0F-53AD-5D08-910E-CBE10C7881AC}"/>
              </a:ext>
            </a:extLst>
          </p:cNvPr>
          <p:cNvSpPr txBox="1"/>
          <p:nvPr/>
        </p:nvSpPr>
        <p:spPr>
          <a:xfrm flipH="1">
            <a:off x="127361" y="275253"/>
            <a:ext cx="212598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VN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3.39 (SGK – tr.65)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F123FC-2241-E3B3-0F13-D90137E15C04}"/>
              </a:ext>
            </a:extLst>
          </p:cNvPr>
          <p:cNvSpPr txBox="1"/>
          <p:nvPr/>
        </p:nvSpPr>
        <p:spPr>
          <a:xfrm>
            <a:off x="318406" y="630589"/>
            <a:ext cx="8507187" cy="433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1800" dirty="0"/>
              <a:t>Biết rằng nhiệt lượng toả ra trên dây dẫn được tính bởi công thức Q = t</a:t>
            </a:r>
            <a:r>
              <a:rPr lang="en-VN" sz="1800" baseline="30000" dirty="0"/>
              <a:t>2</a:t>
            </a:r>
            <a:r>
              <a:rPr lang="en-VN" sz="1800" dirty="0"/>
              <a:t>Rt, trong đó Q là nhiệt lượng tính bằng đơn vị Joule (J), R là điện trở tính bằng đơn vị Ohm (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Ω</a:t>
            </a:r>
            <a:r>
              <a:rPr lang="en-VN" sz="1800" dirty="0"/>
              <a:t>), l là cường độ dòng điện tính bằng đơn vị Ampe (A), t là thời gian tính bằng giây (s). Dòng điện chạy qua một dây dẫn có R = 10 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Ω</a:t>
            </a:r>
            <a:r>
              <a:rPr lang="en-VN" sz="1800" dirty="0"/>
              <a:t> trong thời gian 5 giây.</a:t>
            </a:r>
          </a:p>
          <a:p>
            <a:pPr algn="just">
              <a:lnSpc>
                <a:spcPct val="150000"/>
              </a:lnSpc>
            </a:pPr>
            <a:r>
              <a:rPr lang="en-VN" sz="1800" dirty="0"/>
              <a:t>a) Thay dấu “?” trong bảng sau bằng các giá trị thích hợp.</a:t>
            </a:r>
          </a:p>
          <a:p>
            <a:pPr algn="just">
              <a:lnSpc>
                <a:spcPct val="150000"/>
              </a:lnSpc>
            </a:pPr>
            <a:endParaRPr lang="en-VN" sz="1800" dirty="0"/>
          </a:p>
          <a:p>
            <a:pPr algn="just">
              <a:lnSpc>
                <a:spcPct val="150000"/>
              </a:lnSpc>
            </a:pPr>
            <a:endParaRPr lang="en-VN" sz="1800" dirty="0"/>
          </a:p>
          <a:p>
            <a:pPr algn="just">
              <a:lnSpc>
                <a:spcPct val="150000"/>
              </a:lnSpc>
            </a:pPr>
            <a:endParaRPr lang="en-VN" sz="1800" dirty="0"/>
          </a:p>
          <a:p>
            <a:pPr algn="just">
              <a:lnSpc>
                <a:spcPct val="150000"/>
              </a:lnSpc>
            </a:pPr>
            <a:r>
              <a:rPr lang="en-VN" sz="1800" dirty="0"/>
              <a:t>b) Cuờng độ dòng diện là bao nhiêu Ampe để nhiệt lượng toả ra trên dây dẫn đạt 800 J?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B437F8F-3742-E181-1241-11E92670B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843710"/>
              </p:ext>
            </p:extLst>
          </p:nvPr>
        </p:nvGraphicFramePr>
        <p:xfrm>
          <a:off x="1523999" y="2868937"/>
          <a:ext cx="6096000" cy="995136"/>
        </p:xfrm>
        <a:graphic>
          <a:graphicData uri="http://schemas.openxmlformats.org/drawingml/2006/table">
            <a:tbl>
              <a:tblPr firstRow="1" bandRow="1">
                <a:tableStyleId>{880F69B0-C255-4590-862C-1D585276C2B7}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5311886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969007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8067776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79085329"/>
                    </a:ext>
                  </a:extLst>
                </a:gridCol>
              </a:tblGrid>
              <a:tr h="497568"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(A)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657264"/>
                  </a:ext>
                </a:extLst>
              </a:tr>
              <a:tr h="497568"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 (J)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8373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ADBCCD-8313-6572-12AD-B864AC9DF690}"/>
              </a:ext>
            </a:extLst>
          </p:cNvPr>
          <p:cNvSpPr txBox="1"/>
          <p:nvPr/>
        </p:nvSpPr>
        <p:spPr>
          <a:xfrm>
            <a:off x="4024411" y="230755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3088DC-6B3C-1D7A-D200-AB29234EC14C}"/>
                  </a:ext>
                </a:extLst>
              </p:cNvPr>
              <p:cNvSpPr txBox="1"/>
              <p:nvPr/>
            </p:nvSpPr>
            <p:spPr>
              <a:xfrm>
                <a:off x="331906" y="577608"/>
                <a:ext cx="8480181" cy="1554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giả thiết 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 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  <m:sup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Rt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  <m:sup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.10.5=50</m:t>
                    </m:r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  <m:sup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 giá trị thích hợp </a:t>
                </a:r>
                <a:r>
                  <a:rPr lang="vi-VN" sz="2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 đi</a:t>
                </a:r>
                <a:r>
                  <a:rPr lang="en-US" sz="2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ề</a:t>
                </a:r>
                <a:r>
                  <a:rPr lang="vi-VN" sz="2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 </a:t>
                </a: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vào trong bảng là giá trị của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=50</m:t>
                    </m:r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  <m:sup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1;1,5;2</m:t>
                        </m:r>
                      </m:e>
                    </m: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3088DC-6B3C-1D7A-D200-AB29234EC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06" y="577608"/>
                <a:ext cx="8480181" cy="1554272"/>
              </a:xfrm>
              <a:prstGeom prst="rect">
                <a:avLst/>
              </a:prstGeom>
              <a:blipFill>
                <a:blip r:embed="rId3"/>
                <a:stretch>
                  <a:fillRect l="-718" r="-718" b="-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720CB13-CEDF-9935-9F4D-18567432A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323749"/>
              </p:ext>
            </p:extLst>
          </p:nvPr>
        </p:nvGraphicFramePr>
        <p:xfrm>
          <a:off x="1002318" y="2130882"/>
          <a:ext cx="7139356" cy="1388958"/>
        </p:xfrm>
        <a:graphic>
          <a:graphicData uri="http://schemas.openxmlformats.org/drawingml/2006/table">
            <a:tbl>
              <a:tblPr firstRow="1" bandRow="1">
                <a:tableStyleId>{880F69B0-C255-4590-862C-1D585276C2B7}</a:tableStyleId>
              </a:tblPr>
              <a:tblGrid>
                <a:gridCol w="1784839">
                  <a:extLst>
                    <a:ext uri="{9D8B030D-6E8A-4147-A177-3AD203B41FA5}">
                      <a16:colId xmlns:a16="http://schemas.microsoft.com/office/drawing/2014/main" val="153118864"/>
                    </a:ext>
                  </a:extLst>
                </a:gridCol>
                <a:gridCol w="1784839">
                  <a:extLst>
                    <a:ext uri="{9D8B030D-6E8A-4147-A177-3AD203B41FA5}">
                      <a16:colId xmlns:a16="http://schemas.microsoft.com/office/drawing/2014/main" val="2196900799"/>
                    </a:ext>
                  </a:extLst>
                </a:gridCol>
                <a:gridCol w="1784839">
                  <a:extLst>
                    <a:ext uri="{9D8B030D-6E8A-4147-A177-3AD203B41FA5}">
                      <a16:colId xmlns:a16="http://schemas.microsoft.com/office/drawing/2014/main" val="3480677769"/>
                    </a:ext>
                  </a:extLst>
                </a:gridCol>
                <a:gridCol w="1784839">
                  <a:extLst>
                    <a:ext uri="{9D8B030D-6E8A-4147-A177-3AD203B41FA5}">
                      <a16:colId xmlns:a16="http://schemas.microsoft.com/office/drawing/2014/main" val="3579085329"/>
                    </a:ext>
                  </a:extLst>
                </a:gridCol>
              </a:tblGrid>
              <a:tr h="694479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(A)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657264"/>
                  </a:ext>
                </a:extLst>
              </a:tr>
              <a:tr h="694479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 (J)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837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61E434C-5BB3-0775-8364-30B4A63D5A9A}"/>
              </a:ext>
            </a:extLst>
          </p:cNvPr>
          <p:cNvSpPr txBox="1"/>
          <p:nvPr/>
        </p:nvSpPr>
        <p:spPr>
          <a:xfrm>
            <a:off x="3416416" y="2913075"/>
            <a:ext cx="498855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FF62DE-9797-B1DC-4789-D74CCDDACA27}"/>
              </a:ext>
            </a:extLst>
          </p:cNvPr>
          <p:cNvSpPr txBox="1"/>
          <p:nvPr/>
        </p:nvSpPr>
        <p:spPr>
          <a:xfrm>
            <a:off x="5032848" y="2913075"/>
            <a:ext cx="89159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</a:rPr>
              <a:t>112,5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3CC001-0842-3A18-A532-F19244D03321}"/>
              </a:ext>
            </a:extLst>
          </p:cNvPr>
          <p:cNvSpPr txBox="1"/>
          <p:nvPr/>
        </p:nvSpPr>
        <p:spPr>
          <a:xfrm>
            <a:off x="6918029" y="2913075"/>
            <a:ext cx="655949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</a:rPr>
              <a:t>200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7FADA3-48DE-94CC-9966-B42AE3ED5F9B}"/>
                  </a:ext>
                </a:extLst>
              </p:cNvPr>
              <p:cNvSpPr txBox="1"/>
              <p:nvPr/>
            </p:nvSpPr>
            <p:spPr>
              <a:xfrm>
                <a:off x="331906" y="3598971"/>
                <a:ext cx="8176846" cy="1286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nhiệt lượng tỏa ra trên dây dẫn đạt 800J 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=50</m:t>
                    </m:r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  <m:sup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=800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(J)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 ra</a:t>
                </a:r>
                <a:r>
                  <a:rPr lang="vi-VN" sz="2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  <m:sup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800</m:t>
                        </m:r>
                      </m:num>
                      <m:den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den>
                    </m:f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(A)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7FADA3-48DE-94CC-9966-B42AE3ED5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06" y="3598971"/>
                <a:ext cx="8176846" cy="1286699"/>
              </a:xfrm>
              <a:prstGeom prst="rect">
                <a:avLst/>
              </a:prstGeom>
              <a:blipFill>
                <a:blip r:embed="rId4"/>
                <a:stretch>
                  <a:fillRect l="-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D445642B-245E-BC18-5091-4BF0A681955D}"/>
              </a:ext>
            </a:extLst>
          </p:cNvPr>
          <p:cNvSpPr/>
          <p:nvPr/>
        </p:nvSpPr>
        <p:spPr>
          <a:xfrm>
            <a:off x="2053090" y="480892"/>
            <a:ext cx="5037820" cy="860611"/>
          </a:xfrm>
          <a:prstGeom prst="snip2Diag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073D4-DF78-1FC8-5569-7AB100DB786F}"/>
              </a:ext>
            </a:extLst>
          </p:cNvPr>
          <p:cNvSpPr txBox="1"/>
          <p:nvPr/>
        </p:nvSpPr>
        <p:spPr>
          <a:xfrm>
            <a:off x="791307" y="1454432"/>
            <a:ext cx="7983415" cy="2347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vi-VN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 số lượng giác của góc nhọn</a:t>
            </a:r>
            <a:r>
              <a:rPr lang="pt-B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VN" sz="24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065FB1-5595-CFB1-66B8-A316DD02A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84" y="4338624"/>
            <a:ext cx="685574" cy="686948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AE4E9A-9875-A2EA-A5D0-40E0D8990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036" y="1452528"/>
            <a:ext cx="5605927" cy="22384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VN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</a:t>
            </a:r>
          </a:p>
        </p:txBody>
      </p:sp>
    </p:spTree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EE59B32-9152-D632-B765-E947B17B7F0C}"/>
              </a:ext>
            </a:extLst>
          </p:cNvPr>
          <p:cNvSpPr/>
          <p:nvPr/>
        </p:nvSpPr>
        <p:spPr>
          <a:xfrm>
            <a:off x="1167493" y="391885"/>
            <a:ext cx="6809014" cy="150222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3.32. </a:t>
            </a:r>
            <a:r>
              <a:rPr lang="en-V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 bậc hai của 4 là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F7ED686-1F7A-B086-93A0-0E9FF1FF5D13}"/>
              </a:ext>
            </a:extLst>
          </p:cNvPr>
          <p:cNvSpPr/>
          <p:nvPr/>
        </p:nvSpPr>
        <p:spPr>
          <a:xfrm>
            <a:off x="751115" y="2122713"/>
            <a:ext cx="3415393" cy="1249137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32D7242-FE98-576C-4C30-FFE4FAE057DE}"/>
              </a:ext>
            </a:extLst>
          </p:cNvPr>
          <p:cNvSpPr/>
          <p:nvPr/>
        </p:nvSpPr>
        <p:spPr>
          <a:xfrm>
            <a:off x="751114" y="3600449"/>
            <a:ext cx="3415393" cy="1249137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 và -2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00C5AB9-58BE-734C-45B1-B9ED06FFDBBC}"/>
              </a:ext>
            </a:extLst>
          </p:cNvPr>
          <p:cNvSpPr/>
          <p:nvPr/>
        </p:nvSpPr>
        <p:spPr>
          <a:xfrm>
            <a:off x="4977493" y="2122713"/>
            <a:ext cx="3415393" cy="1249137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2DF8269A-AEB5-8C81-16E5-9AA94AAB4884}"/>
                  </a:ext>
                </a:extLst>
              </p:cNvPr>
              <p:cNvSpPr/>
              <p:nvPr/>
            </p:nvSpPr>
            <p:spPr>
              <a:xfrm>
                <a:off x="4977493" y="3600449"/>
                <a:ext cx="3415393" cy="1249137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2DF8269A-AEB5-8C81-16E5-9AA94AAB48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493" y="3600449"/>
                <a:ext cx="3415393" cy="124913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BC854F7-C75A-8522-D0C9-8343BE15B922}"/>
              </a:ext>
            </a:extLst>
          </p:cNvPr>
          <p:cNvSpPr/>
          <p:nvPr/>
        </p:nvSpPr>
        <p:spPr>
          <a:xfrm>
            <a:off x="751113" y="3600448"/>
            <a:ext cx="3415393" cy="1249137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 và -2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B083B7D-69AF-2967-5323-8696FFDAFB82}"/>
              </a:ext>
            </a:extLst>
          </p:cNvPr>
          <p:cNvSpPr/>
          <p:nvPr/>
        </p:nvSpPr>
        <p:spPr>
          <a:xfrm>
            <a:off x="1167493" y="391885"/>
            <a:ext cx="6809014" cy="150222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3.33. </a:t>
            </a: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 bậc hai số học của 49 là: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9F01F1A-8164-DAED-52D1-DC863092F614}"/>
              </a:ext>
            </a:extLst>
          </p:cNvPr>
          <p:cNvSpPr/>
          <p:nvPr/>
        </p:nvSpPr>
        <p:spPr>
          <a:xfrm>
            <a:off x="751114" y="2171699"/>
            <a:ext cx="3415393" cy="115116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7</a:t>
            </a:r>
            <a:endParaRPr lang="en-V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0450E8A-7D01-1958-B079-9BA901380BF9}"/>
              </a:ext>
            </a:extLst>
          </p:cNvPr>
          <p:cNvSpPr/>
          <p:nvPr/>
        </p:nvSpPr>
        <p:spPr>
          <a:xfrm>
            <a:off x="751114" y="3600450"/>
            <a:ext cx="3415393" cy="115116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7 và -7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0309EFE-3CD3-35A5-EAAA-1C5667DE4142}"/>
              </a:ext>
            </a:extLst>
          </p:cNvPr>
          <p:cNvSpPr/>
          <p:nvPr/>
        </p:nvSpPr>
        <p:spPr>
          <a:xfrm>
            <a:off x="4977493" y="2171699"/>
            <a:ext cx="3415393" cy="115116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-7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3AFB054-8374-661B-ED7A-C26A8088A322}"/>
                  </a:ext>
                </a:extLst>
              </p:cNvPr>
              <p:cNvSpPr/>
              <p:nvPr/>
            </p:nvSpPr>
            <p:spPr>
              <a:xfrm>
                <a:off x="4977493" y="3600450"/>
                <a:ext cx="3415393" cy="115116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VN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3AFB054-8374-661B-ED7A-C26A8088A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493" y="3600450"/>
                <a:ext cx="3415393" cy="115116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43D0E12-DEB6-BF13-922D-83CE0F5BAEF8}"/>
              </a:ext>
            </a:extLst>
          </p:cNvPr>
          <p:cNvSpPr/>
          <p:nvPr/>
        </p:nvSpPr>
        <p:spPr>
          <a:xfrm>
            <a:off x="751114" y="2171699"/>
            <a:ext cx="3415393" cy="115116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7</a:t>
            </a:r>
            <a:endParaRPr lang="en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1417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7B083B7D-69AF-2967-5323-8696FFDAFB82}"/>
                  </a:ext>
                </a:extLst>
              </p:cNvPr>
              <p:cNvSpPr/>
              <p:nvPr/>
            </p:nvSpPr>
            <p:spPr>
              <a:xfrm>
                <a:off x="1164774" y="391885"/>
                <a:ext cx="6809014" cy="1502229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b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3.34. </a:t>
                </a:r>
                <a:r>
                  <a:rPr lang="en-VN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 gọn </a:t>
                </a:r>
                <a:r>
                  <a:rPr lang="en-VN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biểu thức</a:t>
                </a:r>
                <a:r>
                  <a:rPr lang="en-US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17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được</a:t>
                </a:r>
                <a:endParaRPr lang="en-VN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7B083B7D-69AF-2967-5323-8696FFDAF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774" y="391885"/>
                <a:ext cx="6809014" cy="15022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79F01F1A-8164-DAED-52D1-DC863092F614}"/>
                  </a:ext>
                </a:extLst>
              </p:cNvPr>
              <p:cNvSpPr/>
              <p:nvPr/>
            </p:nvSpPr>
            <p:spPr>
              <a:xfrm>
                <a:off x="1085851" y="2171698"/>
                <a:ext cx="2999014" cy="115116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4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17</m:t>
                        </m:r>
                      </m:e>
                    </m:rad>
                  </m:oMath>
                </a14:m>
                <a:endParaRPr lang="en-VN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79F01F1A-8164-DAED-52D1-DC863092F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1" y="2171698"/>
                <a:ext cx="2999014" cy="115116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0450E8A-7D01-1958-B079-9BA901380BF9}"/>
                  </a:ext>
                </a:extLst>
              </p:cNvPr>
              <p:cNvSpPr/>
              <p:nvPr/>
            </p:nvSpPr>
            <p:spPr>
              <a:xfrm>
                <a:off x="1085851" y="3600449"/>
                <a:ext cx="2999014" cy="115116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VN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17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:endParaRPr lang="en-VN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0450E8A-7D01-1958-B079-9BA901380B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1" y="3600449"/>
                <a:ext cx="2999014" cy="115116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0309EFE-3CD3-35A5-EAAA-1C5667DE4142}"/>
                  </a:ext>
                </a:extLst>
              </p:cNvPr>
              <p:cNvSpPr/>
              <p:nvPr/>
            </p:nvSpPr>
            <p:spPr>
              <a:xfrm>
                <a:off x="5059137" y="2171698"/>
                <a:ext cx="2999014" cy="115116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17</m:t>
                        </m:r>
                      </m:e>
                    </m:rad>
                  </m:oMath>
                </a14:m>
                <a:endParaRPr lang="en-VN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0309EFE-3CD3-35A5-EAAA-1C5667DE4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137" y="2171698"/>
                <a:ext cx="2999014" cy="115116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3AFB054-8374-661B-ED7A-C26A8088A322}"/>
                  </a:ext>
                </a:extLst>
              </p:cNvPr>
              <p:cNvSpPr/>
              <p:nvPr/>
            </p:nvSpPr>
            <p:spPr>
              <a:xfrm>
                <a:off x="5059137" y="3600449"/>
                <a:ext cx="2999014" cy="115116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VN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 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17</m:t>
                        </m:r>
                      </m:e>
                    </m:rad>
                  </m:oMath>
                </a14:m>
                <a:endParaRPr lang="en-VN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3AFB054-8374-661B-ED7A-C26A8088A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137" y="3600449"/>
                <a:ext cx="2999014" cy="115116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4A1982B-B481-CD30-8A47-B2029F761D3F}"/>
                  </a:ext>
                </a:extLst>
              </p:cNvPr>
              <p:cNvSpPr/>
              <p:nvPr/>
            </p:nvSpPr>
            <p:spPr>
              <a:xfrm>
                <a:off x="5059139" y="2171698"/>
                <a:ext cx="2999012" cy="115116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VN" sz="24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17</m:t>
                        </m:r>
                      </m:e>
                    </m:rad>
                  </m:oMath>
                </a14:m>
                <a:endParaRPr lang="en-VN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4A1982B-B481-CD30-8A47-B2029F761D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139" y="2171698"/>
                <a:ext cx="2999012" cy="115116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0736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B083B7D-69AF-2967-5323-8696FFDAFB82}"/>
              </a:ext>
            </a:extLst>
          </p:cNvPr>
          <p:cNvSpPr/>
          <p:nvPr/>
        </p:nvSpPr>
        <p:spPr>
          <a:xfrm>
            <a:off x="193222" y="391885"/>
            <a:ext cx="8757555" cy="1698173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VN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3.35. </a:t>
            </a: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 dài đường kính (mét) của hình tròn có diện tích 4 m</a:t>
            </a:r>
            <a:r>
              <a:rPr lang="en-VN" sz="2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sau khi làm tròn kết quả đến chữ số thập phân thứ hai bằng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9F01F1A-8164-DAED-52D1-DC863092F614}"/>
              </a:ext>
            </a:extLst>
          </p:cNvPr>
          <p:cNvSpPr/>
          <p:nvPr/>
        </p:nvSpPr>
        <p:spPr>
          <a:xfrm>
            <a:off x="1260020" y="2285999"/>
            <a:ext cx="2906486" cy="1036865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2,26</a:t>
            </a:r>
            <a:endParaRPr lang="en-V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0450E8A-7D01-1958-B079-9BA901380BF9}"/>
              </a:ext>
            </a:extLst>
          </p:cNvPr>
          <p:cNvSpPr/>
          <p:nvPr/>
        </p:nvSpPr>
        <p:spPr>
          <a:xfrm>
            <a:off x="1260020" y="3518805"/>
            <a:ext cx="2906486" cy="1036865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1,13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0309EFE-3CD3-35A5-EAAA-1C5667DE4142}"/>
              </a:ext>
            </a:extLst>
          </p:cNvPr>
          <p:cNvSpPr/>
          <p:nvPr/>
        </p:nvSpPr>
        <p:spPr>
          <a:xfrm>
            <a:off x="4977494" y="2285999"/>
            <a:ext cx="2906486" cy="1036865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2,50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3AFB054-8374-661B-ED7A-C26A8088A322}"/>
              </a:ext>
            </a:extLst>
          </p:cNvPr>
          <p:cNvSpPr/>
          <p:nvPr/>
        </p:nvSpPr>
        <p:spPr>
          <a:xfrm>
            <a:off x="4977494" y="3518804"/>
            <a:ext cx="2906486" cy="1036865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1,12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E16889F-833F-B3BE-D907-50A8DB58DA95}"/>
              </a:ext>
            </a:extLst>
          </p:cNvPr>
          <p:cNvSpPr/>
          <p:nvPr/>
        </p:nvSpPr>
        <p:spPr>
          <a:xfrm>
            <a:off x="1260020" y="2285999"/>
            <a:ext cx="2906486" cy="1036865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2,26</a:t>
            </a:r>
            <a:endParaRPr lang="en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129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B083B7D-69AF-2967-5323-8696FFDAFB82}"/>
              </a:ext>
            </a:extLst>
          </p:cNvPr>
          <p:cNvSpPr/>
          <p:nvPr/>
        </p:nvSpPr>
        <p:spPr>
          <a:xfrm>
            <a:off x="473528" y="293922"/>
            <a:ext cx="8196944" cy="2155371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VN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3.36. </a:t>
            </a: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vật rơi tự do từ độ cao 396,9 m. Biết quãng đường chuyển động S (mét) của vật phụ thuộc vào thời </a:t>
            </a:r>
            <a:r>
              <a:rPr lang="en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 t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giây) bởi công thức S = 4,9t</a:t>
            </a:r>
            <a:r>
              <a:rPr lang="en-VN" sz="2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Vật chạm đất sau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9F01F1A-8164-DAED-52D1-DC863092F614}"/>
              </a:ext>
            </a:extLst>
          </p:cNvPr>
          <p:cNvSpPr/>
          <p:nvPr/>
        </p:nvSpPr>
        <p:spPr>
          <a:xfrm>
            <a:off x="1208315" y="2639101"/>
            <a:ext cx="2958193" cy="955221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8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endParaRPr lang="en-V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0450E8A-7D01-1958-B079-9BA901380BF9}"/>
              </a:ext>
            </a:extLst>
          </p:cNvPr>
          <p:cNvSpPr/>
          <p:nvPr/>
        </p:nvSpPr>
        <p:spPr>
          <a:xfrm>
            <a:off x="1208315" y="3784130"/>
            <a:ext cx="2958193" cy="955221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11 giây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0309EFE-3CD3-35A5-EAAA-1C5667DE4142}"/>
              </a:ext>
            </a:extLst>
          </p:cNvPr>
          <p:cNvSpPr/>
          <p:nvPr/>
        </p:nvSpPr>
        <p:spPr>
          <a:xfrm>
            <a:off x="4977491" y="2639101"/>
            <a:ext cx="2958193" cy="955221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5 giây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3AFB054-8374-661B-ED7A-C26A8088A322}"/>
              </a:ext>
            </a:extLst>
          </p:cNvPr>
          <p:cNvSpPr/>
          <p:nvPr/>
        </p:nvSpPr>
        <p:spPr>
          <a:xfrm>
            <a:off x="4977490" y="3784130"/>
            <a:ext cx="2958193" cy="955221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9 giây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9541FEC-AF93-4BFE-19EA-94901EDC8727}"/>
              </a:ext>
            </a:extLst>
          </p:cNvPr>
          <p:cNvSpPr/>
          <p:nvPr/>
        </p:nvSpPr>
        <p:spPr>
          <a:xfrm>
            <a:off x="4977490" y="3784130"/>
            <a:ext cx="2958193" cy="955221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9 giây</a:t>
            </a:r>
          </a:p>
        </p:txBody>
      </p:sp>
    </p:spTree>
    <p:extLst>
      <p:ext uri="{BB962C8B-B14F-4D97-AF65-F5344CB8AC3E}">
        <p14:creationId xmlns:p14="http://schemas.microsoft.com/office/powerpoint/2010/main" val="13699901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119A1D1-4F52-6CD2-1780-790992182EDC}"/>
              </a:ext>
            </a:extLst>
          </p:cNvPr>
          <p:cNvSpPr txBox="1"/>
          <p:nvPr/>
        </p:nvSpPr>
        <p:spPr>
          <a:xfrm>
            <a:off x="869704" y="2187029"/>
            <a:ext cx="74045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b="1" dirty="0">
                <a:solidFill>
                  <a:schemeClr val="accent3">
                    <a:lumMod val="50000"/>
                  </a:schemeClr>
                </a:solidFill>
              </a:rPr>
              <a:t>BÀI TẬP CUỐI CHƯƠNG III</a:t>
            </a:r>
          </a:p>
        </p:txBody>
      </p:sp>
    </p:spTree>
  </p:cSld>
  <p:clrMapOvr>
    <a:masterClrMapping/>
  </p:clrMapOvr>
  <p:transition spd="med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31"/>
          <p:cNvGrpSpPr/>
          <p:nvPr/>
        </p:nvGrpSpPr>
        <p:grpSpPr>
          <a:xfrm>
            <a:off x="4179756" y="106330"/>
            <a:ext cx="4930832" cy="4930832"/>
            <a:chOff x="4651751" y="219223"/>
            <a:chExt cx="4638600" cy="4638600"/>
          </a:xfrm>
        </p:grpSpPr>
        <p:grpSp>
          <p:nvGrpSpPr>
            <p:cNvPr id="303" name="Google Shape;303;p31"/>
            <p:cNvGrpSpPr/>
            <p:nvPr/>
          </p:nvGrpSpPr>
          <p:grpSpPr>
            <a:xfrm>
              <a:off x="5948573" y="1428091"/>
              <a:ext cx="2480988" cy="2697211"/>
              <a:chOff x="4447658" y="4204225"/>
              <a:chExt cx="1977513" cy="2149857"/>
            </a:xfrm>
          </p:grpSpPr>
          <p:sp>
            <p:nvSpPr>
              <p:cNvPr id="304" name="Google Shape;304;p31"/>
              <p:cNvSpPr/>
              <p:nvPr/>
            </p:nvSpPr>
            <p:spPr>
              <a:xfrm>
                <a:off x="4447658" y="4204225"/>
                <a:ext cx="1977513" cy="2149857"/>
              </a:xfrm>
              <a:custGeom>
                <a:avLst/>
                <a:gdLst/>
                <a:ahLst/>
                <a:cxnLst/>
                <a:rect l="l" t="t" r="r" b="b"/>
                <a:pathLst>
                  <a:path w="1977513" h="2149857" extrusionOk="0">
                    <a:moveTo>
                      <a:pt x="1447667" y="1428597"/>
                    </a:moveTo>
                    <a:lnTo>
                      <a:pt x="1274487" y="1020151"/>
                    </a:lnTo>
                    <a:cubicBezTo>
                      <a:pt x="1347079" y="889238"/>
                      <a:pt x="1392170" y="760852"/>
                      <a:pt x="1392170" y="657737"/>
                    </a:cubicBezTo>
                    <a:cubicBezTo>
                      <a:pt x="1392170" y="294480"/>
                      <a:pt x="1106609" y="0"/>
                      <a:pt x="754353" y="0"/>
                    </a:cubicBezTo>
                    <a:cubicBezTo>
                      <a:pt x="402097" y="0"/>
                      <a:pt x="116536" y="294480"/>
                      <a:pt x="116536" y="657737"/>
                    </a:cubicBezTo>
                    <a:cubicBezTo>
                      <a:pt x="116536" y="672404"/>
                      <a:pt x="116536" y="687616"/>
                      <a:pt x="116635" y="703224"/>
                    </a:cubicBezTo>
                    <a:cubicBezTo>
                      <a:pt x="116635" y="703224"/>
                      <a:pt x="116585" y="703224"/>
                      <a:pt x="116536" y="703224"/>
                    </a:cubicBezTo>
                    <a:lnTo>
                      <a:pt x="1974" y="1217264"/>
                    </a:lnTo>
                    <a:cubicBezTo>
                      <a:pt x="-10165" y="1271769"/>
                      <a:pt x="35421" y="1321766"/>
                      <a:pt x="90819" y="1314680"/>
                    </a:cubicBezTo>
                    <a:lnTo>
                      <a:pt x="164947" y="1305216"/>
                    </a:lnTo>
                    <a:lnTo>
                      <a:pt x="164947" y="1305216"/>
                    </a:lnTo>
                    <a:cubicBezTo>
                      <a:pt x="211475" y="1523537"/>
                      <a:pt x="302648" y="1696964"/>
                      <a:pt x="481031" y="1696964"/>
                    </a:cubicBezTo>
                    <a:cubicBezTo>
                      <a:pt x="573146" y="1696964"/>
                      <a:pt x="679432" y="1650634"/>
                      <a:pt x="786165" y="1575862"/>
                    </a:cubicBezTo>
                    <a:lnTo>
                      <a:pt x="846517" y="1820346"/>
                    </a:lnTo>
                    <a:lnTo>
                      <a:pt x="511703" y="2149858"/>
                    </a:lnTo>
                    <a:lnTo>
                      <a:pt x="1977513" y="2149858"/>
                    </a:lnTo>
                    <a:cubicBezTo>
                      <a:pt x="1977513" y="2149858"/>
                      <a:pt x="1670200" y="1584880"/>
                      <a:pt x="1447717" y="14284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31"/>
              <p:cNvSpPr/>
              <p:nvPr/>
            </p:nvSpPr>
            <p:spPr>
              <a:xfrm>
                <a:off x="4693950" y="4322697"/>
                <a:ext cx="1020412" cy="907327"/>
              </a:xfrm>
              <a:custGeom>
                <a:avLst/>
                <a:gdLst/>
                <a:ahLst/>
                <a:cxnLst/>
                <a:rect l="l" t="t" r="r" b="b"/>
                <a:pathLst>
                  <a:path w="1020412" h="907327" extrusionOk="0">
                    <a:moveTo>
                      <a:pt x="1020118" y="389720"/>
                    </a:moveTo>
                    <a:cubicBezTo>
                      <a:pt x="1014767" y="319903"/>
                      <a:pt x="961648" y="265249"/>
                      <a:pt x="895250" y="255190"/>
                    </a:cubicBezTo>
                    <a:cubicBezTo>
                      <a:pt x="895944" y="245874"/>
                      <a:pt x="895993" y="236410"/>
                      <a:pt x="895250" y="226847"/>
                    </a:cubicBezTo>
                    <a:cubicBezTo>
                      <a:pt x="887471" y="126011"/>
                      <a:pt x="799469" y="50595"/>
                      <a:pt x="698633" y="58325"/>
                    </a:cubicBezTo>
                    <a:cubicBezTo>
                      <a:pt x="674799" y="60158"/>
                      <a:pt x="652452" y="66501"/>
                      <a:pt x="632235" y="76411"/>
                    </a:cubicBezTo>
                    <a:cubicBezTo>
                      <a:pt x="599779" y="26612"/>
                      <a:pt x="541854" y="-4357"/>
                      <a:pt x="478430" y="499"/>
                    </a:cubicBezTo>
                    <a:cubicBezTo>
                      <a:pt x="406184" y="6049"/>
                      <a:pt x="348111" y="56541"/>
                      <a:pt x="329480" y="122443"/>
                    </a:cubicBezTo>
                    <a:cubicBezTo>
                      <a:pt x="314961" y="119024"/>
                      <a:pt x="299700" y="117687"/>
                      <a:pt x="284042" y="118876"/>
                    </a:cubicBezTo>
                    <a:cubicBezTo>
                      <a:pt x="202779" y="125119"/>
                      <a:pt x="141980" y="196076"/>
                      <a:pt x="148223" y="277290"/>
                    </a:cubicBezTo>
                    <a:cubicBezTo>
                      <a:pt x="148421" y="279618"/>
                      <a:pt x="148669" y="281898"/>
                      <a:pt x="148917" y="284227"/>
                    </a:cubicBezTo>
                    <a:cubicBezTo>
                      <a:pt x="148867" y="284227"/>
                      <a:pt x="148818" y="284227"/>
                      <a:pt x="148719" y="284227"/>
                    </a:cubicBezTo>
                    <a:cubicBezTo>
                      <a:pt x="80983" y="289429"/>
                      <a:pt x="30243" y="348593"/>
                      <a:pt x="35495" y="416329"/>
                    </a:cubicBezTo>
                    <a:cubicBezTo>
                      <a:pt x="36734" y="432334"/>
                      <a:pt x="40995" y="447397"/>
                      <a:pt x="47635" y="460974"/>
                    </a:cubicBezTo>
                    <a:cubicBezTo>
                      <a:pt x="16121" y="485502"/>
                      <a:pt x="-2907" y="524845"/>
                      <a:pt x="364" y="567607"/>
                    </a:cubicBezTo>
                    <a:cubicBezTo>
                      <a:pt x="5566" y="635343"/>
                      <a:pt x="64730" y="686083"/>
                      <a:pt x="132466" y="680831"/>
                    </a:cubicBezTo>
                    <a:cubicBezTo>
                      <a:pt x="162940" y="678502"/>
                      <a:pt x="189895" y="665222"/>
                      <a:pt x="209914" y="645204"/>
                    </a:cubicBezTo>
                    <a:cubicBezTo>
                      <a:pt x="239446" y="676024"/>
                      <a:pt x="282010" y="693912"/>
                      <a:pt x="327894" y="690394"/>
                    </a:cubicBezTo>
                    <a:cubicBezTo>
                      <a:pt x="361440" y="687817"/>
                      <a:pt x="391517" y="674191"/>
                      <a:pt x="414806" y="653380"/>
                    </a:cubicBezTo>
                    <a:cubicBezTo>
                      <a:pt x="444388" y="688214"/>
                      <a:pt x="489628" y="708876"/>
                      <a:pt x="538634" y="705111"/>
                    </a:cubicBezTo>
                    <a:cubicBezTo>
                      <a:pt x="586351" y="701444"/>
                      <a:pt x="627032" y="675430"/>
                      <a:pt x="651213" y="638118"/>
                    </a:cubicBezTo>
                    <a:cubicBezTo>
                      <a:pt x="828406" y="739499"/>
                      <a:pt x="735697" y="907327"/>
                      <a:pt x="735697" y="907327"/>
                    </a:cubicBezTo>
                    <a:cubicBezTo>
                      <a:pt x="791640" y="903016"/>
                      <a:pt x="831776" y="805996"/>
                      <a:pt x="901147" y="677610"/>
                    </a:cubicBezTo>
                    <a:cubicBezTo>
                      <a:pt x="965365" y="669038"/>
                      <a:pt x="1012487" y="611658"/>
                      <a:pt x="1007433" y="546251"/>
                    </a:cubicBezTo>
                    <a:cubicBezTo>
                      <a:pt x="1005897" y="526084"/>
                      <a:pt x="999505" y="507453"/>
                      <a:pt x="989595" y="491299"/>
                    </a:cubicBezTo>
                    <a:cubicBezTo>
                      <a:pt x="1011199" y="463402"/>
                      <a:pt x="1022893" y="427676"/>
                      <a:pt x="1019970" y="3897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6" name="Google Shape;306;p31"/>
              <p:cNvGrpSpPr/>
              <p:nvPr/>
            </p:nvGrpSpPr>
            <p:grpSpPr>
              <a:xfrm>
                <a:off x="4962448" y="4339394"/>
                <a:ext cx="510768" cy="694855"/>
                <a:chOff x="4962448" y="4339394"/>
                <a:chExt cx="510768" cy="694855"/>
              </a:xfrm>
            </p:grpSpPr>
            <p:grpSp>
              <p:nvGrpSpPr>
                <p:cNvPr id="307" name="Google Shape;307;p31"/>
                <p:cNvGrpSpPr/>
                <p:nvPr/>
              </p:nvGrpSpPr>
              <p:grpSpPr>
                <a:xfrm>
                  <a:off x="4962448" y="4339394"/>
                  <a:ext cx="510768" cy="510768"/>
                  <a:chOff x="4962448" y="4339394"/>
                  <a:chExt cx="510768" cy="510768"/>
                </a:xfrm>
              </p:grpSpPr>
              <p:sp>
                <p:nvSpPr>
                  <p:cNvPr id="308" name="Google Shape;308;p31"/>
                  <p:cNvSpPr/>
                  <p:nvPr/>
                </p:nvSpPr>
                <p:spPr>
                  <a:xfrm rot="-4620323">
                    <a:off x="5004879" y="4381825"/>
                    <a:ext cx="425906" cy="425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640" h="425640" extrusionOk="0">
                        <a:moveTo>
                          <a:pt x="425641" y="212821"/>
                        </a:moveTo>
                        <a:cubicBezTo>
                          <a:pt x="425641" y="330358"/>
                          <a:pt x="330358" y="425641"/>
                          <a:pt x="212820" y="425641"/>
                        </a:cubicBezTo>
                        <a:cubicBezTo>
                          <a:pt x="95283" y="425641"/>
                          <a:pt x="0" y="330358"/>
                          <a:pt x="0" y="212821"/>
                        </a:cubicBezTo>
                        <a:cubicBezTo>
                          <a:pt x="0" y="95283"/>
                          <a:pt x="95283" y="0"/>
                          <a:pt x="212820" y="0"/>
                        </a:cubicBezTo>
                        <a:cubicBezTo>
                          <a:pt x="330358" y="0"/>
                          <a:pt x="425641" y="95283"/>
                          <a:pt x="425641" y="21282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" name="Google Shape;309;p31"/>
                  <p:cNvSpPr/>
                  <p:nvPr/>
                </p:nvSpPr>
                <p:spPr>
                  <a:xfrm rot="-4620323">
                    <a:off x="5014601" y="4391556"/>
                    <a:ext cx="406272" cy="406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6018" h="406018" extrusionOk="0">
                        <a:moveTo>
                          <a:pt x="406019" y="203009"/>
                        </a:moveTo>
                        <a:cubicBezTo>
                          <a:pt x="406019" y="315128"/>
                          <a:pt x="315128" y="406019"/>
                          <a:pt x="203010" y="406019"/>
                        </a:cubicBezTo>
                        <a:cubicBezTo>
                          <a:pt x="90890" y="406019"/>
                          <a:pt x="0" y="315128"/>
                          <a:pt x="0" y="203009"/>
                        </a:cubicBezTo>
                        <a:cubicBezTo>
                          <a:pt x="0" y="90890"/>
                          <a:pt x="90891" y="0"/>
                          <a:pt x="203010" y="0"/>
                        </a:cubicBezTo>
                        <a:cubicBezTo>
                          <a:pt x="315129" y="0"/>
                          <a:pt x="406019" y="90890"/>
                          <a:pt x="406019" y="20300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10" name="Google Shape;310;p31"/>
                  <p:cNvGrpSpPr/>
                  <p:nvPr/>
                </p:nvGrpSpPr>
                <p:grpSpPr>
                  <a:xfrm>
                    <a:off x="5139262" y="4592685"/>
                    <a:ext cx="156864" cy="189400"/>
                    <a:chOff x="5139262" y="4592685"/>
                    <a:chExt cx="156864" cy="189400"/>
                  </a:xfrm>
                </p:grpSpPr>
                <p:sp>
                  <p:nvSpPr>
                    <p:cNvPr id="311" name="Google Shape;311;p31"/>
                    <p:cNvSpPr/>
                    <p:nvPr/>
                  </p:nvSpPr>
                  <p:spPr>
                    <a:xfrm>
                      <a:off x="5139262" y="4592685"/>
                      <a:ext cx="74361" cy="189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361" h="189400" extrusionOk="0">
                          <a:moveTo>
                            <a:pt x="39807" y="189401"/>
                          </a:moveTo>
                          <a:cubicBezTo>
                            <a:pt x="39807" y="123746"/>
                            <a:pt x="4329" y="54573"/>
                            <a:pt x="4329" y="54573"/>
                          </a:cubicBezTo>
                          <a:cubicBezTo>
                            <a:pt x="-5284" y="36438"/>
                            <a:pt x="1653" y="13942"/>
                            <a:pt x="19789" y="4329"/>
                          </a:cubicBezTo>
                          <a:cubicBezTo>
                            <a:pt x="37924" y="-5284"/>
                            <a:pt x="60420" y="1653"/>
                            <a:pt x="70033" y="19789"/>
                          </a:cubicBezTo>
                          <a:cubicBezTo>
                            <a:pt x="79646" y="37924"/>
                            <a:pt x="72709" y="60420"/>
                            <a:pt x="54573" y="70033"/>
                          </a:cubicBezTo>
                        </a:path>
                      </a:pathLst>
                    </a:custGeom>
                    <a:noFill/>
                    <a:ln w="9900" cap="flat" cmpd="sng">
                      <a:solidFill>
                        <a:srgbClr val="A2E6BE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2" name="Google Shape;312;p31"/>
                    <p:cNvSpPr/>
                    <p:nvPr/>
                  </p:nvSpPr>
                  <p:spPr>
                    <a:xfrm>
                      <a:off x="5221764" y="4592685"/>
                      <a:ext cx="74362" cy="189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362" h="189400" extrusionOk="0">
                          <a:moveTo>
                            <a:pt x="34555" y="189401"/>
                          </a:moveTo>
                          <a:cubicBezTo>
                            <a:pt x="34555" y="123746"/>
                            <a:pt x="70033" y="54573"/>
                            <a:pt x="70033" y="54573"/>
                          </a:cubicBezTo>
                          <a:cubicBezTo>
                            <a:pt x="79646" y="36438"/>
                            <a:pt x="72709" y="13942"/>
                            <a:pt x="54573" y="4329"/>
                          </a:cubicBezTo>
                          <a:cubicBezTo>
                            <a:pt x="36438" y="-5284"/>
                            <a:pt x="13942" y="1653"/>
                            <a:pt x="4329" y="19789"/>
                          </a:cubicBezTo>
                          <a:cubicBezTo>
                            <a:pt x="-5284" y="37924"/>
                            <a:pt x="1653" y="60420"/>
                            <a:pt x="19789" y="70033"/>
                          </a:cubicBezTo>
                        </a:path>
                      </a:pathLst>
                    </a:custGeom>
                    <a:noFill/>
                    <a:ln w="9900" cap="flat" cmpd="sng">
                      <a:solidFill>
                        <a:srgbClr val="A2E6BE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13" name="Google Shape;313;p31"/>
                <p:cNvGrpSpPr/>
                <p:nvPr/>
              </p:nvGrpSpPr>
              <p:grpSpPr>
                <a:xfrm>
                  <a:off x="5115049" y="4780698"/>
                  <a:ext cx="205289" cy="253551"/>
                  <a:chOff x="5115049" y="4780698"/>
                  <a:chExt cx="205289" cy="253551"/>
                </a:xfrm>
              </p:grpSpPr>
              <p:sp>
                <p:nvSpPr>
                  <p:cNvPr id="314" name="Google Shape;314;p31"/>
                  <p:cNvSpPr/>
                  <p:nvPr/>
                </p:nvSpPr>
                <p:spPr>
                  <a:xfrm>
                    <a:off x="5115050" y="4780698"/>
                    <a:ext cx="205288" cy="253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288" h="253551" extrusionOk="0">
                        <a:moveTo>
                          <a:pt x="0" y="0"/>
                        </a:moveTo>
                        <a:lnTo>
                          <a:pt x="205289" y="0"/>
                        </a:lnTo>
                        <a:lnTo>
                          <a:pt x="205289" y="206775"/>
                        </a:lnTo>
                        <a:cubicBezTo>
                          <a:pt x="205289" y="232591"/>
                          <a:pt x="184329" y="253551"/>
                          <a:pt x="158513" y="253551"/>
                        </a:cubicBezTo>
                        <a:lnTo>
                          <a:pt x="46826" y="253551"/>
                        </a:lnTo>
                        <a:cubicBezTo>
                          <a:pt x="21009" y="253551"/>
                          <a:pt x="50" y="232591"/>
                          <a:pt x="50" y="206775"/>
                        </a:cubicBezTo>
                        <a:lnTo>
                          <a:pt x="50" y="0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" name="Google Shape;315;p31"/>
                  <p:cNvSpPr/>
                  <p:nvPr/>
                </p:nvSpPr>
                <p:spPr>
                  <a:xfrm>
                    <a:off x="5115049" y="4813897"/>
                    <a:ext cx="205288" cy="21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288" h="21108" extrusionOk="0">
                        <a:moveTo>
                          <a:pt x="0" y="0"/>
                        </a:moveTo>
                        <a:lnTo>
                          <a:pt x="205289" y="0"/>
                        </a:lnTo>
                        <a:lnTo>
                          <a:pt x="205289" y="21109"/>
                        </a:lnTo>
                        <a:lnTo>
                          <a:pt x="0" y="2110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" name="Google Shape;316;p31"/>
                  <p:cNvSpPr/>
                  <p:nvPr/>
                </p:nvSpPr>
                <p:spPr>
                  <a:xfrm>
                    <a:off x="5115049" y="4866867"/>
                    <a:ext cx="205288" cy="21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288" h="21108" extrusionOk="0">
                        <a:moveTo>
                          <a:pt x="0" y="0"/>
                        </a:moveTo>
                        <a:lnTo>
                          <a:pt x="205289" y="0"/>
                        </a:lnTo>
                        <a:lnTo>
                          <a:pt x="205289" y="21109"/>
                        </a:lnTo>
                        <a:lnTo>
                          <a:pt x="0" y="2110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31"/>
                  <p:cNvSpPr/>
                  <p:nvPr/>
                </p:nvSpPr>
                <p:spPr>
                  <a:xfrm>
                    <a:off x="5115049" y="4919837"/>
                    <a:ext cx="205288" cy="21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288" h="21108" extrusionOk="0">
                        <a:moveTo>
                          <a:pt x="0" y="0"/>
                        </a:moveTo>
                        <a:lnTo>
                          <a:pt x="205289" y="0"/>
                        </a:lnTo>
                        <a:lnTo>
                          <a:pt x="205289" y="21109"/>
                        </a:lnTo>
                        <a:lnTo>
                          <a:pt x="0" y="2110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" name="Google Shape;318;p31"/>
                  <p:cNvSpPr/>
                  <p:nvPr/>
                </p:nvSpPr>
                <p:spPr>
                  <a:xfrm>
                    <a:off x="5115049" y="4972807"/>
                    <a:ext cx="205288" cy="21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288" h="21108" extrusionOk="0">
                        <a:moveTo>
                          <a:pt x="0" y="0"/>
                        </a:moveTo>
                        <a:lnTo>
                          <a:pt x="205289" y="0"/>
                        </a:lnTo>
                        <a:lnTo>
                          <a:pt x="205289" y="21109"/>
                        </a:lnTo>
                        <a:lnTo>
                          <a:pt x="0" y="2110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19" name="Google Shape;319;p31"/>
            <p:cNvSpPr/>
            <p:nvPr/>
          </p:nvSpPr>
          <p:spPr>
            <a:xfrm>
              <a:off x="5562149" y="1017098"/>
              <a:ext cx="3109372" cy="3109309"/>
            </a:xfrm>
            <a:custGeom>
              <a:avLst/>
              <a:gdLst/>
              <a:ahLst/>
              <a:cxnLst/>
              <a:rect l="l" t="t" r="r" b="b"/>
              <a:pathLst>
                <a:path w="2477587" h="2477537" extrusionOk="0">
                  <a:moveTo>
                    <a:pt x="184577" y="0"/>
                  </a:moveTo>
                  <a:cubicBezTo>
                    <a:pt x="184725" y="6590"/>
                    <a:pt x="183487" y="13379"/>
                    <a:pt x="180266" y="19573"/>
                  </a:cubicBezTo>
                  <a:cubicBezTo>
                    <a:pt x="173180" y="33249"/>
                    <a:pt x="158265" y="40087"/>
                    <a:pt x="136810" y="39393"/>
                  </a:cubicBezTo>
                  <a:cubicBezTo>
                    <a:pt x="115652" y="40037"/>
                    <a:pt x="100786" y="33249"/>
                    <a:pt x="93701" y="19573"/>
                  </a:cubicBezTo>
                  <a:cubicBezTo>
                    <a:pt x="90480" y="13379"/>
                    <a:pt x="89191" y="6541"/>
                    <a:pt x="89390" y="0"/>
                  </a:cubicBezTo>
                  <a:lnTo>
                    <a:pt x="79529" y="0"/>
                  </a:lnTo>
                  <a:cubicBezTo>
                    <a:pt x="79331" y="8077"/>
                    <a:pt x="80916" y="16500"/>
                    <a:pt x="84880" y="24131"/>
                  </a:cubicBezTo>
                  <a:cubicBezTo>
                    <a:pt x="89984" y="33992"/>
                    <a:pt x="103660" y="50344"/>
                    <a:pt x="136810" y="49253"/>
                  </a:cubicBezTo>
                  <a:cubicBezTo>
                    <a:pt x="170405" y="50393"/>
                    <a:pt x="183933" y="33992"/>
                    <a:pt x="189086" y="24131"/>
                  </a:cubicBezTo>
                  <a:cubicBezTo>
                    <a:pt x="193050" y="16500"/>
                    <a:pt x="194586" y="8126"/>
                    <a:pt x="194388" y="0"/>
                  </a:cubicBezTo>
                  <a:lnTo>
                    <a:pt x="184577" y="0"/>
                  </a:lnTo>
                  <a:close/>
                  <a:moveTo>
                    <a:pt x="189086" y="2453456"/>
                  </a:moveTo>
                  <a:cubicBezTo>
                    <a:pt x="183933" y="2443595"/>
                    <a:pt x="170257" y="2427095"/>
                    <a:pt x="137157" y="2428333"/>
                  </a:cubicBezTo>
                  <a:cubicBezTo>
                    <a:pt x="103611" y="2427144"/>
                    <a:pt x="89984" y="2443595"/>
                    <a:pt x="84880" y="2453456"/>
                  </a:cubicBezTo>
                  <a:cubicBezTo>
                    <a:pt x="80916" y="2461086"/>
                    <a:pt x="79331" y="2469460"/>
                    <a:pt x="79529" y="2477537"/>
                  </a:cubicBezTo>
                  <a:lnTo>
                    <a:pt x="89390" y="2477537"/>
                  </a:lnTo>
                  <a:cubicBezTo>
                    <a:pt x="89241" y="2470996"/>
                    <a:pt x="90480" y="2464208"/>
                    <a:pt x="93701" y="2458014"/>
                  </a:cubicBezTo>
                  <a:cubicBezTo>
                    <a:pt x="100786" y="2444338"/>
                    <a:pt x="115652" y="2437599"/>
                    <a:pt x="137157" y="2438194"/>
                  </a:cubicBezTo>
                  <a:cubicBezTo>
                    <a:pt x="158216" y="2437500"/>
                    <a:pt x="173180" y="2444338"/>
                    <a:pt x="180266" y="2458014"/>
                  </a:cubicBezTo>
                  <a:cubicBezTo>
                    <a:pt x="183487" y="2464208"/>
                    <a:pt x="184725" y="2470996"/>
                    <a:pt x="184577" y="2477537"/>
                  </a:cubicBezTo>
                  <a:lnTo>
                    <a:pt x="194388" y="2477537"/>
                  </a:lnTo>
                  <a:cubicBezTo>
                    <a:pt x="194586" y="2469460"/>
                    <a:pt x="193000" y="2461086"/>
                    <a:pt x="189086" y="2453456"/>
                  </a:cubicBezTo>
                  <a:close/>
                  <a:moveTo>
                    <a:pt x="1820990" y="2453456"/>
                  </a:moveTo>
                  <a:cubicBezTo>
                    <a:pt x="1815837" y="2443595"/>
                    <a:pt x="1802458" y="2427095"/>
                    <a:pt x="1769061" y="2428333"/>
                  </a:cubicBezTo>
                  <a:cubicBezTo>
                    <a:pt x="1735466" y="2427095"/>
                    <a:pt x="1721938" y="2443595"/>
                    <a:pt x="1716785" y="2453456"/>
                  </a:cubicBezTo>
                  <a:cubicBezTo>
                    <a:pt x="1712821" y="2461086"/>
                    <a:pt x="1711285" y="2469460"/>
                    <a:pt x="1711483" y="2477537"/>
                  </a:cubicBezTo>
                  <a:lnTo>
                    <a:pt x="1721294" y="2477537"/>
                  </a:lnTo>
                  <a:cubicBezTo>
                    <a:pt x="1721145" y="2470996"/>
                    <a:pt x="1722384" y="2464208"/>
                    <a:pt x="1725605" y="2458014"/>
                  </a:cubicBezTo>
                  <a:cubicBezTo>
                    <a:pt x="1732691" y="2444338"/>
                    <a:pt x="1747705" y="2437599"/>
                    <a:pt x="1769061" y="2438194"/>
                  </a:cubicBezTo>
                  <a:cubicBezTo>
                    <a:pt x="1790170" y="2437451"/>
                    <a:pt x="1805084" y="2444338"/>
                    <a:pt x="1812170" y="2458014"/>
                  </a:cubicBezTo>
                  <a:cubicBezTo>
                    <a:pt x="1815391" y="2464208"/>
                    <a:pt x="1816630" y="2470996"/>
                    <a:pt x="1816481" y="2477537"/>
                  </a:cubicBezTo>
                  <a:lnTo>
                    <a:pt x="1826342" y="2477537"/>
                  </a:lnTo>
                  <a:cubicBezTo>
                    <a:pt x="1826540" y="2469460"/>
                    <a:pt x="1824954" y="2461086"/>
                    <a:pt x="1820990" y="2453456"/>
                  </a:cubicBezTo>
                  <a:close/>
                  <a:moveTo>
                    <a:pt x="2444933" y="2428333"/>
                  </a:moveTo>
                  <a:cubicBezTo>
                    <a:pt x="2411387" y="2427144"/>
                    <a:pt x="2397811" y="2443595"/>
                    <a:pt x="2392707" y="2453456"/>
                  </a:cubicBezTo>
                  <a:cubicBezTo>
                    <a:pt x="2388743" y="2461086"/>
                    <a:pt x="2387157" y="2469460"/>
                    <a:pt x="2387355" y="2477537"/>
                  </a:cubicBezTo>
                  <a:lnTo>
                    <a:pt x="2397166" y="2477537"/>
                  </a:lnTo>
                  <a:cubicBezTo>
                    <a:pt x="2397018" y="2470996"/>
                    <a:pt x="2398256" y="2464208"/>
                    <a:pt x="2401477" y="2458014"/>
                  </a:cubicBezTo>
                  <a:cubicBezTo>
                    <a:pt x="2408563" y="2444338"/>
                    <a:pt x="2423577" y="2437550"/>
                    <a:pt x="2444933" y="2438194"/>
                  </a:cubicBezTo>
                  <a:cubicBezTo>
                    <a:pt x="2458560" y="2437797"/>
                    <a:pt x="2469560" y="2440473"/>
                    <a:pt x="2477538" y="2446023"/>
                  </a:cubicBezTo>
                  <a:lnTo>
                    <a:pt x="2477538" y="2434478"/>
                  </a:lnTo>
                  <a:cubicBezTo>
                    <a:pt x="2469659" y="2430464"/>
                    <a:pt x="2459105" y="2427788"/>
                    <a:pt x="2444933" y="2428333"/>
                  </a:cubicBezTo>
                  <a:close/>
                  <a:moveTo>
                    <a:pt x="2392707" y="352554"/>
                  </a:moveTo>
                  <a:cubicBezTo>
                    <a:pt x="2397811" y="362414"/>
                    <a:pt x="2411239" y="378815"/>
                    <a:pt x="2444636" y="377725"/>
                  </a:cubicBezTo>
                  <a:cubicBezTo>
                    <a:pt x="2458956" y="378171"/>
                    <a:pt x="2469610" y="375496"/>
                    <a:pt x="2477538" y="371432"/>
                  </a:cubicBezTo>
                  <a:lnTo>
                    <a:pt x="2477538" y="359986"/>
                  </a:lnTo>
                  <a:cubicBezTo>
                    <a:pt x="2469510" y="365635"/>
                    <a:pt x="2458361" y="368311"/>
                    <a:pt x="2444636" y="367815"/>
                  </a:cubicBezTo>
                  <a:cubicBezTo>
                    <a:pt x="2423478" y="368509"/>
                    <a:pt x="2408563" y="361671"/>
                    <a:pt x="2401477" y="347995"/>
                  </a:cubicBezTo>
                  <a:cubicBezTo>
                    <a:pt x="2393599" y="332832"/>
                    <a:pt x="2397414" y="313954"/>
                    <a:pt x="2405045" y="303895"/>
                  </a:cubicBezTo>
                  <a:cubicBezTo>
                    <a:pt x="2413469" y="292696"/>
                    <a:pt x="2415996" y="280606"/>
                    <a:pt x="2412081" y="269903"/>
                  </a:cubicBezTo>
                  <a:cubicBezTo>
                    <a:pt x="2408563" y="260240"/>
                    <a:pt x="2399942" y="252808"/>
                    <a:pt x="2389535" y="250429"/>
                  </a:cubicBezTo>
                  <a:cubicBezTo>
                    <a:pt x="2381607" y="248596"/>
                    <a:pt x="2345436" y="248447"/>
                    <a:pt x="2286718" y="248547"/>
                  </a:cubicBezTo>
                  <a:cubicBezTo>
                    <a:pt x="2285628" y="218866"/>
                    <a:pt x="2284092" y="158711"/>
                    <a:pt x="2286866" y="146670"/>
                  </a:cubicBezTo>
                  <a:cubicBezTo>
                    <a:pt x="2288452" y="139733"/>
                    <a:pt x="2293358" y="133936"/>
                    <a:pt x="2299700" y="131656"/>
                  </a:cubicBezTo>
                  <a:cubicBezTo>
                    <a:pt x="2306984" y="128981"/>
                    <a:pt x="2315507" y="130963"/>
                    <a:pt x="2323683" y="137156"/>
                  </a:cubicBezTo>
                  <a:cubicBezTo>
                    <a:pt x="2335922" y="146373"/>
                    <a:pt x="2358864" y="151080"/>
                    <a:pt x="2377296" y="141517"/>
                  </a:cubicBezTo>
                  <a:cubicBezTo>
                    <a:pt x="2386959" y="136463"/>
                    <a:pt x="2403063" y="123134"/>
                    <a:pt x="2401923" y="90628"/>
                  </a:cubicBezTo>
                  <a:cubicBezTo>
                    <a:pt x="2403063" y="57727"/>
                    <a:pt x="2386959" y="44397"/>
                    <a:pt x="2377296" y="39343"/>
                  </a:cubicBezTo>
                  <a:cubicBezTo>
                    <a:pt x="2358864" y="29830"/>
                    <a:pt x="2335922" y="34487"/>
                    <a:pt x="2323683" y="43704"/>
                  </a:cubicBezTo>
                  <a:cubicBezTo>
                    <a:pt x="2315507" y="49947"/>
                    <a:pt x="2306935" y="51880"/>
                    <a:pt x="2299700" y="49253"/>
                  </a:cubicBezTo>
                  <a:cubicBezTo>
                    <a:pt x="2293358" y="46925"/>
                    <a:pt x="2288452" y="41177"/>
                    <a:pt x="2286866" y="34240"/>
                  </a:cubicBezTo>
                  <a:cubicBezTo>
                    <a:pt x="2285677" y="29235"/>
                    <a:pt x="2285281" y="15955"/>
                    <a:pt x="2285281" y="0"/>
                  </a:cubicBezTo>
                  <a:lnTo>
                    <a:pt x="2275371" y="0"/>
                  </a:lnTo>
                  <a:cubicBezTo>
                    <a:pt x="2275371" y="16451"/>
                    <a:pt x="2275866" y="30672"/>
                    <a:pt x="2277204" y="36420"/>
                  </a:cubicBezTo>
                  <a:cubicBezTo>
                    <a:pt x="2279533" y="46627"/>
                    <a:pt x="2286866" y="55100"/>
                    <a:pt x="2296331" y="58569"/>
                  </a:cubicBezTo>
                  <a:cubicBezTo>
                    <a:pt x="2306835" y="62384"/>
                    <a:pt x="2318678" y="59907"/>
                    <a:pt x="2329678" y="51632"/>
                  </a:cubicBezTo>
                  <a:cubicBezTo>
                    <a:pt x="2339489" y="44199"/>
                    <a:pt x="2357922" y="40483"/>
                    <a:pt x="2372738" y="48163"/>
                  </a:cubicBezTo>
                  <a:cubicBezTo>
                    <a:pt x="2386067" y="55100"/>
                    <a:pt x="2392756" y="69619"/>
                    <a:pt x="2392062" y="90628"/>
                  </a:cubicBezTo>
                  <a:cubicBezTo>
                    <a:pt x="2392756" y="111241"/>
                    <a:pt x="2386067" y="125809"/>
                    <a:pt x="2372738" y="132697"/>
                  </a:cubicBezTo>
                  <a:cubicBezTo>
                    <a:pt x="2357922" y="140377"/>
                    <a:pt x="2339489" y="136661"/>
                    <a:pt x="2329678" y="129228"/>
                  </a:cubicBezTo>
                  <a:cubicBezTo>
                    <a:pt x="2318678" y="120953"/>
                    <a:pt x="2306835" y="118476"/>
                    <a:pt x="2296331" y="122341"/>
                  </a:cubicBezTo>
                  <a:cubicBezTo>
                    <a:pt x="2286866" y="125809"/>
                    <a:pt x="2279533" y="134283"/>
                    <a:pt x="2277204" y="144440"/>
                  </a:cubicBezTo>
                  <a:cubicBezTo>
                    <a:pt x="2273884" y="158909"/>
                    <a:pt x="2275965" y="225852"/>
                    <a:pt x="2276758" y="248547"/>
                  </a:cubicBezTo>
                  <a:lnTo>
                    <a:pt x="2275767" y="248547"/>
                  </a:lnTo>
                  <a:cubicBezTo>
                    <a:pt x="2227257" y="248646"/>
                    <a:pt x="2172206" y="248794"/>
                    <a:pt x="2164278" y="246961"/>
                  </a:cubicBezTo>
                  <a:cubicBezTo>
                    <a:pt x="2157143" y="245326"/>
                    <a:pt x="2151196" y="240272"/>
                    <a:pt x="2148818" y="233731"/>
                  </a:cubicBezTo>
                  <a:cubicBezTo>
                    <a:pt x="2146142" y="226298"/>
                    <a:pt x="2148124" y="217577"/>
                    <a:pt x="2154467" y="209154"/>
                  </a:cubicBezTo>
                  <a:cubicBezTo>
                    <a:pt x="2163931" y="196667"/>
                    <a:pt x="2168688" y="173279"/>
                    <a:pt x="2158927" y="154450"/>
                  </a:cubicBezTo>
                  <a:cubicBezTo>
                    <a:pt x="2153823" y="144589"/>
                    <a:pt x="2140295" y="128287"/>
                    <a:pt x="2106997" y="129327"/>
                  </a:cubicBezTo>
                  <a:cubicBezTo>
                    <a:pt x="2073550" y="128237"/>
                    <a:pt x="2059875" y="144589"/>
                    <a:pt x="2054721" y="154499"/>
                  </a:cubicBezTo>
                  <a:cubicBezTo>
                    <a:pt x="2045009" y="173279"/>
                    <a:pt x="2049766" y="196667"/>
                    <a:pt x="2059181" y="209154"/>
                  </a:cubicBezTo>
                  <a:cubicBezTo>
                    <a:pt x="2065523" y="217577"/>
                    <a:pt x="2067555" y="226298"/>
                    <a:pt x="2064830" y="233731"/>
                  </a:cubicBezTo>
                  <a:cubicBezTo>
                    <a:pt x="2062451" y="240272"/>
                    <a:pt x="2056555" y="245326"/>
                    <a:pt x="2049419" y="246961"/>
                  </a:cubicBezTo>
                  <a:cubicBezTo>
                    <a:pt x="2041441" y="248794"/>
                    <a:pt x="1986440" y="248646"/>
                    <a:pt x="1937880" y="248547"/>
                  </a:cubicBezTo>
                  <a:lnTo>
                    <a:pt x="1932876" y="248547"/>
                  </a:lnTo>
                  <a:cubicBezTo>
                    <a:pt x="1933669" y="225852"/>
                    <a:pt x="1935750" y="158909"/>
                    <a:pt x="1932479" y="144440"/>
                  </a:cubicBezTo>
                  <a:cubicBezTo>
                    <a:pt x="1930151" y="134283"/>
                    <a:pt x="1922817" y="125809"/>
                    <a:pt x="1913353" y="122341"/>
                  </a:cubicBezTo>
                  <a:cubicBezTo>
                    <a:pt x="1902798" y="118476"/>
                    <a:pt x="1890956" y="120953"/>
                    <a:pt x="1880005" y="129228"/>
                  </a:cubicBezTo>
                  <a:cubicBezTo>
                    <a:pt x="1870194" y="136661"/>
                    <a:pt x="1851761" y="140377"/>
                    <a:pt x="1836946" y="132697"/>
                  </a:cubicBezTo>
                  <a:cubicBezTo>
                    <a:pt x="1823616" y="125809"/>
                    <a:pt x="1816927" y="111241"/>
                    <a:pt x="1817621" y="90281"/>
                  </a:cubicBezTo>
                  <a:cubicBezTo>
                    <a:pt x="1816927" y="69668"/>
                    <a:pt x="1823616" y="55100"/>
                    <a:pt x="1836946" y="48163"/>
                  </a:cubicBezTo>
                  <a:cubicBezTo>
                    <a:pt x="1851761" y="40483"/>
                    <a:pt x="1870194" y="44199"/>
                    <a:pt x="1880005" y="51632"/>
                  </a:cubicBezTo>
                  <a:cubicBezTo>
                    <a:pt x="1890956" y="59907"/>
                    <a:pt x="1902798" y="62384"/>
                    <a:pt x="1913353" y="58569"/>
                  </a:cubicBezTo>
                  <a:cubicBezTo>
                    <a:pt x="1922817" y="55100"/>
                    <a:pt x="1930151" y="46627"/>
                    <a:pt x="1932479" y="36420"/>
                  </a:cubicBezTo>
                  <a:cubicBezTo>
                    <a:pt x="1933768" y="30622"/>
                    <a:pt x="1934263" y="16401"/>
                    <a:pt x="1934263" y="0"/>
                  </a:cubicBezTo>
                  <a:lnTo>
                    <a:pt x="1924353" y="0"/>
                  </a:lnTo>
                  <a:cubicBezTo>
                    <a:pt x="1924353" y="15955"/>
                    <a:pt x="1923957" y="29235"/>
                    <a:pt x="1922817" y="34240"/>
                  </a:cubicBezTo>
                  <a:cubicBezTo>
                    <a:pt x="1921231" y="41177"/>
                    <a:pt x="1916276" y="46925"/>
                    <a:pt x="1909934" y="49253"/>
                  </a:cubicBezTo>
                  <a:cubicBezTo>
                    <a:pt x="1902699" y="51880"/>
                    <a:pt x="1894177" y="49947"/>
                    <a:pt x="1885951" y="43704"/>
                  </a:cubicBezTo>
                  <a:cubicBezTo>
                    <a:pt x="1873762" y="34487"/>
                    <a:pt x="1850770" y="29830"/>
                    <a:pt x="1832387" y="39393"/>
                  </a:cubicBezTo>
                  <a:cubicBezTo>
                    <a:pt x="1822675" y="44397"/>
                    <a:pt x="1806621" y="57727"/>
                    <a:pt x="1807710" y="90281"/>
                  </a:cubicBezTo>
                  <a:cubicBezTo>
                    <a:pt x="1806621" y="123134"/>
                    <a:pt x="1822675" y="136463"/>
                    <a:pt x="1832387" y="141517"/>
                  </a:cubicBezTo>
                  <a:cubicBezTo>
                    <a:pt x="1850820" y="151080"/>
                    <a:pt x="1873762" y="146373"/>
                    <a:pt x="1885951" y="137156"/>
                  </a:cubicBezTo>
                  <a:cubicBezTo>
                    <a:pt x="1894177" y="130963"/>
                    <a:pt x="1902650" y="128981"/>
                    <a:pt x="1909934" y="131656"/>
                  </a:cubicBezTo>
                  <a:cubicBezTo>
                    <a:pt x="1916276" y="133936"/>
                    <a:pt x="1921231" y="139733"/>
                    <a:pt x="1922817" y="146670"/>
                  </a:cubicBezTo>
                  <a:cubicBezTo>
                    <a:pt x="1925592" y="158711"/>
                    <a:pt x="1924056" y="218866"/>
                    <a:pt x="1922966" y="248547"/>
                  </a:cubicBezTo>
                  <a:cubicBezTo>
                    <a:pt x="1866626" y="248447"/>
                    <a:pt x="1831891" y="248646"/>
                    <a:pt x="1824112" y="250429"/>
                  </a:cubicBezTo>
                  <a:cubicBezTo>
                    <a:pt x="1813706" y="252808"/>
                    <a:pt x="1805084" y="260240"/>
                    <a:pt x="1801566" y="269903"/>
                  </a:cubicBezTo>
                  <a:cubicBezTo>
                    <a:pt x="1797652" y="280606"/>
                    <a:pt x="1800179" y="292696"/>
                    <a:pt x="1808652" y="303895"/>
                  </a:cubicBezTo>
                  <a:cubicBezTo>
                    <a:pt x="1816233" y="313954"/>
                    <a:pt x="1820049" y="332832"/>
                    <a:pt x="1812170" y="347995"/>
                  </a:cubicBezTo>
                  <a:cubicBezTo>
                    <a:pt x="1805084" y="361671"/>
                    <a:pt x="1790070" y="368509"/>
                    <a:pt x="1768714" y="367815"/>
                  </a:cubicBezTo>
                  <a:cubicBezTo>
                    <a:pt x="1747605" y="368509"/>
                    <a:pt x="1732691" y="361671"/>
                    <a:pt x="1725605" y="347995"/>
                  </a:cubicBezTo>
                  <a:cubicBezTo>
                    <a:pt x="1717726" y="332832"/>
                    <a:pt x="1721542" y="313954"/>
                    <a:pt x="1729123" y="303895"/>
                  </a:cubicBezTo>
                  <a:cubicBezTo>
                    <a:pt x="1737596" y="292696"/>
                    <a:pt x="1740124" y="280606"/>
                    <a:pt x="1736209" y="269903"/>
                  </a:cubicBezTo>
                  <a:cubicBezTo>
                    <a:pt x="1732691" y="260240"/>
                    <a:pt x="1724069" y="252808"/>
                    <a:pt x="1713663" y="250429"/>
                  </a:cubicBezTo>
                  <a:cubicBezTo>
                    <a:pt x="1706578" y="248794"/>
                    <a:pt x="1677095" y="248497"/>
                    <a:pt x="1629377" y="248497"/>
                  </a:cubicBezTo>
                  <a:cubicBezTo>
                    <a:pt x="1630170" y="225803"/>
                    <a:pt x="1632251" y="158860"/>
                    <a:pt x="1628981" y="144440"/>
                  </a:cubicBezTo>
                  <a:cubicBezTo>
                    <a:pt x="1626652" y="134283"/>
                    <a:pt x="1619319" y="125760"/>
                    <a:pt x="1609854" y="122341"/>
                  </a:cubicBezTo>
                  <a:cubicBezTo>
                    <a:pt x="1599300" y="118476"/>
                    <a:pt x="1587458" y="120953"/>
                    <a:pt x="1576507" y="129228"/>
                  </a:cubicBezTo>
                  <a:cubicBezTo>
                    <a:pt x="1566696" y="136661"/>
                    <a:pt x="1548263" y="140377"/>
                    <a:pt x="1533447" y="132697"/>
                  </a:cubicBezTo>
                  <a:cubicBezTo>
                    <a:pt x="1520118" y="125809"/>
                    <a:pt x="1513429" y="111241"/>
                    <a:pt x="1514122" y="90281"/>
                  </a:cubicBezTo>
                  <a:cubicBezTo>
                    <a:pt x="1513429" y="69619"/>
                    <a:pt x="1520118" y="55100"/>
                    <a:pt x="1533447" y="48163"/>
                  </a:cubicBezTo>
                  <a:cubicBezTo>
                    <a:pt x="1548263" y="40483"/>
                    <a:pt x="1566696" y="44199"/>
                    <a:pt x="1576507" y="51632"/>
                  </a:cubicBezTo>
                  <a:cubicBezTo>
                    <a:pt x="1587458" y="59907"/>
                    <a:pt x="1599300" y="62384"/>
                    <a:pt x="1609854" y="58569"/>
                  </a:cubicBezTo>
                  <a:cubicBezTo>
                    <a:pt x="1619319" y="55100"/>
                    <a:pt x="1626652" y="46627"/>
                    <a:pt x="1628981" y="36420"/>
                  </a:cubicBezTo>
                  <a:cubicBezTo>
                    <a:pt x="1630269" y="30622"/>
                    <a:pt x="1630765" y="16401"/>
                    <a:pt x="1630765" y="0"/>
                  </a:cubicBezTo>
                  <a:lnTo>
                    <a:pt x="1620855" y="0"/>
                  </a:lnTo>
                  <a:cubicBezTo>
                    <a:pt x="1620855" y="15955"/>
                    <a:pt x="1620458" y="29235"/>
                    <a:pt x="1619319" y="34240"/>
                  </a:cubicBezTo>
                  <a:cubicBezTo>
                    <a:pt x="1617733" y="41177"/>
                    <a:pt x="1612778" y="46925"/>
                    <a:pt x="1606435" y="49253"/>
                  </a:cubicBezTo>
                  <a:cubicBezTo>
                    <a:pt x="1599201" y="51880"/>
                    <a:pt x="1590678" y="49947"/>
                    <a:pt x="1582453" y="43704"/>
                  </a:cubicBezTo>
                  <a:cubicBezTo>
                    <a:pt x="1570214" y="34487"/>
                    <a:pt x="1547272" y="29830"/>
                    <a:pt x="1528839" y="39393"/>
                  </a:cubicBezTo>
                  <a:cubicBezTo>
                    <a:pt x="1519177" y="44397"/>
                    <a:pt x="1503122" y="57727"/>
                    <a:pt x="1504212" y="90281"/>
                  </a:cubicBezTo>
                  <a:cubicBezTo>
                    <a:pt x="1503122" y="123134"/>
                    <a:pt x="1519177" y="136463"/>
                    <a:pt x="1528839" y="141517"/>
                  </a:cubicBezTo>
                  <a:cubicBezTo>
                    <a:pt x="1547272" y="151080"/>
                    <a:pt x="1570214" y="146422"/>
                    <a:pt x="1582453" y="137156"/>
                  </a:cubicBezTo>
                  <a:cubicBezTo>
                    <a:pt x="1590678" y="130963"/>
                    <a:pt x="1599201" y="128981"/>
                    <a:pt x="1606435" y="131656"/>
                  </a:cubicBezTo>
                  <a:cubicBezTo>
                    <a:pt x="1612778" y="133936"/>
                    <a:pt x="1617733" y="139733"/>
                    <a:pt x="1619319" y="146670"/>
                  </a:cubicBezTo>
                  <a:cubicBezTo>
                    <a:pt x="1622044" y="158711"/>
                    <a:pt x="1620558" y="218816"/>
                    <a:pt x="1619467" y="248547"/>
                  </a:cubicBezTo>
                  <a:lnTo>
                    <a:pt x="1599895" y="248547"/>
                  </a:lnTo>
                  <a:cubicBezTo>
                    <a:pt x="1551335" y="248646"/>
                    <a:pt x="1496334" y="248794"/>
                    <a:pt x="1488356" y="246961"/>
                  </a:cubicBezTo>
                  <a:cubicBezTo>
                    <a:pt x="1481221" y="245326"/>
                    <a:pt x="1475324" y="240272"/>
                    <a:pt x="1472946" y="233731"/>
                  </a:cubicBezTo>
                  <a:cubicBezTo>
                    <a:pt x="1470220" y="226298"/>
                    <a:pt x="1472252" y="217577"/>
                    <a:pt x="1478595" y="209154"/>
                  </a:cubicBezTo>
                  <a:cubicBezTo>
                    <a:pt x="1488009" y="196667"/>
                    <a:pt x="1492816" y="173279"/>
                    <a:pt x="1483054" y="154499"/>
                  </a:cubicBezTo>
                  <a:cubicBezTo>
                    <a:pt x="1477901" y="144589"/>
                    <a:pt x="1464373" y="128287"/>
                    <a:pt x="1431125" y="129327"/>
                  </a:cubicBezTo>
                  <a:cubicBezTo>
                    <a:pt x="1397678" y="128237"/>
                    <a:pt x="1383953" y="144589"/>
                    <a:pt x="1378849" y="154450"/>
                  </a:cubicBezTo>
                  <a:cubicBezTo>
                    <a:pt x="1369087" y="173279"/>
                    <a:pt x="1373844" y="196667"/>
                    <a:pt x="1383309" y="209154"/>
                  </a:cubicBezTo>
                  <a:cubicBezTo>
                    <a:pt x="1389651" y="217577"/>
                    <a:pt x="1391683" y="226298"/>
                    <a:pt x="1388957" y="233731"/>
                  </a:cubicBezTo>
                  <a:cubicBezTo>
                    <a:pt x="1386579" y="240272"/>
                    <a:pt x="1380633" y="245326"/>
                    <a:pt x="1373497" y="246961"/>
                  </a:cubicBezTo>
                  <a:cubicBezTo>
                    <a:pt x="1362299" y="249538"/>
                    <a:pt x="1273058" y="250380"/>
                    <a:pt x="1210575" y="249488"/>
                  </a:cubicBezTo>
                  <a:cubicBezTo>
                    <a:pt x="1209484" y="220154"/>
                    <a:pt x="1207899" y="158860"/>
                    <a:pt x="1210674" y="146670"/>
                  </a:cubicBezTo>
                  <a:cubicBezTo>
                    <a:pt x="1212259" y="139733"/>
                    <a:pt x="1217214" y="133936"/>
                    <a:pt x="1223557" y="131656"/>
                  </a:cubicBezTo>
                  <a:cubicBezTo>
                    <a:pt x="1230791" y="128981"/>
                    <a:pt x="1239314" y="130963"/>
                    <a:pt x="1247539" y="137156"/>
                  </a:cubicBezTo>
                  <a:cubicBezTo>
                    <a:pt x="1259779" y="146422"/>
                    <a:pt x="1282721" y="151080"/>
                    <a:pt x="1301153" y="141517"/>
                  </a:cubicBezTo>
                  <a:cubicBezTo>
                    <a:pt x="1310816" y="136463"/>
                    <a:pt x="1326920" y="123134"/>
                    <a:pt x="1325780" y="90628"/>
                  </a:cubicBezTo>
                  <a:cubicBezTo>
                    <a:pt x="1326920" y="57727"/>
                    <a:pt x="1310816" y="44397"/>
                    <a:pt x="1301153" y="39393"/>
                  </a:cubicBezTo>
                  <a:cubicBezTo>
                    <a:pt x="1282721" y="29830"/>
                    <a:pt x="1259779" y="34487"/>
                    <a:pt x="1247539" y="43704"/>
                  </a:cubicBezTo>
                  <a:cubicBezTo>
                    <a:pt x="1239314" y="49947"/>
                    <a:pt x="1230841" y="51880"/>
                    <a:pt x="1223557" y="49253"/>
                  </a:cubicBezTo>
                  <a:cubicBezTo>
                    <a:pt x="1217214" y="46925"/>
                    <a:pt x="1212259" y="41177"/>
                    <a:pt x="1210674" y="34240"/>
                  </a:cubicBezTo>
                  <a:cubicBezTo>
                    <a:pt x="1209534" y="29235"/>
                    <a:pt x="1209138" y="15955"/>
                    <a:pt x="1209138" y="0"/>
                  </a:cubicBezTo>
                  <a:lnTo>
                    <a:pt x="1199227" y="0"/>
                  </a:lnTo>
                  <a:cubicBezTo>
                    <a:pt x="1199227" y="16401"/>
                    <a:pt x="1199723" y="30622"/>
                    <a:pt x="1201011" y="36420"/>
                  </a:cubicBezTo>
                  <a:cubicBezTo>
                    <a:pt x="1203340" y="46627"/>
                    <a:pt x="1210674" y="55100"/>
                    <a:pt x="1220187" y="58569"/>
                  </a:cubicBezTo>
                  <a:cubicBezTo>
                    <a:pt x="1230692" y="62384"/>
                    <a:pt x="1242535" y="59907"/>
                    <a:pt x="1253485" y="51632"/>
                  </a:cubicBezTo>
                  <a:cubicBezTo>
                    <a:pt x="1263296" y="44199"/>
                    <a:pt x="1281729" y="40483"/>
                    <a:pt x="1296595" y="48163"/>
                  </a:cubicBezTo>
                  <a:cubicBezTo>
                    <a:pt x="1309924" y="55100"/>
                    <a:pt x="1316564" y="69619"/>
                    <a:pt x="1315870" y="90628"/>
                  </a:cubicBezTo>
                  <a:cubicBezTo>
                    <a:pt x="1316564" y="111241"/>
                    <a:pt x="1309924" y="125809"/>
                    <a:pt x="1296595" y="132697"/>
                  </a:cubicBezTo>
                  <a:cubicBezTo>
                    <a:pt x="1281729" y="140377"/>
                    <a:pt x="1263296" y="136661"/>
                    <a:pt x="1253485" y="129228"/>
                  </a:cubicBezTo>
                  <a:cubicBezTo>
                    <a:pt x="1242535" y="120953"/>
                    <a:pt x="1230692" y="118476"/>
                    <a:pt x="1220187" y="122341"/>
                  </a:cubicBezTo>
                  <a:cubicBezTo>
                    <a:pt x="1210674" y="125760"/>
                    <a:pt x="1203340" y="134283"/>
                    <a:pt x="1201011" y="144440"/>
                  </a:cubicBezTo>
                  <a:cubicBezTo>
                    <a:pt x="1197691" y="159058"/>
                    <a:pt x="1199872" y="227438"/>
                    <a:pt x="1200665" y="249339"/>
                  </a:cubicBezTo>
                  <a:cubicBezTo>
                    <a:pt x="1174948" y="248844"/>
                    <a:pt x="1155276" y="248051"/>
                    <a:pt x="1150420" y="246961"/>
                  </a:cubicBezTo>
                  <a:cubicBezTo>
                    <a:pt x="1143285" y="245326"/>
                    <a:pt x="1137388" y="240272"/>
                    <a:pt x="1135010" y="233731"/>
                  </a:cubicBezTo>
                  <a:cubicBezTo>
                    <a:pt x="1132284" y="226298"/>
                    <a:pt x="1134316" y="217577"/>
                    <a:pt x="1140658" y="209154"/>
                  </a:cubicBezTo>
                  <a:cubicBezTo>
                    <a:pt x="1150073" y="196667"/>
                    <a:pt x="1154830" y="173279"/>
                    <a:pt x="1145118" y="154450"/>
                  </a:cubicBezTo>
                  <a:cubicBezTo>
                    <a:pt x="1139965" y="144589"/>
                    <a:pt x="1126338" y="128287"/>
                    <a:pt x="1093189" y="129327"/>
                  </a:cubicBezTo>
                  <a:cubicBezTo>
                    <a:pt x="1059593" y="128237"/>
                    <a:pt x="1046017" y="144589"/>
                    <a:pt x="1040913" y="154450"/>
                  </a:cubicBezTo>
                  <a:cubicBezTo>
                    <a:pt x="1031151" y="173279"/>
                    <a:pt x="1035908" y="196667"/>
                    <a:pt x="1045372" y="209154"/>
                  </a:cubicBezTo>
                  <a:cubicBezTo>
                    <a:pt x="1051715" y="217577"/>
                    <a:pt x="1053697" y="226298"/>
                    <a:pt x="1051021" y="233731"/>
                  </a:cubicBezTo>
                  <a:cubicBezTo>
                    <a:pt x="1048643" y="240272"/>
                    <a:pt x="1042697" y="245326"/>
                    <a:pt x="1035561" y="246961"/>
                  </a:cubicBezTo>
                  <a:cubicBezTo>
                    <a:pt x="1027633" y="248794"/>
                    <a:pt x="972632" y="248646"/>
                    <a:pt x="924072" y="248547"/>
                  </a:cubicBezTo>
                  <a:cubicBezTo>
                    <a:pt x="903955" y="248547"/>
                    <a:pt x="886215" y="248497"/>
                    <a:pt x="871053" y="248547"/>
                  </a:cubicBezTo>
                  <a:cubicBezTo>
                    <a:pt x="869963" y="218866"/>
                    <a:pt x="868476" y="158711"/>
                    <a:pt x="871201" y="146670"/>
                  </a:cubicBezTo>
                  <a:cubicBezTo>
                    <a:pt x="872787" y="139733"/>
                    <a:pt x="877742" y="133936"/>
                    <a:pt x="884085" y="131656"/>
                  </a:cubicBezTo>
                  <a:cubicBezTo>
                    <a:pt x="891369" y="128981"/>
                    <a:pt x="899842" y="130963"/>
                    <a:pt x="908067" y="137156"/>
                  </a:cubicBezTo>
                  <a:cubicBezTo>
                    <a:pt x="920306" y="146373"/>
                    <a:pt x="943248" y="151080"/>
                    <a:pt x="961681" y="141517"/>
                  </a:cubicBezTo>
                  <a:cubicBezTo>
                    <a:pt x="971343" y="136463"/>
                    <a:pt x="987447" y="123134"/>
                    <a:pt x="986308" y="90628"/>
                  </a:cubicBezTo>
                  <a:cubicBezTo>
                    <a:pt x="987447" y="57727"/>
                    <a:pt x="971343" y="44397"/>
                    <a:pt x="961681" y="39393"/>
                  </a:cubicBezTo>
                  <a:cubicBezTo>
                    <a:pt x="943248" y="29830"/>
                    <a:pt x="920306" y="34487"/>
                    <a:pt x="908067" y="43704"/>
                  </a:cubicBezTo>
                  <a:cubicBezTo>
                    <a:pt x="899842" y="49947"/>
                    <a:pt x="891319" y="51880"/>
                    <a:pt x="884085" y="49253"/>
                  </a:cubicBezTo>
                  <a:cubicBezTo>
                    <a:pt x="877742" y="46925"/>
                    <a:pt x="872787" y="41177"/>
                    <a:pt x="871201" y="34240"/>
                  </a:cubicBezTo>
                  <a:cubicBezTo>
                    <a:pt x="870062" y="29235"/>
                    <a:pt x="869665" y="15906"/>
                    <a:pt x="869665" y="0"/>
                  </a:cubicBezTo>
                  <a:lnTo>
                    <a:pt x="859755" y="0"/>
                  </a:lnTo>
                  <a:cubicBezTo>
                    <a:pt x="859755" y="16401"/>
                    <a:pt x="860251" y="30622"/>
                    <a:pt x="861539" y="36420"/>
                  </a:cubicBezTo>
                  <a:cubicBezTo>
                    <a:pt x="863868" y="46627"/>
                    <a:pt x="871201" y="55100"/>
                    <a:pt x="880666" y="58569"/>
                  </a:cubicBezTo>
                  <a:cubicBezTo>
                    <a:pt x="891220" y="62384"/>
                    <a:pt x="903062" y="59907"/>
                    <a:pt x="914013" y="51632"/>
                  </a:cubicBezTo>
                  <a:cubicBezTo>
                    <a:pt x="923874" y="44199"/>
                    <a:pt x="942257" y="40483"/>
                    <a:pt x="957122" y="48163"/>
                  </a:cubicBezTo>
                  <a:cubicBezTo>
                    <a:pt x="970452" y="55100"/>
                    <a:pt x="977091" y="69619"/>
                    <a:pt x="976398" y="90628"/>
                  </a:cubicBezTo>
                  <a:cubicBezTo>
                    <a:pt x="977091" y="111241"/>
                    <a:pt x="970452" y="125809"/>
                    <a:pt x="957122" y="132697"/>
                  </a:cubicBezTo>
                  <a:cubicBezTo>
                    <a:pt x="942257" y="140377"/>
                    <a:pt x="923874" y="136661"/>
                    <a:pt x="914013" y="129228"/>
                  </a:cubicBezTo>
                  <a:cubicBezTo>
                    <a:pt x="903062" y="120953"/>
                    <a:pt x="891220" y="118476"/>
                    <a:pt x="880666" y="122341"/>
                  </a:cubicBezTo>
                  <a:cubicBezTo>
                    <a:pt x="871201" y="125760"/>
                    <a:pt x="863868" y="134283"/>
                    <a:pt x="861539" y="144440"/>
                  </a:cubicBezTo>
                  <a:cubicBezTo>
                    <a:pt x="858269" y="158909"/>
                    <a:pt x="860350" y="225902"/>
                    <a:pt x="861143" y="248596"/>
                  </a:cubicBezTo>
                  <a:cubicBezTo>
                    <a:pt x="833047" y="248745"/>
                    <a:pt x="815506" y="249240"/>
                    <a:pt x="810304" y="250429"/>
                  </a:cubicBezTo>
                  <a:cubicBezTo>
                    <a:pt x="799898" y="252808"/>
                    <a:pt x="791276" y="260240"/>
                    <a:pt x="787758" y="269903"/>
                  </a:cubicBezTo>
                  <a:cubicBezTo>
                    <a:pt x="783843" y="280606"/>
                    <a:pt x="786370" y="292696"/>
                    <a:pt x="794794" y="303895"/>
                  </a:cubicBezTo>
                  <a:cubicBezTo>
                    <a:pt x="802425" y="313954"/>
                    <a:pt x="806240" y="332832"/>
                    <a:pt x="798362" y="347995"/>
                  </a:cubicBezTo>
                  <a:cubicBezTo>
                    <a:pt x="791276" y="361671"/>
                    <a:pt x="776312" y="368509"/>
                    <a:pt x="754906" y="367815"/>
                  </a:cubicBezTo>
                  <a:cubicBezTo>
                    <a:pt x="733748" y="368558"/>
                    <a:pt x="718833" y="361671"/>
                    <a:pt x="711747" y="347995"/>
                  </a:cubicBezTo>
                  <a:cubicBezTo>
                    <a:pt x="703869" y="332832"/>
                    <a:pt x="707733" y="313954"/>
                    <a:pt x="715315" y="303895"/>
                  </a:cubicBezTo>
                  <a:cubicBezTo>
                    <a:pt x="723788" y="292696"/>
                    <a:pt x="726265" y="280606"/>
                    <a:pt x="722351" y="269903"/>
                  </a:cubicBezTo>
                  <a:cubicBezTo>
                    <a:pt x="718833" y="260240"/>
                    <a:pt x="710211" y="252808"/>
                    <a:pt x="699855" y="250429"/>
                  </a:cubicBezTo>
                  <a:cubicBezTo>
                    <a:pt x="691431" y="248497"/>
                    <a:pt x="655061" y="248447"/>
                    <a:pt x="600506" y="248547"/>
                  </a:cubicBezTo>
                  <a:cubicBezTo>
                    <a:pt x="589704" y="248596"/>
                    <a:pt x="578505" y="248596"/>
                    <a:pt x="567753" y="248596"/>
                  </a:cubicBezTo>
                  <a:cubicBezTo>
                    <a:pt x="566663" y="218965"/>
                    <a:pt x="565127" y="158711"/>
                    <a:pt x="567901" y="146670"/>
                  </a:cubicBezTo>
                  <a:cubicBezTo>
                    <a:pt x="569487" y="139733"/>
                    <a:pt x="574442" y="133936"/>
                    <a:pt x="580784" y="131656"/>
                  </a:cubicBezTo>
                  <a:cubicBezTo>
                    <a:pt x="588019" y="128981"/>
                    <a:pt x="596542" y="130963"/>
                    <a:pt x="604767" y="137156"/>
                  </a:cubicBezTo>
                  <a:cubicBezTo>
                    <a:pt x="617006" y="146373"/>
                    <a:pt x="639948" y="151080"/>
                    <a:pt x="658332" y="141517"/>
                  </a:cubicBezTo>
                  <a:cubicBezTo>
                    <a:pt x="668043" y="136463"/>
                    <a:pt x="684098" y="123134"/>
                    <a:pt x="683008" y="90628"/>
                  </a:cubicBezTo>
                  <a:cubicBezTo>
                    <a:pt x="684098" y="57727"/>
                    <a:pt x="668043" y="44397"/>
                    <a:pt x="658332" y="39393"/>
                  </a:cubicBezTo>
                  <a:cubicBezTo>
                    <a:pt x="639948" y="29830"/>
                    <a:pt x="617006" y="34487"/>
                    <a:pt x="604767" y="43704"/>
                  </a:cubicBezTo>
                  <a:cubicBezTo>
                    <a:pt x="596542" y="49947"/>
                    <a:pt x="588019" y="51880"/>
                    <a:pt x="580784" y="49253"/>
                  </a:cubicBezTo>
                  <a:cubicBezTo>
                    <a:pt x="574442" y="46925"/>
                    <a:pt x="569487" y="41177"/>
                    <a:pt x="567901" y="34240"/>
                  </a:cubicBezTo>
                  <a:cubicBezTo>
                    <a:pt x="566762" y="29235"/>
                    <a:pt x="566365" y="15955"/>
                    <a:pt x="566365" y="0"/>
                  </a:cubicBezTo>
                  <a:lnTo>
                    <a:pt x="556455" y="0"/>
                  </a:lnTo>
                  <a:cubicBezTo>
                    <a:pt x="556505" y="16401"/>
                    <a:pt x="556951" y="30622"/>
                    <a:pt x="558239" y="36420"/>
                  </a:cubicBezTo>
                  <a:cubicBezTo>
                    <a:pt x="560568" y="46627"/>
                    <a:pt x="567901" y="55100"/>
                    <a:pt x="577365" y="58569"/>
                  </a:cubicBezTo>
                  <a:cubicBezTo>
                    <a:pt x="587920" y="62384"/>
                    <a:pt x="599762" y="59907"/>
                    <a:pt x="610713" y="51632"/>
                  </a:cubicBezTo>
                  <a:cubicBezTo>
                    <a:pt x="620524" y="44199"/>
                    <a:pt x="638957" y="40483"/>
                    <a:pt x="653773" y="48163"/>
                  </a:cubicBezTo>
                  <a:cubicBezTo>
                    <a:pt x="667102" y="55100"/>
                    <a:pt x="673791" y="69619"/>
                    <a:pt x="673098" y="90628"/>
                  </a:cubicBezTo>
                  <a:cubicBezTo>
                    <a:pt x="673791" y="111241"/>
                    <a:pt x="667102" y="125809"/>
                    <a:pt x="653773" y="132697"/>
                  </a:cubicBezTo>
                  <a:cubicBezTo>
                    <a:pt x="638957" y="140377"/>
                    <a:pt x="620524" y="136661"/>
                    <a:pt x="610713" y="129228"/>
                  </a:cubicBezTo>
                  <a:cubicBezTo>
                    <a:pt x="599762" y="120953"/>
                    <a:pt x="587920" y="118476"/>
                    <a:pt x="577365" y="122341"/>
                  </a:cubicBezTo>
                  <a:cubicBezTo>
                    <a:pt x="567901" y="125760"/>
                    <a:pt x="560568" y="134283"/>
                    <a:pt x="558239" y="144440"/>
                  </a:cubicBezTo>
                  <a:cubicBezTo>
                    <a:pt x="554919" y="158909"/>
                    <a:pt x="557050" y="225951"/>
                    <a:pt x="557842" y="248596"/>
                  </a:cubicBezTo>
                  <a:cubicBezTo>
                    <a:pt x="531184" y="248497"/>
                    <a:pt x="508688" y="248150"/>
                    <a:pt x="503436" y="246961"/>
                  </a:cubicBezTo>
                  <a:cubicBezTo>
                    <a:pt x="496300" y="245326"/>
                    <a:pt x="490404" y="240272"/>
                    <a:pt x="488026" y="233731"/>
                  </a:cubicBezTo>
                  <a:cubicBezTo>
                    <a:pt x="485300" y="226298"/>
                    <a:pt x="487332" y="217577"/>
                    <a:pt x="493674" y="209154"/>
                  </a:cubicBezTo>
                  <a:cubicBezTo>
                    <a:pt x="503089" y="196667"/>
                    <a:pt x="507846" y="173279"/>
                    <a:pt x="498134" y="154450"/>
                  </a:cubicBezTo>
                  <a:cubicBezTo>
                    <a:pt x="492981" y="144589"/>
                    <a:pt x="479354" y="128287"/>
                    <a:pt x="446205" y="129327"/>
                  </a:cubicBezTo>
                  <a:cubicBezTo>
                    <a:pt x="412609" y="128237"/>
                    <a:pt x="399032" y="144589"/>
                    <a:pt x="393928" y="154450"/>
                  </a:cubicBezTo>
                  <a:cubicBezTo>
                    <a:pt x="384167" y="173279"/>
                    <a:pt x="388924" y="196667"/>
                    <a:pt x="398388" y="209154"/>
                  </a:cubicBezTo>
                  <a:cubicBezTo>
                    <a:pt x="404731" y="217577"/>
                    <a:pt x="406713" y="226298"/>
                    <a:pt x="404037" y="233731"/>
                  </a:cubicBezTo>
                  <a:cubicBezTo>
                    <a:pt x="401659" y="240272"/>
                    <a:pt x="395713" y="245326"/>
                    <a:pt x="388577" y="246961"/>
                  </a:cubicBezTo>
                  <a:cubicBezTo>
                    <a:pt x="380649" y="248794"/>
                    <a:pt x="333278" y="248646"/>
                    <a:pt x="291507" y="248547"/>
                  </a:cubicBezTo>
                  <a:lnTo>
                    <a:pt x="264453" y="248547"/>
                  </a:lnTo>
                  <a:cubicBezTo>
                    <a:pt x="263362" y="218816"/>
                    <a:pt x="261826" y="158711"/>
                    <a:pt x="264601" y="146670"/>
                  </a:cubicBezTo>
                  <a:cubicBezTo>
                    <a:pt x="266187" y="139733"/>
                    <a:pt x="271092" y="133936"/>
                    <a:pt x="277484" y="131656"/>
                  </a:cubicBezTo>
                  <a:cubicBezTo>
                    <a:pt x="284719" y="128981"/>
                    <a:pt x="293242" y="130963"/>
                    <a:pt x="301417" y="137156"/>
                  </a:cubicBezTo>
                  <a:cubicBezTo>
                    <a:pt x="313656" y="146422"/>
                    <a:pt x="336648" y="151080"/>
                    <a:pt x="355031" y="141517"/>
                  </a:cubicBezTo>
                  <a:cubicBezTo>
                    <a:pt x="364743" y="136463"/>
                    <a:pt x="380798" y="123134"/>
                    <a:pt x="379707" y="90628"/>
                  </a:cubicBezTo>
                  <a:cubicBezTo>
                    <a:pt x="380798" y="57727"/>
                    <a:pt x="364743" y="44397"/>
                    <a:pt x="355031" y="39393"/>
                  </a:cubicBezTo>
                  <a:cubicBezTo>
                    <a:pt x="336648" y="29830"/>
                    <a:pt x="313656" y="34487"/>
                    <a:pt x="301417" y="43704"/>
                  </a:cubicBezTo>
                  <a:cubicBezTo>
                    <a:pt x="293242" y="49947"/>
                    <a:pt x="284719" y="51880"/>
                    <a:pt x="277484" y="49253"/>
                  </a:cubicBezTo>
                  <a:cubicBezTo>
                    <a:pt x="271092" y="46925"/>
                    <a:pt x="266187" y="41177"/>
                    <a:pt x="264601" y="34240"/>
                  </a:cubicBezTo>
                  <a:cubicBezTo>
                    <a:pt x="263462" y="29235"/>
                    <a:pt x="263065" y="15955"/>
                    <a:pt x="263065" y="0"/>
                  </a:cubicBezTo>
                  <a:lnTo>
                    <a:pt x="253155" y="0"/>
                  </a:lnTo>
                  <a:cubicBezTo>
                    <a:pt x="253155" y="16401"/>
                    <a:pt x="253650" y="30622"/>
                    <a:pt x="254939" y="36420"/>
                  </a:cubicBezTo>
                  <a:cubicBezTo>
                    <a:pt x="257268" y="46627"/>
                    <a:pt x="264601" y="55100"/>
                    <a:pt x="274065" y="58569"/>
                  </a:cubicBezTo>
                  <a:cubicBezTo>
                    <a:pt x="284570" y="62384"/>
                    <a:pt x="296413" y="59907"/>
                    <a:pt x="307413" y="51632"/>
                  </a:cubicBezTo>
                  <a:cubicBezTo>
                    <a:pt x="317224" y="44199"/>
                    <a:pt x="335657" y="40483"/>
                    <a:pt x="350473" y="48163"/>
                  </a:cubicBezTo>
                  <a:cubicBezTo>
                    <a:pt x="363802" y="55100"/>
                    <a:pt x="370491" y="69619"/>
                    <a:pt x="369797" y="90628"/>
                  </a:cubicBezTo>
                  <a:cubicBezTo>
                    <a:pt x="370491" y="111241"/>
                    <a:pt x="363802" y="125809"/>
                    <a:pt x="350473" y="132697"/>
                  </a:cubicBezTo>
                  <a:cubicBezTo>
                    <a:pt x="335657" y="140427"/>
                    <a:pt x="317224" y="136661"/>
                    <a:pt x="307413" y="129228"/>
                  </a:cubicBezTo>
                  <a:cubicBezTo>
                    <a:pt x="296413" y="120953"/>
                    <a:pt x="284570" y="118476"/>
                    <a:pt x="274065" y="122341"/>
                  </a:cubicBezTo>
                  <a:cubicBezTo>
                    <a:pt x="264601" y="125760"/>
                    <a:pt x="257268" y="134283"/>
                    <a:pt x="254939" y="144440"/>
                  </a:cubicBezTo>
                  <a:cubicBezTo>
                    <a:pt x="251619" y="158860"/>
                    <a:pt x="253700" y="225803"/>
                    <a:pt x="254542" y="248547"/>
                  </a:cubicBezTo>
                  <a:cubicBezTo>
                    <a:pt x="220699" y="248596"/>
                    <a:pt x="198550" y="248943"/>
                    <a:pt x="192208" y="250429"/>
                  </a:cubicBezTo>
                  <a:cubicBezTo>
                    <a:pt x="181802" y="252808"/>
                    <a:pt x="173180" y="260240"/>
                    <a:pt x="169662" y="269903"/>
                  </a:cubicBezTo>
                  <a:cubicBezTo>
                    <a:pt x="165747" y="280606"/>
                    <a:pt x="168274" y="292696"/>
                    <a:pt x="176698" y="303895"/>
                  </a:cubicBezTo>
                  <a:cubicBezTo>
                    <a:pt x="184329" y="313954"/>
                    <a:pt x="188144" y="332832"/>
                    <a:pt x="180266" y="347995"/>
                  </a:cubicBezTo>
                  <a:cubicBezTo>
                    <a:pt x="173180" y="361671"/>
                    <a:pt x="158265" y="368509"/>
                    <a:pt x="136810" y="367815"/>
                  </a:cubicBezTo>
                  <a:cubicBezTo>
                    <a:pt x="115701" y="368558"/>
                    <a:pt x="100786" y="361671"/>
                    <a:pt x="93701" y="347995"/>
                  </a:cubicBezTo>
                  <a:cubicBezTo>
                    <a:pt x="85822" y="332832"/>
                    <a:pt x="89637" y="313954"/>
                    <a:pt x="97219" y="303895"/>
                  </a:cubicBezTo>
                  <a:cubicBezTo>
                    <a:pt x="105692" y="292696"/>
                    <a:pt x="108169" y="280606"/>
                    <a:pt x="104305" y="269903"/>
                  </a:cubicBezTo>
                  <a:cubicBezTo>
                    <a:pt x="100786" y="260240"/>
                    <a:pt x="92115" y="252808"/>
                    <a:pt x="81759" y="250429"/>
                  </a:cubicBezTo>
                  <a:cubicBezTo>
                    <a:pt x="74277" y="248695"/>
                    <a:pt x="44744" y="248497"/>
                    <a:pt x="0" y="248497"/>
                  </a:cubicBezTo>
                  <a:lnTo>
                    <a:pt x="0" y="258407"/>
                  </a:lnTo>
                  <a:cubicBezTo>
                    <a:pt x="36568" y="258358"/>
                    <a:pt x="72691" y="258506"/>
                    <a:pt x="79529" y="260092"/>
                  </a:cubicBezTo>
                  <a:cubicBezTo>
                    <a:pt x="86665" y="261727"/>
                    <a:pt x="92610" y="266781"/>
                    <a:pt x="94989" y="273272"/>
                  </a:cubicBezTo>
                  <a:cubicBezTo>
                    <a:pt x="97665" y="280755"/>
                    <a:pt x="95683" y="289475"/>
                    <a:pt x="89340" y="297899"/>
                  </a:cubicBezTo>
                  <a:cubicBezTo>
                    <a:pt x="79876" y="310386"/>
                    <a:pt x="75119" y="333774"/>
                    <a:pt x="84880" y="352554"/>
                  </a:cubicBezTo>
                  <a:cubicBezTo>
                    <a:pt x="89984" y="362414"/>
                    <a:pt x="103611" y="378766"/>
                    <a:pt x="136810" y="377725"/>
                  </a:cubicBezTo>
                  <a:cubicBezTo>
                    <a:pt x="170356" y="378766"/>
                    <a:pt x="183933" y="362414"/>
                    <a:pt x="189086" y="352554"/>
                  </a:cubicBezTo>
                  <a:cubicBezTo>
                    <a:pt x="198798" y="333774"/>
                    <a:pt x="194041" y="310386"/>
                    <a:pt x="184626" y="297899"/>
                  </a:cubicBezTo>
                  <a:cubicBezTo>
                    <a:pt x="178284" y="289475"/>
                    <a:pt x="176252" y="280755"/>
                    <a:pt x="178978" y="273272"/>
                  </a:cubicBezTo>
                  <a:cubicBezTo>
                    <a:pt x="181356" y="266781"/>
                    <a:pt x="187252" y="261727"/>
                    <a:pt x="194388" y="260092"/>
                  </a:cubicBezTo>
                  <a:cubicBezTo>
                    <a:pt x="200037" y="258804"/>
                    <a:pt x="225456" y="258457"/>
                    <a:pt x="254641" y="258407"/>
                  </a:cubicBezTo>
                  <a:cubicBezTo>
                    <a:pt x="253898" y="278475"/>
                    <a:pt x="251520" y="349878"/>
                    <a:pt x="254939" y="364842"/>
                  </a:cubicBezTo>
                  <a:cubicBezTo>
                    <a:pt x="257268" y="375050"/>
                    <a:pt x="264601" y="383523"/>
                    <a:pt x="274065" y="386991"/>
                  </a:cubicBezTo>
                  <a:cubicBezTo>
                    <a:pt x="284570" y="390807"/>
                    <a:pt x="296413" y="388379"/>
                    <a:pt x="307413" y="380054"/>
                  </a:cubicBezTo>
                  <a:cubicBezTo>
                    <a:pt x="317224" y="372622"/>
                    <a:pt x="335657" y="368905"/>
                    <a:pt x="350473" y="376586"/>
                  </a:cubicBezTo>
                  <a:cubicBezTo>
                    <a:pt x="363802" y="383523"/>
                    <a:pt x="370491" y="398091"/>
                    <a:pt x="369797" y="419051"/>
                  </a:cubicBezTo>
                  <a:cubicBezTo>
                    <a:pt x="370491" y="439664"/>
                    <a:pt x="363802" y="454232"/>
                    <a:pt x="350473" y="461119"/>
                  </a:cubicBezTo>
                  <a:cubicBezTo>
                    <a:pt x="335657" y="468849"/>
                    <a:pt x="317224" y="465083"/>
                    <a:pt x="307413" y="457651"/>
                  </a:cubicBezTo>
                  <a:cubicBezTo>
                    <a:pt x="296413" y="449376"/>
                    <a:pt x="284570" y="446898"/>
                    <a:pt x="274065" y="450763"/>
                  </a:cubicBezTo>
                  <a:cubicBezTo>
                    <a:pt x="264601" y="454232"/>
                    <a:pt x="257268" y="462705"/>
                    <a:pt x="254939" y="472863"/>
                  </a:cubicBezTo>
                  <a:cubicBezTo>
                    <a:pt x="251619" y="487332"/>
                    <a:pt x="253700" y="554374"/>
                    <a:pt x="254542" y="577018"/>
                  </a:cubicBezTo>
                  <a:cubicBezTo>
                    <a:pt x="225407" y="576969"/>
                    <a:pt x="200037" y="576672"/>
                    <a:pt x="194388" y="575383"/>
                  </a:cubicBezTo>
                  <a:cubicBezTo>
                    <a:pt x="187252" y="573748"/>
                    <a:pt x="181356" y="568694"/>
                    <a:pt x="178978" y="562153"/>
                  </a:cubicBezTo>
                  <a:cubicBezTo>
                    <a:pt x="176252" y="554721"/>
                    <a:pt x="178284" y="546000"/>
                    <a:pt x="184626" y="537576"/>
                  </a:cubicBezTo>
                  <a:cubicBezTo>
                    <a:pt x="194041" y="525089"/>
                    <a:pt x="198798" y="501701"/>
                    <a:pt x="189086" y="482922"/>
                  </a:cubicBezTo>
                  <a:cubicBezTo>
                    <a:pt x="183933" y="473011"/>
                    <a:pt x="170356" y="456660"/>
                    <a:pt x="137157" y="457750"/>
                  </a:cubicBezTo>
                  <a:cubicBezTo>
                    <a:pt x="103561" y="456610"/>
                    <a:pt x="89984" y="473011"/>
                    <a:pt x="84880" y="482922"/>
                  </a:cubicBezTo>
                  <a:cubicBezTo>
                    <a:pt x="75119" y="501701"/>
                    <a:pt x="79876" y="525089"/>
                    <a:pt x="89340" y="537576"/>
                  </a:cubicBezTo>
                  <a:cubicBezTo>
                    <a:pt x="95683" y="546000"/>
                    <a:pt x="97665" y="554721"/>
                    <a:pt x="94989" y="562153"/>
                  </a:cubicBezTo>
                  <a:cubicBezTo>
                    <a:pt x="92610" y="568694"/>
                    <a:pt x="86665" y="573748"/>
                    <a:pt x="79529" y="575383"/>
                  </a:cubicBezTo>
                  <a:cubicBezTo>
                    <a:pt x="72691" y="576969"/>
                    <a:pt x="36568" y="577068"/>
                    <a:pt x="0" y="577018"/>
                  </a:cubicBezTo>
                  <a:lnTo>
                    <a:pt x="0" y="586929"/>
                  </a:lnTo>
                  <a:cubicBezTo>
                    <a:pt x="44744" y="586929"/>
                    <a:pt x="74277" y="586780"/>
                    <a:pt x="81759" y="585046"/>
                  </a:cubicBezTo>
                  <a:cubicBezTo>
                    <a:pt x="92115" y="582667"/>
                    <a:pt x="100786" y="575185"/>
                    <a:pt x="104305" y="565572"/>
                  </a:cubicBezTo>
                  <a:cubicBezTo>
                    <a:pt x="108169" y="554820"/>
                    <a:pt x="105692" y="542779"/>
                    <a:pt x="97219" y="531580"/>
                  </a:cubicBezTo>
                  <a:cubicBezTo>
                    <a:pt x="89637" y="521522"/>
                    <a:pt x="85822" y="502643"/>
                    <a:pt x="93701" y="487480"/>
                  </a:cubicBezTo>
                  <a:cubicBezTo>
                    <a:pt x="100786" y="473804"/>
                    <a:pt x="115701" y="466917"/>
                    <a:pt x="137157" y="467660"/>
                  </a:cubicBezTo>
                  <a:cubicBezTo>
                    <a:pt x="158216" y="466917"/>
                    <a:pt x="173180" y="473804"/>
                    <a:pt x="180266" y="487480"/>
                  </a:cubicBezTo>
                  <a:cubicBezTo>
                    <a:pt x="188144" y="502643"/>
                    <a:pt x="184329" y="521522"/>
                    <a:pt x="176698" y="531580"/>
                  </a:cubicBezTo>
                  <a:cubicBezTo>
                    <a:pt x="168274" y="542779"/>
                    <a:pt x="165747" y="554820"/>
                    <a:pt x="169662" y="565572"/>
                  </a:cubicBezTo>
                  <a:cubicBezTo>
                    <a:pt x="173180" y="575185"/>
                    <a:pt x="181802" y="582667"/>
                    <a:pt x="192208" y="585046"/>
                  </a:cubicBezTo>
                  <a:cubicBezTo>
                    <a:pt x="198550" y="586483"/>
                    <a:pt x="220749" y="586879"/>
                    <a:pt x="254592" y="586929"/>
                  </a:cubicBezTo>
                  <a:cubicBezTo>
                    <a:pt x="253849" y="607096"/>
                    <a:pt x="251520" y="678350"/>
                    <a:pt x="254939" y="693264"/>
                  </a:cubicBezTo>
                  <a:cubicBezTo>
                    <a:pt x="257268" y="703472"/>
                    <a:pt x="264601" y="711945"/>
                    <a:pt x="274065" y="715414"/>
                  </a:cubicBezTo>
                  <a:cubicBezTo>
                    <a:pt x="284570" y="719229"/>
                    <a:pt x="296413" y="716801"/>
                    <a:pt x="307413" y="708476"/>
                  </a:cubicBezTo>
                  <a:cubicBezTo>
                    <a:pt x="317224" y="701044"/>
                    <a:pt x="335657" y="697328"/>
                    <a:pt x="350473" y="705008"/>
                  </a:cubicBezTo>
                  <a:cubicBezTo>
                    <a:pt x="363802" y="711945"/>
                    <a:pt x="370491" y="726513"/>
                    <a:pt x="369797" y="747473"/>
                  </a:cubicBezTo>
                  <a:cubicBezTo>
                    <a:pt x="370491" y="768086"/>
                    <a:pt x="363802" y="782654"/>
                    <a:pt x="350473" y="789542"/>
                  </a:cubicBezTo>
                  <a:cubicBezTo>
                    <a:pt x="335657" y="797271"/>
                    <a:pt x="317224" y="793506"/>
                    <a:pt x="307413" y="786073"/>
                  </a:cubicBezTo>
                  <a:cubicBezTo>
                    <a:pt x="296413" y="777798"/>
                    <a:pt x="284570" y="775370"/>
                    <a:pt x="274065" y="779185"/>
                  </a:cubicBezTo>
                  <a:cubicBezTo>
                    <a:pt x="264601" y="782654"/>
                    <a:pt x="257268" y="791127"/>
                    <a:pt x="254939" y="801285"/>
                  </a:cubicBezTo>
                  <a:cubicBezTo>
                    <a:pt x="251619" y="815754"/>
                    <a:pt x="253700" y="882647"/>
                    <a:pt x="254542" y="905391"/>
                  </a:cubicBezTo>
                  <a:cubicBezTo>
                    <a:pt x="220699" y="905441"/>
                    <a:pt x="198550" y="905837"/>
                    <a:pt x="192208" y="907274"/>
                  </a:cubicBezTo>
                  <a:cubicBezTo>
                    <a:pt x="181802" y="909653"/>
                    <a:pt x="173180" y="917085"/>
                    <a:pt x="169662" y="926748"/>
                  </a:cubicBezTo>
                  <a:cubicBezTo>
                    <a:pt x="165747" y="937450"/>
                    <a:pt x="168274" y="949541"/>
                    <a:pt x="176698" y="960739"/>
                  </a:cubicBezTo>
                  <a:cubicBezTo>
                    <a:pt x="184329" y="970798"/>
                    <a:pt x="188144" y="989677"/>
                    <a:pt x="180266" y="1004839"/>
                  </a:cubicBezTo>
                  <a:cubicBezTo>
                    <a:pt x="173180" y="1018516"/>
                    <a:pt x="158265" y="1025403"/>
                    <a:pt x="136810" y="1024660"/>
                  </a:cubicBezTo>
                  <a:cubicBezTo>
                    <a:pt x="115701" y="1025403"/>
                    <a:pt x="100786" y="1018516"/>
                    <a:pt x="93701" y="1004839"/>
                  </a:cubicBezTo>
                  <a:cubicBezTo>
                    <a:pt x="85822" y="989677"/>
                    <a:pt x="89637" y="970798"/>
                    <a:pt x="97219" y="960739"/>
                  </a:cubicBezTo>
                  <a:cubicBezTo>
                    <a:pt x="105692" y="949541"/>
                    <a:pt x="108169" y="937450"/>
                    <a:pt x="104305" y="926748"/>
                  </a:cubicBezTo>
                  <a:cubicBezTo>
                    <a:pt x="100786" y="917085"/>
                    <a:pt x="92115" y="909653"/>
                    <a:pt x="81759" y="907274"/>
                  </a:cubicBezTo>
                  <a:cubicBezTo>
                    <a:pt x="74277" y="905540"/>
                    <a:pt x="44744" y="905342"/>
                    <a:pt x="0" y="905342"/>
                  </a:cubicBezTo>
                  <a:lnTo>
                    <a:pt x="0" y="915252"/>
                  </a:lnTo>
                  <a:cubicBezTo>
                    <a:pt x="36618" y="915252"/>
                    <a:pt x="72691" y="915351"/>
                    <a:pt x="79529" y="916936"/>
                  </a:cubicBezTo>
                  <a:cubicBezTo>
                    <a:pt x="86665" y="918572"/>
                    <a:pt x="92610" y="923626"/>
                    <a:pt x="94989" y="930167"/>
                  </a:cubicBezTo>
                  <a:cubicBezTo>
                    <a:pt x="97665" y="937599"/>
                    <a:pt x="95683" y="946320"/>
                    <a:pt x="89340" y="954744"/>
                  </a:cubicBezTo>
                  <a:cubicBezTo>
                    <a:pt x="79876" y="967230"/>
                    <a:pt x="75119" y="990618"/>
                    <a:pt x="84880" y="1009398"/>
                  </a:cubicBezTo>
                  <a:cubicBezTo>
                    <a:pt x="89984" y="1019308"/>
                    <a:pt x="103660" y="1035660"/>
                    <a:pt x="136810" y="1034570"/>
                  </a:cubicBezTo>
                  <a:cubicBezTo>
                    <a:pt x="170405" y="1035660"/>
                    <a:pt x="183933" y="1019308"/>
                    <a:pt x="189086" y="1009398"/>
                  </a:cubicBezTo>
                  <a:cubicBezTo>
                    <a:pt x="198798" y="990618"/>
                    <a:pt x="194041" y="967230"/>
                    <a:pt x="184626" y="954744"/>
                  </a:cubicBezTo>
                  <a:cubicBezTo>
                    <a:pt x="178284" y="946320"/>
                    <a:pt x="176252" y="937599"/>
                    <a:pt x="178978" y="930167"/>
                  </a:cubicBezTo>
                  <a:cubicBezTo>
                    <a:pt x="181356" y="923626"/>
                    <a:pt x="187252" y="918572"/>
                    <a:pt x="194388" y="916936"/>
                  </a:cubicBezTo>
                  <a:cubicBezTo>
                    <a:pt x="200037" y="915648"/>
                    <a:pt x="225456" y="915301"/>
                    <a:pt x="254641" y="915301"/>
                  </a:cubicBezTo>
                  <a:cubicBezTo>
                    <a:pt x="253898" y="935320"/>
                    <a:pt x="251520" y="1006722"/>
                    <a:pt x="254939" y="1021687"/>
                  </a:cubicBezTo>
                  <a:cubicBezTo>
                    <a:pt x="257268" y="1031894"/>
                    <a:pt x="264601" y="1040367"/>
                    <a:pt x="274065" y="1043836"/>
                  </a:cubicBezTo>
                  <a:cubicBezTo>
                    <a:pt x="284570" y="1047651"/>
                    <a:pt x="296413" y="1045223"/>
                    <a:pt x="307413" y="1036899"/>
                  </a:cubicBezTo>
                  <a:cubicBezTo>
                    <a:pt x="317224" y="1029466"/>
                    <a:pt x="335657" y="1025750"/>
                    <a:pt x="350473" y="1033430"/>
                  </a:cubicBezTo>
                  <a:cubicBezTo>
                    <a:pt x="363802" y="1040367"/>
                    <a:pt x="370491" y="1054935"/>
                    <a:pt x="369797" y="1075895"/>
                  </a:cubicBezTo>
                  <a:cubicBezTo>
                    <a:pt x="370491" y="1096508"/>
                    <a:pt x="363802" y="1111076"/>
                    <a:pt x="350473" y="1117964"/>
                  </a:cubicBezTo>
                  <a:cubicBezTo>
                    <a:pt x="335657" y="1125694"/>
                    <a:pt x="317224" y="1121928"/>
                    <a:pt x="307413" y="1114545"/>
                  </a:cubicBezTo>
                  <a:cubicBezTo>
                    <a:pt x="296413" y="1106220"/>
                    <a:pt x="284570" y="1103792"/>
                    <a:pt x="274065" y="1107608"/>
                  </a:cubicBezTo>
                  <a:cubicBezTo>
                    <a:pt x="264601" y="1111076"/>
                    <a:pt x="257268" y="1119549"/>
                    <a:pt x="254939" y="1129707"/>
                  </a:cubicBezTo>
                  <a:cubicBezTo>
                    <a:pt x="251619" y="1144176"/>
                    <a:pt x="253700" y="1211070"/>
                    <a:pt x="254542" y="1233813"/>
                  </a:cubicBezTo>
                  <a:cubicBezTo>
                    <a:pt x="220699" y="1233863"/>
                    <a:pt x="198550" y="1234259"/>
                    <a:pt x="192208" y="1235696"/>
                  </a:cubicBezTo>
                  <a:cubicBezTo>
                    <a:pt x="181802" y="1238075"/>
                    <a:pt x="173180" y="1245507"/>
                    <a:pt x="169662" y="1255170"/>
                  </a:cubicBezTo>
                  <a:cubicBezTo>
                    <a:pt x="165747" y="1265873"/>
                    <a:pt x="168274" y="1277963"/>
                    <a:pt x="176698" y="1289162"/>
                  </a:cubicBezTo>
                  <a:cubicBezTo>
                    <a:pt x="184329" y="1299221"/>
                    <a:pt x="188144" y="1318099"/>
                    <a:pt x="180266" y="1333262"/>
                  </a:cubicBezTo>
                  <a:cubicBezTo>
                    <a:pt x="173180" y="1346938"/>
                    <a:pt x="158265" y="1353825"/>
                    <a:pt x="136810" y="1353082"/>
                  </a:cubicBezTo>
                  <a:cubicBezTo>
                    <a:pt x="115652" y="1353776"/>
                    <a:pt x="100786" y="1346938"/>
                    <a:pt x="93701" y="1333262"/>
                  </a:cubicBezTo>
                  <a:cubicBezTo>
                    <a:pt x="85822" y="1318099"/>
                    <a:pt x="89637" y="1299221"/>
                    <a:pt x="97219" y="1289162"/>
                  </a:cubicBezTo>
                  <a:cubicBezTo>
                    <a:pt x="105692" y="1277963"/>
                    <a:pt x="108169" y="1265873"/>
                    <a:pt x="104305" y="1255170"/>
                  </a:cubicBezTo>
                  <a:cubicBezTo>
                    <a:pt x="100786" y="1245507"/>
                    <a:pt x="92115" y="1238075"/>
                    <a:pt x="81759" y="1235696"/>
                  </a:cubicBezTo>
                  <a:cubicBezTo>
                    <a:pt x="74277" y="1233962"/>
                    <a:pt x="44744" y="1233764"/>
                    <a:pt x="0" y="1233764"/>
                  </a:cubicBezTo>
                  <a:lnTo>
                    <a:pt x="0" y="1243674"/>
                  </a:lnTo>
                  <a:cubicBezTo>
                    <a:pt x="36568" y="1243625"/>
                    <a:pt x="72691" y="1243773"/>
                    <a:pt x="79529" y="1245359"/>
                  </a:cubicBezTo>
                  <a:cubicBezTo>
                    <a:pt x="86665" y="1246994"/>
                    <a:pt x="92610" y="1252048"/>
                    <a:pt x="94989" y="1258589"/>
                  </a:cubicBezTo>
                  <a:cubicBezTo>
                    <a:pt x="97665" y="1266021"/>
                    <a:pt x="95683" y="1274742"/>
                    <a:pt x="89340" y="1283166"/>
                  </a:cubicBezTo>
                  <a:cubicBezTo>
                    <a:pt x="79876" y="1295653"/>
                    <a:pt x="75119" y="1319041"/>
                    <a:pt x="84880" y="1337820"/>
                  </a:cubicBezTo>
                  <a:cubicBezTo>
                    <a:pt x="89984" y="1347731"/>
                    <a:pt x="103660" y="1364181"/>
                    <a:pt x="136810" y="1362992"/>
                  </a:cubicBezTo>
                  <a:cubicBezTo>
                    <a:pt x="170455" y="1364132"/>
                    <a:pt x="183933" y="1347731"/>
                    <a:pt x="189086" y="1337820"/>
                  </a:cubicBezTo>
                  <a:cubicBezTo>
                    <a:pt x="198798" y="1319041"/>
                    <a:pt x="194041" y="1295653"/>
                    <a:pt x="184626" y="1283166"/>
                  </a:cubicBezTo>
                  <a:cubicBezTo>
                    <a:pt x="178284" y="1274742"/>
                    <a:pt x="176252" y="1266021"/>
                    <a:pt x="178978" y="1258589"/>
                  </a:cubicBezTo>
                  <a:cubicBezTo>
                    <a:pt x="181356" y="1252048"/>
                    <a:pt x="187252" y="1246994"/>
                    <a:pt x="194388" y="1245359"/>
                  </a:cubicBezTo>
                  <a:cubicBezTo>
                    <a:pt x="200037" y="1244071"/>
                    <a:pt x="225456" y="1243724"/>
                    <a:pt x="254641" y="1243724"/>
                  </a:cubicBezTo>
                  <a:cubicBezTo>
                    <a:pt x="253898" y="1263742"/>
                    <a:pt x="251520" y="1335145"/>
                    <a:pt x="254939" y="1350109"/>
                  </a:cubicBezTo>
                  <a:cubicBezTo>
                    <a:pt x="257268" y="1360317"/>
                    <a:pt x="264601" y="1368790"/>
                    <a:pt x="274065" y="1372258"/>
                  </a:cubicBezTo>
                  <a:cubicBezTo>
                    <a:pt x="284570" y="1376074"/>
                    <a:pt x="296413" y="1373646"/>
                    <a:pt x="307413" y="1365321"/>
                  </a:cubicBezTo>
                  <a:cubicBezTo>
                    <a:pt x="317224" y="1357889"/>
                    <a:pt x="335657" y="1354172"/>
                    <a:pt x="350473" y="1361853"/>
                  </a:cubicBezTo>
                  <a:cubicBezTo>
                    <a:pt x="363802" y="1368790"/>
                    <a:pt x="370491" y="1383358"/>
                    <a:pt x="369797" y="1404318"/>
                  </a:cubicBezTo>
                  <a:cubicBezTo>
                    <a:pt x="370491" y="1424931"/>
                    <a:pt x="363802" y="1439499"/>
                    <a:pt x="350473" y="1446436"/>
                  </a:cubicBezTo>
                  <a:cubicBezTo>
                    <a:pt x="335657" y="1454116"/>
                    <a:pt x="317224" y="1450350"/>
                    <a:pt x="307413" y="1442967"/>
                  </a:cubicBezTo>
                  <a:cubicBezTo>
                    <a:pt x="296413" y="1434643"/>
                    <a:pt x="284570" y="1432215"/>
                    <a:pt x="274065" y="1436030"/>
                  </a:cubicBezTo>
                  <a:cubicBezTo>
                    <a:pt x="264601" y="1439499"/>
                    <a:pt x="257268" y="1447972"/>
                    <a:pt x="254939" y="1458130"/>
                  </a:cubicBezTo>
                  <a:cubicBezTo>
                    <a:pt x="251619" y="1472599"/>
                    <a:pt x="253700" y="1539641"/>
                    <a:pt x="254542" y="1562285"/>
                  </a:cubicBezTo>
                  <a:cubicBezTo>
                    <a:pt x="225407" y="1562285"/>
                    <a:pt x="200037" y="1561938"/>
                    <a:pt x="194388" y="1560650"/>
                  </a:cubicBezTo>
                  <a:cubicBezTo>
                    <a:pt x="187252" y="1559015"/>
                    <a:pt x="181356" y="1553961"/>
                    <a:pt x="178978" y="1547420"/>
                  </a:cubicBezTo>
                  <a:cubicBezTo>
                    <a:pt x="176252" y="1539988"/>
                    <a:pt x="178284" y="1531267"/>
                    <a:pt x="184626" y="1522843"/>
                  </a:cubicBezTo>
                  <a:cubicBezTo>
                    <a:pt x="194041" y="1510356"/>
                    <a:pt x="198798" y="1486968"/>
                    <a:pt x="189086" y="1468188"/>
                  </a:cubicBezTo>
                  <a:cubicBezTo>
                    <a:pt x="183933" y="1458278"/>
                    <a:pt x="170257" y="1441828"/>
                    <a:pt x="137157" y="1443017"/>
                  </a:cubicBezTo>
                  <a:cubicBezTo>
                    <a:pt x="103611" y="1441828"/>
                    <a:pt x="89984" y="1458278"/>
                    <a:pt x="84880" y="1468188"/>
                  </a:cubicBezTo>
                  <a:cubicBezTo>
                    <a:pt x="75119" y="1486968"/>
                    <a:pt x="79876" y="1510356"/>
                    <a:pt x="89340" y="1522843"/>
                  </a:cubicBezTo>
                  <a:cubicBezTo>
                    <a:pt x="95683" y="1531267"/>
                    <a:pt x="97665" y="1539988"/>
                    <a:pt x="94989" y="1547420"/>
                  </a:cubicBezTo>
                  <a:cubicBezTo>
                    <a:pt x="92610" y="1553961"/>
                    <a:pt x="86665" y="1559015"/>
                    <a:pt x="79529" y="1560650"/>
                  </a:cubicBezTo>
                  <a:cubicBezTo>
                    <a:pt x="72691" y="1562236"/>
                    <a:pt x="36568" y="1562384"/>
                    <a:pt x="0" y="1562335"/>
                  </a:cubicBezTo>
                  <a:lnTo>
                    <a:pt x="0" y="1572245"/>
                  </a:lnTo>
                  <a:cubicBezTo>
                    <a:pt x="44744" y="1572245"/>
                    <a:pt x="74277" y="1572047"/>
                    <a:pt x="81759" y="1570313"/>
                  </a:cubicBezTo>
                  <a:cubicBezTo>
                    <a:pt x="92115" y="1567934"/>
                    <a:pt x="100786" y="1560501"/>
                    <a:pt x="104305" y="1550839"/>
                  </a:cubicBezTo>
                  <a:cubicBezTo>
                    <a:pt x="108169" y="1540136"/>
                    <a:pt x="105692" y="1528046"/>
                    <a:pt x="97219" y="1516847"/>
                  </a:cubicBezTo>
                  <a:cubicBezTo>
                    <a:pt x="89637" y="1506788"/>
                    <a:pt x="85822" y="1487910"/>
                    <a:pt x="93701" y="1472747"/>
                  </a:cubicBezTo>
                  <a:cubicBezTo>
                    <a:pt x="100786" y="1459071"/>
                    <a:pt x="115652" y="1452332"/>
                    <a:pt x="137157" y="1452927"/>
                  </a:cubicBezTo>
                  <a:cubicBezTo>
                    <a:pt x="158216" y="1452233"/>
                    <a:pt x="173180" y="1459071"/>
                    <a:pt x="180266" y="1472747"/>
                  </a:cubicBezTo>
                  <a:cubicBezTo>
                    <a:pt x="188144" y="1487910"/>
                    <a:pt x="184329" y="1506788"/>
                    <a:pt x="176698" y="1516847"/>
                  </a:cubicBezTo>
                  <a:cubicBezTo>
                    <a:pt x="168274" y="1528046"/>
                    <a:pt x="165747" y="1540136"/>
                    <a:pt x="169662" y="1550839"/>
                  </a:cubicBezTo>
                  <a:cubicBezTo>
                    <a:pt x="173180" y="1560501"/>
                    <a:pt x="181802" y="1567934"/>
                    <a:pt x="192208" y="1570313"/>
                  </a:cubicBezTo>
                  <a:cubicBezTo>
                    <a:pt x="198550" y="1571750"/>
                    <a:pt x="220749" y="1572146"/>
                    <a:pt x="254592" y="1572196"/>
                  </a:cubicBezTo>
                  <a:cubicBezTo>
                    <a:pt x="253849" y="1592363"/>
                    <a:pt x="251520" y="1663617"/>
                    <a:pt x="254939" y="1678531"/>
                  </a:cubicBezTo>
                  <a:cubicBezTo>
                    <a:pt x="257268" y="1688739"/>
                    <a:pt x="264601" y="1697212"/>
                    <a:pt x="274065" y="1700681"/>
                  </a:cubicBezTo>
                  <a:cubicBezTo>
                    <a:pt x="284570" y="1704496"/>
                    <a:pt x="296413" y="1702068"/>
                    <a:pt x="307413" y="1693743"/>
                  </a:cubicBezTo>
                  <a:cubicBezTo>
                    <a:pt x="317224" y="1686311"/>
                    <a:pt x="335657" y="1682595"/>
                    <a:pt x="350473" y="1690275"/>
                  </a:cubicBezTo>
                  <a:cubicBezTo>
                    <a:pt x="363802" y="1697212"/>
                    <a:pt x="370491" y="1711780"/>
                    <a:pt x="369797" y="1732740"/>
                  </a:cubicBezTo>
                  <a:cubicBezTo>
                    <a:pt x="370491" y="1753353"/>
                    <a:pt x="363802" y="1767921"/>
                    <a:pt x="350473" y="1774858"/>
                  </a:cubicBezTo>
                  <a:cubicBezTo>
                    <a:pt x="335657" y="1782538"/>
                    <a:pt x="317224" y="1778773"/>
                    <a:pt x="307413" y="1771389"/>
                  </a:cubicBezTo>
                  <a:cubicBezTo>
                    <a:pt x="296413" y="1763065"/>
                    <a:pt x="284570" y="1760637"/>
                    <a:pt x="274065" y="1764452"/>
                  </a:cubicBezTo>
                  <a:cubicBezTo>
                    <a:pt x="264601" y="1767921"/>
                    <a:pt x="257268" y="1776394"/>
                    <a:pt x="254939" y="1786602"/>
                  </a:cubicBezTo>
                  <a:cubicBezTo>
                    <a:pt x="251619" y="1801021"/>
                    <a:pt x="253700" y="1867914"/>
                    <a:pt x="254542" y="1890658"/>
                  </a:cubicBezTo>
                  <a:cubicBezTo>
                    <a:pt x="220699" y="1890708"/>
                    <a:pt x="198550" y="1891104"/>
                    <a:pt x="192208" y="1892541"/>
                  </a:cubicBezTo>
                  <a:cubicBezTo>
                    <a:pt x="181802" y="1894920"/>
                    <a:pt x="173180" y="1902402"/>
                    <a:pt x="169662" y="1912014"/>
                  </a:cubicBezTo>
                  <a:cubicBezTo>
                    <a:pt x="165747" y="1922767"/>
                    <a:pt x="168274" y="1934808"/>
                    <a:pt x="176698" y="1946006"/>
                  </a:cubicBezTo>
                  <a:cubicBezTo>
                    <a:pt x="184329" y="1956065"/>
                    <a:pt x="188144" y="1974944"/>
                    <a:pt x="180266" y="1990106"/>
                  </a:cubicBezTo>
                  <a:cubicBezTo>
                    <a:pt x="173180" y="2003783"/>
                    <a:pt x="158315" y="2010521"/>
                    <a:pt x="136810" y="2009927"/>
                  </a:cubicBezTo>
                  <a:cubicBezTo>
                    <a:pt x="115701" y="2010620"/>
                    <a:pt x="100786" y="2003783"/>
                    <a:pt x="93701" y="1990106"/>
                  </a:cubicBezTo>
                  <a:cubicBezTo>
                    <a:pt x="85822" y="1974944"/>
                    <a:pt x="89637" y="1956065"/>
                    <a:pt x="97219" y="1946006"/>
                  </a:cubicBezTo>
                  <a:cubicBezTo>
                    <a:pt x="105692" y="1934808"/>
                    <a:pt x="108169" y="1922767"/>
                    <a:pt x="104305" y="1912014"/>
                  </a:cubicBezTo>
                  <a:cubicBezTo>
                    <a:pt x="100786" y="1902402"/>
                    <a:pt x="92115" y="1894920"/>
                    <a:pt x="81759" y="1892541"/>
                  </a:cubicBezTo>
                  <a:cubicBezTo>
                    <a:pt x="74277" y="1890807"/>
                    <a:pt x="44744" y="1890608"/>
                    <a:pt x="0" y="1890658"/>
                  </a:cubicBezTo>
                  <a:lnTo>
                    <a:pt x="0" y="1900568"/>
                  </a:lnTo>
                  <a:cubicBezTo>
                    <a:pt x="36568" y="1900469"/>
                    <a:pt x="72691" y="1900618"/>
                    <a:pt x="79529" y="1902203"/>
                  </a:cubicBezTo>
                  <a:cubicBezTo>
                    <a:pt x="86665" y="1903839"/>
                    <a:pt x="92610" y="1908893"/>
                    <a:pt x="94989" y="1915433"/>
                  </a:cubicBezTo>
                  <a:cubicBezTo>
                    <a:pt x="97665" y="1922866"/>
                    <a:pt x="95683" y="1931587"/>
                    <a:pt x="89340" y="1940011"/>
                  </a:cubicBezTo>
                  <a:cubicBezTo>
                    <a:pt x="79876" y="1952497"/>
                    <a:pt x="75119" y="1975885"/>
                    <a:pt x="84880" y="1994715"/>
                  </a:cubicBezTo>
                  <a:cubicBezTo>
                    <a:pt x="89984" y="2004575"/>
                    <a:pt x="103611" y="2020927"/>
                    <a:pt x="136810" y="2019837"/>
                  </a:cubicBezTo>
                  <a:cubicBezTo>
                    <a:pt x="170356" y="2021026"/>
                    <a:pt x="183933" y="2004575"/>
                    <a:pt x="189086" y="1994715"/>
                  </a:cubicBezTo>
                  <a:cubicBezTo>
                    <a:pt x="198798" y="1975885"/>
                    <a:pt x="194041" y="1952497"/>
                    <a:pt x="184626" y="1940011"/>
                  </a:cubicBezTo>
                  <a:cubicBezTo>
                    <a:pt x="178284" y="1931587"/>
                    <a:pt x="176252" y="1922866"/>
                    <a:pt x="178978" y="1915433"/>
                  </a:cubicBezTo>
                  <a:cubicBezTo>
                    <a:pt x="181356" y="1908893"/>
                    <a:pt x="187252" y="1903839"/>
                    <a:pt x="194388" y="1902203"/>
                  </a:cubicBezTo>
                  <a:cubicBezTo>
                    <a:pt x="200037" y="1900915"/>
                    <a:pt x="225456" y="1900618"/>
                    <a:pt x="254641" y="1900568"/>
                  </a:cubicBezTo>
                  <a:cubicBezTo>
                    <a:pt x="253898" y="1920587"/>
                    <a:pt x="251520" y="1991989"/>
                    <a:pt x="254939" y="2006954"/>
                  </a:cubicBezTo>
                  <a:cubicBezTo>
                    <a:pt x="257268" y="2017161"/>
                    <a:pt x="264601" y="2025634"/>
                    <a:pt x="274065" y="2029103"/>
                  </a:cubicBezTo>
                  <a:cubicBezTo>
                    <a:pt x="284570" y="2032918"/>
                    <a:pt x="296413" y="2030490"/>
                    <a:pt x="307413" y="2022166"/>
                  </a:cubicBezTo>
                  <a:cubicBezTo>
                    <a:pt x="317224" y="2014733"/>
                    <a:pt x="335657" y="2011017"/>
                    <a:pt x="350473" y="2018697"/>
                  </a:cubicBezTo>
                  <a:cubicBezTo>
                    <a:pt x="363802" y="2025634"/>
                    <a:pt x="370491" y="2040202"/>
                    <a:pt x="369797" y="2061162"/>
                  </a:cubicBezTo>
                  <a:cubicBezTo>
                    <a:pt x="370491" y="2081775"/>
                    <a:pt x="363802" y="2096343"/>
                    <a:pt x="350473" y="2103280"/>
                  </a:cubicBezTo>
                  <a:cubicBezTo>
                    <a:pt x="335657" y="2110961"/>
                    <a:pt x="317224" y="2107195"/>
                    <a:pt x="307413" y="2099812"/>
                  </a:cubicBezTo>
                  <a:cubicBezTo>
                    <a:pt x="296413" y="2091487"/>
                    <a:pt x="284570" y="2089059"/>
                    <a:pt x="274065" y="2092875"/>
                  </a:cubicBezTo>
                  <a:cubicBezTo>
                    <a:pt x="264601" y="2096343"/>
                    <a:pt x="257268" y="2104816"/>
                    <a:pt x="254939" y="2115024"/>
                  </a:cubicBezTo>
                  <a:cubicBezTo>
                    <a:pt x="251619" y="2129443"/>
                    <a:pt x="253700" y="2196337"/>
                    <a:pt x="254542" y="2219080"/>
                  </a:cubicBezTo>
                  <a:cubicBezTo>
                    <a:pt x="220699" y="2219130"/>
                    <a:pt x="198550" y="2219526"/>
                    <a:pt x="192208" y="2220963"/>
                  </a:cubicBezTo>
                  <a:cubicBezTo>
                    <a:pt x="181802" y="2223342"/>
                    <a:pt x="173180" y="2230824"/>
                    <a:pt x="169662" y="2240437"/>
                  </a:cubicBezTo>
                  <a:cubicBezTo>
                    <a:pt x="165747" y="2251189"/>
                    <a:pt x="168274" y="2263230"/>
                    <a:pt x="176698" y="2274429"/>
                  </a:cubicBezTo>
                  <a:cubicBezTo>
                    <a:pt x="184329" y="2284487"/>
                    <a:pt x="188144" y="2303366"/>
                    <a:pt x="180266" y="2318529"/>
                  </a:cubicBezTo>
                  <a:cubicBezTo>
                    <a:pt x="173180" y="2332205"/>
                    <a:pt x="158315" y="2338993"/>
                    <a:pt x="136810" y="2338349"/>
                  </a:cubicBezTo>
                  <a:cubicBezTo>
                    <a:pt x="115701" y="2339043"/>
                    <a:pt x="100786" y="2332205"/>
                    <a:pt x="93701" y="2318529"/>
                  </a:cubicBezTo>
                  <a:cubicBezTo>
                    <a:pt x="85822" y="2303366"/>
                    <a:pt x="89637" y="2284487"/>
                    <a:pt x="97219" y="2274429"/>
                  </a:cubicBezTo>
                  <a:cubicBezTo>
                    <a:pt x="105692" y="2263230"/>
                    <a:pt x="108169" y="2251189"/>
                    <a:pt x="104305" y="2240437"/>
                  </a:cubicBezTo>
                  <a:cubicBezTo>
                    <a:pt x="100786" y="2230824"/>
                    <a:pt x="92115" y="2223342"/>
                    <a:pt x="81759" y="2220963"/>
                  </a:cubicBezTo>
                  <a:cubicBezTo>
                    <a:pt x="74277" y="2219229"/>
                    <a:pt x="44744" y="2219031"/>
                    <a:pt x="0" y="2219080"/>
                  </a:cubicBezTo>
                  <a:lnTo>
                    <a:pt x="0" y="2228991"/>
                  </a:lnTo>
                  <a:cubicBezTo>
                    <a:pt x="36618" y="2228941"/>
                    <a:pt x="72691" y="2229040"/>
                    <a:pt x="79529" y="2230626"/>
                  </a:cubicBezTo>
                  <a:cubicBezTo>
                    <a:pt x="86665" y="2232261"/>
                    <a:pt x="92610" y="2237315"/>
                    <a:pt x="94989" y="2243856"/>
                  </a:cubicBezTo>
                  <a:cubicBezTo>
                    <a:pt x="97665" y="2251288"/>
                    <a:pt x="95683" y="2260009"/>
                    <a:pt x="89340" y="2268433"/>
                  </a:cubicBezTo>
                  <a:cubicBezTo>
                    <a:pt x="79876" y="2280920"/>
                    <a:pt x="75119" y="2304308"/>
                    <a:pt x="84880" y="2323137"/>
                  </a:cubicBezTo>
                  <a:cubicBezTo>
                    <a:pt x="89984" y="2332998"/>
                    <a:pt x="103611" y="2349448"/>
                    <a:pt x="136810" y="2348259"/>
                  </a:cubicBezTo>
                  <a:cubicBezTo>
                    <a:pt x="170356" y="2349399"/>
                    <a:pt x="183933" y="2332998"/>
                    <a:pt x="189086" y="2323137"/>
                  </a:cubicBezTo>
                  <a:cubicBezTo>
                    <a:pt x="198798" y="2304308"/>
                    <a:pt x="194041" y="2280920"/>
                    <a:pt x="184626" y="2268433"/>
                  </a:cubicBezTo>
                  <a:cubicBezTo>
                    <a:pt x="178284" y="2260009"/>
                    <a:pt x="176252" y="2251288"/>
                    <a:pt x="178978" y="2243856"/>
                  </a:cubicBezTo>
                  <a:cubicBezTo>
                    <a:pt x="181356" y="2237315"/>
                    <a:pt x="187252" y="2232261"/>
                    <a:pt x="194388" y="2230626"/>
                  </a:cubicBezTo>
                  <a:cubicBezTo>
                    <a:pt x="200037" y="2229337"/>
                    <a:pt x="225456" y="2229040"/>
                    <a:pt x="254641" y="2228991"/>
                  </a:cubicBezTo>
                  <a:cubicBezTo>
                    <a:pt x="253898" y="2249009"/>
                    <a:pt x="251520" y="2320461"/>
                    <a:pt x="254939" y="2335376"/>
                  </a:cubicBezTo>
                  <a:cubicBezTo>
                    <a:pt x="257268" y="2345583"/>
                    <a:pt x="264601" y="2354057"/>
                    <a:pt x="274065" y="2357525"/>
                  </a:cubicBezTo>
                  <a:cubicBezTo>
                    <a:pt x="284570" y="2361341"/>
                    <a:pt x="296413" y="2358913"/>
                    <a:pt x="307413" y="2350588"/>
                  </a:cubicBezTo>
                  <a:cubicBezTo>
                    <a:pt x="317224" y="2343205"/>
                    <a:pt x="335657" y="2339439"/>
                    <a:pt x="350473" y="2347120"/>
                  </a:cubicBezTo>
                  <a:cubicBezTo>
                    <a:pt x="363802" y="2354057"/>
                    <a:pt x="370491" y="2368625"/>
                    <a:pt x="369797" y="2389585"/>
                  </a:cubicBezTo>
                  <a:cubicBezTo>
                    <a:pt x="370491" y="2410198"/>
                    <a:pt x="363802" y="2424766"/>
                    <a:pt x="350473" y="2431703"/>
                  </a:cubicBezTo>
                  <a:cubicBezTo>
                    <a:pt x="335657" y="2439383"/>
                    <a:pt x="317224" y="2435617"/>
                    <a:pt x="307413" y="2428234"/>
                  </a:cubicBezTo>
                  <a:cubicBezTo>
                    <a:pt x="296413" y="2419910"/>
                    <a:pt x="284570" y="2417482"/>
                    <a:pt x="274065" y="2421297"/>
                  </a:cubicBezTo>
                  <a:cubicBezTo>
                    <a:pt x="264601" y="2424766"/>
                    <a:pt x="257268" y="2433239"/>
                    <a:pt x="254939" y="2443446"/>
                  </a:cubicBezTo>
                  <a:cubicBezTo>
                    <a:pt x="253650" y="2448946"/>
                    <a:pt x="253155" y="2462127"/>
                    <a:pt x="253105" y="2477537"/>
                  </a:cubicBezTo>
                  <a:lnTo>
                    <a:pt x="263015" y="2477537"/>
                  </a:lnTo>
                  <a:cubicBezTo>
                    <a:pt x="263065" y="2462622"/>
                    <a:pt x="263511" y="2450383"/>
                    <a:pt x="264601" y="2445626"/>
                  </a:cubicBezTo>
                  <a:cubicBezTo>
                    <a:pt x="266187" y="2438689"/>
                    <a:pt x="271092" y="2432941"/>
                    <a:pt x="277484" y="2430613"/>
                  </a:cubicBezTo>
                  <a:cubicBezTo>
                    <a:pt x="284719" y="2427986"/>
                    <a:pt x="293242" y="2429919"/>
                    <a:pt x="301417" y="2436113"/>
                  </a:cubicBezTo>
                  <a:cubicBezTo>
                    <a:pt x="313656" y="2445379"/>
                    <a:pt x="336648" y="2450037"/>
                    <a:pt x="355031" y="2440473"/>
                  </a:cubicBezTo>
                  <a:cubicBezTo>
                    <a:pt x="364743" y="2435469"/>
                    <a:pt x="380798" y="2422139"/>
                    <a:pt x="379707" y="2389585"/>
                  </a:cubicBezTo>
                  <a:cubicBezTo>
                    <a:pt x="380798" y="2356683"/>
                    <a:pt x="364743" y="2343354"/>
                    <a:pt x="355031" y="2338349"/>
                  </a:cubicBezTo>
                  <a:cubicBezTo>
                    <a:pt x="336648" y="2328786"/>
                    <a:pt x="313706" y="2333444"/>
                    <a:pt x="301417" y="2342710"/>
                  </a:cubicBezTo>
                  <a:cubicBezTo>
                    <a:pt x="293242" y="2348903"/>
                    <a:pt x="284719" y="2350836"/>
                    <a:pt x="277484" y="2348210"/>
                  </a:cubicBezTo>
                  <a:cubicBezTo>
                    <a:pt x="271092" y="2345881"/>
                    <a:pt x="266187" y="2340133"/>
                    <a:pt x="264601" y="2333196"/>
                  </a:cubicBezTo>
                  <a:cubicBezTo>
                    <a:pt x="261777" y="2320808"/>
                    <a:pt x="263462" y="2257730"/>
                    <a:pt x="264601" y="2228991"/>
                  </a:cubicBezTo>
                  <a:cubicBezTo>
                    <a:pt x="273570" y="2228991"/>
                    <a:pt x="282687" y="2228991"/>
                    <a:pt x="291557" y="2229040"/>
                  </a:cubicBezTo>
                  <a:cubicBezTo>
                    <a:pt x="346063" y="2229139"/>
                    <a:pt x="382433" y="2229090"/>
                    <a:pt x="390856" y="2227157"/>
                  </a:cubicBezTo>
                  <a:cubicBezTo>
                    <a:pt x="401213" y="2224779"/>
                    <a:pt x="409834" y="2217346"/>
                    <a:pt x="413353" y="2207684"/>
                  </a:cubicBezTo>
                  <a:cubicBezTo>
                    <a:pt x="417267" y="2196981"/>
                    <a:pt x="414789" y="2184890"/>
                    <a:pt x="406316" y="2173692"/>
                  </a:cubicBezTo>
                  <a:cubicBezTo>
                    <a:pt x="398735" y="2163633"/>
                    <a:pt x="394870" y="2144754"/>
                    <a:pt x="402749" y="2129592"/>
                  </a:cubicBezTo>
                  <a:cubicBezTo>
                    <a:pt x="409834" y="2115916"/>
                    <a:pt x="424749" y="2109078"/>
                    <a:pt x="446254" y="2109772"/>
                  </a:cubicBezTo>
                  <a:cubicBezTo>
                    <a:pt x="467313" y="2109078"/>
                    <a:pt x="482278" y="2115916"/>
                    <a:pt x="489363" y="2129592"/>
                  </a:cubicBezTo>
                  <a:cubicBezTo>
                    <a:pt x="497242" y="2144754"/>
                    <a:pt x="493426" y="2163633"/>
                    <a:pt x="485796" y="2173692"/>
                  </a:cubicBezTo>
                  <a:cubicBezTo>
                    <a:pt x="477372" y="2184890"/>
                    <a:pt x="474845" y="2196981"/>
                    <a:pt x="478760" y="2207684"/>
                  </a:cubicBezTo>
                  <a:cubicBezTo>
                    <a:pt x="482278" y="2217346"/>
                    <a:pt x="490899" y="2224779"/>
                    <a:pt x="501305" y="2227157"/>
                  </a:cubicBezTo>
                  <a:cubicBezTo>
                    <a:pt x="507400" y="2228594"/>
                    <a:pt x="528360" y="2228991"/>
                    <a:pt x="560270" y="2229040"/>
                  </a:cubicBezTo>
                  <a:cubicBezTo>
                    <a:pt x="561361" y="2257829"/>
                    <a:pt x="563045" y="2320808"/>
                    <a:pt x="560221" y="2333196"/>
                  </a:cubicBezTo>
                  <a:cubicBezTo>
                    <a:pt x="558635" y="2340133"/>
                    <a:pt x="553680" y="2345881"/>
                    <a:pt x="547338" y="2348210"/>
                  </a:cubicBezTo>
                  <a:cubicBezTo>
                    <a:pt x="540103" y="2350836"/>
                    <a:pt x="531581" y="2348903"/>
                    <a:pt x="523355" y="2342710"/>
                  </a:cubicBezTo>
                  <a:cubicBezTo>
                    <a:pt x="511116" y="2333444"/>
                    <a:pt x="488174" y="2328786"/>
                    <a:pt x="469741" y="2338349"/>
                  </a:cubicBezTo>
                  <a:cubicBezTo>
                    <a:pt x="460079" y="2343354"/>
                    <a:pt x="443975" y="2356683"/>
                    <a:pt x="445114" y="2389238"/>
                  </a:cubicBezTo>
                  <a:cubicBezTo>
                    <a:pt x="443975" y="2422139"/>
                    <a:pt x="460079" y="2435469"/>
                    <a:pt x="469741" y="2440473"/>
                  </a:cubicBezTo>
                  <a:cubicBezTo>
                    <a:pt x="488174" y="2450037"/>
                    <a:pt x="511116" y="2445379"/>
                    <a:pt x="523355" y="2436113"/>
                  </a:cubicBezTo>
                  <a:cubicBezTo>
                    <a:pt x="531581" y="2429919"/>
                    <a:pt x="540054" y="2427986"/>
                    <a:pt x="547338" y="2430613"/>
                  </a:cubicBezTo>
                  <a:cubicBezTo>
                    <a:pt x="553680" y="2432941"/>
                    <a:pt x="558635" y="2438689"/>
                    <a:pt x="560221" y="2445626"/>
                  </a:cubicBezTo>
                  <a:cubicBezTo>
                    <a:pt x="561311" y="2450433"/>
                    <a:pt x="561708" y="2462672"/>
                    <a:pt x="561757" y="2477537"/>
                  </a:cubicBezTo>
                  <a:lnTo>
                    <a:pt x="571667" y="2477537"/>
                  </a:lnTo>
                  <a:cubicBezTo>
                    <a:pt x="571618" y="2462077"/>
                    <a:pt x="571122" y="2448946"/>
                    <a:pt x="569883" y="2443446"/>
                  </a:cubicBezTo>
                  <a:cubicBezTo>
                    <a:pt x="567554" y="2433239"/>
                    <a:pt x="560221" y="2424766"/>
                    <a:pt x="550707" y="2421297"/>
                  </a:cubicBezTo>
                  <a:cubicBezTo>
                    <a:pt x="540202" y="2417432"/>
                    <a:pt x="528360" y="2419910"/>
                    <a:pt x="517360" y="2428234"/>
                  </a:cubicBezTo>
                  <a:cubicBezTo>
                    <a:pt x="507549" y="2435617"/>
                    <a:pt x="489116" y="2439383"/>
                    <a:pt x="474300" y="2431703"/>
                  </a:cubicBezTo>
                  <a:cubicBezTo>
                    <a:pt x="460971" y="2424766"/>
                    <a:pt x="454331" y="2410198"/>
                    <a:pt x="455025" y="2389238"/>
                  </a:cubicBezTo>
                  <a:cubicBezTo>
                    <a:pt x="454331" y="2368625"/>
                    <a:pt x="460971" y="2354057"/>
                    <a:pt x="474300" y="2347120"/>
                  </a:cubicBezTo>
                  <a:cubicBezTo>
                    <a:pt x="489116" y="2339439"/>
                    <a:pt x="507549" y="2343205"/>
                    <a:pt x="517360" y="2350588"/>
                  </a:cubicBezTo>
                  <a:cubicBezTo>
                    <a:pt x="528360" y="2358913"/>
                    <a:pt x="540202" y="2361390"/>
                    <a:pt x="550707" y="2357525"/>
                  </a:cubicBezTo>
                  <a:cubicBezTo>
                    <a:pt x="560221" y="2354057"/>
                    <a:pt x="567554" y="2345583"/>
                    <a:pt x="569883" y="2335376"/>
                  </a:cubicBezTo>
                  <a:cubicBezTo>
                    <a:pt x="573302" y="2320461"/>
                    <a:pt x="570924" y="2249207"/>
                    <a:pt x="570181" y="2229040"/>
                  </a:cubicBezTo>
                  <a:lnTo>
                    <a:pt x="600555" y="2229040"/>
                  </a:lnTo>
                  <a:cubicBezTo>
                    <a:pt x="642326" y="2228941"/>
                    <a:pt x="689747" y="2228792"/>
                    <a:pt x="697675" y="2230626"/>
                  </a:cubicBezTo>
                  <a:cubicBezTo>
                    <a:pt x="704810" y="2232261"/>
                    <a:pt x="710707" y="2237315"/>
                    <a:pt x="713085" y="2243856"/>
                  </a:cubicBezTo>
                  <a:cubicBezTo>
                    <a:pt x="715810" y="2251288"/>
                    <a:pt x="713828" y="2260009"/>
                    <a:pt x="707436" y="2268433"/>
                  </a:cubicBezTo>
                  <a:cubicBezTo>
                    <a:pt x="698022" y="2280920"/>
                    <a:pt x="693265" y="2304308"/>
                    <a:pt x="703026" y="2323137"/>
                  </a:cubicBezTo>
                  <a:cubicBezTo>
                    <a:pt x="708130" y="2332998"/>
                    <a:pt x="721707" y="2349448"/>
                    <a:pt x="754955" y="2348259"/>
                  </a:cubicBezTo>
                  <a:cubicBezTo>
                    <a:pt x="788501" y="2349399"/>
                    <a:pt x="802078" y="2332998"/>
                    <a:pt x="807182" y="2323137"/>
                  </a:cubicBezTo>
                  <a:cubicBezTo>
                    <a:pt x="816943" y="2304308"/>
                    <a:pt x="812187" y="2280920"/>
                    <a:pt x="802772" y="2268433"/>
                  </a:cubicBezTo>
                  <a:cubicBezTo>
                    <a:pt x="796380" y="2260009"/>
                    <a:pt x="794398" y="2251288"/>
                    <a:pt x="797123" y="2243856"/>
                  </a:cubicBezTo>
                  <a:cubicBezTo>
                    <a:pt x="799502" y="2237315"/>
                    <a:pt x="805398" y="2232261"/>
                    <a:pt x="812533" y="2230626"/>
                  </a:cubicBezTo>
                  <a:cubicBezTo>
                    <a:pt x="816993" y="2229585"/>
                    <a:pt x="836467" y="2229189"/>
                    <a:pt x="861291" y="2229040"/>
                  </a:cubicBezTo>
                  <a:cubicBezTo>
                    <a:pt x="860548" y="2249158"/>
                    <a:pt x="858169" y="2320461"/>
                    <a:pt x="861588" y="2335376"/>
                  </a:cubicBezTo>
                  <a:cubicBezTo>
                    <a:pt x="863918" y="2345583"/>
                    <a:pt x="871251" y="2354057"/>
                    <a:pt x="880715" y="2357525"/>
                  </a:cubicBezTo>
                  <a:cubicBezTo>
                    <a:pt x="891270" y="2361341"/>
                    <a:pt x="903112" y="2358913"/>
                    <a:pt x="914063" y="2350588"/>
                  </a:cubicBezTo>
                  <a:cubicBezTo>
                    <a:pt x="923923" y="2343205"/>
                    <a:pt x="942356" y="2339439"/>
                    <a:pt x="957172" y="2347120"/>
                  </a:cubicBezTo>
                  <a:cubicBezTo>
                    <a:pt x="970501" y="2354057"/>
                    <a:pt x="977141" y="2368625"/>
                    <a:pt x="976447" y="2389585"/>
                  </a:cubicBezTo>
                  <a:cubicBezTo>
                    <a:pt x="977141" y="2410198"/>
                    <a:pt x="970501" y="2424766"/>
                    <a:pt x="957172" y="2431703"/>
                  </a:cubicBezTo>
                  <a:cubicBezTo>
                    <a:pt x="942356" y="2439383"/>
                    <a:pt x="923923" y="2435617"/>
                    <a:pt x="914063" y="2428234"/>
                  </a:cubicBezTo>
                  <a:cubicBezTo>
                    <a:pt x="903112" y="2419910"/>
                    <a:pt x="891270" y="2417482"/>
                    <a:pt x="880715" y="2421297"/>
                  </a:cubicBezTo>
                  <a:cubicBezTo>
                    <a:pt x="871251" y="2424766"/>
                    <a:pt x="863918" y="2433239"/>
                    <a:pt x="861588" y="2443446"/>
                  </a:cubicBezTo>
                  <a:cubicBezTo>
                    <a:pt x="860350" y="2448946"/>
                    <a:pt x="859854" y="2462077"/>
                    <a:pt x="859805" y="2477537"/>
                  </a:cubicBezTo>
                  <a:lnTo>
                    <a:pt x="869715" y="2477537"/>
                  </a:lnTo>
                  <a:cubicBezTo>
                    <a:pt x="869715" y="2462622"/>
                    <a:pt x="870161" y="2450383"/>
                    <a:pt x="871251" y="2445626"/>
                  </a:cubicBezTo>
                  <a:cubicBezTo>
                    <a:pt x="872837" y="2438689"/>
                    <a:pt x="877792" y="2432941"/>
                    <a:pt x="884134" y="2430613"/>
                  </a:cubicBezTo>
                  <a:cubicBezTo>
                    <a:pt x="891369" y="2427986"/>
                    <a:pt x="899891" y="2429919"/>
                    <a:pt x="908117" y="2436113"/>
                  </a:cubicBezTo>
                  <a:cubicBezTo>
                    <a:pt x="920356" y="2445379"/>
                    <a:pt x="943298" y="2450037"/>
                    <a:pt x="961731" y="2440473"/>
                  </a:cubicBezTo>
                  <a:cubicBezTo>
                    <a:pt x="971393" y="2435469"/>
                    <a:pt x="987497" y="2422139"/>
                    <a:pt x="986358" y="2389585"/>
                  </a:cubicBezTo>
                  <a:cubicBezTo>
                    <a:pt x="987497" y="2356683"/>
                    <a:pt x="971393" y="2343354"/>
                    <a:pt x="961731" y="2338349"/>
                  </a:cubicBezTo>
                  <a:cubicBezTo>
                    <a:pt x="943298" y="2328786"/>
                    <a:pt x="920356" y="2333444"/>
                    <a:pt x="908117" y="2342710"/>
                  </a:cubicBezTo>
                  <a:cubicBezTo>
                    <a:pt x="899891" y="2348903"/>
                    <a:pt x="891369" y="2350836"/>
                    <a:pt x="884134" y="2348210"/>
                  </a:cubicBezTo>
                  <a:cubicBezTo>
                    <a:pt x="877792" y="2345881"/>
                    <a:pt x="872837" y="2340133"/>
                    <a:pt x="871251" y="2333196"/>
                  </a:cubicBezTo>
                  <a:cubicBezTo>
                    <a:pt x="868426" y="2320808"/>
                    <a:pt x="870111" y="2257780"/>
                    <a:pt x="871201" y="2228991"/>
                  </a:cubicBezTo>
                  <a:cubicBezTo>
                    <a:pt x="887999" y="2228941"/>
                    <a:pt x="906481" y="2228991"/>
                    <a:pt x="924121" y="2229040"/>
                  </a:cubicBezTo>
                  <a:cubicBezTo>
                    <a:pt x="989231" y="2229189"/>
                    <a:pt x="1029417" y="2229090"/>
                    <a:pt x="1037841" y="2227157"/>
                  </a:cubicBezTo>
                  <a:cubicBezTo>
                    <a:pt x="1048197" y="2224779"/>
                    <a:pt x="1056868" y="2217346"/>
                    <a:pt x="1060337" y="2207684"/>
                  </a:cubicBezTo>
                  <a:cubicBezTo>
                    <a:pt x="1064251" y="2196981"/>
                    <a:pt x="1061774" y="2184890"/>
                    <a:pt x="1053300" y="2173692"/>
                  </a:cubicBezTo>
                  <a:cubicBezTo>
                    <a:pt x="1045719" y="2163633"/>
                    <a:pt x="1041854" y="2144754"/>
                    <a:pt x="1049733" y="2129592"/>
                  </a:cubicBezTo>
                  <a:cubicBezTo>
                    <a:pt x="1056868" y="2115916"/>
                    <a:pt x="1071733" y="2109078"/>
                    <a:pt x="1093238" y="2109772"/>
                  </a:cubicBezTo>
                  <a:cubicBezTo>
                    <a:pt x="1114347" y="2109078"/>
                    <a:pt x="1129262" y="2115916"/>
                    <a:pt x="1136347" y="2129592"/>
                  </a:cubicBezTo>
                  <a:cubicBezTo>
                    <a:pt x="1144226" y="2144754"/>
                    <a:pt x="1140411" y="2163633"/>
                    <a:pt x="1132780" y="2173692"/>
                  </a:cubicBezTo>
                  <a:cubicBezTo>
                    <a:pt x="1124356" y="2184890"/>
                    <a:pt x="1121829" y="2196981"/>
                    <a:pt x="1125744" y="2207684"/>
                  </a:cubicBezTo>
                  <a:cubicBezTo>
                    <a:pt x="1129262" y="2217346"/>
                    <a:pt x="1137884" y="2224779"/>
                    <a:pt x="1148289" y="2227157"/>
                  </a:cubicBezTo>
                  <a:cubicBezTo>
                    <a:pt x="1153789" y="2228446"/>
                    <a:pt x="1175294" y="2229288"/>
                    <a:pt x="1203092" y="2229783"/>
                  </a:cubicBezTo>
                  <a:cubicBezTo>
                    <a:pt x="1204182" y="2258919"/>
                    <a:pt x="1205768" y="2320907"/>
                    <a:pt x="1202993" y="2333196"/>
                  </a:cubicBezTo>
                  <a:cubicBezTo>
                    <a:pt x="1201408" y="2340133"/>
                    <a:pt x="1196453" y="2345881"/>
                    <a:pt x="1190110" y="2348210"/>
                  </a:cubicBezTo>
                  <a:cubicBezTo>
                    <a:pt x="1182876" y="2350836"/>
                    <a:pt x="1174353" y="2348903"/>
                    <a:pt x="1166128" y="2342710"/>
                  </a:cubicBezTo>
                  <a:cubicBezTo>
                    <a:pt x="1153889" y="2333444"/>
                    <a:pt x="1130947" y="2328786"/>
                    <a:pt x="1112514" y="2338349"/>
                  </a:cubicBezTo>
                  <a:cubicBezTo>
                    <a:pt x="1102851" y="2343354"/>
                    <a:pt x="1086797" y="2356683"/>
                    <a:pt x="1087887" y="2389238"/>
                  </a:cubicBezTo>
                  <a:cubicBezTo>
                    <a:pt x="1086797" y="2422139"/>
                    <a:pt x="1102851" y="2435469"/>
                    <a:pt x="1112514" y="2440473"/>
                  </a:cubicBezTo>
                  <a:cubicBezTo>
                    <a:pt x="1130947" y="2450037"/>
                    <a:pt x="1153889" y="2445379"/>
                    <a:pt x="1166128" y="2436113"/>
                  </a:cubicBezTo>
                  <a:cubicBezTo>
                    <a:pt x="1174353" y="2429919"/>
                    <a:pt x="1182876" y="2427986"/>
                    <a:pt x="1190110" y="2430613"/>
                  </a:cubicBezTo>
                  <a:cubicBezTo>
                    <a:pt x="1196453" y="2432941"/>
                    <a:pt x="1201408" y="2438689"/>
                    <a:pt x="1202993" y="2445626"/>
                  </a:cubicBezTo>
                  <a:cubicBezTo>
                    <a:pt x="1204083" y="2450383"/>
                    <a:pt x="1204480" y="2462622"/>
                    <a:pt x="1204529" y="2477537"/>
                  </a:cubicBezTo>
                  <a:lnTo>
                    <a:pt x="1214439" y="2477537"/>
                  </a:lnTo>
                  <a:cubicBezTo>
                    <a:pt x="1214439" y="2462127"/>
                    <a:pt x="1213894" y="2448946"/>
                    <a:pt x="1212656" y="2443446"/>
                  </a:cubicBezTo>
                  <a:cubicBezTo>
                    <a:pt x="1210327" y="2433239"/>
                    <a:pt x="1202993" y="2424766"/>
                    <a:pt x="1193529" y="2421297"/>
                  </a:cubicBezTo>
                  <a:cubicBezTo>
                    <a:pt x="1182975" y="2417432"/>
                    <a:pt x="1171132" y="2419910"/>
                    <a:pt x="1160181" y="2428234"/>
                  </a:cubicBezTo>
                  <a:cubicBezTo>
                    <a:pt x="1150370" y="2435617"/>
                    <a:pt x="1131888" y="2439383"/>
                    <a:pt x="1117122" y="2431703"/>
                  </a:cubicBezTo>
                  <a:cubicBezTo>
                    <a:pt x="1103793" y="2424766"/>
                    <a:pt x="1097103" y="2410198"/>
                    <a:pt x="1097797" y="2389238"/>
                  </a:cubicBezTo>
                  <a:cubicBezTo>
                    <a:pt x="1097103" y="2368625"/>
                    <a:pt x="1103793" y="2354057"/>
                    <a:pt x="1117122" y="2347120"/>
                  </a:cubicBezTo>
                  <a:cubicBezTo>
                    <a:pt x="1131937" y="2339439"/>
                    <a:pt x="1150370" y="2343205"/>
                    <a:pt x="1160181" y="2350588"/>
                  </a:cubicBezTo>
                  <a:cubicBezTo>
                    <a:pt x="1171132" y="2358913"/>
                    <a:pt x="1182975" y="2361341"/>
                    <a:pt x="1193529" y="2357525"/>
                  </a:cubicBezTo>
                  <a:cubicBezTo>
                    <a:pt x="1202993" y="2354057"/>
                    <a:pt x="1210327" y="2345583"/>
                    <a:pt x="1212656" y="2335376"/>
                  </a:cubicBezTo>
                  <a:cubicBezTo>
                    <a:pt x="1216025" y="2320659"/>
                    <a:pt x="1213795" y="2251189"/>
                    <a:pt x="1213003" y="2229932"/>
                  </a:cubicBezTo>
                  <a:cubicBezTo>
                    <a:pt x="1276279" y="2230824"/>
                    <a:pt x="1363835" y="2229882"/>
                    <a:pt x="1375777" y="2227157"/>
                  </a:cubicBezTo>
                  <a:cubicBezTo>
                    <a:pt x="1386133" y="2224779"/>
                    <a:pt x="1394804" y="2217346"/>
                    <a:pt x="1398322" y="2207684"/>
                  </a:cubicBezTo>
                  <a:cubicBezTo>
                    <a:pt x="1402187" y="2196981"/>
                    <a:pt x="1399710" y="2184890"/>
                    <a:pt x="1391237" y="2173692"/>
                  </a:cubicBezTo>
                  <a:cubicBezTo>
                    <a:pt x="1383655" y="2163633"/>
                    <a:pt x="1379840" y="2144754"/>
                    <a:pt x="1387719" y="2129592"/>
                  </a:cubicBezTo>
                  <a:cubicBezTo>
                    <a:pt x="1394804" y="2115916"/>
                    <a:pt x="1409719" y="2109078"/>
                    <a:pt x="1431174" y="2109772"/>
                  </a:cubicBezTo>
                  <a:cubicBezTo>
                    <a:pt x="1452333" y="2109078"/>
                    <a:pt x="1467198" y="2115916"/>
                    <a:pt x="1474284" y="2129592"/>
                  </a:cubicBezTo>
                  <a:cubicBezTo>
                    <a:pt x="1482162" y="2144754"/>
                    <a:pt x="1478347" y="2163633"/>
                    <a:pt x="1470765" y="2173692"/>
                  </a:cubicBezTo>
                  <a:cubicBezTo>
                    <a:pt x="1462292" y="2184890"/>
                    <a:pt x="1459765" y="2196981"/>
                    <a:pt x="1463680" y="2207684"/>
                  </a:cubicBezTo>
                  <a:cubicBezTo>
                    <a:pt x="1467198" y="2217346"/>
                    <a:pt x="1475820" y="2224779"/>
                    <a:pt x="1486225" y="2227157"/>
                  </a:cubicBezTo>
                  <a:cubicBezTo>
                    <a:pt x="1494649" y="2229090"/>
                    <a:pt x="1534785" y="2229189"/>
                    <a:pt x="1599944" y="2229040"/>
                  </a:cubicBezTo>
                  <a:cubicBezTo>
                    <a:pt x="1606336" y="2228991"/>
                    <a:pt x="1612877" y="2228991"/>
                    <a:pt x="1619418" y="2228991"/>
                  </a:cubicBezTo>
                  <a:cubicBezTo>
                    <a:pt x="1620508" y="2257730"/>
                    <a:pt x="1622192" y="2320808"/>
                    <a:pt x="1619368" y="2333196"/>
                  </a:cubicBezTo>
                  <a:cubicBezTo>
                    <a:pt x="1617783" y="2340133"/>
                    <a:pt x="1612828" y="2345881"/>
                    <a:pt x="1606485" y="2348210"/>
                  </a:cubicBezTo>
                  <a:cubicBezTo>
                    <a:pt x="1599250" y="2350836"/>
                    <a:pt x="1590728" y="2348903"/>
                    <a:pt x="1582503" y="2342710"/>
                  </a:cubicBezTo>
                  <a:cubicBezTo>
                    <a:pt x="1570263" y="2333444"/>
                    <a:pt x="1547321" y="2328786"/>
                    <a:pt x="1528889" y="2338349"/>
                  </a:cubicBezTo>
                  <a:cubicBezTo>
                    <a:pt x="1519226" y="2343354"/>
                    <a:pt x="1503172" y="2356683"/>
                    <a:pt x="1504262" y="2389238"/>
                  </a:cubicBezTo>
                  <a:cubicBezTo>
                    <a:pt x="1503172" y="2422139"/>
                    <a:pt x="1519226" y="2435469"/>
                    <a:pt x="1528889" y="2440473"/>
                  </a:cubicBezTo>
                  <a:cubicBezTo>
                    <a:pt x="1547321" y="2450037"/>
                    <a:pt x="1570263" y="2445379"/>
                    <a:pt x="1582503" y="2436113"/>
                  </a:cubicBezTo>
                  <a:cubicBezTo>
                    <a:pt x="1590728" y="2429919"/>
                    <a:pt x="1599250" y="2427986"/>
                    <a:pt x="1606485" y="2430613"/>
                  </a:cubicBezTo>
                  <a:cubicBezTo>
                    <a:pt x="1612828" y="2432941"/>
                    <a:pt x="1617783" y="2438689"/>
                    <a:pt x="1619368" y="2445626"/>
                  </a:cubicBezTo>
                  <a:cubicBezTo>
                    <a:pt x="1620458" y="2450383"/>
                    <a:pt x="1620855" y="2462622"/>
                    <a:pt x="1620904" y="2477537"/>
                  </a:cubicBezTo>
                  <a:lnTo>
                    <a:pt x="1630815" y="2477537"/>
                  </a:lnTo>
                  <a:cubicBezTo>
                    <a:pt x="1630765" y="2462127"/>
                    <a:pt x="1630269" y="2448946"/>
                    <a:pt x="1629031" y="2443446"/>
                  </a:cubicBezTo>
                  <a:cubicBezTo>
                    <a:pt x="1626702" y="2433239"/>
                    <a:pt x="1619368" y="2424766"/>
                    <a:pt x="1609904" y="2421297"/>
                  </a:cubicBezTo>
                  <a:cubicBezTo>
                    <a:pt x="1599350" y="2417432"/>
                    <a:pt x="1587507" y="2419910"/>
                    <a:pt x="1576556" y="2428234"/>
                  </a:cubicBezTo>
                  <a:cubicBezTo>
                    <a:pt x="1566745" y="2435667"/>
                    <a:pt x="1548312" y="2439383"/>
                    <a:pt x="1533497" y="2431703"/>
                  </a:cubicBezTo>
                  <a:cubicBezTo>
                    <a:pt x="1520168" y="2424766"/>
                    <a:pt x="1513478" y="2410198"/>
                    <a:pt x="1514172" y="2389238"/>
                  </a:cubicBezTo>
                  <a:cubicBezTo>
                    <a:pt x="1513478" y="2368625"/>
                    <a:pt x="1520168" y="2354057"/>
                    <a:pt x="1533497" y="2347120"/>
                  </a:cubicBezTo>
                  <a:cubicBezTo>
                    <a:pt x="1548312" y="2339489"/>
                    <a:pt x="1566745" y="2343205"/>
                    <a:pt x="1576556" y="2350588"/>
                  </a:cubicBezTo>
                  <a:cubicBezTo>
                    <a:pt x="1587507" y="2358913"/>
                    <a:pt x="1599350" y="2361390"/>
                    <a:pt x="1609904" y="2357525"/>
                  </a:cubicBezTo>
                  <a:cubicBezTo>
                    <a:pt x="1619368" y="2354057"/>
                    <a:pt x="1626702" y="2345583"/>
                    <a:pt x="1629031" y="2335376"/>
                  </a:cubicBezTo>
                  <a:cubicBezTo>
                    <a:pt x="1632450" y="2320461"/>
                    <a:pt x="1630071" y="2249009"/>
                    <a:pt x="1629328" y="2228991"/>
                  </a:cubicBezTo>
                  <a:cubicBezTo>
                    <a:pt x="1668572" y="2228941"/>
                    <a:pt x="1705141" y="2229189"/>
                    <a:pt x="1711533" y="2230626"/>
                  </a:cubicBezTo>
                  <a:cubicBezTo>
                    <a:pt x="1718668" y="2232261"/>
                    <a:pt x="1724564" y="2237315"/>
                    <a:pt x="1726943" y="2243856"/>
                  </a:cubicBezTo>
                  <a:cubicBezTo>
                    <a:pt x="1729668" y="2251288"/>
                    <a:pt x="1727637" y="2260009"/>
                    <a:pt x="1721294" y="2268433"/>
                  </a:cubicBezTo>
                  <a:cubicBezTo>
                    <a:pt x="1711880" y="2280920"/>
                    <a:pt x="1707073" y="2304308"/>
                    <a:pt x="1716835" y="2323137"/>
                  </a:cubicBezTo>
                  <a:cubicBezTo>
                    <a:pt x="1721988" y="2332998"/>
                    <a:pt x="1735416" y="2349448"/>
                    <a:pt x="1768764" y="2348259"/>
                  </a:cubicBezTo>
                  <a:cubicBezTo>
                    <a:pt x="1802359" y="2349399"/>
                    <a:pt x="1815886" y="2332998"/>
                    <a:pt x="1821040" y="2323137"/>
                  </a:cubicBezTo>
                  <a:cubicBezTo>
                    <a:pt x="1830801" y="2304308"/>
                    <a:pt x="1826044" y="2280920"/>
                    <a:pt x="1816580" y="2268433"/>
                  </a:cubicBezTo>
                  <a:cubicBezTo>
                    <a:pt x="1810238" y="2260009"/>
                    <a:pt x="1808206" y="2251288"/>
                    <a:pt x="1810931" y="2243856"/>
                  </a:cubicBezTo>
                  <a:cubicBezTo>
                    <a:pt x="1813310" y="2237315"/>
                    <a:pt x="1819206" y="2232261"/>
                    <a:pt x="1826342" y="2230626"/>
                  </a:cubicBezTo>
                  <a:cubicBezTo>
                    <a:pt x="1833378" y="2229040"/>
                    <a:pt x="1876933" y="2228892"/>
                    <a:pt x="1920438" y="2228991"/>
                  </a:cubicBezTo>
                  <a:cubicBezTo>
                    <a:pt x="1919695" y="2249009"/>
                    <a:pt x="1917317" y="2320461"/>
                    <a:pt x="1920736" y="2335376"/>
                  </a:cubicBezTo>
                  <a:cubicBezTo>
                    <a:pt x="1923065" y="2345583"/>
                    <a:pt x="1930398" y="2354057"/>
                    <a:pt x="1939863" y="2357525"/>
                  </a:cubicBezTo>
                  <a:cubicBezTo>
                    <a:pt x="1950417" y="2361341"/>
                    <a:pt x="1962259" y="2358913"/>
                    <a:pt x="1973210" y="2350588"/>
                  </a:cubicBezTo>
                  <a:cubicBezTo>
                    <a:pt x="1983071" y="2343205"/>
                    <a:pt x="2001504" y="2339439"/>
                    <a:pt x="2016319" y="2347120"/>
                  </a:cubicBezTo>
                  <a:cubicBezTo>
                    <a:pt x="2029648" y="2354057"/>
                    <a:pt x="2036288" y="2368625"/>
                    <a:pt x="2035595" y="2389585"/>
                  </a:cubicBezTo>
                  <a:cubicBezTo>
                    <a:pt x="2036288" y="2410198"/>
                    <a:pt x="2029648" y="2424766"/>
                    <a:pt x="2016319" y="2431703"/>
                  </a:cubicBezTo>
                  <a:cubicBezTo>
                    <a:pt x="2001454" y="2439383"/>
                    <a:pt x="1983071" y="2435617"/>
                    <a:pt x="1973210" y="2428234"/>
                  </a:cubicBezTo>
                  <a:cubicBezTo>
                    <a:pt x="1962259" y="2419910"/>
                    <a:pt x="1950417" y="2417482"/>
                    <a:pt x="1939863" y="2421297"/>
                  </a:cubicBezTo>
                  <a:cubicBezTo>
                    <a:pt x="1930398" y="2424766"/>
                    <a:pt x="1923065" y="2433239"/>
                    <a:pt x="1920736" y="2443446"/>
                  </a:cubicBezTo>
                  <a:cubicBezTo>
                    <a:pt x="1919497" y="2448996"/>
                    <a:pt x="1919002" y="2462127"/>
                    <a:pt x="1918952" y="2477537"/>
                  </a:cubicBezTo>
                  <a:lnTo>
                    <a:pt x="1928862" y="2477537"/>
                  </a:lnTo>
                  <a:cubicBezTo>
                    <a:pt x="1928862" y="2462622"/>
                    <a:pt x="1929308" y="2450383"/>
                    <a:pt x="1930398" y="2445626"/>
                  </a:cubicBezTo>
                  <a:cubicBezTo>
                    <a:pt x="1931984" y="2438689"/>
                    <a:pt x="1936939" y="2432941"/>
                    <a:pt x="1943282" y="2430613"/>
                  </a:cubicBezTo>
                  <a:cubicBezTo>
                    <a:pt x="1950516" y="2427986"/>
                    <a:pt x="1959039" y="2429919"/>
                    <a:pt x="1967264" y="2436113"/>
                  </a:cubicBezTo>
                  <a:cubicBezTo>
                    <a:pt x="1979503" y="2445379"/>
                    <a:pt x="2002445" y="2450037"/>
                    <a:pt x="2020878" y="2440473"/>
                  </a:cubicBezTo>
                  <a:cubicBezTo>
                    <a:pt x="2030540" y="2435469"/>
                    <a:pt x="2046644" y="2422139"/>
                    <a:pt x="2045505" y="2389585"/>
                  </a:cubicBezTo>
                  <a:cubicBezTo>
                    <a:pt x="2046644" y="2356683"/>
                    <a:pt x="2030540" y="2343354"/>
                    <a:pt x="2020878" y="2338349"/>
                  </a:cubicBezTo>
                  <a:cubicBezTo>
                    <a:pt x="2002445" y="2328786"/>
                    <a:pt x="1979503" y="2333444"/>
                    <a:pt x="1967264" y="2342710"/>
                  </a:cubicBezTo>
                  <a:cubicBezTo>
                    <a:pt x="1959039" y="2348903"/>
                    <a:pt x="1950516" y="2350836"/>
                    <a:pt x="1943282" y="2348210"/>
                  </a:cubicBezTo>
                  <a:cubicBezTo>
                    <a:pt x="1936939" y="2345881"/>
                    <a:pt x="1931984" y="2340133"/>
                    <a:pt x="1930398" y="2333196"/>
                  </a:cubicBezTo>
                  <a:cubicBezTo>
                    <a:pt x="1927574" y="2320808"/>
                    <a:pt x="1929259" y="2257780"/>
                    <a:pt x="1930349" y="2228991"/>
                  </a:cubicBezTo>
                  <a:cubicBezTo>
                    <a:pt x="1932876" y="2228991"/>
                    <a:pt x="1935452" y="2229040"/>
                    <a:pt x="1937930" y="2229040"/>
                  </a:cubicBezTo>
                  <a:cubicBezTo>
                    <a:pt x="2003089" y="2229189"/>
                    <a:pt x="2043225" y="2229090"/>
                    <a:pt x="2051649" y="2227157"/>
                  </a:cubicBezTo>
                  <a:cubicBezTo>
                    <a:pt x="2062055" y="2224779"/>
                    <a:pt x="2070676" y="2217346"/>
                    <a:pt x="2074194" y="2207684"/>
                  </a:cubicBezTo>
                  <a:cubicBezTo>
                    <a:pt x="2078109" y="2196981"/>
                    <a:pt x="2075582" y="2184890"/>
                    <a:pt x="2067158" y="2173692"/>
                  </a:cubicBezTo>
                  <a:cubicBezTo>
                    <a:pt x="2059527" y="2163633"/>
                    <a:pt x="2055712" y="2144754"/>
                    <a:pt x="2063591" y="2129592"/>
                  </a:cubicBezTo>
                  <a:cubicBezTo>
                    <a:pt x="2070676" y="2115916"/>
                    <a:pt x="2085542" y="2109078"/>
                    <a:pt x="2107046" y="2109772"/>
                  </a:cubicBezTo>
                  <a:cubicBezTo>
                    <a:pt x="2128205" y="2109028"/>
                    <a:pt x="2143070" y="2115916"/>
                    <a:pt x="2150156" y="2129592"/>
                  </a:cubicBezTo>
                  <a:cubicBezTo>
                    <a:pt x="2158084" y="2144754"/>
                    <a:pt x="2154219" y="2163633"/>
                    <a:pt x="2146637" y="2173692"/>
                  </a:cubicBezTo>
                  <a:cubicBezTo>
                    <a:pt x="2138165" y="2184890"/>
                    <a:pt x="2135687" y="2196981"/>
                    <a:pt x="2139552" y="2207684"/>
                  </a:cubicBezTo>
                  <a:cubicBezTo>
                    <a:pt x="2143070" y="2217346"/>
                    <a:pt x="2151741" y="2224779"/>
                    <a:pt x="2162098" y="2227157"/>
                  </a:cubicBezTo>
                  <a:cubicBezTo>
                    <a:pt x="2170521" y="2229090"/>
                    <a:pt x="2210707" y="2229189"/>
                    <a:pt x="2275817" y="2229040"/>
                  </a:cubicBezTo>
                  <a:cubicBezTo>
                    <a:pt x="2276907" y="2229040"/>
                    <a:pt x="2277997" y="2229040"/>
                    <a:pt x="2279087" y="2228991"/>
                  </a:cubicBezTo>
                  <a:cubicBezTo>
                    <a:pt x="2280177" y="2257780"/>
                    <a:pt x="2281862" y="2320808"/>
                    <a:pt x="2279038" y="2333196"/>
                  </a:cubicBezTo>
                  <a:cubicBezTo>
                    <a:pt x="2277452" y="2340133"/>
                    <a:pt x="2272497" y="2345881"/>
                    <a:pt x="2266154" y="2348210"/>
                  </a:cubicBezTo>
                  <a:cubicBezTo>
                    <a:pt x="2258920" y="2350836"/>
                    <a:pt x="2250397" y="2348903"/>
                    <a:pt x="2242171" y="2342710"/>
                  </a:cubicBezTo>
                  <a:cubicBezTo>
                    <a:pt x="2229982" y="2333444"/>
                    <a:pt x="2207040" y="2328786"/>
                    <a:pt x="2188607" y="2338349"/>
                  </a:cubicBezTo>
                  <a:cubicBezTo>
                    <a:pt x="2178895" y="2343354"/>
                    <a:pt x="2162841" y="2356683"/>
                    <a:pt x="2163931" y="2389238"/>
                  </a:cubicBezTo>
                  <a:cubicBezTo>
                    <a:pt x="2162841" y="2422139"/>
                    <a:pt x="2178895" y="2435469"/>
                    <a:pt x="2188607" y="2440473"/>
                  </a:cubicBezTo>
                  <a:cubicBezTo>
                    <a:pt x="2207040" y="2450037"/>
                    <a:pt x="2229982" y="2445379"/>
                    <a:pt x="2242171" y="2436113"/>
                  </a:cubicBezTo>
                  <a:cubicBezTo>
                    <a:pt x="2250397" y="2429919"/>
                    <a:pt x="2258920" y="2427986"/>
                    <a:pt x="2266154" y="2430613"/>
                  </a:cubicBezTo>
                  <a:cubicBezTo>
                    <a:pt x="2272497" y="2432941"/>
                    <a:pt x="2277452" y="2438689"/>
                    <a:pt x="2279038" y="2445626"/>
                  </a:cubicBezTo>
                  <a:cubicBezTo>
                    <a:pt x="2280128" y="2450383"/>
                    <a:pt x="2280573" y="2462622"/>
                    <a:pt x="2280623" y="2477537"/>
                  </a:cubicBezTo>
                  <a:lnTo>
                    <a:pt x="2290483" y="2477537"/>
                  </a:lnTo>
                  <a:cubicBezTo>
                    <a:pt x="2290434" y="2462127"/>
                    <a:pt x="2289938" y="2448946"/>
                    <a:pt x="2288700" y="2443446"/>
                  </a:cubicBezTo>
                  <a:cubicBezTo>
                    <a:pt x="2286371" y="2433239"/>
                    <a:pt x="2279038" y="2424766"/>
                    <a:pt x="2269573" y="2421297"/>
                  </a:cubicBezTo>
                  <a:cubicBezTo>
                    <a:pt x="2259068" y="2417432"/>
                    <a:pt x="2247226" y="2419910"/>
                    <a:pt x="2236226" y="2428234"/>
                  </a:cubicBezTo>
                  <a:cubicBezTo>
                    <a:pt x="2226415" y="2435617"/>
                    <a:pt x="2207981" y="2439383"/>
                    <a:pt x="2193166" y="2431703"/>
                  </a:cubicBezTo>
                  <a:cubicBezTo>
                    <a:pt x="2179837" y="2424766"/>
                    <a:pt x="2173148" y="2410198"/>
                    <a:pt x="2173841" y="2389238"/>
                  </a:cubicBezTo>
                  <a:cubicBezTo>
                    <a:pt x="2173148" y="2368625"/>
                    <a:pt x="2179837" y="2354057"/>
                    <a:pt x="2193166" y="2347120"/>
                  </a:cubicBezTo>
                  <a:cubicBezTo>
                    <a:pt x="2207981" y="2339489"/>
                    <a:pt x="2226415" y="2343205"/>
                    <a:pt x="2236226" y="2350588"/>
                  </a:cubicBezTo>
                  <a:cubicBezTo>
                    <a:pt x="2247226" y="2358913"/>
                    <a:pt x="2259068" y="2361390"/>
                    <a:pt x="2269573" y="2357525"/>
                  </a:cubicBezTo>
                  <a:cubicBezTo>
                    <a:pt x="2279038" y="2354057"/>
                    <a:pt x="2286371" y="2345583"/>
                    <a:pt x="2288700" y="2335376"/>
                  </a:cubicBezTo>
                  <a:cubicBezTo>
                    <a:pt x="2292119" y="2320461"/>
                    <a:pt x="2289740" y="2249059"/>
                    <a:pt x="2288997" y="2228991"/>
                  </a:cubicBezTo>
                  <a:cubicBezTo>
                    <a:pt x="2333890" y="2228892"/>
                    <a:pt x="2380170" y="2228991"/>
                    <a:pt x="2387405" y="2230626"/>
                  </a:cubicBezTo>
                  <a:cubicBezTo>
                    <a:pt x="2394540" y="2232261"/>
                    <a:pt x="2400437" y="2237315"/>
                    <a:pt x="2402815" y="2243856"/>
                  </a:cubicBezTo>
                  <a:cubicBezTo>
                    <a:pt x="2405540" y="2251288"/>
                    <a:pt x="2403559" y="2260009"/>
                    <a:pt x="2397166" y="2268433"/>
                  </a:cubicBezTo>
                  <a:cubicBezTo>
                    <a:pt x="2387752" y="2280920"/>
                    <a:pt x="2382995" y="2304308"/>
                    <a:pt x="2392756" y="2323137"/>
                  </a:cubicBezTo>
                  <a:cubicBezTo>
                    <a:pt x="2397711" y="2332651"/>
                    <a:pt x="2410545" y="2348309"/>
                    <a:pt x="2441464" y="2348309"/>
                  </a:cubicBezTo>
                  <a:cubicBezTo>
                    <a:pt x="2442505" y="2348309"/>
                    <a:pt x="2443546" y="2348309"/>
                    <a:pt x="2444685" y="2348259"/>
                  </a:cubicBezTo>
                  <a:cubicBezTo>
                    <a:pt x="2459006" y="2348755"/>
                    <a:pt x="2469659" y="2346079"/>
                    <a:pt x="2477587" y="2342065"/>
                  </a:cubicBezTo>
                  <a:lnTo>
                    <a:pt x="2477587" y="2330520"/>
                  </a:lnTo>
                  <a:cubicBezTo>
                    <a:pt x="2469510" y="2336070"/>
                    <a:pt x="2458411" y="2338745"/>
                    <a:pt x="2444685" y="2338349"/>
                  </a:cubicBezTo>
                  <a:cubicBezTo>
                    <a:pt x="2423527" y="2339043"/>
                    <a:pt x="2408613" y="2332205"/>
                    <a:pt x="2401527" y="2318529"/>
                  </a:cubicBezTo>
                  <a:cubicBezTo>
                    <a:pt x="2393648" y="2303366"/>
                    <a:pt x="2397464" y="2284487"/>
                    <a:pt x="2405094" y="2274429"/>
                  </a:cubicBezTo>
                  <a:cubicBezTo>
                    <a:pt x="2413518" y="2263230"/>
                    <a:pt x="2416045" y="2251189"/>
                    <a:pt x="2412131" y="2240437"/>
                  </a:cubicBezTo>
                  <a:cubicBezTo>
                    <a:pt x="2408613" y="2230824"/>
                    <a:pt x="2399990" y="2223342"/>
                    <a:pt x="2389585" y="2220963"/>
                  </a:cubicBezTo>
                  <a:cubicBezTo>
                    <a:pt x="2381657" y="2219130"/>
                    <a:pt x="2345485" y="2218981"/>
                    <a:pt x="2286767" y="2219080"/>
                  </a:cubicBezTo>
                  <a:cubicBezTo>
                    <a:pt x="2285677" y="2189400"/>
                    <a:pt x="2284141" y="2129245"/>
                    <a:pt x="2286916" y="2117204"/>
                  </a:cubicBezTo>
                  <a:cubicBezTo>
                    <a:pt x="2288501" y="2110267"/>
                    <a:pt x="2293407" y="2104519"/>
                    <a:pt x="2299749" y="2102190"/>
                  </a:cubicBezTo>
                  <a:cubicBezTo>
                    <a:pt x="2307034" y="2099564"/>
                    <a:pt x="2315556" y="2101496"/>
                    <a:pt x="2323732" y="2107690"/>
                  </a:cubicBezTo>
                  <a:cubicBezTo>
                    <a:pt x="2335971" y="2116956"/>
                    <a:pt x="2358913" y="2121614"/>
                    <a:pt x="2377346" y="2112051"/>
                  </a:cubicBezTo>
                  <a:cubicBezTo>
                    <a:pt x="2387008" y="2107046"/>
                    <a:pt x="2403112" y="2093717"/>
                    <a:pt x="2401973" y="2061162"/>
                  </a:cubicBezTo>
                  <a:cubicBezTo>
                    <a:pt x="2403112" y="2028260"/>
                    <a:pt x="2387008" y="2014931"/>
                    <a:pt x="2377346" y="2009927"/>
                  </a:cubicBezTo>
                  <a:cubicBezTo>
                    <a:pt x="2358913" y="2000363"/>
                    <a:pt x="2335971" y="2005021"/>
                    <a:pt x="2323732" y="2014287"/>
                  </a:cubicBezTo>
                  <a:cubicBezTo>
                    <a:pt x="2315556" y="2020481"/>
                    <a:pt x="2307034" y="2022413"/>
                    <a:pt x="2299749" y="2019787"/>
                  </a:cubicBezTo>
                  <a:cubicBezTo>
                    <a:pt x="2293407" y="2017458"/>
                    <a:pt x="2288501" y="2011711"/>
                    <a:pt x="2286916" y="2004773"/>
                  </a:cubicBezTo>
                  <a:cubicBezTo>
                    <a:pt x="2284042" y="1992386"/>
                    <a:pt x="2285727" y="1929407"/>
                    <a:pt x="2286817" y="1900618"/>
                  </a:cubicBezTo>
                  <a:cubicBezTo>
                    <a:pt x="2345534" y="1900717"/>
                    <a:pt x="2381657" y="1900568"/>
                    <a:pt x="2389585" y="1898735"/>
                  </a:cubicBezTo>
                  <a:cubicBezTo>
                    <a:pt x="2399990" y="1896356"/>
                    <a:pt x="2408613" y="1888924"/>
                    <a:pt x="2412131" y="1879261"/>
                  </a:cubicBezTo>
                  <a:cubicBezTo>
                    <a:pt x="2416045" y="1868558"/>
                    <a:pt x="2413518" y="1856468"/>
                    <a:pt x="2405094" y="1845270"/>
                  </a:cubicBezTo>
                  <a:cubicBezTo>
                    <a:pt x="2397464" y="1835211"/>
                    <a:pt x="2393648" y="1816332"/>
                    <a:pt x="2401527" y="1801169"/>
                  </a:cubicBezTo>
                  <a:cubicBezTo>
                    <a:pt x="2408613" y="1787493"/>
                    <a:pt x="2423626" y="1780755"/>
                    <a:pt x="2444983" y="1781349"/>
                  </a:cubicBezTo>
                  <a:cubicBezTo>
                    <a:pt x="2458609" y="1781002"/>
                    <a:pt x="2469610" y="1783628"/>
                    <a:pt x="2477587" y="1789178"/>
                  </a:cubicBezTo>
                  <a:lnTo>
                    <a:pt x="2477587" y="1777633"/>
                  </a:lnTo>
                  <a:cubicBezTo>
                    <a:pt x="2469709" y="1773619"/>
                    <a:pt x="2459154" y="1770943"/>
                    <a:pt x="2444983" y="1771439"/>
                  </a:cubicBezTo>
                  <a:cubicBezTo>
                    <a:pt x="2411437" y="1770250"/>
                    <a:pt x="2397860" y="1786750"/>
                    <a:pt x="2392756" y="1796611"/>
                  </a:cubicBezTo>
                  <a:cubicBezTo>
                    <a:pt x="2382995" y="1815390"/>
                    <a:pt x="2387752" y="1838778"/>
                    <a:pt x="2397166" y="1851265"/>
                  </a:cubicBezTo>
                  <a:cubicBezTo>
                    <a:pt x="2403559" y="1859689"/>
                    <a:pt x="2405540" y="1868410"/>
                    <a:pt x="2402815" y="1875892"/>
                  </a:cubicBezTo>
                  <a:cubicBezTo>
                    <a:pt x="2400437" y="1882383"/>
                    <a:pt x="2394540" y="1887437"/>
                    <a:pt x="2387405" y="1889072"/>
                  </a:cubicBezTo>
                  <a:cubicBezTo>
                    <a:pt x="2380022" y="1890757"/>
                    <a:pt x="2332305" y="1890807"/>
                    <a:pt x="2286767" y="1890708"/>
                  </a:cubicBezTo>
                  <a:cubicBezTo>
                    <a:pt x="2285677" y="1861027"/>
                    <a:pt x="2284141" y="1800872"/>
                    <a:pt x="2286916" y="1788782"/>
                  </a:cubicBezTo>
                  <a:cubicBezTo>
                    <a:pt x="2288501" y="1781845"/>
                    <a:pt x="2293407" y="1776097"/>
                    <a:pt x="2299749" y="1773768"/>
                  </a:cubicBezTo>
                  <a:cubicBezTo>
                    <a:pt x="2307034" y="1771142"/>
                    <a:pt x="2315556" y="1773074"/>
                    <a:pt x="2323732" y="1779268"/>
                  </a:cubicBezTo>
                  <a:cubicBezTo>
                    <a:pt x="2335971" y="1788534"/>
                    <a:pt x="2358913" y="1793192"/>
                    <a:pt x="2377346" y="1783628"/>
                  </a:cubicBezTo>
                  <a:cubicBezTo>
                    <a:pt x="2387008" y="1778624"/>
                    <a:pt x="2403112" y="1765295"/>
                    <a:pt x="2401973" y="1732740"/>
                  </a:cubicBezTo>
                  <a:cubicBezTo>
                    <a:pt x="2403112" y="1699838"/>
                    <a:pt x="2387008" y="1686509"/>
                    <a:pt x="2377346" y="1681504"/>
                  </a:cubicBezTo>
                  <a:cubicBezTo>
                    <a:pt x="2358913" y="1671941"/>
                    <a:pt x="2335971" y="1676599"/>
                    <a:pt x="2323732" y="1685865"/>
                  </a:cubicBezTo>
                  <a:cubicBezTo>
                    <a:pt x="2315556" y="1692059"/>
                    <a:pt x="2307034" y="1693991"/>
                    <a:pt x="2299749" y="1691365"/>
                  </a:cubicBezTo>
                  <a:cubicBezTo>
                    <a:pt x="2293407" y="1689036"/>
                    <a:pt x="2288501" y="1683288"/>
                    <a:pt x="2286916" y="1676351"/>
                  </a:cubicBezTo>
                  <a:cubicBezTo>
                    <a:pt x="2284092" y="1664162"/>
                    <a:pt x="2285677" y="1602719"/>
                    <a:pt x="2286767" y="1573385"/>
                  </a:cubicBezTo>
                  <a:cubicBezTo>
                    <a:pt x="2335278" y="1573286"/>
                    <a:pt x="2381211" y="1572245"/>
                    <a:pt x="2389585" y="1570313"/>
                  </a:cubicBezTo>
                  <a:cubicBezTo>
                    <a:pt x="2399990" y="1567934"/>
                    <a:pt x="2408613" y="1560501"/>
                    <a:pt x="2412131" y="1550839"/>
                  </a:cubicBezTo>
                  <a:cubicBezTo>
                    <a:pt x="2416045" y="1540136"/>
                    <a:pt x="2413518" y="1528046"/>
                    <a:pt x="2405094" y="1516847"/>
                  </a:cubicBezTo>
                  <a:cubicBezTo>
                    <a:pt x="2397464" y="1506788"/>
                    <a:pt x="2393648" y="1487910"/>
                    <a:pt x="2401527" y="1472747"/>
                  </a:cubicBezTo>
                  <a:cubicBezTo>
                    <a:pt x="2408613" y="1459071"/>
                    <a:pt x="2423626" y="1452332"/>
                    <a:pt x="2444983" y="1452927"/>
                  </a:cubicBezTo>
                  <a:cubicBezTo>
                    <a:pt x="2458609" y="1452531"/>
                    <a:pt x="2469610" y="1455206"/>
                    <a:pt x="2477587" y="1460756"/>
                  </a:cubicBezTo>
                  <a:lnTo>
                    <a:pt x="2477587" y="1449211"/>
                  </a:lnTo>
                  <a:cubicBezTo>
                    <a:pt x="2469709" y="1445197"/>
                    <a:pt x="2459154" y="1442521"/>
                    <a:pt x="2444983" y="1443017"/>
                  </a:cubicBezTo>
                  <a:cubicBezTo>
                    <a:pt x="2411437" y="1441877"/>
                    <a:pt x="2397860" y="1458278"/>
                    <a:pt x="2392756" y="1468188"/>
                  </a:cubicBezTo>
                  <a:cubicBezTo>
                    <a:pt x="2382995" y="1486968"/>
                    <a:pt x="2387752" y="1510356"/>
                    <a:pt x="2397166" y="1522843"/>
                  </a:cubicBezTo>
                  <a:cubicBezTo>
                    <a:pt x="2403559" y="1531267"/>
                    <a:pt x="2405540" y="1539988"/>
                    <a:pt x="2402815" y="1547420"/>
                  </a:cubicBezTo>
                  <a:cubicBezTo>
                    <a:pt x="2400437" y="1553961"/>
                    <a:pt x="2394540" y="1559015"/>
                    <a:pt x="2387405" y="1560650"/>
                  </a:cubicBezTo>
                  <a:cubicBezTo>
                    <a:pt x="2379774" y="1562384"/>
                    <a:pt x="2335971" y="1563376"/>
                    <a:pt x="2289047" y="1563524"/>
                  </a:cubicBezTo>
                  <a:cubicBezTo>
                    <a:pt x="2289839" y="1542168"/>
                    <a:pt x="2292069" y="1472846"/>
                    <a:pt x="2288700" y="1458130"/>
                  </a:cubicBezTo>
                  <a:cubicBezTo>
                    <a:pt x="2286371" y="1447972"/>
                    <a:pt x="2279038" y="1439499"/>
                    <a:pt x="2269573" y="1436030"/>
                  </a:cubicBezTo>
                  <a:cubicBezTo>
                    <a:pt x="2259019" y="1432215"/>
                    <a:pt x="2247176" y="1434643"/>
                    <a:pt x="2236226" y="1442967"/>
                  </a:cubicBezTo>
                  <a:cubicBezTo>
                    <a:pt x="2226415" y="1450350"/>
                    <a:pt x="2207981" y="1454116"/>
                    <a:pt x="2193166" y="1446436"/>
                  </a:cubicBezTo>
                  <a:cubicBezTo>
                    <a:pt x="2179837" y="1439499"/>
                    <a:pt x="2173148" y="1424931"/>
                    <a:pt x="2173841" y="1403971"/>
                  </a:cubicBezTo>
                  <a:cubicBezTo>
                    <a:pt x="2173148" y="1383358"/>
                    <a:pt x="2179837" y="1368790"/>
                    <a:pt x="2193166" y="1361853"/>
                  </a:cubicBezTo>
                  <a:cubicBezTo>
                    <a:pt x="2207981" y="1354172"/>
                    <a:pt x="2226415" y="1357938"/>
                    <a:pt x="2236226" y="1365321"/>
                  </a:cubicBezTo>
                  <a:cubicBezTo>
                    <a:pt x="2247226" y="1373596"/>
                    <a:pt x="2259019" y="1376074"/>
                    <a:pt x="2269573" y="1372258"/>
                  </a:cubicBezTo>
                  <a:cubicBezTo>
                    <a:pt x="2279038" y="1368790"/>
                    <a:pt x="2286371" y="1360317"/>
                    <a:pt x="2288700" y="1350109"/>
                  </a:cubicBezTo>
                  <a:cubicBezTo>
                    <a:pt x="2292119" y="1335145"/>
                    <a:pt x="2289740" y="1263792"/>
                    <a:pt x="2288997" y="1243724"/>
                  </a:cubicBezTo>
                  <a:cubicBezTo>
                    <a:pt x="2333890" y="1243625"/>
                    <a:pt x="2380170" y="1243674"/>
                    <a:pt x="2387405" y="1245359"/>
                  </a:cubicBezTo>
                  <a:cubicBezTo>
                    <a:pt x="2394540" y="1246994"/>
                    <a:pt x="2400437" y="1252048"/>
                    <a:pt x="2402815" y="1258589"/>
                  </a:cubicBezTo>
                  <a:cubicBezTo>
                    <a:pt x="2405540" y="1266021"/>
                    <a:pt x="2403559" y="1274742"/>
                    <a:pt x="2397166" y="1283166"/>
                  </a:cubicBezTo>
                  <a:cubicBezTo>
                    <a:pt x="2387752" y="1295653"/>
                    <a:pt x="2382995" y="1319041"/>
                    <a:pt x="2392756" y="1337820"/>
                  </a:cubicBezTo>
                  <a:cubicBezTo>
                    <a:pt x="2397860" y="1347731"/>
                    <a:pt x="2411288" y="1364132"/>
                    <a:pt x="2444685" y="1362992"/>
                  </a:cubicBezTo>
                  <a:cubicBezTo>
                    <a:pt x="2458956" y="1363488"/>
                    <a:pt x="2469659" y="1360762"/>
                    <a:pt x="2477587" y="1356699"/>
                  </a:cubicBezTo>
                  <a:lnTo>
                    <a:pt x="2477587" y="1345253"/>
                  </a:lnTo>
                  <a:cubicBezTo>
                    <a:pt x="2469560" y="1350852"/>
                    <a:pt x="2458461" y="1353478"/>
                    <a:pt x="2444685" y="1353082"/>
                  </a:cubicBezTo>
                  <a:cubicBezTo>
                    <a:pt x="2423478" y="1353776"/>
                    <a:pt x="2408613" y="1346938"/>
                    <a:pt x="2401527" y="1333262"/>
                  </a:cubicBezTo>
                  <a:cubicBezTo>
                    <a:pt x="2393648" y="1318099"/>
                    <a:pt x="2397464" y="1299221"/>
                    <a:pt x="2405094" y="1289162"/>
                  </a:cubicBezTo>
                  <a:cubicBezTo>
                    <a:pt x="2413518" y="1277963"/>
                    <a:pt x="2416045" y="1265873"/>
                    <a:pt x="2412131" y="1255170"/>
                  </a:cubicBezTo>
                  <a:cubicBezTo>
                    <a:pt x="2408613" y="1245507"/>
                    <a:pt x="2399990" y="1238075"/>
                    <a:pt x="2389585" y="1235696"/>
                  </a:cubicBezTo>
                  <a:cubicBezTo>
                    <a:pt x="2381657" y="1233863"/>
                    <a:pt x="2345485" y="1233714"/>
                    <a:pt x="2286767" y="1233813"/>
                  </a:cubicBezTo>
                  <a:cubicBezTo>
                    <a:pt x="2285677" y="1204133"/>
                    <a:pt x="2284141" y="1143978"/>
                    <a:pt x="2286916" y="1131937"/>
                  </a:cubicBezTo>
                  <a:cubicBezTo>
                    <a:pt x="2288501" y="1125000"/>
                    <a:pt x="2293407" y="1119252"/>
                    <a:pt x="2299749" y="1116923"/>
                  </a:cubicBezTo>
                  <a:cubicBezTo>
                    <a:pt x="2307034" y="1114297"/>
                    <a:pt x="2315556" y="1116230"/>
                    <a:pt x="2323732" y="1122423"/>
                  </a:cubicBezTo>
                  <a:cubicBezTo>
                    <a:pt x="2335971" y="1131689"/>
                    <a:pt x="2358913" y="1136347"/>
                    <a:pt x="2377346" y="1126784"/>
                  </a:cubicBezTo>
                  <a:cubicBezTo>
                    <a:pt x="2387008" y="1121779"/>
                    <a:pt x="2403112" y="1108401"/>
                    <a:pt x="2401973" y="1075895"/>
                  </a:cubicBezTo>
                  <a:cubicBezTo>
                    <a:pt x="2403112" y="1042994"/>
                    <a:pt x="2387008" y="1029664"/>
                    <a:pt x="2377346" y="1024660"/>
                  </a:cubicBezTo>
                  <a:cubicBezTo>
                    <a:pt x="2358913" y="1015096"/>
                    <a:pt x="2335971" y="1019754"/>
                    <a:pt x="2323732" y="1029020"/>
                  </a:cubicBezTo>
                  <a:cubicBezTo>
                    <a:pt x="2315556" y="1035214"/>
                    <a:pt x="2306984" y="1037147"/>
                    <a:pt x="2299749" y="1034520"/>
                  </a:cubicBezTo>
                  <a:cubicBezTo>
                    <a:pt x="2293407" y="1032191"/>
                    <a:pt x="2288501" y="1026444"/>
                    <a:pt x="2286916" y="1019507"/>
                  </a:cubicBezTo>
                  <a:cubicBezTo>
                    <a:pt x="2284042" y="1007119"/>
                    <a:pt x="2285727" y="944140"/>
                    <a:pt x="2286817" y="915351"/>
                  </a:cubicBezTo>
                  <a:cubicBezTo>
                    <a:pt x="2345485" y="915450"/>
                    <a:pt x="2381657" y="915301"/>
                    <a:pt x="2389585" y="913468"/>
                  </a:cubicBezTo>
                  <a:cubicBezTo>
                    <a:pt x="2399990" y="911089"/>
                    <a:pt x="2408613" y="903657"/>
                    <a:pt x="2412131" y="893994"/>
                  </a:cubicBezTo>
                  <a:cubicBezTo>
                    <a:pt x="2416045" y="883291"/>
                    <a:pt x="2413518" y="871201"/>
                    <a:pt x="2405094" y="860003"/>
                  </a:cubicBezTo>
                  <a:cubicBezTo>
                    <a:pt x="2397464" y="849944"/>
                    <a:pt x="2393648" y="831065"/>
                    <a:pt x="2401527" y="815903"/>
                  </a:cubicBezTo>
                  <a:cubicBezTo>
                    <a:pt x="2408613" y="802226"/>
                    <a:pt x="2423527" y="795389"/>
                    <a:pt x="2444983" y="796082"/>
                  </a:cubicBezTo>
                  <a:cubicBezTo>
                    <a:pt x="2458560" y="795686"/>
                    <a:pt x="2469560" y="798312"/>
                    <a:pt x="2477587" y="803862"/>
                  </a:cubicBezTo>
                  <a:lnTo>
                    <a:pt x="2477587" y="792415"/>
                  </a:lnTo>
                  <a:cubicBezTo>
                    <a:pt x="2469709" y="788402"/>
                    <a:pt x="2459105" y="785726"/>
                    <a:pt x="2444983" y="786172"/>
                  </a:cubicBezTo>
                  <a:cubicBezTo>
                    <a:pt x="2411586" y="785082"/>
                    <a:pt x="2397860" y="801434"/>
                    <a:pt x="2392756" y="811344"/>
                  </a:cubicBezTo>
                  <a:cubicBezTo>
                    <a:pt x="2382995" y="830124"/>
                    <a:pt x="2387752" y="853512"/>
                    <a:pt x="2397166" y="865998"/>
                  </a:cubicBezTo>
                  <a:cubicBezTo>
                    <a:pt x="2403559" y="874422"/>
                    <a:pt x="2405540" y="883143"/>
                    <a:pt x="2402815" y="890575"/>
                  </a:cubicBezTo>
                  <a:cubicBezTo>
                    <a:pt x="2400437" y="897116"/>
                    <a:pt x="2394540" y="902170"/>
                    <a:pt x="2387405" y="903805"/>
                  </a:cubicBezTo>
                  <a:cubicBezTo>
                    <a:pt x="2380022" y="905490"/>
                    <a:pt x="2332305" y="905540"/>
                    <a:pt x="2286767" y="905441"/>
                  </a:cubicBezTo>
                  <a:cubicBezTo>
                    <a:pt x="2285677" y="875760"/>
                    <a:pt x="2284141" y="815556"/>
                    <a:pt x="2286916" y="803515"/>
                  </a:cubicBezTo>
                  <a:cubicBezTo>
                    <a:pt x="2288501" y="796578"/>
                    <a:pt x="2293407" y="790830"/>
                    <a:pt x="2299749" y="788501"/>
                  </a:cubicBezTo>
                  <a:cubicBezTo>
                    <a:pt x="2307034" y="785875"/>
                    <a:pt x="2315556" y="787807"/>
                    <a:pt x="2323732" y="794001"/>
                  </a:cubicBezTo>
                  <a:cubicBezTo>
                    <a:pt x="2335971" y="803267"/>
                    <a:pt x="2358913" y="807925"/>
                    <a:pt x="2377346" y="798362"/>
                  </a:cubicBezTo>
                  <a:cubicBezTo>
                    <a:pt x="2387008" y="793357"/>
                    <a:pt x="2403112" y="779978"/>
                    <a:pt x="2401973" y="747473"/>
                  </a:cubicBezTo>
                  <a:cubicBezTo>
                    <a:pt x="2403112" y="714571"/>
                    <a:pt x="2387008" y="701242"/>
                    <a:pt x="2377346" y="696237"/>
                  </a:cubicBezTo>
                  <a:cubicBezTo>
                    <a:pt x="2358913" y="686674"/>
                    <a:pt x="2335971" y="691332"/>
                    <a:pt x="2323732" y="700598"/>
                  </a:cubicBezTo>
                  <a:cubicBezTo>
                    <a:pt x="2315556" y="706792"/>
                    <a:pt x="2307034" y="708724"/>
                    <a:pt x="2299749" y="706098"/>
                  </a:cubicBezTo>
                  <a:cubicBezTo>
                    <a:pt x="2293407" y="703769"/>
                    <a:pt x="2288501" y="698021"/>
                    <a:pt x="2286916" y="691084"/>
                  </a:cubicBezTo>
                  <a:cubicBezTo>
                    <a:pt x="2284092" y="678845"/>
                    <a:pt x="2285677" y="617402"/>
                    <a:pt x="2286767" y="588118"/>
                  </a:cubicBezTo>
                  <a:cubicBezTo>
                    <a:pt x="2335278" y="588019"/>
                    <a:pt x="2381211" y="586978"/>
                    <a:pt x="2389585" y="585046"/>
                  </a:cubicBezTo>
                  <a:cubicBezTo>
                    <a:pt x="2399990" y="582667"/>
                    <a:pt x="2408613" y="575185"/>
                    <a:pt x="2412131" y="565572"/>
                  </a:cubicBezTo>
                  <a:cubicBezTo>
                    <a:pt x="2416045" y="554869"/>
                    <a:pt x="2413518" y="542779"/>
                    <a:pt x="2405094" y="531580"/>
                  </a:cubicBezTo>
                  <a:cubicBezTo>
                    <a:pt x="2397464" y="521522"/>
                    <a:pt x="2393648" y="502643"/>
                    <a:pt x="2401527" y="487480"/>
                  </a:cubicBezTo>
                  <a:cubicBezTo>
                    <a:pt x="2408613" y="473804"/>
                    <a:pt x="2423527" y="466966"/>
                    <a:pt x="2444983" y="467660"/>
                  </a:cubicBezTo>
                  <a:cubicBezTo>
                    <a:pt x="2458560" y="467214"/>
                    <a:pt x="2469610" y="469890"/>
                    <a:pt x="2477587" y="475489"/>
                  </a:cubicBezTo>
                  <a:lnTo>
                    <a:pt x="2477587" y="463993"/>
                  </a:lnTo>
                  <a:cubicBezTo>
                    <a:pt x="2469709" y="459980"/>
                    <a:pt x="2459105" y="457304"/>
                    <a:pt x="2444983" y="457750"/>
                  </a:cubicBezTo>
                  <a:cubicBezTo>
                    <a:pt x="2411586" y="456610"/>
                    <a:pt x="2397860" y="473011"/>
                    <a:pt x="2392756" y="482922"/>
                  </a:cubicBezTo>
                  <a:cubicBezTo>
                    <a:pt x="2382995" y="501701"/>
                    <a:pt x="2387752" y="525089"/>
                    <a:pt x="2397166" y="537576"/>
                  </a:cubicBezTo>
                  <a:cubicBezTo>
                    <a:pt x="2403559" y="546000"/>
                    <a:pt x="2405540" y="554721"/>
                    <a:pt x="2402815" y="562153"/>
                  </a:cubicBezTo>
                  <a:cubicBezTo>
                    <a:pt x="2400437" y="568694"/>
                    <a:pt x="2394540" y="573748"/>
                    <a:pt x="2387405" y="575383"/>
                  </a:cubicBezTo>
                  <a:cubicBezTo>
                    <a:pt x="2379774" y="577118"/>
                    <a:pt x="2335971" y="578059"/>
                    <a:pt x="2289047" y="578208"/>
                  </a:cubicBezTo>
                  <a:cubicBezTo>
                    <a:pt x="2289839" y="556901"/>
                    <a:pt x="2292069" y="487579"/>
                    <a:pt x="2288700" y="472863"/>
                  </a:cubicBezTo>
                  <a:cubicBezTo>
                    <a:pt x="2286371" y="462705"/>
                    <a:pt x="2279038" y="454232"/>
                    <a:pt x="2269573" y="450763"/>
                  </a:cubicBezTo>
                  <a:cubicBezTo>
                    <a:pt x="2259068" y="446898"/>
                    <a:pt x="2247176" y="449376"/>
                    <a:pt x="2236226" y="457651"/>
                  </a:cubicBezTo>
                  <a:cubicBezTo>
                    <a:pt x="2226415" y="465083"/>
                    <a:pt x="2207981" y="468849"/>
                    <a:pt x="2193166" y="461119"/>
                  </a:cubicBezTo>
                  <a:cubicBezTo>
                    <a:pt x="2179837" y="454232"/>
                    <a:pt x="2173148" y="439664"/>
                    <a:pt x="2173841" y="418704"/>
                  </a:cubicBezTo>
                  <a:cubicBezTo>
                    <a:pt x="2173148" y="398091"/>
                    <a:pt x="2179837" y="383523"/>
                    <a:pt x="2193166" y="376586"/>
                  </a:cubicBezTo>
                  <a:cubicBezTo>
                    <a:pt x="2207981" y="368905"/>
                    <a:pt x="2226415" y="372622"/>
                    <a:pt x="2236226" y="380054"/>
                  </a:cubicBezTo>
                  <a:cubicBezTo>
                    <a:pt x="2247226" y="388329"/>
                    <a:pt x="2259019" y="390807"/>
                    <a:pt x="2269573" y="386991"/>
                  </a:cubicBezTo>
                  <a:cubicBezTo>
                    <a:pt x="2279038" y="383523"/>
                    <a:pt x="2286371" y="375050"/>
                    <a:pt x="2288700" y="364842"/>
                  </a:cubicBezTo>
                  <a:cubicBezTo>
                    <a:pt x="2292119" y="349878"/>
                    <a:pt x="2289740" y="278525"/>
                    <a:pt x="2288997" y="258457"/>
                  </a:cubicBezTo>
                  <a:cubicBezTo>
                    <a:pt x="2333890" y="258358"/>
                    <a:pt x="2380170" y="258407"/>
                    <a:pt x="2387405" y="260092"/>
                  </a:cubicBezTo>
                  <a:cubicBezTo>
                    <a:pt x="2394540" y="261727"/>
                    <a:pt x="2400437" y="266781"/>
                    <a:pt x="2402815" y="273272"/>
                  </a:cubicBezTo>
                  <a:cubicBezTo>
                    <a:pt x="2405540" y="280755"/>
                    <a:pt x="2403559" y="289475"/>
                    <a:pt x="2397166" y="297899"/>
                  </a:cubicBezTo>
                  <a:cubicBezTo>
                    <a:pt x="2387752" y="310386"/>
                    <a:pt x="2382995" y="333774"/>
                    <a:pt x="2392756" y="352554"/>
                  </a:cubicBezTo>
                  <a:close/>
                  <a:moveTo>
                    <a:pt x="1629279" y="258407"/>
                  </a:moveTo>
                  <a:cubicBezTo>
                    <a:pt x="1668523" y="258407"/>
                    <a:pt x="1705091" y="258605"/>
                    <a:pt x="1711483" y="260092"/>
                  </a:cubicBezTo>
                  <a:cubicBezTo>
                    <a:pt x="1718618" y="261727"/>
                    <a:pt x="1724515" y="266781"/>
                    <a:pt x="1726893" y="273272"/>
                  </a:cubicBezTo>
                  <a:cubicBezTo>
                    <a:pt x="1729619" y="280755"/>
                    <a:pt x="1727587" y="289475"/>
                    <a:pt x="1721245" y="297899"/>
                  </a:cubicBezTo>
                  <a:cubicBezTo>
                    <a:pt x="1711830" y="310386"/>
                    <a:pt x="1707023" y="333774"/>
                    <a:pt x="1716785" y="352554"/>
                  </a:cubicBezTo>
                  <a:cubicBezTo>
                    <a:pt x="1721938" y="362414"/>
                    <a:pt x="1735367" y="378815"/>
                    <a:pt x="1768714" y="377725"/>
                  </a:cubicBezTo>
                  <a:cubicBezTo>
                    <a:pt x="1802310" y="378766"/>
                    <a:pt x="1815837" y="362414"/>
                    <a:pt x="1820990" y="352554"/>
                  </a:cubicBezTo>
                  <a:cubicBezTo>
                    <a:pt x="1830752" y="333774"/>
                    <a:pt x="1825995" y="310386"/>
                    <a:pt x="1816531" y="297899"/>
                  </a:cubicBezTo>
                  <a:cubicBezTo>
                    <a:pt x="1810188" y="289475"/>
                    <a:pt x="1808157" y="280755"/>
                    <a:pt x="1810882" y="273272"/>
                  </a:cubicBezTo>
                  <a:cubicBezTo>
                    <a:pt x="1813260" y="266781"/>
                    <a:pt x="1819206" y="261727"/>
                    <a:pt x="1826292" y="260092"/>
                  </a:cubicBezTo>
                  <a:cubicBezTo>
                    <a:pt x="1833328" y="258457"/>
                    <a:pt x="1876883" y="258358"/>
                    <a:pt x="1920389" y="258457"/>
                  </a:cubicBezTo>
                  <a:cubicBezTo>
                    <a:pt x="1919646" y="278475"/>
                    <a:pt x="1917267" y="349878"/>
                    <a:pt x="1920686" y="364842"/>
                  </a:cubicBezTo>
                  <a:cubicBezTo>
                    <a:pt x="1923015" y="375050"/>
                    <a:pt x="1930349" y="383523"/>
                    <a:pt x="1939813" y="386991"/>
                  </a:cubicBezTo>
                  <a:cubicBezTo>
                    <a:pt x="1950367" y="390807"/>
                    <a:pt x="1962210" y="388329"/>
                    <a:pt x="1973161" y="380054"/>
                  </a:cubicBezTo>
                  <a:cubicBezTo>
                    <a:pt x="1983021" y="372622"/>
                    <a:pt x="2001454" y="368905"/>
                    <a:pt x="2016270" y="376586"/>
                  </a:cubicBezTo>
                  <a:cubicBezTo>
                    <a:pt x="2029599" y="383523"/>
                    <a:pt x="2036239" y="398091"/>
                    <a:pt x="2035545" y="419051"/>
                  </a:cubicBezTo>
                  <a:cubicBezTo>
                    <a:pt x="2036239" y="439664"/>
                    <a:pt x="2029599" y="454232"/>
                    <a:pt x="2016270" y="461119"/>
                  </a:cubicBezTo>
                  <a:cubicBezTo>
                    <a:pt x="2001454" y="468849"/>
                    <a:pt x="1983021" y="465083"/>
                    <a:pt x="1973161" y="457651"/>
                  </a:cubicBezTo>
                  <a:cubicBezTo>
                    <a:pt x="1962210" y="449376"/>
                    <a:pt x="1950367" y="446898"/>
                    <a:pt x="1939813" y="450763"/>
                  </a:cubicBezTo>
                  <a:cubicBezTo>
                    <a:pt x="1930349" y="454182"/>
                    <a:pt x="1923015" y="462705"/>
                    <a:pt x="1920686" y="472863"/>
                  </a:cubicBezTo>
                  <a:cubicBezTo>
                    <a:pt x="1917317" y="487579"/>
                    <a:pt x="1919547" y="556851"/>
                    <a:pt x="1920340" y="578208"/>
                  </a:cubicBezTo>
                  <a:cubicBezTo>
                    <a:pt x="1875100" y="578009"/>
                    <a:pt x="1833725" y="577068"/>
                    <a:pt x="1826292" y="575383"/>
                  </a:cubicBezTo>
                  <a:cubicBezTo>
                    <a:pt x="1819157" y="573748"/>
                    <a:pt x="1813260" y="568694"/>
                    <a:pt x="1810882" y="562153"/>
                  </a:cubicBezTo>
                  <a:cubicBezTo>
                    <a:pt x="1808157" y="554721"/>
                    <a:pt x="1810188" y="546000"/>
                    <a:pt x="1816531" y="537576"/>
                  </a:cubicBezTo>
                  <a:cubicBezTo>
                    <a:pt x="1825995" y="525089"/>
                    <a:pt x="1830752" y="501701"/>
                    <a:pt x="1820990" y="482922"/>
                  </a:cubicBezTo>
                  <a:cubicBezTo>
                    <a:pt x="1815837" y="473011"/>
                    <a:pt x="1802310" y="456610"/>
                    <a:pt x="1769061" y="457750"/>
                  </a:cubicBezTo>
                  <a:cubicBezTo>
                    <a:pt x="1735664" y="456610"/>
                    <a:pt x="1721938" y="473011"/>
                    <a:pt x="1716785" y="482922"/>
                  </a:cubicBezTo>
                  <a:cubicBezTo>
                    <a:pt x="1707023" y="501701"/>
                    <a:pt x="1711830" y="525089"/>
                    <a:pt x="1721245" y="537576"/>
                  </a:cubicBezTo>
                  <a:cubicBezTo>
                    <a:pt x="1727587" y="546000"/>
                    <a:pt x="1729619" y="554721"/>
                    <a:pt x="1726893" y="562153"/>
                  </a:cubicBezTo>
                  <a:cubicBezTo>
                    <a:pt x="1724515" y="568694"/>
                    <a:pt x="1718618" y="573748"/>
                    <a:pt x="1711483" y="575383"/>
                  </a:cubicBezTo>
                  <a:cubicBezTo>
                    <a:pt x="1705091" y="576820"/>
                    <a:pt x="1668572" y="577068"/>
                    <a:pt x="1629377" y="577018"/>
                  </a:cubicBezTo>
                  <a:cubicBezTo>
                    <a:pt x="1630170" y="554374"/>
                    <a:pt x="1632251" y="487332"/>
                    <a:pt x="1628981" y="472863"/>
                  </a:cubicBezTo>
                  <a:cubicBezTo>
                    <a:pt x="1626652" y="462705"/>
                    <a:pt x="1619319" y="454232"/>
                    <a:pt x="1609854" y="450763"/>
                  </a:cubicBezTo>
                  <a:cubicBezTo>
                    <a:pt x="1599300" y="446898"/>
                    <a:pt x="1587458" y="449376"/>
                    <a:pt x="1576507" y="457651"/>
                  </a:cubicBezTo>
                  <a:cubicBezTo>
                    <a:pt x="1566696" y="465083"/>
                    <a:pt x="1548263" y="468849"/>
                    <a:pt x="1533447" y="461119"/>
                  </a:cubicBezTo>
                  <a:cubicBezTo>
                    <a:pt x="1520118" y="454232"/>
                    <a:pt x="1513429" y="439664"/>
                    <a:pt x="1514122" y="418704"/>
                  </a:cubicBezTo>
                  <a:cubicBezTo>
                    <a:pt x="1513429" y="398091"/>
                    <a:pt x="1520118" y="383523"/>
                    <a:pt x="1533447" y="376586"/>
                  </a:cubicBezTo>
                  <a:cubicBezTo>
                    <a:pt x="1548213" y="368905"/>
                    <a:pt x="1566696" y="372622"/>
                    <a:pt x="1576507" y="380054"/>
                  </a:cubicBezTo>
                  <a:cubicBezTo>
                    <a:pt x="1587458" y="388329"/>
                    <a:pt x="1599300" y="390807"/>
                    <a:pt x="1609854" y="386991"/>
                  </a:cubicBezTo>
                  <a:cubicBezTo>
                    <a:pt x="1619319" y="383523"/>
                    <a:pt x="1626652" y="375050"/>
                    <a:pt x="1628981" y="364842"/>
                  </a:cubicBezTo>
                  <a:cubicBezTo>
                    <a:pt x="1632400" y="349878"/>
                    <a:pt x="1630022" y="278475"/>
                    <a:pt x="1629279" y="258407"/>
                  </a:cubicBezTo>
                  <a:close/>
                  <a:moveTo>
                    <a:pt x="1807710" y="747126"/>
                  </a:moveTo>
                  <a:cubicBezTo>
                    <a:pt x="1806621" y="779978"/>
                    <a:pt x="1822675" y="793357"/>
                    <a:pt x="1832387" y="798362"/>
                  </a:cubicBezTo>
                  <a:cubicBezTo>
                    <a:pt x="1850820" y="807925"/>
                    <a:pt x="1873762" y="803267"/>
                    <a:pt x="1885951" y="794001"/>
                  </a:cubicBezTo>
                  <a:cubicBezTo>
                    <a:pt x="1894177" y="787807"/>
                    <a:pt x="1902650" y="785825"/>
                    <a:pt x="1909934" y="788501"/>
                  </a:cubicBezTo>
                  <a:cubicBezTo>
                    <a:pt x="1916276" y="790830"/>
                    <a:pt x="1921231" y="796578"/>
                    <a:pt x="1922817" y="803515"/>
                  </a:cubicBezTo>
                  <a:cubicBezTo>
                    <a:pt x="1925592" y="815556"/>
                    <a:pt x="1924056" y="875760"/>
                    <a:pt x="1922966" y="905441"/>
                  </a:cubicBezTo>
                  <a:cubicBezTo>
                    <a:pt x="1878618" y="905540"/>
                    <a:pt x="1833477" y="905441"/>
                    <a:pt x="1826292" y="903805"/>
                  </a:cubicBezTo>
                  <a:cubicBezTo>
                    <a:pt x="1819206" y="902170"/>
                    <a:pt x="1813260" y="897116"/>
                    <a:pt x="1810882" y="890575"/>
                  </a:cubicBezTo>
                  <a:cubicBezTo>
                    <a:pt x="1808157" y="883143"/>
                    <a:pt x="1810188" y="874422"/>
                    <a:pt x="1816531" y="865998"/>
                  </a:cubicBezTo>
                  <a:cubicBezTo>
                    <a:pt x="1825995" y="853512"/>
                    <a:pt x="1830752" y="830124"/>
                    <a:pt x="1820990" y="811344"/>
                  </a:cubicBezTo>
                  <a:cubicBezTo>
                    <a:pt x="1815837" y="801434"/>
                    <a:pt x="1802310" y="785082"/>
                    <a:pt x="1769061" y="786172"/>
                  </a:cubicBezTo>
                  <a:cubicBezTo>
                    <a:pt x="1735664" y="785082"/>
                    <a:pt x="1721938" y="801434"/>
                    <a:pt x="1716785" y="811344"/>
                  </a:cubicBezTo>
                  <a:cubicBezTo>
                    <a:pt x="1707023" y="830124"/>
                    <a:pt x="1711830" y="853512"/>
                    <a:pt x="1721245" y="865998"/>
                  </a:cubicBezTo>
                  <a:cubicBezTo>
                    <a:pt x="1727587" y="874422"/>
                    <a:pt x="1729619" y="883143"/>
                    <a:pt x="1726893" y="890575"/>
                  </a:cubicBezTo>
                  <a:cubicBezTo>
                    <a:pt x="1724515" y="897116"/>
                    <a:pt x="1718618" y="902170"/>
                    <a:pt x="1711483" y="903805"/>
                  </a:cubicBezTo>
                  <a:cubicBezTo>
                    <a:pt x="1704744" y="905342"/>
                    <a:pt x="1669712" y="906283"/>
                    <a:pt x="1629328" y="906580"/>
                  </a:cubicBezTo>
                  <a:cubicBezTo>
                    <a:pt x="1630121" y="885125"/>
                    <a:pt x="1632351" y="816002"/>
                    <a:pt x="1628981" y="801285"/>
                  </a:cubicBezTo>
                  <a:cubicBezTo>
                    <a:pt x="1626652" y="791127"/>
                    <a:pt x="1619319" y="782654"/>
                    <a:pt x="1609854" y="779185"/>
                  </a:cubicBezTo>
                  <a:cubicBezTo>
                    <a:pt x="1599300" y="775370"/>
                    <a:pt x="1587458" y="777798"/>
                    <a:pt x="1576507" y="786073"/>
                  </a:cubicBezTo>
                  <a:cubicBezTo>
                    <a:pt x="1566696" y="793506"/>
                    <a:pt x="1548263" y="797271"/>
                    <a:pt x="1533447" y="789542"/>
                  </a:cubicBezTo>
                  <a:cubicBezTo>
                    <a:pt x="1520118" y="782654"/>
                    <a:pt x="1513429" y="768086"/>
                    <a:pt x="1514122" y="747126"/>
                  </a:cubicBezTo>
                  <a:cubicBezTo>
                    <a:pt x="1513429" y="726513"/>
                    <a:pt x="1520118" y="711945"/>
                    <a:pt x="1533447" y="705008"/>
                  </a:cubicBezTo>
                  <a:cubicBezTo>
                    <a:pt x="1548263" y="697328"/>
                    <a:pt x="1566696" y="701044"/>
                    <a:pt x="1576507" y="708476"/>
                  </a:cubicBezTo>
                  <a:cubicBezTo>
                    <a:pt x="1587458" y="716751"/>
                    <a:pt x="1599300" y="719229"/>
                    <a:pt x="1609854" y="715414"/>
                  </a:cubicBezTo>
                  <a:cubicBezTo>
                    <a:pt x="1619319" y="711945"/>
                    <a:pt x="1626652" y="703472"/>
                    <a:pt x="1628981" y="693264"/>
                  </a:cubicBezTo>
                  <a:cubicBezTo>
                    <a:pt x="1632400" y="678350"/>
                    <a:pt x="1630022" y="607096"/>
                    <a:pt x="1629279" y="586929"/>
                  </a:cubicBezTo>
                  <a:cubicBezTo>
                    <a:pt x="1677095" y="586929"/>
                    <a:pt x="1706578" y="586681"/>
                    <a:pt x="1713663" y="585046"/>
                  </a:cubicBezTo>
                  <a:cubicBezTo>
                    <a:pt x="1724069" y="582667"/>
                    <a:pt x="1732691" y="575185"/>
                    <a:pt x="1736209" y="565572"/>
                  </a:cubicBezTo>
                  <a:cubicBezTo>
                    <a:pt x="1740124" y="554869"/>
                    <a:pt x="1737596" y="542779"/>
                    <a:pt x="1729123" y="531580"/>
                  </a:cubicBezTo>
                  <a:cubicBezTo>
                    <a:pt x="1721542" y="521522"/>
                    <a:pt x="1717726" y="502643"/>
                    <a:pt x="1725605" y="487480"/>
                  </a:cubicBezTo>
                  <a:cubicBezTo>
                    <a:pt x="1732691" y="473804"/>
                    <a:pt x="1747605" y="466966"/>
                    <a:pt x="1769061" y="467660"/>
                  </a:cubicBezTo>
                  <a:cubicBezTo>
                    <a:pt x="1790170" y="466966"/>
                    <a:pt x="1805084" y="473804"/>
                    <a:pt x="1812170" y="487480"/>
                  </a:cubicBezTo>
                  <a:cubicBezTo>
                    <a:pt x="1820049" y="502643"/>
                    <a:pt x="1816233" y="521522"/>
                    <a:pt x="1808652" y="531580"/>
                  </a:cubicBezTo>
                  <a:cubicBezTo>
                    <a:pt x="1800179" y="542779"/>
                    <a:pt x="1797652" y="554869"/>
                    <a:pt x="1801566" y="565572"/>
                  </a:cubicBezTo>
                  <a:cubicBezTo>
                    <a:pt x="1805084" y="575185"/>
                    <a:pt x="1813706" y="582667"/>
                    <a:pt x="1824112" y="585046"/>
                  </a:cubicBezTo>
                  <a:cubicBezTo>
                    <a:pt x="1832288" y="586929"/>
                    <a:pt x="1875942" y="587920"/>
                    <a:pt x="1922916" y="588118"/>
                  </a:cubicBezTo>
                  <a:cubicBezTo>
                    <a:pt x="1924006" y="617402"/>
                    <a:pt x="1925592" y="678845"/>
                    <a:pt x="1922817" y="691084"/>
                  </a:cubicBezTo>
                  <a:cubicBezTo>
                    <a:pt x="1921231" y="698021"/>
                    <a:pt x="1916276" y="703769"/>
                    <a:pt x="1909934" y="706098"/>
                  </a:cubicBezTo>
                  <a:cubicBezTo>
                    <a:pt x="1902650" y="708724"/>
                    <a:pt x="1894177" y="706792"/>
                    <a:pt x="1885951" y="700598"/>
                  </a:cubicBezTo>
                  <a:cubicBezTo>
                    <a:pt x="1873762" y="691332"/>
                    <a:pt x="1850770" y="686674"/>
                    <a:pt x="1832387" y="696237"/>
                  </a:cubicBezTo>
                  <a:cubicBezTo>
                    <a:pt x="1822675" y="701242"/>
                    <a:pt x="1806621" y="714571"/>
                    <a:pt x="1807710" y="747126"/>
                  </a:cubicBezTo>
                  <a:close/>
                  <a:moveTo>
                    <a:pt x="1807710" y="1732393"/>
                  </a:moveTo>
                  <a:cubicBezTo>
                    <a:pt x="1806621" y="1765295"/>
                    <a:pt x="1822675" y="1778624"/>
                    <a:pt x="1832387" y="1783628"/>
                  </a:cubicBezTo>
                  <a:cubicBezTo>
                    <a:pt x="1850820" y="1793192"/>
                    <a:pt x="1873762" y="1788534"/>
                    <a:pt x="1885951" y="1779268"/>
                  </a:cubicBezTo>
                  <a:cubicBezTo>
                    <a:pt x="1894177" y="1773074"/>
                    <a:pt x="1902650" y="1771142"/>
                    <a:pt x="1909934" y="1773768"/>
                  </a:cubicBezTo>
                  <a:cubicBezTo>
                    <a:pt x="1916276" y="1776097"/>
                    <a:pt x="1921231" y="1781845"/>
                    <a:pt x="1922817" y="1788782"/>
                  </a:cubicBezTo>
                  <a:cubicBezTo>
                    <a:pt x="1925592" y="1800872"/>
                    <a:pt x="1924056" y="1861027"/>
                    <a:pt x="1922966" y="1890708"/>
                  </a:cubicBezTo>
                  <a:cubicBezTo>
                    <a:pt x="1878618" y="1890807"/>
                    <a:pt x="1833477" y="1890708"/>
                    <a:pt x="1826292" y="1889072"/>
                  </a:cubicBezTo>
                  <a:cubicBezTo>
                    <a:pt x="1819206" y="1887437"/>
                    <a:pt x="1813260" y="1882383"/>
                    <a:pt x="1810882" y="1875892"/>
                  </a:cubicBezTo>
                  <a:cubicBezTo>
                    <a:pt x="1808157" y="1868410"/>
                    <a:pt x="1810188" y="1859689"/>
                    <a:pt x="1816531" y="1851265"/>
                  </a:cubicBezTo>
                  <a:cubicBezTo>
                    <a:pt x="1825995" y="1838778"/>
                    <a:pt x="1830752" y="1815390"/>
                    <a:pt x="1820990" y="1796611"/>
                  </a:cubicBezTo>
                  <a:cubicBezTo>
                    <a:pt x="1815837" y="1786750"/>
                    <a:pt x="1802458" y="1770299"/>
                    <a:pt x="1769061" y="1771439"/>
                  </a:cubicBezTo>
                  <a:cubicBezTo>
                    <a:pt x="1735466" y="1770299"/>
                    <a:pt x="1721938" y="1786750"/>
                    <a:pt x="1716785" y="1796611"/>
                  </a:cubicBezTo>
                  <a:cubicBezTo>
                    <a:pt x="1707023" y="1815390"/>
                    <a:pt x="1711830" y="1838778"/>
                    <a:pt x="1721245" y="1851265"/>
                  </a:cubicBezTo>
                  <a:cubicBezTo>
                    <a:pt x="1727587" y="1859689"/>
                    <a:pt x="1729619" y="1868410"/>
                    <a:pt x="1726893" y="1875892"/>
                  </a:cubicBezTo>
                  <a:cubicBezTo>
                    <a:pt x="1724515" y="1882383"/>
                    <a:pt x="1718618" y="1887437"/>
                    <a:pt x="1711483" y="1889072"/>
                  </a:cubicBezTo>
                  <a:cubicBezTo>
                    <a:pt x="1704744" y="1890608"/>
                    <a:pt x="1669712" y="1891550"/>
                    <a:pt x="1629328" y="1891847"/>
                  </a:cubicBezTo>
                  <a:cubicBezTo>
                    <a:pt x="1630121" y="1870392"/>
                    <a:pt x="1632351" y="1801269"/>
                    <a:pt x="1628981" y="1786602"/>
                  </a:cubicBezTo>
                  <a:cubicBezTo>
                    <a:pt x="1626652" y="1776394"/>
                    <a:pt x="1619319" y="1767921"/>
                    <a:pt x="1609854" y="1764452"/>
                  </a:cubicBezTo>
                  <a:cubicBezTo>
                    <a:pt x="1599300" y="1760637"/>
                    <a:pt x="1587458" y="1763065"/>
                    <a:pt x="1576507" y="1771389"/>
                  </a:cubicBezTo>
                  <a:cubicBezTo>
                    <a:pt x="1566696" y="1778773"/>
                    <a:pt x="1548263" y="1782538"/>
                    <a:pt x="1533447" y="1774858"/>
                  </a:cubicBezTo>
                  <a:cubicBezTo>
                    <a:pt x="1520118" y="1767921"/>
                    <a:pt x="1513429" y="1753353"/>
                    <a:pt x="1514122" y="1732393"/>
                  </a:cubicBezTo>
                  <a:cubicBezTo>
                    <a:pt x="1513429" y="1711780"/>
                    <a:pt x="1520118" y="1697212"/>
                    <a:pt x="1533447" y="1690275"/>
                  </a:cubicBezTo>
                  <a:cubicBezTo>
                    <a:pt x="1548213" y="1682595"/>
                    <a:pt x="1566696" y="1686360"/>
                    <a:pt x="1576507" y="1693743"/>
                  </a:cubicBezTo>
                  <a:cubicBezTo>
                    <a:pt x="1587458" y="1702068"/>
                    <a:pt x="1599300" y="1704496"/>
                    <a:pt x="1609854" y="1700681"/>
                  </a:cubicBezTo>
                  <a:cubicBezTo>
                    <a:pt x="1619319" y="1697212"/>
                    <a:pt x="1626652" y="1688739"/>
                    <a:pt x="1628981" y="1678531"/>
                  </a:cubicBezTo>
                  <a:cubicBezTo>
                    <a:pt x="1632400" y="1663617"/>
                    <a:pt x="1630022" y="1592363"/>
                    <a:pt x="1629279" y="1572196"/>
                  </a:cubicBezTo>
                  <a:cubicBezTo>
                    <a:pt x="1677095" y="1572245"/>
                    <a:pt x="1706578" y="1571948"/>
                    <a:pt x="1713663" y="1570313"/>
                  </a:cubicBezTo>
                  <a:cubicBezTo>
                    <a:pt x="1724069" y="1567934"/>
                    <a:pt x="1732691" y="1560501"/>
                    <a:pt x="1736209" y="1550839"/>
                  </a:cubicBezTo>
                  <a:cubicBezTo>
                    <a:pt x="1740124" y="1540136"/>
                    <a:pt x="1737596" y="1528046"/>
                    <a:pt x="1729123" y="1516847"/>
                  </a:cubicBezTo>
                  <a:cubicBezTo>
                    <a:pt x="1721542" y="1506788"/>
                    <a:pt x="1717726" y="1487910"/>
                    <a:pt x="1725605" y="1472747"/>
                  </a:cubicBezTo>
                  <a:cubicBezTo>
                    <a:pt x="1732691" y="1459071"/>
                    <a:pt x="1747705" y="1452332"/>
                    <a:pt x="1769061" y="1452927"/>
                  </a:cubicBezTo>
                  <a:cubicBezTo>
                    <a:pt x="1790170" y="1452184"/>
                    <a:pt x="1805084" y="1459071"/>
                    <a:pt x="1812170" y="1472747"/>
                  </a:cubicBezTo>
                  <a:cubicBezTo>
                    <a:pt x="1820049" y="1487910"/>
                    <a:pt x="1816233" y="1506788"/>
                    <a:pt x="1808652" y="1516847"/>
                  </a:cubicBezTo>
                  <a:cubicBezTo>
                    <a:pt x="1800179" y="1528046"/>
                    <a:pt x="1797652" y="1540136"/>
                    <a:pt x="1801566" y="1550839"/>
                  </a:cubicBezTo>
                  <a:cubicBezTo>
                    <a:pt x="1805084" y="1560501"/>
                    <a:pt x="1813706" y="1567934"/>
                    <a:pt x="1824112" y="1570313"/>
                  </a:cubicBezTo>
                  <a:cubicBezTo>
                    <a:pt x="1832288" y="1572196"/>
                    <a:pt x="1875942" y="1573236"/>
                    <a:pt x="1922916" y="1573385"/>
                  </a:cubicBezTo>
                  <a:cubicBezTo>
                    <a:pt x="1924006" y="1602669"/>
                    <a:pt x="1925592" y="1664162"/>
                    <a:pt x="1922817" y="1676351"/>
                  </a:cubicBezTo>
                  <a:cubicBezTo>
                    <a:pt x="1921231" y="1683288"/>
                    <a:pt x="1916276" y="1689036"/>
                    <a:pt x="1909934" y="1691365"/>
                  </a:cubicBezTo>
                  <a:cubicBezTo>
                    <a:pt x="1902699" y="1693991"/>
                    <a:pt x="1894177" y="1692059"/>
                    <a:pt x="1885951" y="1685865"/>
                  </a:cubicBezTo>
                  <a:cubicBezTo>
                    <a:pt x="1873762" y="1676599"/>
                    <a:pt x="1850770" y="1671941"/>
                    <a:pt x="1832387" y="1681504"/>
                  </a:cubicBezTo>
                  <a:cubicBezTo>
                    <a:pt x="1822675" y="1686509"/>
                    <a:pt x="1806621" y="1699838"/>
                    <a:pt x="1807710" y="1732393"/>
                  </a:cubicBezTo>
                  <a:close/>
                  <a:moveTo>
                    <a:pt x="1483054" y="1796611"/>
                  </a:moveTo>
                  <a:cubicBezTo>
                    <a:pt x="1477901" y="1786750"/>
                    <a:pt x="1464473" y="1770299"/>
                    <a:pt x="1431125" y="1771439"/>
                  </a:cubicBezTo>
                  <a:cubicBezTo>
                    <a:pt x="1397579" y="1770250"/>
                    <a:pt x="1383953" y="1786701"/>
                    <a:pt x="1378849" y="1796611"/>
                  </a:cubicBezTo>
                  <a:cubicBezTo>
                    <a:pt x="1369087" y="1815390"/>
                    <a:pt x="1373844" y="1838778"/>
                    <a:pt x="1383309" y="1851265"/>
                  </a:cubicBezTo>
                  <a:cubicBezTo>
                    <a:pt x="1389651" y="1859689"/>
                    <a:pt x="1391683" y="1868410"/>
                    <a:pt x="1388957" y="1875892"/>
                  </a:cubicBezTo>
                  <a:cubicBezTo>
                    <a:pt x="1386579" y="1882383"/>
                    <a:pt x="1380633" y="1887437"/>
                    <a:pt x="1373497" y="1889072"/>
                  </a:cubicBezTo>
                  <a:cubicBezTo>
                    <a:pt x="1365569" y="1890906"/>
                    <a:pt x="1310518" y="1890757"/>
                    <a:pt x="1262008" y="1890708"/>
                  </a:cubicBezTo>
                  <a:cubicBezTo>
                    <a:pt x="1242535" y="1890658"/>
                    <a:pt x="1225341" y="1890608"/>
                    <a:pt x="1210525" y="1890658"/>
                  </a:cubicBezTo>
                  <a:cubicBezTo>
                    <a:pt x="1209484" y="1860977"/>
                    <a:pt x="1207948" y="1800823"/>
                    <a:pt x="1210674" y="1788782"/>
                  </a:cubicBezTo>
                  <a:cubicBezTo>
                    <a:pt x="1212259" y="1781845"/>
                    <a:pt x="1217214" y="1776097"/>
                    <a:pt x="1223557" y="1773768"/>
                  </a:cubicBezTo>
                  <a:cubicBezTo>
                    <a:pt x="1230791" y="1771142"/>
                    <a:pt x="1239314" y="1773074"/>
                    <a:pt x="1247539" y="1779268"/>
                  </a:cubicBezTo>
                  <a:cubicBezTo>
                    <a:pt x="1259779" y="1788534"/>
                    <a:pt x="1282721" y="1793192"/>
                    <a:pt x="1301153" y="1783628"/>
                  </a:cubicBezTo>
                  <a:cubicBezTo>
                    <a:pt x="1310816" y="1778624"/>
                    <a:pt x="1326920" y="1765295"/>
                    <a:pt x="1325780" y="1732740"/>
                  </a:cubicBezTo>
                  <a:cubicBezTo>
                    <a:pt x="1326920" y="1699838"/>
                    <a:pt x="1310816" y="1686509"/>
                    <a:pt x="1301153" y="1681504"/>
                  </a:cubicBezTo>
                  <a:cubicBezTo>
                    <a:pt x="1282721" y="1671941"/>
                    <a:pt x="1259779" y="1676599"/>
                    <a:pt x="1247539" y="1685865"/>
                  </a:cubicBezTo>
                  <a:cubicBezTo>
                    <a:pt x="1239314" y="1692059"/>
                    <a:pt x="1230791" y="1693991"/>
                    <a:pt x="1223557" y="1691365"/>
                  </a:cubicBezTo>
                  <a:cubicBezTo>
                    <a:pt x="1217214" y="1689036"/>
                    <a:pt x="1212259" y="1683288"/>
                    <a:pt x="1210674" y="1676351"/>
                  </a:cubicBezTo>
                  <a:cubicBezTo>
                    <a:pt x="1207849" y="1663815"/>
                    <a:pt x="1209584" y="1599547"/>
                    <a:pt x="1210674" y="1571254"/>
                  </a:cubicBezTo>
                  <a:cubicBezTo>
                    <a:pt x="1273108" y="1570362"/>
                    <a:pt x="1362299" y="1571204"/>
                    <a:pt x="1373497" y="1573781"/>
                  </a:cubicBezTo>
                  <a:cubicBezTo>
                    <a:pt x="1380633" y="1575416"/>
                    <a:pt x="1386579" y="1580470"/>
                    <a:pt x="1388957" y="1587011"/>
                  </a:cubicBezTo>
                  <a:cubicBezTo>
                    <a:pt x="1391683" y="1594444"/>
                    <a:pt x="1389651" y="1603165"/>
                    <a:pt x="1383309" y="1611588"/>
                  </a:cubicBezTo>
                  <a:cubicBezTo>
                    <a:pt x="1373844" y="1624075"/>
                    <a:pt x="1369087" y="1647463"/>
                    <a:pt x="1378849" y="1666243"/>
                  </a:cubicBezTo>
                  <a:cubicBezTo>
                    <a:pt x="1383804" y="1675806"/>
                    <a:pt x="1396687" y="1691464"/>
                    <a:pt x="1427557" y="1691464"/>
                  </a:cubicBezTo>
                  <a:cubicBezTo>
                    <a:pt x="1428598" y="1691464"/>
                    <a:pt x="1429688" y="1691415"/>
                    <a:pt x="1430778" y="1691415"/>
                  </a:cubicBezTo>
                  <a:cubicBezTo>
                    <a:pt x="1464373" y="1692604"/>
                    <a:pt x="1477901" y="1676153"/>
                    <a:pt x="1483054" y="1666243"/>
                  </a:cubicBezTo>
                  <a:cubicBezTo>
                    <a:pt x="1492816" y="1647463"/>
                    <a:pt x="1488009" y="1624075"/>
                    <a:pt x="1478595" y="1611588"/>
                  </a:cubicBezTo>
                  <a:cubicBezTo>
                    <a:pt x="1472252" y="1603165"/>
                    <a:pt x="1470220" y="1594444"/>
                    <a:pt x="1472946" y="1587011"/>
                  </a:cubicBezTo>
                  <a:cubicBezTo>
                    <a:pt x="1475324" y="1580470"/>
                    <a:pt x="1481221" y="1575416"/>
                    <a:pt x="1488356" y="1573781"/>
                  </a:cubicBezTo>
                  <a:cubicBezTo>
                    <a:pt x="1496334" y="1571948"/>
                    <a:pt x="1551335" y="1572047"/>
                    <a:pt x="1599895" y="1572196"/>
                  </a:cubicBezTo>
                  <a:lnTo>
                    <a:pt x="1619368" y="1572196"/>
                  </a:lnTo>
                  <a:cubicBezTo>
                    <a:pt x="1620458" y="1600985"/>
                    <a:pt x="1622143" y="1663963"/>
                    <a:pt x="1619319" y="1676351"/>
                  </a:cubicBezTo>
                  <a:cubicBezTo>
                    <a:pt x="1617733" y="1683288"/>
                    <a:pt x="1612778" y="1689036"/>
                    <a:pt x="1606435" y="1691365"/>
                  </a:cubicBezTo>
                  <a:cubicBezTo>
                    <a:pt x="1599201" y="1693991"/>
                    <a:pt x="1590678" y="1692059"/>
                    <a:pt x="1582453" y="1685865"/>
                  </a:cubicBezTo>
                  <a:cubicBezTo>
                    <a:pt x="1570214" y="1676599"/>
                    <a:pt x="1547272" y="1671941"/>
                    <a:pt x="1528839" y="1681504"/>
                  </a:cubicBezTo>
                  <a:cubicBezTo>
                    <a:pt x="1519177" y="1686509"/>
                    <a:pt x="1503122" y="1699838"/>
                    <a:pt x="1504212" y="1732393"/>
                  </a:cubicBezTo>
                  <a:cubicBezTo>
                    <a:pt x="1503122" y="1765295"/>
                    <a:pt x="1519177" y="1778624"/>
                    <a:pt x="1528839" y="1783628"/>
                  </a:cubicBezTo>
                  <a:cubicBezTo>
                    <a:pt x="1547272" y="1793192"/>
                    <a:pt x="1570214" y="1788534"/>
                    <a:pt x="1582453" y="1779268"/>
                  </a:cubicBezTo>
                  <a:cubicBezTo>
                    <a:pt x="1590678" y="1773074"/>
                    <a:pt x="1599201" y="1771142"/>
                    <a:pt x="1606435" y="1773768"/>
                  </a:cubicBezTo>
                  <a:cubicBezTo>
                    <a:pt x="1612778" y="1776097"/>
                    <a:pt x="1617733" y="1781845"/>
                    <a:pt x="1619319" y="1788782"/>
                  </a:cubicBezTo>
                  <a:cubicBezTo>
                    <a:pt x="1622094" y="1801021"/>
                    <a:pt x="1620508" y="1862662"/>
                    <a:pt x="1619418" y="1891897"/>
                  </a:cubicBezTo>
                  <a:cubicBezTo>
                    <a:pt x="1562087" y="1892194"/>
                    <a:pt x="1497771" y="1891253"/>
                    <a:pt x="1488356" y="1889072"/>
                  </a:cubicBezTo>
                  <a:cubicBezTo>
                    <a:pt x="1481221" y="1887437"/>
                    <a:pt x="1475324" y="1882383"/>
                    <a:pt x="1472946" y="1875892"/>
                  </a:cubicBezTo>
                  <a:cubicBezTo>
                    <a:pt x="1470220" y="1868410"/>
                    <a:pt x="1472252" y="1859689"/>
                    <a:pt x="1478595" y="1851265"/>
                  </a:cubicBezTo>
                  <a:cubicBezTo>
                    <a:pt x="1488009" y="1838778"/>
                    <a:pt x="1492816" y="1815390"/>
                    <a:pt x="1483054" y="1796611"/>
                  </a:cubicBezTo>
                  <a:close/>
                  <a:moveTo>
                    <a:pt x="1200615" y="1890708"/>
                  </a:moveTo>
                  <a:cubicBezTo>
                    <a:pt x="1171628" y="1890856"/>
                    <a:pt x="1153542" y="1891302"/>
                    <a:pt x="1148240" y="1892541"/>
                  </a:cubicBezTo>
                  <a:cubicBezTo>
                    <a:pt x="1137834" y="1894920"/>
                    <a:pt x="1129212" y="1902402"/>
                    <a:pt x="1125694" y="1912014"/>
                  </a:cubicBezTo>
                  <a:cubicBezTo>
                    <a:pt x="1121780" y="1922767"/>
                    <a:pt x="1124307" y="1934808"/>
                    <a:pt x="1132730" y="1946006"/>
                  </a:cubicBezTo>
                  <a:cubicBezTo>
                    <a:pt x="1140361" y="1956065"/>
                    <a:pt x="1144177" y="1974944"/>
                    <a:pt x="1136298" y="1990106"/>
                  </a:cubicBezTo>
                  <a:cubicBezTo>
                    <a:pt x="1129212" y="2003783"/>
                    <a:pt x="1114347" y="2010521"/>
                    <a:pt x="1092842" y="2009927"/>
                  </a:cubicBezTo>
                  <a:cubicBezTo>
                    <a:pt x="1071684" y="2010571"/>
                    <a:pt x="1056819" y="2003783"/>
                    <a:pt x="1049683" y="1990106"/>
                  </a:cubicBezTo>
                  <a:cubicBezTo>
                    <a:pt x="1041805" y="1974944"/>
                    <a:pt x="1045670" y="1956065"/>
                    <a:pt x="1053251" y="1946006"/>
                  </a:cubicBezTo>
                  <a:cubicBezTo>
                    <a:pt x="1061724" y="1934808"/>
                    <a:pt x="1064202" y="1922767"/>
                    <a:pt x="1060287" y="1912014"/>
                  </a:cubicBezTo>
                  <a:cubicBezTo>
                    <a:pt x="1056819" y="1902402"/>
                    <a:pt x="1048147" y="1894920"/>
                    <a:pt x="1037791" y="1892541"/>
                  </a:cubicBezTo>
                  <a:cubicBezTo>
                    <a:pt x="1029368" y="1890608"/>
                    <a:pt x="989182" y="1890559"/>
                    <a:pt x="924023" y="1890708"/>
                  </a:cubicBezTo>
                  <a:cubicBezTo>
                    <a:pt x="906383" y="1890708"/>
                    <a:pt x="887851" y="1890708"/>
                    <a:pt x="871053" y="1890708"/>
                  </a:cubicBezTo>
                  <a:cubicBezTo>
                    <a:pt x="869963" y="1861027"/>
                    <a:pt x="868476" y="1800872"/>
                    <a:pt x="871201" y="1788782"/>
                  </a:cubicBezTo>
                  <a:cubicBezTo>
                    <a:pt x="872787" y="1781845"/>
                    <a:pt x="877742" y="1776097"/>
                    <a:pt x="884085" y="1773768"/>
                  </a:cubicBezTo>
                  <a:cubicBezTo>
                    <a:pt x="891319" y="1771142"/>
                    <a:pt x="899842" y="1773074"/>
                    <a:pt x="908067" y="1779268"/>
                  </a:cubicBezTo>
                  <a:cubicBezTo>
                    <a:pt x="920306" y="1788534"/>
                    <a:pt x="943248" y="1793192"/>
                    <a:pt x="961681" y="1783628"/>
                  </a:cubicBezTo>
                  <a:cubicBezTo>
                    <a:pt x="971343" y="1778624"/>
                    <a:pt x="987447" y="1765295"/>
                    <a:pt x="986308" y="1732740"/>
                  </a:cubicBezTo>
                  <a:cubicBezTo>
                    <a:pt x="987447" y="1699838"/>
                    <a:pt x="971343" y="1686509"/>
                    <a:pt x="961681" y="1681504"/>
                  </a:cubicBezTo>
                  <a:cubicBezTo>
                    <a:pt x="943248" y="1671941"/>
                    <a:pt x="920306" y="1676599"/>
                    <a:pt x="908067" y="1685865"/>
                  </a:cubicBezTo>
                  <a:cubicBezTo>
                    <a:pt x="899842" y="1692059"/>
                    <a:pt x="891319" y="1693991"/>
                    <a:pt x="884085" y="1691365"/>
                  </a:cubicBezTo>
                  <a:cubicBezTo>
                    <a:pt x="877742" y="1689036"/>
                    <a:pt x="872787" y="1683288"/>
                    <a:pt x="871201" y="1676351"/>
                  </a:cubicBezTo>
                  <a:cubicBezTo>
                    <a:pt x="868377" y="1663963"/>
                    <a:pt x="870062" y="1600985"/>
                    <a:pt x="871152" y="1572196"/>
                  </a:cubicBezTo>
                  <a:cubicBezTo>
                    <a:pt x="886265" y="1572245"/>
                    <a:pt x="903955" y="1572196"/>
                    <a:pt x="924023" y="1572196"/>
                  </a:cubicBezTo>
                  <a:cubicBezTo>
                    <a:pt x="972582" y="1572047"/>
                    <a:pt x="1027633" y="1571948"/>
                    <a:pt x="1035561" y="1573781"/>
                  </a:cubicBezTo>
                  <a:cubicBezTo>
                    <a:pt x="1042697" y="1575416"/>
                    <a:pt x="1048643" y="1580470"/>
                    <a:pt x="1051021" y="1587011"/>
                  </a:cubicBezTo>
                  <a:cubicBezTo>
                    <a:pt x="1053697" y="1594444"/>
                    <a:pt x="1051715" y="1603165"/>
                    <a:pt x="1045372" y="1611588"/>
                  </a:cubicBezTo>
                  <a:cubicBezTo>
                    <a:pt x="1035908" y="1624075"/>
                    <a:pt x="1031151" y="1647463"/>
                    <a:pt x="1040913" y="1666243"/>
                  </a:cubicBezTo>
                  <a:cubicBezTo>
                    <a:pt x="1046017" y="1676153"/>
                    <a:pt x="1059742" y="1692604"/>
                    <a:pt x="1092842" y="1691415"/>
                  </a:cubicBezTo>
                  <a:cubicBezTo>
                    <a:pt x="1126437" y="1692604"/>
                    <a:pt x="1139965" y="1676153"/>
                    <a:pt x="1145118" y="1666243"/>
                  </a:cubicBezTo>
                  <a:cubicBezTo>
                    <a:pt x="1154830" y="1647463"/>
                    <a:pt x="1150073" y="1624075"/>
                    <a:pt x="1140658" y="1611588"/>
                  </a:cubicBezTo>
                  <a:cubicBezTo>
                    <a:pt x="1134316" y="1603165"/>
                    <a:pt x="1132284" y="1594444"/>
                    <a:pt x="1135010" y="1587011"/>
                  </a:cubicBezTo>
                  <a:cubicBezTo>
                    <a:pt x="1137388" y="1580470"/>
                    <a:pt x="1143285" y="1575416"/>
                    <a:pt x="1150420" y="1573781"/>
                  </a:cubicBezTo>
                  <a:cubicBezTo>
                    <a:pt x="1155325" y="1572641"/>
                    <a:pt x="1174997" y="1571898"/>
                    <a:pt x="1200763" y="1571403"/>
                  </a:cubicBezTo>
                  <a:cubicBezTo>
                    <a:pt x="1200020" y="1590331"/>
                    <a:pt x="1197543" y="1663369"/>
                    <a:pt x="1201011" y="1678531"/>
                  </a:cubicBezTo>
                  <a:cubicBezTo>
                    <a:pt x="1203340" y="1688739"/>
                    <a:pt x="1210674" y="1697212"/>
                    <a:pt x="1220187" y="1700681"/>
                  </a:cubicBezTo>
                  <a:cubicBezTo>
                    <a:pt x="1230692" y="1704496"/>
                    <a:pt x="1242535" y="1702068"/>
                    <a:pt x="1253485" y="1693743"/>
                  </a:cubicBezTo>
                  <a:cubicBezTo>
                    <a:pt x="1263296" y="1686311"/>
                    <a:pt x="1281729" y="1682595"/>
                    <a:pt x="1296595" y="1690275"/>
                  </a:cubicBezTo>
                  <a:cubicBezTo>
                    <a:pt x="1309924" y="1697212"/>
                    <a:pt x="1316564" y="1711780"/>
                    <a:pt x="1315870" y="1732740"/>
                  </a:cubicBezTo>
                  <a:cubicBezTo>
                    <a:pt x="1316564" y="1753353"/>
                    <a:pt x="1309924" y="1767921"/>
                    <a:pt x="1296595" y="1774858"/>
                  </a:cubicBezTo>
                  <a:cubicBezTo>
                    <a:pt x="1281779" y="1782538"/>
                    <a:pt x="1263346" y="1778773"/>
                    <a:pt x="1253485" y="1771389"/>
                  </a:cubicBezTo>
                  <a:cubicBezTo>
                    <a:pt x="1242535" y="1763065"/>
                    <a:pt x="1230692" y="1760637"/>
                    <a:pt x="1220187" y="1764452"/>
                  </a:cubicBezTo>
                  <a:cubicBezTo>
                    <a:pt x="1210674" y="1767921"/>
                    <a:pt x="1203340" y="1776394"/>
                    <a:pt x="1201011" y="1786602"/>
                  </a:cubicBezTo>
                  <a:cubicBezTo>
                    <a:pt x="1197741" y="1801021"/>
                    <a:pt x="1199822" y="1868013"/>
                    <a:pt x="1200615" y="1890708"/>
                  </a:cubicBezTo>
                  <a:close/>
                  <a:moveTo>
                    <a:pt x="861143" y="1890658"/>
                  </a:moveTo>
                  <a:cubicBezTo>
                    <a:pt x="836367" y="1890509"/>
                    <a:pt x="816943" y="1890113"/>
                    <a:pt x="812484" y="1889072"/>
                  </a:cubicBezTo>
                  <a:cubicBezTo>
                    <a:pt x="805348" y="1887437"/>
                    <a:pt x="799452" y="1882383"/>
                    <a:pt x="797074" y="1875892"/>
                  </a:cubicBezTo>
                  <a:cubicBezTo>
                    <a:pt x="794348" y="1868410"/>
                    <a:pt x="796330" y="1859689"/>
                    <a:pt x="802722" y="1851265"/>
                  </a:cubicBezTo>
                  <a:cubicBezTo>
                    <a:pt x="812137" y="1838778"/>
                    <a:pt x="816894" y="1815390"/>
                    <a:pt x="807132" y="1796611"/>
                  </a:cubicBezTo>
                  <a:cubicBezTo>
                    <a:pt x="802029" y="1786750"/>
                    <a:pt x="788353" y="1770299"/>
                    <a:pt x="755203" y="1771439"/>
                  </a:cubicBezTo>
                  <a:cubicBezTo>
                    <a:pt x="721657" y="1770349"/>
                    <a:pt x="708080" y="1786750"/>
                    <a:pt x="702977" y="1796611"/>
                  </a:cubicBezTo>
                  <a:cubicBezTo>
                    <a:pt x="693215" y="1815390"/>
                    <a:pt x="697972" y="1838778"/>
                    <a:pt x="707387" y="1851265"/>
                  </a:cubicBezTo>
                  <a:cubicBezTo>
                    <a:pt x="713779" y="1859689"/>
                    <a:pt x="715761" y="1868410"/>
                    <a:pt x="713035" y="1875892"/>
                  </a:cubicBezTo>
                  <a:cubicBezTo>
                    <a:pt x="710657" y="1882383"/>
                    <a:pt x="704761" y="1887437"/>
                    <a:pt x="697625" y="1889072"/>
                  </a:cubicBezTo>
                  <a:cubicBezTo>
                    <a:pt x="687418" y="1891401"/>
                    <a:pt x="620524" y="1892293"/>
                    <a:pt x="567802" y="1891699"/>
                  </a:cubicBezTo>
                  <a:cubicBezTo>
                    <a:pt x="566712" y="1862414"/>
                    <a:pt x="565127" y="1800971"/>
                    <a:pt x="567901" y="1788782"/>
                  </a:cubicBezTo>
                  <a:cubicBezTo>
                    <a:pt x="569487" y="1781845"/>
                    <a:pt x="574442" y="1776097"/>
                    <a:pt x="580784" y="1773768"/>
                  </a:cubicBezTo>
                  <a:cubicBezTo>
                    <a:pt x="588019" y="1771142"/>
                    <a:pt x="596542" y="1773074"/>
                    <a:pt x="604767" y="1779268"/>
                  </a:cubicBezTo>
                  <a:cubicBezTo>
                    <a:pt x="617006" y="1788534"/>
                    <a:pt x="639948" y="1793192"/>
                    <a:pt x="658332" y="1783628"/>
                  </a:cubicBezTo>
                  <a:cubicBezTo>
                    <a:pt x="668043" y="1778624"/>
                    <a:pt x="684098" y="1765295"/>
                    <a:pt x="683008" y="1732740"/>
                  </a:cubicBezTo>
                  <a:cubicBezTo>
                    <a:pt x="684098" y="1699838"/>
                    <a:pt x="668043" y="1686509"/>
                    <a:pt x="658332" y="1681504"/>
                  </a:cubicBezTo>
                  <a:cubicBezTo>
                    <a:pt x="639948" y="1671941"/>
                    <a:pt x="617006" y="1676599"/>
                    <a:pt x="604767" y="1685865"/>
                  </a:cubicBezTo>
                  <a:cubicBezTo>
                    <a:pt x="596542" y="1692059"/>
                    <a:pt x="588019" y="1693991"/>
                    <a:pt x="580784" y="1691365"/>
                  </a:cubicBezTo>
                  <a:cubicBezTo>
                    <a:pt x="574442" y="1689036"/>
                    <a:pt x="569487" y="1683288"/>
                    <a:pt x="567901" y="1676351"/>
                  </a:cubicBezTo>
                  <a:cubicBezTo>
                    <a:pt x="565077" y="1663963"/>
                    <a:pt x="566762" y="1600885"/>
                    <a:pt x="567852" y="1572146"/>
                  </a:cubicBezTo>
                  <a:cubicBezTo>
                    <a:pt x="578604" y="1572146"/>
                    <a:pt x="589753" y="1572146"/>
                    <a:pt x="600506" y="1572196"/>
                  </a:cubicBezTo>
                  <a:cubicBezTo>
                    <a:pt x="655061" y="1572295"/>
                    <a:pt x="691431" y="1572245"/>
                    <a:pt x="699855" y="1570313"/>
                  </a:cubicBezTo>
                  <a:cubicBezTo>
                    <a:pt x="710211" y="1567934"/>
                    <a:pt x="718833" y="1560501"/>
                    <a:pt x="722351" y="1550839"/>
                  </a:cubicBezTo>
                  <a:cubicBezTo>
                    <a:pt x="726265" y="1540136"/>
                    <a:pt x="723788" y="1528046"/>
                    <a:pt x="715315" y="1516847"/>
                  </a:cubicBezTo>
                  <a:cubicBezTo>
                    <a:pt x="707733" y="1506788"/>
                    <a:pt x="703869" y="1487910"/>
                    <a:pt x="711747" y="1472747"/>
                  </a:cubicBezTo>
                  <a:cubicBezTo>
                    <a:pt x="718833" y="1459071"/>
                    <a:pt x="733748" y="1452332"/>
                    <a:pt x="755203" y="1452927"/>
                  </a:cubicBezTo>
                  <a:cubicBezTo>
                    <a:pt x="776411" y="1452382"/>
                    <a:pt x="791276" y="1459071"/>
                    <a:pt x="798362" y="1472747"/>
                  </a:cubicBezTo>
                  <a:cubicBezTo>
                    <a:pt x="806240" y="1487910"/>
                    <a:pt x="802425" y="1506788"/>
                    <a:pt x="794794" y="1516847"/>
                  </a:cubicBezTo>
                  <a:cubicBezTo>
                    <a:pt x="786370" y="1528046"/>
                    <a:pt x="783843" y="1540136"/>
                    <a:pt x="787758" y="1550839"/>
                  </a:cubicBezTo>
                  <a:cubicBezTo>
                    <a:pt x="791276" y="1560501"/>
                    <a:pt x="799898" y="1567934"/>
                    <a:pt x="810254" y="1570313"/>
                  </a:cubicBezTo>
                  <a:cubicBezTo>
                    <a:pt x="815506" y="1571502"/>
                    <a:pt x="833047" y="1571997"/>
                    <a:pt x="861242" y="1572146"/>
                  </a:cubicBezTo>
                  <a:cubicBezTo>
                    <a:pt x="860498" y="1592214"/>
                    <a:pt x="858120" y="1663617"/>
                    <a:pt x="861539" y="1678531"/>
                  </a:cubicBezTo>
                  <a:cubicBezTo>
                    <a:pt x="863868" y="1688739"/>
                    <a:pt x="871201" y="1697212"/>
                    <a:pt x="880666" y="1700681"/>
                  </a:cubicBezTo>
                  <a:cubicBezTo>
                    <a:pt x="891220" y="1704496"/>
                    <a:pt x="903062" y="1702068"/>
                    <a:pt x="914013" y="1693743"/>
                  </a:cubicBezTo>
                  <a:cubicBezTo>
                    <a:pt x="923874" y="1686360"/>
                    <a:pt x="942307" y="1682595"/>
                    <a:pt x="957073" y="1690275"/>
                  </a:cubicBezTo>
                  <a:cubicBezTo>
                    <a:pt x="970452" y="1697212"/>
                    <a:pt x="977091" y="1711780"/>
                    <a:pt x="976398" y="1732740"/>
                  </a:cubicBezTo>
                  <a:cubicBezTo>
                    <a:pt x="977091" y="1753353"/>
                    <a:pt x="970452" y="1767921"/>
                    <a:pt x="957122" y="1774858"/>
                  </a:cubicBezTo>
                  <a:cubicBezTo>
                    <a:pt x="942307" y="1782538"/>
                    <a:pt x="923874" y="1778773"/>
                    <a:pt x="914013" y="1771389"/>
                  </a:cubicBezTo>
                  <a:cubicBezTo>
                    <a:pt x="903062" y="1763065"/>
                    <a:pt x="891220" y="1760637"/>
                    <a:pt x="880715" y="1764452"/>
                  </a:cubicBezTo>
                  <a:cubicBezTo>
                    <a:pt x="871201" y="1767921"/>
                    <a:pt x="863868" y="1776394"/>
                    <a:pt x="861539" y="1786602"/>
                  </a:cubicBezTo>
                  <a:cubicBezTo>
                    <a:pt x="858269" y="1801021"/>
                    <a:pt x="860350" y="1867964"/>
                    <a:pt x="861143" y="1890658"/>
                  </a:cubicBezTo>
                  <a:close/>
                  <a:moveTo>
                    <a:pt x="683008" y="1075895"/>
                  </a:moveTo>
                  <a:cubicBezTo>
                    <a:pt x="684098" y="1042994"/>
                    <a:pt x="668043" y="1029664"/>
                    <a:pt x="658332" y="1024660"/>
                  </a:cubicBezTo>
                  <a:cubicBezTo>
                    <a:pt x="639948" y="1015096"/>
                    <a:pt x="617006" y="1019754"/>
                    <a:pt x="604767" y="1029020"/>
                  </a:cubicBezTo>
                  <a:cubicBezTo>
                    <a:pt x="596542" y="1035214"/>
                    <a:pt x="588019" y="1037147"/>
                    <a:pt x="580784" y="1034520"/>
                  </a:cubicBezTo>
                  <a:cubicBezTo>
                    <a:pt x="574442" y="1032191"/>
                    <a:pt x="569487" y="1026444"/>
                    <a:pt x="567901" y="1019507"/>
                  </a:cubicBezTo>
                  <a:cubicBezTo>
                    <a:pt x="565127" y="1007267"/>
                    <a:pt x="566712" y="945527"/>
                    <a:pt x="567802" y="916292"/>
                  </a:cubicBezTo>
                  <a:cubicBezTo>
                    <a:pt x="621416" y="916936"/>
                    <a:pt x="688855" y="915995"/>
                    <a:pt x="699855" y="913468"/>
                  </a:cubicBezTo>
                  <a:cubicBezTo>
                    <a:pt x="710211" y="911089"/>
                    <a:pt x="718833" y="903657"/>
                    <a:pt x="722351" y="893994"/>
                  </a:cubicBezTo>
                  <a:cubicBezTo>
                    <a:pt x="726265" y="883291"/>
                    <a:pt x="723788" y="871201"/>
                    <a:pt x="715315" y="860003"/>
                  </a:cubicBezTo>
                  <a:cubicBezTo>
                    <a:pt x="707733" y="849944"/>
                    <a:pt x="703869" y="831065"/>
                    <a:pt x="711747" y="815903"/>
                  </a:cubicBezTo>
                  <a:cubicBezTo>
                    <a:pt x="718833" y="802226"/>
                    <a:pt x="733797" y="795389"/>
                    <a:pt x="755203" y="796082"/>
                  </a:cubicBezTo>
                  <a:cubicBezTo>
                    <a:pt x="776361" y="795339"/>
                    <a:pt x="791276" y="802226"/>
                    <a:pt x="798362" y="815903"/>
                  </a:cubicBezTo>
                  <a:cubicBezTo>
                    <a:pt x="806240" y="831065"/>
                    <a:pt x="802425" y="849944"/>
                    <a:pt x="794794" y="860003"/>
                  </a:cubicBezTo>
                  <a:cubicBezTo>
                    <a:pt x="786370" y="871201"/>
                    <a:pt x="783843" y="883291"/>
                    <a:pt x="787758" y="893994"/>
                  </a:cubicBezTo>
                  <a:cubicBezTo>
                    <a:pt x="791276" y="903657"/>
                    <a:pt x="799898" y="911089"/>
                    <a:pt x="810254" y="913468"/>
                  </a:cubicBezTo>
                  <a:cubicBezTo>
                    <a:pt x="815506" y="914657"/>
                    <a:pt x="833047" y="915153"/>
                    <a:pt x="861242" y="915301"/>
                  </a:cubicBezTo>
                  <a:cubicBezTo>
                    <a:pt x="860498" y="935369"/>
                    <a:pt x="858120" y="1006722"/>
                    <a:pt x="861539" y="1021687"/>
                  </a:cubicBezTo>
                  <a:cubicBezTo>
                    <a:pt x="863868" y="1031894"/>
                    <a:pt x="871201" y="1040367"/>
                    <a:pt x="880666" y="1043836"/>
                  </a:cubicBezTo>
                  <a:cubicBezTo>
                    <a:pt x="891220" y="1047651"/>
                    <a:pt x="903062" y="1045223"/>
                    <a:pt x="914013" y="1036899"/>
                  </a:cubicBezTo>
                  <a:cubicBezTo>
                    <a:pt x="923874" y="1029466"/>
                    <a:pt x="942257" y="1025750"/>
                    <a:pt x="957122" y="1033430"/>
                  </a:cubicBezTo>
                  <a:cubicBezTo>
                    <a:pt x="970452" y="1040367"/>
                    <a:pt x="977091" y="1054935"/>
                    <a:pt x="976398" y="1075895"/>
                  </a:cubicBezTo>
                  <a:cubicBezTo>
                    <a:pt x="977091" y="1096508"/>
                    <a:pt x="970452" y="1111076"/>
                    <a:pt x="957122" y="1117964"/>
                  </a:cubicBezTo>
                  <a:cubicBezTo>
                    <a:pt x="942257" y="1125694"/>
                    <a:pt x="923874" y="1121928"/>
                    <a:pt x="914013" y="1114545"/>
                  </a:cubicBezTo>
                  <a:cubicBezTo>
                    <a:pt x="903062" y="1106220"/>
                    <a:pt x="891220" y="1103792"/>
                    <a:pt x="880666" y="1107608"/>
                  </a:cubicBezTo>
                  <a:cubicBezTo>
                    <a:pt x="871201" y="1111076"/>
                    <a:pt x="863868" y="1119549"/>
                    <a:pt x="861539" y="1129707"/>
                  </a:cubicBezTo>
                  <a:cubicBezTo>
                    <a:pt x="858269" y="1144176"/>
                    <a:pt x="860350" y="1211169"/>
                    <a:pt x="861143" y="1233863"/>
                  </a:cubicBezTo>
                  <a:cubicBezTo>
                    <a:pt x="833047" y="1234012"/>
                    <a:pt x="815506" y="1234507"/>
                    <a:pt x="810304" y="1235696"/>
                  </a:cubicBezTo>
                  <a:cubicBezTo>
                    <a:pt x="799898" y="1238075"/>
                    <a:pt x="791276" y="1245507"/>
                    <a:pt x="787758" y="1255170"/>
                  </a:cubicBezTo>
                  <a:cubicBezTo>
                    <a:pt x="783843" y="1265873"/>
                    <a:pt x="786370" y="1277963"/>
                    <a:pt x="794794" y="1289162"/>
                  </a:cubicBezTo>
                  <a:cubicBezTo>
                    <a:pt x="802425" y="1299221"/>
                    <a:pt x="806240" y="1318099"/>
                    <a:pt x="798362" y="1333262"/>
                  </a:cubicBezTo>
                  <a:cubicBezTo>
                    <a:pt x="791276" y="1346938"/>
                    <a:pt x="776361" y="1353825"/>
                    <a:pt x="754906" y="1353082"/>
                  </a:cubicBezTo>
                  <a:cubicBezTo>
                    <a:pt x="733797" y="1353776"/>
                    <a:pt x="718833" y="1346938"/>
                    <a:pt x="711747" y="1333262"/>
                  </a:cubicBezTo>
                  <a:cubicBezTo>
                    <a:pt x="703869" y="1318099"/>
                    <a:pt x="707733" y="1299221"/>
                    <a:pt x="715315" y="1289162"/>
                  </a:cubicBezTo>
                  <a:cubicBezTo>
                    <a:pt x="723788" y="1277963"/>
                    <a:pt x="726265" y="1265873"/>
                    <a:pt x="722351" y="1255170"/>
                  </a:cubicBezTo>
                  <a:cubicBezTo>
                    <a:pt x="718833" y="1245507"/>
                    <a:pt x="710211" y="1238075"/>
                    <a:pt x="699855" y="1235696"/>
                  </a:cubicBezTo>
                  <a:cubicBezTo>
                    <a:pt x="691431" y="1233764"/>
                    <a:pt x="655011" y="1233714"/>
                    <a:pt x="600506" y="1233813"/>
                  </a:cubicBezTo>
                  <a:cubicBezTo>
                    <a:pt x="589704" y="1233863"/>
                    <a:pt x="578555" y="1233913"/>
                    <a:pt x="567753" y="1233863"/>
                  </a:cubicBezTo>
                  <a:cubicBezTo>
                    <a:pt x="566663" y="1204232"/>
                    <a:pt x="565127" y="1143978"/>
                    <a:pt x="567901" y="1131937"/>
                  </a:cubicBezTo>
                  <a:cubicBezTo>
                    <a:pt x="569487" y="1125000"/>
                    <a:pt x="574442" y="1119252"/>
                    <a:pt x="580784" y="1116923"/>
                  </a:cubicBezTo>
                  <a:cubicBezTo>
                    <a:pt x="588019" y="1114248"/>
                    <a:pt x="596542" y="1116230"/>
                    <a:pt x="604767" y="1122423"/>
                  </a:cubicBezTo>
                  <a:cubicBezTo>
                    <a:pt x="617006" y="1131689"/>
                    <a:pt x="639948" y="1136347"/>
                    <a:pt x="658332" y="1126784"/>
                  </a:cubicBezTo>
                  <a:cubicBezTo>
                    <a:pt x="668043" y="1121779"/>
                    <a:pt x="684098" y="1108401"/>
                    <a:pt x="683008" y="1075895"/>
                  </a:cubicBezTo>
                  <a:close/>
                  <a:moveTo>
                    <a:pt x="683008" y="747473"/>
                  </a:moveTo>
                  <a:cubicBezTo>
                    <a:pt x="684098" y="714571"/>
                    <a:pt x="668043" y="701242"/>
                    <a:pt x="658332" y="696237"/>
                  </a:cubicBezTo>
                  <a:cubicBezTo>
                    <a:pt x="639948" y="686674"/>
                    <a:pt x="617006" y="691332"/>
                    <a:pt x="604767" y="700598"/>
                  </a:cubicBezTo>
                  <a:cubicBezTo>
                    <a:pt x="596542" y="706792"/>
                    <a:pt x="588019" y="708724"/>
                    <a:pt x="580784" y="706098"/>
                  </a:cubicBezTo>
                  <a:cubicBezTo>
                    <a:pt x="574442" y="703769"/>
                    <a:pt x="569487" y="698021"/>
                    <a:pt x="567901" y="691084"/>
                  </a:cubicBezTo>
                  <a:cubicBezTo>
                    <a:pt x="565077" y="678697"/>
                    <a:pt x="566762" y="615618"/>
                    <a:pt x="567852" y="586829"/>
                  </a:cubicBezTo>
                  <a:cubicBezTo>
                    <a:pt x="578604" y="586829"/>
                    <a:pt x="589704" y="586879"/>
                    <a:pt x="600506" y="586879"/>
                  </a:cubicBezTo>
                  <a:cubicBezTo>
                    <a:pt x="655011" y="587028"/>
                    <a:pt x="691431" y="586978"/>
                    <a:pt x="699855" y="585046"/>
                  </a:cubicBezTo>
                  <a:cubicBezTo>
                    <a:pt x="710211" y="582667"/>
                    <a:pt x="718833" y="575185"/>
                    <a:pt x="722351" y="565572"/>
                  </a:cubicBezTo>
                  <a:cubicBezTo>
                    <a:pt x="726265" y="554820"/>
                    <a:pt x="723788" y="542779"/>
                    <a:pt x="715315" y="531580"/>
                  </a:cubicBezTo>
                  <a:cubicBezTo>
                    <a:pt x="707733" y="521522"/>
                    <a:pt x="703869" y="502643"/>
                    <a:pt x="711747" y="487480"/>
                  </a:cubicBezTo>
                  <a:cubicBezTo>
                    <a:pt x="718833" y="473804"/>
                    <a:pt x="733748" y="466917"/>
                    <a:pt x="755203" y="467660"/>
                  </a:cubicBezTo>
                  <a:cubicBezTo>
                    <a:pt x="776312" y="466966"/>
                    <a:pt x="791276" y="473804"/>
                    <a:pt x="798362" y="487480"/>
                  </a:cubicBezTo>
                  <a:cubicBezTo>
                    <a:pt x="806240" y="502643"/>
                    <a:pt x="802425" y="521522"/>
                    <a:pt x="794794" y="531580"/>
                  </a:cubicBezTo>
                  <a:cubicBezTo>
                    <a:pt x="786370" y="542779"/>
                    <a:pt x="783843" y="554820"/>
                    <a:pt x="787758" y="565572"/>
                  </a:cubicBezTo>
                  <a:cubicBezTo>
                    <a:pt x="791276" y="575185"/>
                    <a:pt x="799898" y="582667"/>
                    <a:pt x="810254" y="585046"/>
                  </a:cubicBezTo>
                  <a:cubicBezTo>
                    <a:pt x="815506" y="586235"/>
                    <a:pt x="833047" y="586730"/>
                    <a:pt x="861242" y="586879"/>
                  </a:cubicBezTo>
                  <a:cubicBezTo>
                    <a:pt x="860498" y="606947"/>
                    <a:pt x="858120" y="678300"/>
                    <a:pt x="861539" y="693264"/>
                  </a:cubicBezTo>
                  <a:cubicBezTo>
                    <a:pt x="863868" y="703472"/>
                    <a:pt x="871201" y="711945"/>
                    <a:pt x="880666" y="715414"/>
                  </a:cubicBezTo>
                  <a:cubicBezTo>
                    <a:pt x="891220" y="719229"/>
                    <a:pt x="903062" y="716801"/>
                    <a:pt x="914013" y="708476"/>
                  </a:cubicBezTo>
                  <a:cubicBezTo>
                    <a:pt x="923874" y="701044"/>
                    <a:pt x="942257" y="697328"/>
                    <a:pt x="957122" y="705008"/>
                  </a:cubicBezTo>
                  <a:cubicBezTo>
                    <a:pt x="970452" y="711945"/>
                    <a:pt x="977091" y="726513"/>
                    <a:pt x="976398" y="747473"/>
                  </a:cubicBezTo>
                  <a:cubicBezTo>
                    <a:pt x="977091" y="768086"/>
                    <a:pt x="970452" y="782654"/>
                    <a:pt x="957122" y="789542"/>
                  </a:cubicBezTo>
                  <a:cubicBezTo>
                    <a:pt x="942257" y="797271"/>
                    <a:pt x="923874" y="793506"/>
                    <a:pt x="914013" y="786073"/>
                  </a:cubicBezTo>
                  <a:cubicBezTo>
                    <a:pt x="903062" y="777798"/>
                    <a:pt x="891220" y="775370"/>
                    <a:pt x="880666" y="779185"/>
                  </a:cubicBezTo>
                  <a:cubicBezTo>
                    <a:pt x="871201" y="782654"/>
                    <a:pt x="863868" y="791127"/>
                    <a:pt x="861539" y="801285"/>
                  </a:cubicBezTo>
                  <a:cubicBezTo>
                    <a:pt x="858269" y="815754"/>
                    <a:pt x="860350" y="882697"/>
                    <a:pt x="861143" y="905391"/>
                  </a:cubicBezTo>
                  <a:cubicBezTo>
                    <a:pt x="836367" y="905243"/>
                    <a:pt x="816943" y="904846"/>
                    <a:pt x="812484" y="903805"/>
                  </a:cubicBezTo>
                  <a:cubicBezTo>
                    <a:pt x="805348" y="902170"/>
                    <a:pt x="799452" y="897116"/>
                    <a:pt x="797074" y="890575"/>
                  </a:cubicBezTo>
                  <a:cubicBezTo>
                    <a:pt x="794348" y="883143"/>
                    <a:pt x="796330" y="874422"/>
                    <a:pt x="802722" y="865998"/>
                  </a:cubicBezTo>
                  <a:cubicBezTo>
                    <a:pt x="812137" y="853512"/>
                    <a:pt x="816894" y="830124"/>
                    <a:pt x="807132" y="811344"/>
                  </a:cubicBezTo>
                  <a:cubicBezTo>
                    <a:pt x="802029" y="801434"/>
                    <a:pt x="788402" y="785082"/>
                    <a:pt x="755203" y="786172"/>
                  </a:cubicBezTo>
                  <a:cubicBezTo>
                    <a:pt x="721707" y="785131"/>
                    <a:pt x="708080" y="801434"/>
                    <a:pt x="702977" y="811344"/>
                  </a:cubicBezTo>
                  <a:cubicBezTo>
                    <a:pt x="693215" y="830124"/>
                    <a:pt x="697972" y="853512"/>
                    <a:pt x="707387" y="865998"/>
                  </a:cubicBezTo>
                  <a:cubicBezTo>
                    <a:pt x="713779" y="874422"/>
                    <a:pt x="715761" y="883143"/>
                    <a:pt x="713035" y="890575"/>
                  </a:cubicBezTo>
                  <a:cubicBezTo>
                    <a:pt x="710657" y="897116"/>
                    <a:pt x="704761" y="902170"/>
                    <a:pt x="697625" y="903805"/>
                  </a:cubicBezTo>
                  <a:cubicBezTo>
                    <a:pt x="687418" y="906134"/>
                    <a:pt x="620524" y="907026"/>
                    <a:pt x="567802" y="906432"/>
                  </a:cubicBezTo>
                  <a:cubicBezTo>
                    <a:pt x="566712" y="877147"/>
                    <a:pt x="565127" y="815704"/>
                    <a:pt x="567901" y="803515"/>
                  </a:cubicBezTo>
                  <a:cubicBezTo>
                    <a:pt x="569487" y="796578"/>
                    <a:pt x="574442" y="790830"/>
                    <a:pt x="580784" y="788501"/>
                  </a:cubicBezTo>
                  <a:cubicBezTo>
                    <a:pt x="588019" y="785825"/>
                    <a:pt x="596542" y="787807"/>
                    <a:pt x="604767" y="794001"/>
                  </a:cubicBezTo>
                  <a:cubicBezTo>
                    <a:pt x="617006" y="803267"/>
                    <a:pt x="639948" y="807925"/>
                    <a:pt x="658332" y="798362"/>
                  </a:cubicBezTo>
                  <a:cubicBezTo>
                    <a:pt x="668043" y="793357"/>
                    <a:pt x="684098" y="779978"/>
                    <a:pt x="683008" y="747473"/>
                  </a:cubicBezTo>
                  <a:close/>
                  <a:moveTo>
                    <a:pt x="1040913" y="680976"/>
                  </a:moveTo>
                  <a:cubicBezTo>
                    <a:pt x="1046017" y="690886"/>
                    <a:pt x="1059643" y="707287"/>
                    <a:pt x="1092842" y="706148"/>
                  </a:cubicBezTo>
                  <a:cubicBezTo>
                    <a:pt x="1126437" y="707188"/>
                    <a:pt x="1139965" y="690886"/>
                    <a:pt x="1145118" y="680976"/>
                  </a:cubicBezTo>
                  <a:cubicBezTo>
                    <a:pt x="1154830" y="662196"/>
                    <a:pt x="1150073" y="638808"/>
                    <a:pt x="1140658" y="626321"/>
                  </a:cubicBezTo>
                  <a:cubicBezTo>
                    <a:pt x="1134316" y="617898"/>
                    <a:pt x="1132284" y="609177"/>
                    <a:pt x="1135010" y="601744"/>
                  </a:cubicBezTo>
                  <a:cubicBezTo>
                    <a:pt x="1137388" y="595204"/>
                    <a:pt x="1143285" y="590149"/>
                    <a:pt x="1150420" y="588514"/>
                  </a:cubicBezTo>
                  <a:cubicBezTo>
                    <a:pt x="1155276" y="587375"/>
                    <a:pt x="1174997" y="586582"/>
                    <a:pt x="1200763" y="586136"/>
                  </a:cubicBezTo>
                  <a:cubicBezTo>
                    <a:pt x="1200020" y="605064"/>
                    <a:pt x="1197543" y="678102"/>
                    <a:pt x="1201011" y="693264"/>
                  </a:cubicBezTo>
                  <a:cubicBezTo>
                    <a:pt x="1203340" y="703472"/>
                    <a:pt x="1210674" y="711945"/>
                    <a:pt x="1220187" y="715414"/>
                  </a:cubicBezTo>
                  <a:cubicBezTo>
                    <a:pt x="1230692" y="719229"/>
                    <a:pt x="1242535" y="716751"/>
                    <a:pt x="1253485" y="708476"/>
                  </a:cubicBezTo>
                  <a:cubicBezTo>
                    <a:pt x="1263296" y="701044"/>
                    <a:pt x="1281729" y="697328"/>
                    <a:pt x="1296595" y="705008"/>
                  </a:cubicBezTo>
                  <a:cubicBezTo>
                    <a:pt x="1309924" y="711945"/>
                    <a:pt x="1316564" y="726513"/>
                    <a:pt x="1315870" y="747473"/>
                  </a:cubicBezTo>
                  <a:cubicBezTo>
                    <a:pt x="1316564" y="768086"/>
                    <a:pt x="1309924" y="782654"/>
                    <a:pt x="1296595" y="789542"/>
                  </a:cubicBezTo>
                  <a:cubicBezTo>
                    <a:pt x="1281729" y="797271"/>
                    <a:pt x="1263296" y="793506"/>
                    <a:pt x="1253485" y="786073"/>
                  </a:cubicBezTo>
                  <a:cubicBezTo>
                    <a:pt x="1242535" y="777798"/>
                    <a:pt x="1230692" y="775370"/>
                    <a:pt x="1220187" y="779185"/>
                  </a:cubicBezTo>
                  <a:cubicBezTo>
                    <a:pt x="1210674" y="782654"/>
                    <a:pt x="1203340" y="791127"/>
                    <a:pt x="1201011" y="801285"/>
                  </a:cubicBezTo>
                  <a:cubicBezTo>
                    <a:pt x="1197741" y="815754"/>
                    <a:pt x="1199822" y="882746"/>
                    <a:pt x="1200615" y="905441"/>
                  </a:cubicBezTo>
                  <a:cubicBezTo>
                    <a:pt x="1171628" y="905589"/>
                    <a:pt x="1153542" y="906035"/>
                    <a:pt x="1148240" y="907274"/>
                  </a:cubicBezTo>
                  <a:cubicBezTo>
                    <a:pt x="1137834" y="909653"/>
                    <a:pt x="1129212" y="917085"/>
                    <a:pt x="1125694" y="926748"/>
                  </a:cubicBezTo>
                  <a:cubicBezTo>
                    <a:pt x="1121780" y="937450"/>
                    <a:pt x="1124307" y="949541"/>
                    <a:pt x="1132730" y="960739"/>
                  </a:cubicBezTo>
                  <a:cubicBezTo>
                    <a:pt x="1140361" y="970798"/>
                    <a:pt x="1144177" y="989677"/>
                    <a:pt x="1136298" y="1004839"/>
                  </a:cubicBezTo>
                  <a:cubicBezTo>
                    <a:pt x="1129212" y="1018516"/>
                    <a:pt x="1114297" y="1025403"/>
                    <a:pt x="1092842" y="1024660"/>
                  </a:cubicBezTo>
                  <a:cubicBezTo>
                    <a:pt x="1071733" y="1025403"/>
                    <a:pt x="1056819" y="1018516"/>
                    <a:pt x="1049683" y="1004839"/>
                  </a:cubicBezTo>
                  <a:cubicBezTo>
                    <a:pt x="1041805" y="989677"/>
                    <a:pt x="1045670" y="970798"/>
                    <a:pt x="1053251" y="960739"/>
                  </a:cubicBezTo>
                  <a:cubicBezTo>
                    <a:pt x="1061724" y="949541"/>
                    <a:pt x="1064202" y="937450"/>
                    <a:pt x="1060287" y="926748"/>
                  </a:cubicBezTo>
                  <a:cubicBezTo>
                    <a:pt x="1056819" y="917085"/>
                    <a:pt x="1048147" y="909653"/>
                    <a:pt x="1037791" y="907274"/>
                  </a:cubicBezTo>
                  <a:cubicBezTo>
                    <a:pt x="1029368" y="905342"/>
                    <a:pt x="989182" y="905292"/>
                    <a:pt x="924023" y="905391"/>
                  </a:cubicBezTo>
                  <a:cubicBezTo>
                    <a:pt x="906383" y="905441"/>
                    <a:pt x="887851" y="905490"/>
                    <a:pt x="871053" y="905441"/>
                  </a:cubicBezTo>
                  <a:cubicBezTo>
                    <a:pt x="869963" y="875760"/>
                    <a:pt x="868476" y="815556"/>
                    <a:pt x="871201" y="803515"/>
                  </a:cubicBezTo>
                  <a:cubicBezTo>
                    <a:pt x="872787" y="796578"/>
                    <a:pt x="877742" y="790830"/>
                    <a:pt x="884085" y="788501"/>
                  </a:cubicBezTo>
                  <a:cubicBezTo>
                    <a:pt x="891369" y="785825"/>
                    <a:pt x="899842" y="787807"/>
                    <a:pt x="908067" y="794001"/>
                  </a:cubicBezTo>
                  <a:cubicBezTo>
                    <a:pt x="920306" y="803267"/>
                    <a:pt x="943248" y="807925"/>
                    <a:pt x="961681" y="798362"/>
                  </a:cubicBezTo>
                  <a:cubicBezTo>
                    <a:pt x="971343" y="793357"/>
                    <a:pt x="987447" y="779978"/>
                    <a:pt x="986308" y="747473"/>
                  </a:cubicBezTo>
                  <a:cubicBezTo>
                    <a:pt x="987447" y="714571"/>
                    <a:pt x="971343" y="701242"/>
                    <a:pt x="961681" y="696237"/>
                  </a:cubicBezTo>
                  <a:cubicBezTo>
                    <a:pt x="943248" y="686674"/>
                    <a:pt x="920306" y="691332"/>
                    <a:pt x="908067" y="700598"/>
                  </a:cubicBezTo>
                  <a:cubicBezTo>
                    <a:pt x="899842" y="706792"/>
                    <a:pt x="891319" y="708724"/>
                    <a:pt x="884085" y="706098"/>
                  </a:cubicBezTo>
                  <a:cubicBezTo>
                    <a:pt x="877742" y="703769"/>
                    <a:pt x="872787" y="698021"/>
                    <a:pt x="871201" y="691084"/>
                  </a:cubicBezTo>
                  <a:cubicBezTo>
                    <a:pt x="868377" y="678697"/>
                    <a:pt x="870062" y="615718"/>
                    <a:pt x="871152" y="586929"/>
                  </a:cubicBezTo>
                  <a:cubicBezTo>
                    <a:pt x="886265" y="586929"/>
                    <a:pt x="903955" y="586929"/>
                    <a:pt x="924072" y="586879"/>
                  </a:cubicBezTo>
                  <a:cubicBezTo>
                    <a:pt x="972632" y="586780"/>
                    <a:pt x="1027633" y="586681"/>
                    <a:pt x="1035561" y="588514"/>
                  </a:cubicBezTo>
                  <a:cubicBezTo>
                    <a:pt x="1042697" y="590149"/>
                    <a:pt x="1048643" y="595204"/>
                    <a:pt x="1051021" y="601744"/>
                  </a:cubicBezTo>
                  <a:cubicBezTo>
                    <a:pt x="1053697" y="609177"/>
                    <a:pt x="1051715" y="617898"/>
                    <a:pt x="1045372" y="626321"/>
                  </a:cubicBezTo>
                  <a:cubicBezTo>
                    <a:pt x="1035908" y="638808"/>
                    <a:pt x="1031151" y="662196"/>
                    <a:pt x="1040913" y="680976"/>
                  </a:cubicBezTo>
                  <a:close/>
                  <a:moveTo>
                    <a:pt x="1378849" y="680976"/>
                  </a:moveTo>
                  <a:cubicBezTo>
                    <a:pt x="1383804" y="690539"/>
                    <a:pt x="1396687" y="706197"/>
                    <a:pt x="1427557" y="706197"/>
                  </a:cubicBezTo>
                  <a:cubicBezTo>
                    <a:pt x="1428598" y="706197"/>
                    <a:pt x="1429688" y="706197"/>
                    <a:pt x="1430778" y="706197"/>
                  </a:cubicBezTo>
                  <a:cubicBezTo>
                    <a:pt x="1464225" y="707238"/>
                    <a:pt x="1477901" y="690936"/>
                    <a:pt x="1483054" y="681025"/>
                  </a:cubicBezTo>
                  <a:cubicBezTo>
                    <a:pt x="1492816" y="662246"/>
                    <a:pt x="1488009" y="638858"/>
                    <a:pt x="1478595" y="626371"/>
                  </a:cubicBezTo>
                  <a:cubicBezTo>
                    <a:pt x="1472252" y="617947"/>
                    <a:pt x="1470220" y="609226"/>
                    <a:pt x="1472946" y="601794"/>
                  </a:cubicBezTo>
                  <a:cubicBezTo>
                    <a:pt x="1475324" y="595253"/>
                    <a:pt x="1481221" y="590199"/>
                    <a:pt x="1488356" y="588564"/>
                  </a:cubicBezTo>
                  <a:cubicBezTo>
                    <a:pt x="1496334" y="586730"/>
                    <a:pt x="1551335" y="586829"/>
                    <a:pt x="1599895" y="586929"/>
                  </a:cubicBezTo>
                  <a:cubicBezTo>
                    <a:pt x="1606683" y="586978"/>
                    <a:pt x="1613125" y="586978"/>
                    <a:pt x="1619368" y="586978"/>
                  </a:cubicBezTo>
                  <a:cubicBezTo>
                    <a:pt x="1620458" y="615767"/>
                    <a:pt x="1622143" y="678746"/>
                    <a:pt x="1619319" y="691134"/>
                  </a:cubicBezTo>
                  <a:cubicBezTo>
                    <a:pt x="1617733" y="698071"/>
                    <a:pt x="1612778" y="703819"/>
                    <a:pt x="1606435" y="706148"/>
                  </a:cubicBezTo>
                  <a:cubicBezTo>
                    <a:pt x="1599201" y="708774"/>
                    <a:pt x="1590678" y="706841"/>
                    <a:pt x="1582453" y="700647"/>
                  </a:cubicBezTo>
                  <a:cubicBezTo>
                    <a:pt x="1570214" y="691382"/>
                    <a:pt x="1547272" y="686724"/>
                    <a:pt x="1528839" y="696287"/>
                  </a:cubicBezTo>
                  <a:cubicBezTo>
                    <a:pt x="1519177" y="701292"/>
                    <a:pt x="1503122" y="714621"/>
                    <a:pt x="1504212" y="747176"/>
                  </a:cubicBezTo>
                  <a:cubicBezTo>
                    <a:pt x="1503122" y="780028"/>
                    <a:pt x="1519177" y="793406"/>
                    <a:pt x="1528839" y="798411"/>
                  </a:cubicBezTo>
                  <a:cubicBezTo>
                    <a:pt x="1547272" y="807974"/>
                    <a:pt x="1570214" y="803317"/>
                    <a:pt x="1582453" y="794051"/>
                  </a:cubicBezTo>
                  <a:cubicBezTo>
                    <a:pt x="1590678" y="787857"/>
                    <a:pt x="1599201" y="785875"/>
                    <a:pt x="1606435" y="788551"/>
                  </a:cubicBezTo>
                  <a:cubicBezTo>
                    <a:pt x="1612778" y="790879"/>
                    <a:pt x="1617733" y="796627"/>
                    <a:pt x="1619319" y="803564"/>
                  </a:cubicBezTo>
                  <a:cubicBezTo>
                    <a:pt x="1622094" y="815803"/>
                    <a:pt x="1620508" y="877445"/>
                    <a:pt x="1619418" y="906679"/>
                  </a:cubicBezTo>
                  <a:cubicBezTo>
                    <a:pt x="1562087" y="906927"/>
                    <a:pt x="1497771" y="906035"/>
                    <a:pt x="1488356" y="903855"/>
                  </a:cubicBezTo>
                  <a:cubicBezTo>
                    <a:pt x="1481221" y="902220"/>
                    <a:pt x="1475324" y="897166"/>
                    <a:pt x="1472946" y="890625"/>
                  </a:cubicBezTo>
                  <a:cubicBezTo>
                    <a:pt x="1470220" y="883192"/>
                    <a:pt x="1472252" y="874471"/>
                    <a:pt x="1478595" y="866048"/>
                  </a:cubicBezTo>
                  <a:cubicBezTo>
                    <a:pt x="1488009" y="853561"/>
                    <a:pt x="1492816" y="830173"/>
                    <a:pt x="1483054" y="811393"/>
                  </a:cubicBezTo>
                  <a:cubicBezTo>
                    <a:pt x="1477901" y="801483"/>
                    <a:pt x="1464373" y="785131"/>
                    <a:pt x="1431125" y="786222"/>
                  </a:cubicBezTo>
                  <a:cubicBezTo>
                    <a:pt x="1397678" y="785131"/>
                    <a:pt x="1383953" y="801483"/>
                    <a:pt x="1378849" y="811393"/>
                  </a:cubicBezTo>
                  <a:cubicBezTo>
                    <a:pt x="1369087" y="830173"/>
                    <a:pt x="1373844" y="853561"/>
                    <a:pt x="1383309" y="866048"/>
                  </a:cubicBezTo>
                  <a:cubicBezTo>
                    <a:pt x="1389651" y="874471"/>
                    <a:pt x="1391683" y="883192"/>
                    <a:pt x="1388957" y="890625"/>
                  </a:cubicBezTo>
                  <a:cubicBezTo>
                    <a:pt x="1386579" y="897166"/>
                    <a:pt x="1380633" y="902220"/>
                    <a:pt x="1373497" y="903855"/>
                  </a:cubicBezTo>
                  <a:cubicBezTo>
                    <a:pt x="1365569" y="905688"/>
                    <a:pt x="1310518" y="905540"/>
                    <a:pt x="1261959" y="905441"/>
                  </a:cubicBezTo>
                  <a:cubicBezTo>
                    <a:pt x="1242535" y="905441"/>
                    <a:pt x="1225341" y="905391"/>
                    <a:pt x="1210525" y="905441"/>
                  </a:cubicBezTo>
                  <a:cubicBezTo>
                    <a:pt x="1209484" y="875760"/>
                    <a:pt x="1207948" y="815605"/>
                    <a:pt x="1210674" y="803564"/>
                  </a:cubicBezTo>
                  <a:cubicBezTo>
                    <a:pt x="1212259" y="796627"/>
                    <a:pt x="1217214" y="790879"/>
                    <a:pt x="1223557" y="788551"/>
                  </a:cubicBezTo>
                  <a:cubicBezTo>
                    <a:pt x="1230791" y="785875"/>
                    <a:pt x="1239314" y="787857"/>
                    <a:pt x="1247539" y="794051"/>
                  </a:cubicBezTo>
                  <a:cubicBezTo>
                    <a:pt x="1259779" y="803317"/>
                    <a:pt x="1282721" y="807974"/>
                    <a:pt x="1301153" y="798411"/>
                  </a:cubicBezTo>
                  <a:cubicBezTo>
                    <a:pt x="1310816" y="793406"/>
                    <a:pt x="1326920" y="780028"/>
                    <a:pt x="1325780" y="747522"/>
                  </a:cubicBezTo>
                  <a:cubicBezTo>
                    <a:pt x="1326920" y="714621"/>
                    <a:pt x="1310816" y="701292"/>
                    <a:pt x="1301153" y="696287"/>
                  </a:cubicBezTo>
                  <a:cubicBezTo>
                    <a:pt x="1282721" y="686724"/>
                    <a:pt x="1259779" y="691382"/>
                    <a:pt x="1247539" y="700647"/>
                  </a:cubicBezTo>
                  <a:cubicBezTo>
                    <a:pt x="1239314" y="706841"/>
                    <a:pt x="1230791" y="708774"/>
                    <a:pt x="1223557" y="706148"/>
                  </a:cubicBezTo>
                  <a:cubicBezTo>
                    <a:pt x="1217214" y="703819"/>
                    <a:pt x="1212259" y="698071"/>
                    <a:pt x="1210674" y="691134"/>
                  </a:cubicBezTo>
                  <a:cubicBezTo>
                    <a:pt x="1207849" y="678597"/>
                    <a:pt x="1209584" y="614330"/>
                    <a:pt x="1210674" y="586037"/>
                  </a:cubicBezTo>
                  <a:cubicBezTo>
                    <a:pt x="1273108" y="585145"/>
                    <a:pt x="1362299" y="585987"/>
                    <a:pt x="1373497" y="588564"/>
                  </a:cubicBezTo>
                  <a:cubicBezTo>
                    <a:pt x="1380633" y="590199"/>
                    <a:pt x="1386579" y="595253"/>
                    <a:pt x="1388957" y="601794"/>
                  </a:cubicBezTo>
                  <a:cubicBezTo>
                    <a:pt x="1391683" y="609226"/>
                    <a:pt x="1389651" y="617947"/>
                    <a:pt x="1383309" y="626371"/>
                  </a:cubicBezTo>
                  <a:cubicBezTo>
                    <a:pt x="1373844" y="638858"/>
                    <a:pt x="1369087" y="662246"/>
                    <a:pt x="1378849" y="681025"/>
                  </a:cubicBezTo>
                  <a:close/>
                  <a:moveTo>
                    <a:pt x="1504212" y="1075548"/>
                  </a:moveTo>
                  <a:cubicBezTo>
                    <a:pt x="1503122" y="1108401"/>
                    <a:pt x="1519177" y="1121779"/>
                    <a:pt x="1528839" y="1126784"/>
                  </a:cubicBezTo>
                  <a:cubicBezTo>
                    <a:pt x="1547272" y="1136347"/>
                    <a:pt x="1570214" y="1131689"/>
                    <a:pt x="1582453" y="1122423"/>
                  </a:cubicBezTo>
                  <a:cubicBezTo>
                    <a:pt x="1590678" y="1116230"/>
                    <a:pt x="1599201" y="1114248"/>
                    <a:pt x="1606435" y="1116923"/>
                  </a:cubicBezTo>
                  <a:cubicBezTo>
                    <a:pt x="1612778" y="1119252"/>
                    <a:pt x="1617733" y="1125000"/>
                    <a:pt x="1619319" y="1131937"/>
                  </a:cubicBezTo>
                  <a:cubicBezTo>
                    <a:pt x="1622044" y="1143978"/>
                    <a:pt x="1620558" y="1204133"/>
                    <a:pt x="1619467" y="1233813"/>
                  </a:cubicBezTo>
                  <a:lnTo>
                    <a:pt x="1599895" y="1233813"/>
                  </a:lnTo>
                  <a:cubicBezTo>
                    <a:pt x="1551335" y="1233913"/>
                    <a:pt x="1496334" y="1234061"/>
                    <a:pt x="1488356" y="1232228"/>
                  </a:cubicBezTo>
                  <a:cubicBezTo>
                    <a:pt x="1481221" y="1230593"/>
                    <a:pt x="1475324" y="1225539"/>
                    <a:pt x="1472946" y="1218998"/>
                  </a:cubicBezTo>
                  <a:cubicBezTo>
                    <a:pt x="1470220" y="1211565"/>
                    <a:pt x="1472252" y="1202844"/>
                    <a:pt x="1478595" y="1194421"/>
                  </a:cubicBezTo>
                  <a:cubicBezTo>
                    <a:pt x="1488009" y="1181934"/>
                    <a:pt x="1492816" y="1158546"/>
                    <a:pt x="1483054" y="1139766"/>
                  </a:cubicBezTo>
                  <a:cubicBezTo>
                    <a:pt x="1477901" y="1129856"/>
                    <a:pt x="1464373" y="1113554"/>
                    <a:pt x="1431125" y="1114594"/>
                  </a:cubicBezTo>
                  <a:cubicBezTo>
                    <a:pt x="1397678" y="1113554"/>
                    <a:pt x="1384002" y="1129856"/>
                    <a:pt x="1378849" y="1139766"/>
                  </a:cubicBezTo>
                  <a:cubicBezTo>
                    <a:pt x="1369087" y="1158546"/>
                    <a:pt x="1373844" y="1181934"/>
                    <a:pt x="1383309" y="1194421"/>
                  </a:cubicBezTo>
                  <a:cubicBezTo>
                    <a:pt x="1389651" y="1202844"/>
                    <a:pt x="1391683" y="1211565"/>
                    <a:pt x="1388957" y="1218998"/>
                  </a:cubicBezTo>
                  <a:cubicBezTo>
                    <a:pt x="1386579" y="1225539"/>
                    <a:pt x="1380633" y="1230593"/>
                    <a:pt x="1373497" y="1232228"/>
                  </a:cubicBezTo>
                  <a:cubicBezTo>
                    <a:pt x="1362299" y="1234804"/>
                    <a:pt x="1273058" y="1235647"/>
                    <a:pt x="1210575" y="1234755"/>
                  </a:cubicBezTo>
                  <a:cubicBezTo>
                    <a:pt x="1209484" y="1205421"/>
                    <a:pt x="1207899" y="1144127"/>
                    <a:pt x="1210674" y="1131937"/>
                  </a:cubicBezTo>
                  <a:cubicBezTo>
                    <a:pt x="1212259" y="1125000"/>
                    <a:pt x="1217214" y="1119252"/>
                    <a:pt x="1223557" y="1116923"/>
                  </a:cubicBezTo>
                  <a:cubicBezTo>
                    <a:pt x="1230791" y="1114248"/>
                    <a:pt x="1239314" y="1116230"/>
                    <a:pt x="1247539" y="1122423"/>
                  </a:cubicBezTo>
                  <a:cubicBezTo>
                    <a:pt x="1259779" y="1131689"/>
                    <a:pt x="1282721" y="1136347"/>
                    <a:pt x="1301153" y="1126784"/>
                  </a:cubicBezTo>
                  <a:cubicBezTo>
                    <a:pt x="1310816" y="1121779"/>
                    <a:pt x="1326920" y="1108401"/>
                    <a:pt x="1325780" y="1075895"/>
                  </a:cubicBezTo>
                  <a:cubicBezTo>
                    <a:pt x="1326920" y="1042994"/>
                    <a:pt x="1310816" y="1029664"/>
                    <a:pt x="1301153" y="1024660"/>
                  </a:cubicBezTo>
                  <a:cubicBezTo>
                    <a:pt x="1282721" y="1015096"/>
                    <a:pt x="1259779" y="1019754"/>
                    <a:pt x="1247539" y="1029020"/>
                  </a:cubicBezTo>
                  <a:cubicBezTo>
                    <a:pt x="1239314" y="1035214"/>
                    <a:pt x="1230841" y="1037147"/>
                    <a:pt x="1223557" y="1034520"/>
                  </a:cubicBezTo>
                  <a:cubicBezTo>
                    <a:pt x="1217214" y="1032191"/>
                    <a:pt x="1212259" y="1026444"/>
                    <a:pt x="1210674" y="1019507"/>
                  </a:cubicBezTo>
                  <a:cubicBezTo>
                    <a:pt x="1207849" y="1007119"/>
                    <a:pt x="1209534" y="944041"/>
                    <a:pt x="1210674" y="915301"/>
                  </a:cubicBezTo>
                  <a:cubicBezTo>
                    <a:pt x="1227025" y="915252"/>
                    <a:pt x="1244913" y="915301"/>
                    <a:pt x="1262008" y="915301"/>
                  </a:cubicBezTo>
                  <a:cubicBezTo>
                    <a:pt x="1327118" y="915450"/>
                    <a:pt x="1367353" y="915400"/>
                    <a:pt x="1375777" y="913468"/>
                  </a:cubicBezTo>
                  <a:cubicBezTo>
                    <a:pt x="1386133" y="911089"/>
                    <a:pt x="1394804" y="903657"/>
                    <a:pt x="1398322" y="893994"/>
                  </a:cubicBezTo>
                  <a:cubicBezTo>
                    <a:pt x="1402187" y="883291"/>
                    <a:pt x="1399710" y="871201"/>
                    <a:pt x="1391237" y="860003"/>
                  </a:cubicBezTo>
                  <a:cubicBezTo>
                    <a:pt x="1383655" y="849944"/>
                    <a:pt x="1379840" y="831065"/>
                    <a:pt x="1387719" y="815903"/>
                  </a:cubicBezTo>
                  <a:cubicBezTo>
                    <a:pt x="1394804" y="802226"/>
                    <a:pt x="1409719" y="795339"/>
                    <a:pt x="1431174" y="796082"/>
                  </a:cubicBezTo>
                  <a:cubicBezTo>
                    <a:pt x="1452333" y="795438"/>
                    <a:pt x="1467198" y="802226"/>
                    <a:pt x="1474284" y="815903"/>
                  </a:cubicBezTo>
                  <a:cubicBezTo>
                    <a:pt x="1482162" y="831065"/>
                    <a:pt x="1478347" y="849944"/>
                    <a:pt x="1470765" y="860003"/>
                  </a:cubicBezTo>
                  <a:cubicBezTo>
                    <a:pt x="1462292" y="871201"/>
                    <a:pt x="1459765" y="883291"/>
                    <a:pt x="1463680" y="893994"/>
                  </a:cubicBezTo>
                  <a:cubicBezTo>
                    <a:pt x="1467198" y="903657"/>
                    <a:pt x="1475820" y="911089"/>
                    <a:pt x="1486225" y="913468"/>
                  </a:cubicBezTo>
                  <a:cubicBezTo>
                    <a:pt x="1496383" y="915797"/>
                    <a:pt x="1561344" y="916788"/>
                    <a:pt x="1619467" y="916540"/>
                  </a:cubicBezTo>
                  <a:cubicBezTo>
                    <a:pt x="1620558" y="945825"/>
                    <a:pt x="1622143" y="1007267"/>
                    <a:pt x="1619368" y="1019507"/>
                  </a:cubicBezTo>
                  <a:cubicBezTo>
                    <a:pt x="1617783" y="1026444"/>
                    <a:pt x="1612828" y="1032191"/>
                    <a:pt x="1606485" y="1034520"/>
                  </a:cubicBezTo>
                  <a:cubicBezTo>
                    <a:pt x="1599250" y="1037147"/>
                    <a:pt x="1590728" y="1035214"/>
                    <a:pt x="1582503" y="1029020"/>
                  </a:cubicBezTo>
                  <a:cubicBezTo>
                    <a:pt x="1570263" y="1019754"/>
                    <a:pt x="1547321" y="1015096"/>
                    <a:pt x="1528889" y="1024660"/>
                  </a:cubicBezTo>
                  <a:cubicBezTo>
                    <a:pt x="1519226" y="1029664"/>
                    <a:pt x="1503172" y="1042994"/>
                    <a:pt x="1504262" y="1075548"/>
                  </a:cubicBezTo>
                  <a:close/>
                  <a:moveTo>
                    <a:pt x="1504212" y="1403971"/>
                  </a:moveTo>
                  <a:cubicBezTo>
                    <a:pt x="1503122" y="1436872"/>
                    <a:pt x="1519177" y="1450202"/>
                    <a:pt x="1528839" y="1455206"/>
                  </a:cubicBezTo>
                  <a:cubicBezTo>
                    <a:pt x="1547272" y="1464769"/>
                    <a:pt x="1570214" y="1460112"/>
                    <a:pt x="1582453" y="1450846"/>
                  </a:cubicBezTo>
                  <a:cubicBezTo>
                    <a:pt x="1590678" y="1444652"/>
                    <a:pt x="1599201" y="1442719"/>
                    <a:pt x="1606435" y="1445346"/>
                  </a:cubicBezTo>
                  <a:cubicBezTo>
                    <a:pt x="1612778" y="1447675"/>
                    <a:pt x="1617733" y="1453422"/>
                    <a:pt x="1619319" y="1460359"/>
                  </a:cubicBezTo>
                  <a:cubicBezTo>
                    <a:pt x="1622044" y="1472450"/>
                    <a:pt x="1620558" y="1532654"/>
                    <a:pt x="1619467" y="1562285"/>
                  </a:cubicBezTo>
                  <a:lnTo>
                    <a:pt x="1599944" y="1562285"/>
                  </a:lnTo>
                  <a:cubicBezTo>
                    <a:pt x="1534736" y="1562137"/>
                    <a:pt x="1494599" y="1562186"/>
                    <a:pt x="1486176" y="1564119"/>
                  </a:cubicBezTo>
                  <a:cubicBezTo>
                    <a:pt x="1475770" y="1566497"/>
                    <a:pt x="1467148" y="1573930"/>
                    <a:pt x="1463630" y="1583592"/>
                  </a:cubicBezTo>
                  <a:cubicBezTo>
                    <a:pt x="1459716" y="1594295"/>
                    <a:pt x="1462243" y="1606386"/>
                    <a:pt x="1470716" y="1617584"/>
                  </a:cubicBezTo>
                  <a:cubicBezTo>
                    <a:pt x="1478297" y="1627643"/>
                    <a:pt x="1482113" y="1646522"/>
                    <a:pt x="1474234" y="1661684"/>
                  </a:cubicBezTo>
                  <a:cubicBezTo>
                    <a:pt x="1467148" y="1675360"/>
                    <a:pt x="1452135" y="1682099"/>
                    <a:pt x="1430778" y="1681504"/>
                  </a:cubicBezTo>
                  <a:cubicBezTo>
                    <a:pt x="1409670" y="1682149"/>
                    <a:pt x="1394755" y="1675360"/>
                    <a:pt x="1387669" y="1661684"/>
                  </a:cubicBezTo>
                  <a:cubicBezTo>
                    <a:pt x="1379790" y="1646522"/>
                    <a:pt x="1383606" y="1627643"/>
                    <a:pt x="1391187" y="1617584"/>
                  </a:cubicBezTo>
                  <a:cubicBezTo>
                    <a:pt x="1399660" y="1606386"/>
                    <a:pt x="1402138" y="1594295"/>
                    <a:pt x="1398273" y="1583592"/>
                  </a:cubicBezTo>
                  <a:cubicBezTo>
                    <a:pt x="1394755" y="1573930"/>
                    <a:pt x="1386083" y="1566497"/>
                    <a:pt x="1375727" y="1564119"/>
                  </a:cubicBezTo>
                  <a:cubicBezTo>
                    <a:pt x="1363786" y="1561393"/>
                    <a:pt x="1276279" y="1560452"/>
                    <a:pt x="1213052" y="1561344"/>
                  </a:cubicBezTo>
                  <a:cubicBezTo>
                    <a:pt x="1213845" y="1537807"/>
                    <a:pt x="1215876" y="1472400"/>
                    <a:pt x="1212606" y="1458130"/>
                  </a:cubicBezTo>
                  <a:cubicBezTo>
                    <a:pt x="1210277" y="1447972"/>
                    <a:pt x="1202944" y="1439499"/>
                    <a:pt x="1193480" y="1436030"/>
                  </a:cubicBezTo>
                  <a:cubicBezTo>
                    <a:pt x="1182925" y="1432215"/>
                    <a:pt x="1171083" y="1434643"/>
                    <a:pt x="1160132" y="1442967"/>
                  </a:cubicBezTo>
                  <a:cubicBezTo>
                    <a:pt x="1150321" y="1450350"/>
                    <a:pt x="1131838" y="1454116"/>
                    <a:pt x="1117072" y="1446436"/>
                  </a:cubicBezTo>
                  <a:cubicBezTo>
                    <a:pt x="1103743" y="1439499"/>
                    <a:pt x="1097054" y="1424931"/>
                    <a:pt x="1097748" y="1403971"/>
                  </a:cubicBezTo>
                  <a:cubicBezTo>
                    <a:pt x="1097054" y="1383358"/>
                    <a:pt x="1103743" y="1368790"/>
                    <a:pt x="1117072" y="1361853"/>
                  </a:cubicBezTo>
                  <a:cubicBezTo>
                    <a:pt x="1131888" y="1354172"/>
                    <a:pt x="1150321" y="1357938"/>
                    <a:pt x="1160132" y="1365321"/>
                  </a:cubicBezTo>
                  <a:cubicBezTo>
                    <a:pt x="1171083" y="1373646"/>
                    <a:pt x="1182925" y="1376074"/>
                    <a:pt x="1193480" y="1372258"/>
                  </a:cubicBezTo>
                  <a:cubicBezTo>
                    <a:pt x="1202944" y="1368790"/>
                    <a:pt x="1210277" y="1360317"/>
                    <a:pt x="1212606" y="1350109"/>
                  </a:cubicBezTo>
                  <a:cubicBezTo>
                    <a:pt x="1215976" y="1335393"/>
                    <a:pt x="1213746" y="1265873"/>
                    <a:pt x="1212953" y="1244665"/>
                  </a:cubicBezTo>
                  <a:cubicBezTo>
                    <a:pt x="1276229" y="1245557"/>
                    <a:pt x="1363786" y="1244616"/>
                    <a:pt x="1375727" y="1241890"/>
                  </a:cubicBezTo>
                  <a:cubicBezTo>
                    <a:pt x="1386083" y="1239512"/>
                    <a:pt x="1394755" y="1232079"/>
                    <a:pt x="1398273" y="1222417"/>
                  </a:cubicBezTo>
                  <a:cubicBezTo>
                    <a:pt x="1402138" y="1211714"/>
                    <a:pt x="1399660" y="1199624"/>
                    <a:pt x="1391187" y="1188425"/>
                  </a:cubicBezTo>
                  <a:cubicBezTo>
                    <a:pt x="1383606" y="1178366"/>
                    <a:pt x="1379790" y="1159487"/>
                    <a:pt x="1387669" y="1144325"/>
                  </a:cubicBezTo>
                  <a:cubicBezTo>
                    <a:pt x="1394755" y="1130649"/>
                    <a:pt x="1409670" y="1123811"/>
                    <a:pt x="1431125" y="1124505"/>
                  </a:cubicBezTo>
                  <a:cubicBezTo>
                    <a:pt x="1452233" y="1123761"/>
                    <a:pt x="1467148" y="1130649"/>
                    <a:pt x="1474234" y="1144325"/>
                  </a:cubicBezTo>
                  <a:cubicBezTo>
                    <a:pt x="1482113" y="1159487"/>
                    <a:pt x="1478297" y="1178366"/>
                    <a:pt x="1470716" y="1188425"/>
                  </a:cubicBezTo>
                  <a:cubicBezTo>
                    <a:pt x="1462243" y="1199624"/>
                    <a:pt x="1459716" y="1211714"/>
                    <a:pt x="1463630" y="1222417"/>
                  </a:cubicBezTo>
                  <a:cubicBezTo>
                    <a:pt x="1467148" y="1232079"/>
                    <a:pt x="1475770" y="1239512"/>
                    <a:pt x="1486176" y="1241890"/>
                  </a:cubicBezTo>
                  <a:cubicBezTo>
                    <a:pt x="1494599" y="1243823"/>
                    <a:pt x="1534785" y="1243872"/>
                    <a:pt x="1599895" y="1243724"/>
                  </a:cubicBezTo>
                  <a:lnTo>
                    <a:pt x="1619368" y="1243724"/>
                  </a:lnTo>
                  <a:cubicBezTo>
                    <a:pt x="1620458" y="1272463"/>
                    <a:pt x="1622143" y="1335541"/>
                    <a:pt x="1619319" y="1347929"/>
                  </a:cubicBezTo>
                  <a:cubicBezTo>
                    <a:pt x="1617733" y="1354866"/>
                    <a:pt x="1612778" y="1360614"/>
                    <a:pt x="1606435" y="1362943"/>
                  </a:cubicBezTo>
                  <a:cubicBezTo>
                    <a:pt x="1599201" y="1365569"/>
                    <a:pt x="1590678" y="1363636"/>
                    <a:pt x="1582453" y="1357443"/>
                  </a:cubicBezTo>
                  <a:cubicBezTo>
                    <a:pt x="1570214" y="1348177"/>
                    <a:pt x="1547272" y="1343519"/>
                    <a:pt x="1528839" y="1353082"/>
                  </a:cubicBezTo>
                  <a:cubicBezTo>
                    <a:pt x="1519177" y="1358087"/>
                    <a:pt x="1503122" y="1371416"/>
                    <a:pt x="1504212" y="1403971"/>
                  </a:cubicBezTo>
                  <a:close/>
                  <a:moveTo>
                    <a:pt x="1132730" y="1617584"/>
                  </a:moveTo>
                  <a:cubicBezTo>
                    <a:pt x="1140361" y="1627643"/>
                    <a:pt x="1144177" y="1646522"/>
                    <a:pt x="1136298" y="1661684"/>
                  </a:cubicBezTo>
                  <a:cubicBezTo>
                    <a:pt x="1129212" y="1675360"/>
                    <a:pt x="1114297" y="1682099"/>
                    <a:pt x="1092842" y="1681504"/>
                  </a:cubicBezTo>
                  <a:cubicBezTo>
                    <a:pt x="1071684" y="1682149"/>
                    <a:pt x="1056769" y="1675360"/>
                    <a:pt x="1049683" y="1661684"/>
                  </a:cubicBezTo>
                  <a:cubicBezTo>
                    <a:pt x="1041805" y="1646522"/>
                    <a:pt x="1045670" y="1627643"/>
                    <a:pt x="1053251" y="1617584"/>
                  </a:cubicBezTo>
                  <a:cubicBezTo>
                    <a:pt x="1061724" y="1606386"/>
                    <a:pt x="1064202" y="1594295"/>
                    <a:pt x="1060287" y="1583592"/>
                  </a:cubicBezTo>
                  <a:cubicBezTo>
                    <a:pt x="1056769" y="1573930"/>
                    <a:pt x="1048147" y="1566497"/>
                    <a:pt x="1037791" y="1564119"/>
                  </a:cubicBezTo>
                  <a:cubicBezTo>
                    <a:pt x="1029368" y="1562186"/>
                    <a:pt x="989182" y="1562137"/>
                    <a:pt x="924023" y="1562285"/>
                  </a:cubicBezTo>
                  <a:cubicBezTo>
                    <a:pt x="906383" y="1562285"/>
                    <a:pt x="887851" y="1562335"/>
                    <a:pt x="871053" y="1562285"/>
                  </a:cubicBezTo>
                  <a:cubicBezTo>
                    <a:pt x="869963" y="1532604"/>
                    <a:pt x="868476" y="1472400"/>
                    <a:pt x="871201" y="1460359"/>
                  </a:cubicBezTo>
                  <a:cubicBezTo>
                    <a:pt x="872787" y="1453422"/>
                    <a:pt x="877742" y="1447675"/>
                    <a:pt x="884085" y="1445346"/>
                  </a:cubicBezTo>
                  <a:cubicBezTo>
                    <a:pt x="891319" y="1442670"/>
                    <a:pt x="899842" y="1444652"/>
                    <a:pt x="908067" y="1450846"/>
                  </a:cubicBezTo>
                  <a:cubicBezTo>
                    <a:pt x="920306" y="1460112"/>
                    <a:pt x="943248" y="1464769"/>
                    <a:pt x="961681" y="1455206"/>
                  </a:cubicBezTo>
                  <a:cubicBezTo>
                    <a:pt x="971343" y="1450202"/>
                    <a:pt x="987447" y="1436872"/>
                    <a:pt x="986308" y="1404318"/>
                  </a:cubicBezTo>
                  <a:cubicBezTo>
                    <a:pt x="987447" y="1371416"/>
                    <a:pt x="971343" y="1358087"/>
                    <a:pt x="961681" y="1353082"/>
                  </a:cubicBezTo>
                  <a:cubicBezTo>
                    <a:pt x="943248" y="1343519"/>
                    <a:pt x="920306" y="1348177"/>
                    <a:pt x="908067" y="1357443"/>
                  </a:cubicBezTo>
                  <a:cubicBezTo>
                    <a:pt x="899842" y="1363636"/>
                    <a:pt x="891319" y="1365569"/>
                    <a:pt x="884085" y="1362943"/>
                  </a:cubicBezTo>
                  <a:cubicBezTo>
                    <a:pt x="877742" y="1360614"/>
                    <a:pt x="872787" y="1354866"/>
                    <a:pt x="871201" y="1347929"/>
                  </a:cubicBezTo>
                  <a:cubicBezTo>
                    <a:pt x="868377" y="1335541"/>
                    <a:pt x="870062" y="1272513"/>
                    <a:pt x="871152" y="1243724"/>
                  </a:cubicBezTo>
                  <a:cubicBezTo>
                    <a:pt x="887950" y="1243674"/>
                    <a:pt x="906383" y="1243724"/>
                    <a:pt x="924023" y="1243724"/>
                  </a:cubicBezTo>
                  <a:cubicBezTo>
                    <a:pt x="989182" y="1243872"/>
                    <a:pt x="1029368" y="1243823"/>
                    <a:pt x="1037791" y="1241890"/>
                  </a:cubicBezTo>
                  <a:cubicBezTo>
                    <a:pt x="1048147" y="1239512"/>
                    <a:pt x="1056819" y="1232079"/>
                    <a:pt x="1060287" y="1222417"/>
                  </a:cubicBezTo>
                  <a:cubicBezTo>
                    <a:pt x="1064202" y="1211714"/>
                    <a:pt x="1061724" y="1199624"/>
                    <a:pt x="1053251" y="1188425"/>
                  </a:cubicBezTo>
                  <a:cubicBezTo>
                    <a:pt x="1045670" y="1178366"/>
                    <a:pt x="1041805" y="1159487"/>
                    <a:pt x="1049683" y="1144325"/>
                  </a:cubicBezTo>
                  <a:cubicBezTo>
                    <a:pt x="1056819" y="1130649"/>
                    <a:pt x="1071684" y="1123761"/>
                    <a:pt x="1093189" y="1124505"/>
                  </a:cubicBezTo>
                  <a:cubicBezTo>
                    <a:pt x="1114248" y="1123811"/>
                    <a:pt x="1129212" y="1130649"/>
                    <a:pt x="1136298" y="1144325"/>
                  </a:cubicBezTo>
                  <a:cubicBezTo>
                    <a:pt x="1144177" y="1159487"/>
                    <a:pt x="1140361" y="1178366"/>
                    <a:pt x="1132730" y="1188425"/>
                  </a:cubicBezTo>
                  <a:cubicBezTo>
                    <a:pt x="1124307" y="1199624"/>
                    <a:pt x="1121780" y="1211714"/>
                    <a:pt x="1125694" y="1222417"/>
                  </a:cubicBezTo>
                  <a:cubicBezTo>
                    <a:pt x="1129212" y="1232079"/>
                    <a:pt x="1137834" y="1239512"/>
                    <a:pt x="1148240" y="1241890"/>
                  </a:cubicBezTo>
                  <a:cubicBezTo>
                    <a:pt x="1153740" y="1243129"/>
                    <a:pt x="1175245" y="1244021"/>
                    <a:pt x="1203043" y="1244516"/>
                  </a:cubicBezTo>
                  <a:cubicBezTo>
                    <a:pt x="1204133" y="1273603"/>
                    <a:pt x="1205719" y="1335640"/>
                    <a:pt x="1202944" y="1347929"/>
                  </a:cubicBezTo>
                  <a:cubicBezTo>
                    <a:pt x="1201358" y="1354866"/>
                    <a:pt x="1196403" y="1360614"/>
                    <a:pt x="1190061" y="1362943"/>
                  </a:cubicBezTo>
                  <a:cubicBezTo>
                    <a:pt x="1182826" y="1365569"/>
                    <a:pt x="1174303" y="1363636"/>
                    <a:pt x="1166078" y="1357443"/>
                  </a:cubicBezTo>
                  <a:cubicBezTo>
                    <a:pt x="1153839" y="1348177"/>
                    <a:pt x="1130897" y="1343519"/>
                    <a:pt x="1112464" y="1353082"/>
                  </a:cubicBezTo>
                  <a:cubicBezTo>
                    <a:pt x="1102802" y="1358087"/>
                    <a:pt x="1086747" y="1371416"/>
                    <a:pt x="1087837" y="1403971"/>
                  </a:cubicBezTo>
                  <a:cubicBezTo>
                    <a:pt x="1086747" y="1436872"/>
                    <a:pt x="1102802" y="1450202"/>
                    <a:pt x="1112464" y="1455206"/>
                  </a:cubicBezTo>
                  <a:cubicBezTo>
                    <a:pt x="1130897" y="1464769"/>
                    <a:pt x="1153839" y="1460112"/>
                    <a:pt x="1166078" y="1450846"/>
                  </a:cubicBezTo>
                  <a:cubicBezTo>
                    <a:pt x="1174303" y="1444652"/>
                    <a:pt x="1182826" y="1442670"/>
                    <a:pt x="1190061" y="1445346"/>
                  </a:cubicBezTo>
                  <a:cubicBezTo>
                    <a:pt x="1196403" y="1447675"/>
                    <a:pt x="1201358" y="1453422"/>
                    <a:pt x="1202944" y="1460359"/>
                  </a:cubicBezTo>
                  <a:cubicBezTo>
                    <a:pt x="1205669" y="1472301"/>
                    <a:pt x="1204182" y="1531564"/>
                    <a:pt x="1203092" y="1561493"/>
                  </a:cubicBezTo>
                  <a:cubicBezTo>
                    <a:pt x="1175294" y="1561988"/>
                    <a:pt x="1153740" y="1562880"/>
                    <a:pt x="1148240" y="1564119"/>
                  </a:cubicBezTo>
                  <a:cubicBezTo>
                    <a:pt x="1137834" y="1566497"/>
                    <a:pt x="1129212" y="1573930"/>
                    <a:pt x="1125694" y="1583592"/>
                  </a:cubicBezTo>
                  <a:cubicBezTo>
                    <a:pt x="1121780" y="1594295"/>
                    <a:pt x="1124307" y="1606386"/>
                    <a:pt x="1132730" y="1617584"/>
                  </a:cubicBezTo>
                  <a:close/>
                  <a:moveTo>
                    <a:pt x="986308" y="1075895"/>
                  </a:moveTo>
                  <a:cubicBezTo>
                    <a:pt x="987447" y="1042994"/>
                    <a:pt x="971343" y="1029664"/>
                    <a:pt x="961681" y="1024660"/>
                  </a:cubicBezTo>
                  <a:cubicBezTo>
                    <a:pt x="943248" y="1015096"/>
                    <a:pt x="920306" y="1019754"/>
                    <a:pt x="908067" y="1029020"/>
                  </a:cubicBezTo>
                  <a:cubicBezTo>
                    <a:pt x="899842" y="1035214"/>
                    <a:pt x="891319" y="1037147"/>
                    <a:pt x="884085" y="1034520"/>
                  </a:cubicBezTo>
                  <a:cubicBezTo>
                    <a:pt x="877742" y="1032191"/>
                    <a:pt x="872787" y="1026444"/>
                    <a:pt x="871201" y="1019507"/>
                  </a:cubicBezTo>
                  <a:cubicBezTo>
                    <a:pt x="868377" y="1007119"/>
                    <a:pt x="870062" y="944140"/>
                    <a:pt x="871152" y="915351"/>
                  </a:cubicBezTo>
                  <a:cubicBezTo>
                    <a:pt x="886265" y="915400"/>
                    <a:pt x="903955" y="915351"/>
                    <a:pt x="924072" y="915301"/>
                  </a:cubicBezTo>
                  <a:cubicBezTo>
                    <a:pt x="972632" y="915202"/>
                    <a:pt x="1027633" y="915103"/>
                    <a:pt x="1035561" y="916936"/>
                  </a:cubicBezTo>
                  <a:cubicBezTo>
                    <a:pt x="1042697" y="918572"/>
                    <a:pt x="1048643" y="923626"/>
                    <a:pt x="1051021" y="930167"/>
                  </a:cubicBezTo>
                  <a:cubicBezTo>
                    <a:pt x="1053697" y="937599"/>
                    <a:pt x="1051715" y="946320"/>
                    <a:pt x="1045372" y="954744"/>
                  </a:cubicBezTo>
                  <a:cubicBezTo>
                    <a:pt x="1035908" y="967230"/>
                    <a:pt x="1031151" y="990618"/>
                    <a:pt x="1040913" y="1009398"/>
                  </a:cubicBezTo>
                  <a:cubicBezTo>
                    <a:pt x="1046017" y="1019308"/>
                    <a:pt x="1059693" y="1035710"/>
                    <a:pt x="1092842" y="1034570"/>
                  </a:cubicBezTo>
                  <a:cubicBezTo>
                    <a:pt x="1126437" y="1035660"/>
                    <a:pt x="1139965" y="1019308"/>
                    <a:pt x="1145118" y="1009398"/>
                  </a:cubicBezTo>
                  <a:cubicBezTo>
                    <a:pt x="1154830" y="990618"/>
                    <a:pt x="1150073" y="967230"/>
                    <a:pt x="1140658" y="954744"/>
                  </a:cubicBezTo>
                  <a:cubicBezTo>
                    <a:pt x="1134316" y="946320"/>
                    <a:pt x="1132284" y="937599"/>
                    <a:pt x="1135010" y="930167"/>
                  </a:cubicBezTo>
                  <a:cubicBezTo>
                    <a:pt x="1137388" y="923626"/>
                    <a:pt x="1143285" y="918572"/>
                    <a:pt x="1150420" y="916936"/>
                  </a:cubicBezTo>
                  <a:cubicBezTo>
                    <a:pt x="1154979" y="915896"/>
                    <a:pt x="1175195" y="915499"/>
                    <a:pt x="1200714" y="915351"/>
                  </a:cubicBezTo>
                  <a:cubicBezTo>
                    <a:pt x="1199971" y="935468"/>
                    <a:pt x="1197592" y="1006772"/>
                    <a:pt x="1201011" y="1021687"/>
                  </a:cubicBezTo>
                  <a:cubicBezTo>
                    <a:pt x="1203340" y="1031894"/>
                    <a:pt x="1210674" y="1040367"/>
                    <a:pt x="1220187" y="1043836"/>
                  </a:cubicBezTo>
                  <a:cubicBezTo>
                    <a:pt x="1230692" y="1047651"/>
                    <a:pt x="1242535" y="1045223"/>
                    <a:pt x="1253485" y="1036899"/>
                  </a:cubicBezTo>
                  <a:cubicBezTo>
                    <a:pt x="1263296" y="1029466"/>
                    <a:pt x="1281729" y="1025750"/>
                    <a:pt x="1296595" y="1033430"/>
                  </a:cubicBezTo>
                  <a:cubicBezTo>
                    <a:pt x="1309924" y="1040367"/>
                    <a:pt x="1316564" y="1054935"/>
                    <a:pt x="1315870" y="1075895"/>
                  </a:cubicBezTo>
                  <a:cubicBezTo>
                    <a:pt x="1316564" y="1096508"/>
                    <a:pt x="1309924" y="1111076"/>
                    <a:pt x="1296595" y="1117964"/>
                  </a:cubicBezTo>
                  <a:cubicBezTo>
                    <a:pt x="1281729" y="1125694"/>
                    <a:pt x="1263296" y="1121928"/>
                    <a:pt x="1253485" y="1114545"/>
                  </a:cubicBezTo>
                  <a:cubicBezTo>
                    <a:pt x="1242535" y="1106220"/>
                    <a:pt x="1230692" y="1103792"/>
                    <a:pt x="1220138" y="1107608"/>
                  </a:cubicBezTo>
                  <a:cubicBezTo>
                    <a:pt x="1210674" y="1111076"/>
                    <a:pt x="1203340" y="1119549"/>
                    <a:pt x="1201011" y="1129707"/>
                  </a:cubicBezTo>
                  <a:cubicBezTo>
                    <a:pt x="1197691" y="1144325"/>
                    <a:pt x="1199872" y="1212705"/>
                    <a:pt x="1200665" y="1234606"/>
                  </a:cubicBezTo>
                  <a:cubicBezTo>
                    <a:pt x="1174948" y="1234111"/>
                    <a:pt x="1155276" y="1233368"/>
                    <a:pt x="1150420" y="1232228"/>
                  </a:cubicBezTo>
                  <a:cubicBezTo>
                    <a:pt x="1143285" y="1230593"/>
                    <a:pt x="1137388" y="1225539"/>
                    <a:pt x="1135010" y="1218998"/>
                  </a:cubicBezTo>
                  <a:cubicBezTo>
                    <a:pt x="1132284" y="1211565"/>
                    <a:pt x="1134316" y="1202844"/>
                    <a:pt x="1140658" y="1194421"/>
                  </a:cubicBezTo>
                  <a:cubicBezTo>
                    <a:pt x="1150073" y="1181934"/>
                    <a:pt x="1154830" y="1158546"/>
                    <a:pt x="1145118" y="1139766"/>
                  </a:cubicBezTo>
                  <a:cubicBezTo>
                    <a:pt x="1139965" y="1129856"/>
                    <a:pt x="1126338" y="1113554"/>
                    <a:pt x="1093189" y="1114594"/>
                  </a:cubicBezTo>
                  <a:cubicBezTo>
                    <a:pt x="1059593" y="1113554"/>
                    <a:pt x="1046017" y="1129856"/>
                    <a:pt x="1040913" y="1139766"/>
                  </a:cubicBezTo>
                  <a:cubicBezTo>
                    <a:pt x="1031151" y="1158546"/>
                    <a:pt x="1035908" y="1181934"/>
                    <a:pt x="1045372" y="1194421"/>
                  </a:cubicBezTo>
                  <a:cubicBezTo>
                    <a:pt x="1051715" y="1202844"/>
                    <a:pt x="1053697" y="1211565"/>
                    <a:pt x="1051021" y="1218998"/>
                  </a:cubicBezTo>
                  <a:cubicBezTo>
                    <a:pt x="1048643" y="1225539"/>
                    <a:pt x="1042697" y="1230593"/>
                    <a:pt x="1035561" y="1232228"/>
                  </a:cubicBezTo>
                  <a:cubicBezTo>
                    <a:pt x="1027633" y="1234061"/>
                    <a:pt x="972632" y="1233962"/>
                    <a:pt x="924072" y="1233813"/>
                  </a:cubicBezTo>
                  <a:cubicBezTo>
                    <a:pt x="903955" y="1233813"/>
                    <a:pt x="886215" y="1233764"/>
                    <a:pt x="871053" y="1233813"/>
                  </a:cubicBezTo>
                  <a:cubicBezTo>
                    <a:pt x="869963" y="1204133"/>
                    <a:pt x="868476" y="1143978"/>
                    <a:pt x="871201" y="1131937"/>
                  </a:cubicBezTo>
                  <a:cubicBezTo>
                    <a:pt x="872787" y="1125000"/>
                    <a:pt x="877742" y="1119252"/>
                    <a:pt x="884085" y="1116923"/>
                  </a:cubicBezTo>
                  <a:cubicBezTo>
                    <a:pt x="891319" y="1114248"/>
                    <a:pt x="899842" y="1116230"/>
                    <a:pt x="908067" y="1122423"/>
                  </a:cubicBezTo>
                  <a:cubicBezTo>
                    <a:pt x="920306" y="1131689"/>
                    <a:pt x="943248" y="1136347"/>
                    <a:pt x="961681" y="1126784"/>
                  </a:cubicBezTo>
                  <a:cubicBezTo>
                    <a:pt x="971343" y="1121779"/>
                    <a:pt x="987447" y="1108401"/>
                    <a:pt x="986308" y="1075895"/>
                  </a:cubicBezTo>
                  <a:close/>
                  <a:moveTo>
                    <a:pt x="569834" y="1350109"/>
                  </a:moveTo>
                  <a:cubicBezTo>
                    <a:pt x="573253" y="1335194"/>
                    <a:pt x="570874" y="1263940"/>
                    <a:pt x="570131" y="1243773"/>
                  </a:cubicBezTo>
                  <a:cubicBezTo>
                    <a:pt x="579496" y="1243773"/>
                    <a:pt x="589654" y="1243773"/>
                    <a:pt x="600506" y="1243724"/>
                  </a:cubicBezTo>
                  <a:cubicBezTo>
                    <a:pt x="642326" y="1243625"/>
                    <a:pt x="689697" y="1243525"/>
                    <a:pt x="697625" y="1245359"/>
                  </a:cubicBezTo>
                  <a:cubicBezTo>
                    <a:pt x="704761" y="1246994"/>
                    <a:pt x="710657" y="1252048"/>
                    <a:pt x="713035" y="1258589"/>
                  </a:cubicBezTo>
                  <a:cubicBezTo>
                    <a:pt x="715761" y="1266021"/>
                    <a:pt x="713779" y="1274742"/>
                    <a:pt x="707387" y="1283166"/>
                  </a:cubicBezTo>
                  <a:cubicBezTo>
                    <a:pt x="697972" y="1295653"/>
                    <a:pt x="693215" y="1319041"/>
                    <a:pt x="702977" y="1337820"/>
                  </a:cubicBezTo>
                  <a:cubicBezTo>
                    <a:pt x="707932" y="1347384"/>
                    <a:pt x="720815" y="1363042"/>
                    <a:pt x="751685" y="1363042"/>
                  </a:cubicBezTo>
                  <a:cubicBezTo>
                    <a:pt x="752726" y="1363042"/>
                    <a:pt x="753816" y="1363042"/>
                    <a:pt x="754906" y="1363042"/>
                  </a:cubicBezTo>
                  <a:cubicBezTo>
                    <a:pt x="788452" y="1364181"/>
                    <a:pt x="802029" y="1347780"/>
                    <a:pt x="807132" y="1337870"/>
                  </a:cubicBezTo>
                  <a:cubicBezTo>
                    <a:pt x="816894" y="1319090"/>
                    <a:pt x="812137" y="1295702"/>
                    <a:pt x="802722" y="1283216"/>
                  </a:cubicBezTo>
                  <a:cubicBezTo>
                    <a:pt x="796330" y="1274792"/>
                    <a:pt x="794348" y="1266071"/>
                    <a:pt x="797074" y="1258638"/>
                  </a:cubicBezTo>
                  <a:cubicBezTo>
                    <a:pt x="799452" y="1252098"/>
                    <a:pt x="805348" y="1247044"/>
                    <a:pt x="812484" y="1245408"/>
                  </a:cubicBezTo>
                  <a:cubicBezTo>
                    <a:pt x="816993" y="1244368"/>
                    <a:pt x="836417" y="1243971"/>
                    <a:pt x="861242" y="1243823"/>
                  </a:cubicBezTo>
                  <a:cubicBezTo>
                    <a:pt x="860498" y="1263940"/>
                    <a:pt x="858120" y="1335244"/>
                    <a:pt x="861539" y="1350159"/>
                  </a:cubicBezTo>
                  <a:cubicBezTo>
                    <a:pt x="863868" y="1360366"/>
                    <a:pt x="871201" y="1368839"/>
                    <a:pt x="880715" y="1372308"/>
                  </a:cubicBezTo>
                  <a:cubicBezTo>
                    <a:pt x="891220" y="1376123"/>
                    <a:pt x="903062" y="1373695"/>
                    <a:pt x="914013" y="1365371"/>
                  </a:cubicBezTo>
                  <a:cubicBezTo>
                    <a:pt x="923874" y="1357938"/>
                    <a:pt x="942307" y="1354222"/>
                    <a:pt x="957122" y="1361902"/>
                  </a:cubicBezTo>
                  <a:cubicBezTo>
                    <a:pt x="970452" y="1368839"/>
                    <a:pt x="977091" y="1383407"/>
                    <a:pt x="976398" y="1404367"/>
                  </a:cubicBezTo>
                  <a:cubicBezTo>
                    <a:pt x="977091" y="1424980"/>
                    <a:pt x="970452" y="1439548"/>
                    <a:pt x="957073" y="1446485"/>
                  </a:cubicBezTo>
                  <a:cubicBezTo>
                    <a:pt x="942307" y="1454166"/>
                    <a:pt x="923874" y="1450400"/>
                    <a:pt x="914013" y="1443017"/>
                  </a:cubicBezTo>
                  <a:cubicBezTo>
                    <a:pt x="903062" y="1434692"/>
                    <a:pt x="891220" y="1432264"/>
                    <a:pt x="880666" y="1436080"/>
                  </a:cubicBezTo>
                  <a:cubicBezTo>
                    <a:pt x="871201" y="1439548"/>
                    <a:pt x="863868" y="1448021"/>
                    <a:pt x="861539" y="1458179"/>
                  </a:cubicBezTo>
                  <a:cubicBezTo>
                    <a:pt x="858269" y="1472648"/>
                    <a:pt x="860350" y="1539591"/>
                    <a:pt x="861143" y="1562285"/>
                  </a:cubicBezTo>
                  <a:cubicBezTo>
                    <a:pt x="836367" y="1562137"/>
                    <a:pt x="816943" y="1561740"/>
                    <a:pt x="812484" y="1560700"/>
                  </a:cubicBezTo>
                  <a:cubicBezTo>
                    <a:pt x="805348" y="1559065"/>
                    <a:pt x="799452" y="1554010"/>
                    <a:pt x="797074" y="1547470"/>
                  </a:cubicBezTo>
                  <a:cubicBezTo>
                    <a:pt x="794348" y="1540037"/>
                    <a:pt x="796330" y="1531316"/>
                    <a:pt x="802722" y="1522892"/>
                  </a:cubicBezTo>
                  <a:cubicBezTo>
                    <a:pt x="812137" y="1510406"/>
                    <a:pt x="816894" y="1487018"/>
                    <a:pt x="807132" y="1468238"/>
                  </a:cubicBezTo>
                  <a:cubicBezTo>
                    <a:pt x="802029" y="1458328"/>
                    <a:pt x="788402" y="1441877"/>
                    <a:pt x="755203" y="1443066"/>
                  </a:cubicBezTo>
                  <a:cubicBezTo>
                    <a:pt x="721707" y="1441927"/>
                    <a:pt x="708080" y="1458328"/>
                    <a:pt x="702977" y="1468238"/>
                  </a:cubicBezTo>
                  <a:cubicBezTo>
                    <a:pt x="693215" y="1487018"/>
                    <a:pt x="697972" y="1510406"/>
                    <a:pt x="707387" y="1522892"/>
                  </a:cubicBezTo>
                  <a:cubicBezTo>
                    <a:pt x="713779" y="1531316"/>
                    <a:pt x="715761" y="1540037"/>
                    <a:pt x="713035" y="1547470"/>
                  </a:cubicBezTo>
                  <a:cubicBezTo>
                    <a:pt x="710657" y="1554010"/>
                    <a:pt x="704761" y="1559065"/>
                    <a:pt x="697625" y="1560700"/>
                  </a:cubicBezTo>
                  <a:cubicBezTo>
                    <a:pt x="689697" y="1562533"/>
                    <a:pt x="642326" y="1562434"/>
                    <a:pt x="600555" y="1562335"/>
                  </a:cubicBezTo>
                  <a:cubicBezTo>
                    <a:pt x="589654" y="1562285"/>
                    <a:pt x="579546" y="1562285"/>
                    <a:pt x="570230" y="1562285"/>
                  </a:cubicBezTo>
                  <a:cubicBezTo>
                    <a:pt x="571023" y="1539542"/>
                    <a:pt x="573104" y="1472648"/>
                    <a:pt x="569834" y="1458179"/>
                  </a:cubicBezTo>
                  <a:cubicBezTo>
                    <a:pt x="567505" y="1448021"/>
                    <a:pt x="560171" y="1439548"/>
                    <a:pt x="550658" y="1436080"/>
                  </a:cubicBezTo>
                  <a:cubicBezTo>
                    <a:pt x="540153" y="1432264"/>
                    <a:pt x="528310" y="1434692"/>
                    <a:pt x="517310" y="1443017"/>
                  </a:cubicBezTo>
                  <a:cubicBezTo>
                    <a:pt x="507499" y="1450400"/>
                    <a:pt x="489066" y="1454166"/>
                    <a:pt x="474250" y="1446485"/>
                  </a:cubicBezTo>
                  <a:cubicBezTo>
                    <a:pt x="460921" y="1439548"/>
                    <a:pt x="454282" y="1424980"/>
                    <a:pt x="454975" y="1404020"/>
                  </a:cubicBezTo>
                  <a:cubicBezTo>
                    <a:pt x="454282" y="1383407"/>
                    <a:pt x="460921" y="1368839"/>
                    <a:pt x="474250" y="1361902"/>
                  </a:cubicBezTo>
                  <a:cubicBezTo>
                    <a:pt x="489066" y="1354222"/>
                    <a:pt x="507499" y="1357988"/>
                    <a:pt x="517310" y="1365371"/>
                  </a:cubicBezTo>
                  <a:cubicBezTo>
                    <a:pt x="528310" y="1373695"/>
                    <a:pt x="540153" y="1376123"/>
                    <a:pt x="550658" y="1372308"/>
                  </a:cubicBezTo>
                  <a:cubicBezTo>
                    <a:pt x="560171" y="1368839"/>
                    <a:pt x="567505" y="1360366"/>
                    <a:pt x="569834" y="1350159"/>
                  </a:cubicBezTo>
                  <a:close/>
                  <a:moveTo>
                    <a:pt x="1920686" y="1458130"/>
                  </a:moveTo>
                  <a:cubicBezTo>
                    <a:pt x="1917317" y="1472846"/>
                    <a:pt x="1919547" y="1542118"/>
                    <a:pt x="1920340" y="1563475"/>
                  </a:cubicBezTo>
                  <a:cubicBezTo>
                    <a:pt x="1875100" y="1563276"/>
                    <a:pt x="1833725" y="1562335"/>
                    <a:pt x="1826292" y="1560650"/>
                  </a:cubicBezTo>
                  <a:cubicBezTo>
                    <a:pt x="1819157" y="1559015"/>
                    <a:pt x="1813260" y="1553961"/>
                    <a:pt x="1810882" y="1547420"/>
                  </a:cubicBezTo>
                  <a:cubicBezTo>
                    <a:pt x="1808157" y="1539988"/>
                    <a:pt x="1810188" y="1531267"/>
                    <a:pt x="1816531" y="1522843"/>
                  </a:cubicBezTo>
                  <a:cubicBezTo>
                    <a:pt x="1825995" y="1510356"/>
                    <a:pt x="1830752" y="1486968"/>
                    <a:pt x="1820990" y="1468188"/>
                  </a:cubicBezTo>
                  <a:cubicBezTo>
                    <a:pt x="1815837" y="1458278"/>
                    <a:pt x="1802458" y="1441877"/>
                    <a:pt x="1769061" y="1443017"/>
                  </a:cubicBezTo>
                  <a:cubicBezTo>
                    <a:pt x="1735466" y="1441927"/>
                    <a:pt x="1721938" y="1458328"/>
                    <a:pt x="1716785" y="1468188"/>
                  </a:cubicBezTo>
                  <a:cubicBezTo>
                    <a:pt x="1707023" y="1486968"/>
                    <a:pt x="1711830" y="1510356"/>
                    <a:pt x="1721245" y="1522843"/>
                  </a:cubicBezTo>
                  <a:cubicBezTo>
                    <a:pt x="1727587" y="1531267"/>
                    <a:pt x="1729619" y="1539988"/>
                    <a:pt x="1726893" y="1547420"/>
                  </a:cubicBezTo>
                  <a:cubicBezTo>
                    <a:pt x="1724515" y="1553961"/>
                    <a:pt x="1718618" y="1559015"/>
                    <a:pt x="1711483" y="1560650"/>
                  </a:cubicBezTo>
                  <a:cubicBezTo>
                    <a:pt x="1705091" y="1562137"/>
                    <a:pt x="1668572" y="1562335"/>
                    <a:pt x="1629377" y="1562285"/>
                  </a:cubicBezTo>
                  <a:cubicBezTo>
                    <a:pt x="1630170" y="1539641"/>
                    <a:pt x="1632251" y="1472599"/>
                    <a:pt x="1628981" y="1458130"/>
                  </a:cubicBezTo>
                  <a:cubicBezTo>
                    <a:pt x="1626652" y="1447972"/>
                    <a:pt x="1619319" y="1439499"/>
                    <a:pt x="1609854" y="1436030"/>
                  </a:cubicBezTo>
                  <a:cubicBezTo>
                    <a:pt x="1599300" y="1432215"/>
                    <a:pt x="1587458" y="1434643"/>
                    <a:pt x="1576507" y="1442967"/>
                  </a:cubicBezTo>
                  <a:cubicBezTo>
                    <a:pt x="1566696" y="1450350"/>
                    <a:pt x="1548263" y="1454116"/>
                    <a:pt x="1533447" y="1446436"/>
                  </a:cubicBezTo>
                  <a:cubicBezTo>
                    <a:pt x="1520118" y="1439499"/>
                    <a:pt x="1513429" y="1424931"/>
                    <a:pt x="1514122" y="1403971"/>
                  </a:cubicBezTo>
                  <a:cubicBezTo>
                    <a:pt x="1513429" y="1383358"/>
                    <a:pt x="1520118" y="1368790"/>
                    <a:pt x="1533447" y="1361853"/>
                  </a:cubicBezTo>
                  <a:cubicBezTo>
                    <a:pt x="1548263" y="1354172"/>
                    <a:pt x="1566696" y="1357938"/>
                    <a:pt x="1576507" y="1365321"/>
                  </a:cubicBezTo>
                  <a:cubicBezTo>
                    <a:pt x="1587458" y="1373596"/>
                    <a:pt x="1599300" y="1376074"/>
                    <a:pt x="1609854" y="1372258"/>
                  </a:cubicBezTo>
                  <a:cubicBezTo>
                    <a:pt x="1619319" y="1368790"/>
                    <a:pt x="1626652" y="1360317"/>
                    <a:pt x="1628981" y="1350109"/>
                  </a:cubicBezTo>
                  <a:cubicBezTo>
                    <a:pt x="1632400" y="1335145"/>
                    <a:pt x="1630022" y="1263742"/>
                    <a:pt x="1629279" y="1243724"/>
                  </a:cubicBezTo>
                  <a:cubicBezTo>
                    <a:pt x="1668523" y="1243674"/>
                    <a:pt x="1705091" y="1243872"/>
                    <a:pt x="1711483" y="1245359"/>
                  </a:cubicBezTo>
                  <a:cubicBezTo>
                    <a:pt x="1718618" y="1246994"/>
                    <a:pt x="1724515" y="1252048"/>
                    <a:pt x="1726893" y="1258589"/>
                  </a:cubicBezTo>
                  <a:cubicBezTo>
                    <a:pt x="1729619" y="1266021"/>
                    <a:pt x="1727587" y="1274742"/>
                    <a:pt x="1721245" y="1283166"/>
                  </a:cubicBezTo>
                  <a:cubicBezTo>
                    <a:pt x="1711830" y="1295653"/>
                    <a:pt x="1707023" y="1319041"/>
                    <a:pt x="1716785" y="1337820"/>
                  </a:cubicBezTo>
                  <a:cubicBezTo>
                    <a:pt x="1721938" y="1347731"/>
                    <a:pt x="1735267" y="1364132"/>
                    <a:pt x="1768714" y="1362992"/>
                  </a:cubicBezTo>
                  <a:cubicBezTo>
                    <a:pt x="1802062" y="1364132"/>
                    <a:pt x="1815837" y="1347731"/>
                    <a:pt x="1820990" y="1337820"/>
                  </a:cubicBezTo>
                  <a:cubicBezTo>
                    <a:pt x="1830752" y="1319041"/>
                    <a:pt x="1825995" y="1295653"/>
                    <a:pt x="1816531" y="1283166"/>
                  </a:cubicBezTo>
                  <a:cubicBezTo>
                    <a:pt x="1810188" y="1274742"/>
                    <a:pt x="1808157" y="1266021"/>
                    <a:pt x="1810882" y="1258589"/>
                  </a:cubicBezTo>
                  <a:cubicBezTo>
                    <a:pt x="1813260" y="1252048"/>
                    <a:pt x="1819206" y="1246994"/>
                    <a:pt x="1826292" y="1245359"/>
                  </a:cubicBezTo>
                  <a:cubicBezTo>
                    <a:pt x="1833328" y="1243773"/>
                    <a:pt x="1876883" y="1243625"/>
                    <a:pt x="1920389" y="1243724"/>
                  </a:cubicBezTo>
                  <a:cubicBezTo>
                    <a:pt x="1919646" y="1263742"/>
                    <a:pt x="1917267" y="1335145"/>
                    <a:pt x="1920686" y="1350109"/>
                  </a:cubicBezTo>
                  <a:cubicBezTo>
                    <a:pt x="1923015" y="1360317"/>
                    <a:pt x="1930349" y="1368790"/>
                    <a:pt x="1939813" y="1372258"/>
                  </a:cubicBezTo>
                  <a:cubicBezTo>
                    <a:pt x="1950367" y="1376074"/>
                    <a:pt x="1962210" y="1373646"/>
                    <a:pt x="1973161" y="1365321"/>
                  </a:cubicBezTo>
                  <a:cubicBezTo>
                    <a:pt x="1983021" y="1357889"/>
                    <a:pt x="2001454" y="1354172"/>
                    <a:pt x="2016270" y="1361853"/>
                  </a:cubicBezTo>
                  <a:cubicBezTo>
                    <a:pt x="2029599" y="1368790"/>
                    <a:pt x="2036239" y="1383358"/>
                    <a:pt x="2035545" y="1404318"/>
                  </a:cubicBezTo>
                  <a:cubicBezTo>
                    <a:pt x="2036239" y="1424931"/>
                    <a:pt x="2029599" y="1439499"/>
                    <a:pt x="2016220" y="1446436"/>
                  </a:cubicBezTo>
                  <a:cubicBezTo>
                    <a:pt x="2001454" y="1454116"/>
                    <a:pt x="1983021" y="1450350"/>
                    <a:pt x="1973161" y="1442967"/>
                  </a:cubicBezTo>
                  <a:cubicBezTo>
                    <a:pt x="1962210" y="1434643"/>
                    <a:pt x="1950367" y="1432215"/>
                    <a:pt x="1939813" y="1436030"/>
                  </a:cubicBezTo>
                  <a:cubicBezTo>
                    <a:pt x="1930349" y="1439499"/>
                    <a:pt x="1923015" y="1447972"/>
                    <a:pt x="1920686" y="1458130"/>
                  </a:cubicBezTo>
                  <a:close/>
                  <a:moveTo>
                    <a:pt x="1920290" y="1233813"/>
                  </a:moveTo>
                  <a:cubicBezTo>
                    <a:pt x="1865536" y="1233714"/>
                    <a:pt x="1831743" y="1233962"/>
                    <a:pt x="1824112" y="1235696"/>
                  </a:cubicBezTo>
                  <a:cubicBezTo>
                    <a:pt x="1813706" y="1238075"/>
                    <a:pt x="1805084" y="1245507"/>
                    <a:pt x="1801566" y="1255170"/>
                  </a:cubicBezTo>
                  <a:cubicBezTo>
                    <a:pt x="1797652" y="1265873"/>
                    <a:pt x="1800179" y="1277963"/>
                    <a:pt x="1808652" y="1289162"/>
                  </a:cubicBezTo>
                  <a:cubicBezTo>
                    <a:pt x="1816233" y="1299221"/>
                    <a:pt x="1820049" y="1318099"/>
                    <a:pt x="1812170" y="1333262"/>
                  </a:cubicBezTo>
                  <a:cubicBezTo>
                    <a:pt x="1805084" y="1346938"/>
                    <a:pt x="1790170" y="1353726"/>
                    <a:pt x="1768714" y="1353082"/>
                  </a:cubicBezTo>
                  <a:cubicBezTo>
                    <a:pt x="1747605" y="1353776"/>
                    <a:pt x="1732691" y="1346938"/>
                    <a:pt x="1725605" y="1333262"/>
                  </a:cubicBezTo>
                  <a:cubicBezTo>
                    <a:pt x="1717726" y="1318099"/>
                    <a:pt x="1721542" y="1299221"/>
                    <a:pt x="1729123" y="1289162"/>
                  </a:cubicBezTo>
                  <a:cubicBezTo>
                    <a:pt x="1737596" y="1277963"/>
                    <a:pt x="1740124" y="1265873"/>
                    <a:pt x="1736209" y="1255170"/>
                  </a:cubicBezTo>
                  <a:cubicBezTo>
                    <a:pt x="1732691" y="1245507"/>
                    <a:pt x="1724069" y="1238075"/>
                    <a:pt x="1713663" y="1235696"/>
                  </a:cubicBezTo>
                  <a:cubicBezTo>
                    <a:pt x="1706578" y="1234061"/>
                    <a:pt x="1677144" y="1233764"/>
                    <a:pt x="1629377" y="1233813"/>
                  </a:cubicBezTo>
                  <a:cubicBezTo>
                    <a:pt x="1630170" y="1211070"/>
                    <a:pt x="1632251" y="1144176"/>
                    <a:pt x="1628981" y="1129707"/>
                  </a:cubicBezTo>
                  <a:cubicBezTo>
                    <a:pt x="1626652" y="1119549"/>
                    <a:pt x="1619319" y="1111076"/>
                    <a:pt x="1609854" y="1107608"/>
                  </a:cubicBezTo>
                  <a:cubicBezTo>
                    <a:pt x="1599300" y="1103743"/>
                    <a:pt x="1587458" y="1106220"/>
                    <a:pt x="1576507" y="1114545"/>
                  </a:cubicBezTo>
                  <a:cubicBezTo>
                    <a:pt x="1566696" y="1121928"/>
                    <a:pt x="1548263" y="1125694"/>
                    <a:pt x="1533447" y="1117964"/>
                  </a:cubicBezTo>
                  <a:cubicBezTo>
                    <a:pt x="1520118" y="1111076"/>
                    <a:pt x="1513429" y="1096508"/>
                    <a:pt x="1514122" y="1075548"/>
                  </a:cubicBezTo>
                  <a:cubicBezTo>
                    <a:pt x="1513429" y="1054935"/>
                    <a:pt x="1520118" y="1040367"/>
                    <a:pt x="1533447" y="1033430"/>
                  </a:cubicBezTo>
                  <a:cubicBezTo>
                    <a:pt x="1548263" y="1025750"/>
                    <a:pt x="1566696" y="1029466"/>
                    <a:pt x="1576507" y="1036899"/>
                  </a:cubicBezTo>
                  <a:cubicBezTo>
                    <a:pt x="1587458" y="1045223"/>
                    <a:pt x="1599300" y="1047651"/>
                    <a:pt x="1609854" y="1043836"/>
                  </a:cubicBezTo>
                  <a:cubicBezTo>
                    <a:pt x="1619319" y="1040367"/>
                    <a:pt x="1626652" y="1031894"/>
                    <a:pt x="1628981" y="1021687"/>
                  </a:cubicBezTo>
                  <a:cubicBezTo>
                    <a:pt x="1632301" y="1007020"/>
                    <a:pt x="1630121" y="937896"/>
                    <a:pt x="1629328" y="916441"/>
                  </a:cubicBezTo>
                  <a:cubicBezTo>
                    <a:pt x="1670554" y="916144"/>
                    <a:pt x="1706330" y="915153"/>
                    <a:pt x="1713663" y="913468"/>
                  </a:cubicBezTo>
                  <a:cubicBezTo>
                    <a:pt x="1724069" y="911089"/>
                    <a:pt x="1732691" y="903657"/>
                    <a:pt x="1736209" y="893994"/>
                  </a:cubicBezTo>
                  <a:cubicBezTo>
                    <a:pt x="1740124" y="883291"/>
                    <a:pt x="1737596" y="871201"/>
                    <a:pt x="1729123" y="860003"/>
                  </a:cubicBezTo>
                  <a:cubicBezTo>
                    <a:pt x="1721542" y="849944"/>
                    <a:pt x="1717726" y="831065"/>
                    <a:pt x="1725605" y="815903"/>
                  </a:cubicBezTo>
                  <a:cubicBezTo>
                    <a:pt x="1732691" y="802226"/>
                    <a:pt x="1747605" y="795339"/>
                    <a:pt x="1769061" y="796082"/>
                  </a:cubicBezTo>
                  <a:cubicBezTo>
                    <a:pt x="1790170" y="795339"/>
                    <a:pt x="1805084" y="802226"/>
                    <a:pt x="1812170" y="815903"/>
                  </a:cubicBezTo>
                  <a:cubicBezTo>
                    <a:pt x="1820049" y="831065"/>
                    <a:pt x="1816233" y="849944"/>
                    <a:pt x="1808652" y="860003"/>
                  </a:cubicBezTo>
                  <a:cubicBezTo>
                    <a:pt x="1800179" y="871201"/>
                    <a:pt x="1797652" y="883291"/>
                    <a:pt x="1801566" y="893994"/>
                  </a:cubicBezTo>
                  <a:cubicBezTo>
                    <a:pt x="1805084" y="903657"/>
                    <a:pt x="1813706" y="911089"/>
                    <a:pt x="1824112" y="913468"/>
                  </a:cubicBezTo>
                  <a:cubicBezTo>
                    <a:pt x="1831743" y="915202"/>
                    <a:pt x="1865586" y="915450"/>
                    <a:pt x="1920389" y="915351"/>
                  </a:cubicBezTo>
                  <a:cubicBezTo>
                    <a:pt x="1919646" y="935518"/>
                    <a:pt x="1917267" y="1006772"/>
                    <a:pt x="1920686" y="1021687"/>
                  </a:cubicBezTo>
                  <a:cubicBezTo>
                    <a:pt x="1923015" y="1031894"/>
                    <a:pt x="1930349" y="1040367"/>
                    <a:pt x="1939813" y="1043836"/>
                  </a:cubicBezTo>
                  <a:cubicBezTo>
                    <a:pt x="1950367" y="1047651"/>
                    <a:pt x="1962210" y="1045223"/>
                    <a:pt x="1973161" y="1036899"/>
                  </a:cubicBezTo>
                  <a:cubicBezTo>
                    <a:pt x="1983021" y="1029466"/>
                    <a:pt x="2001454" y="1025750"/>
                    <a:pt x="2016270" y="1033430"/>
                  </a:cubicBezTo>
                  <a:cubicBezTo>
                    <a:pt x="2029599" y="1040367"/>
                    <a:pt x="2036239" y="1054935"/>
                    <a:pt x="2035545" y="1075895"/>
                  </a:cubicBezTo>
                  <a:cubicBezTo>
                    <a:pt x="2036239" y="1096508"/>
                    <a:pt x="2029599" y="1111076"/>
                    <a:pt x="2016270" y="1117964"/>
                  </a:cubicBezTo>
                  <a:cubicBezTo>
                    <a:pt x="2001454" y="1125694"/>
                    <a:pt x="1983021" y="1121928"/>
                    <a:pt x="1973161" y="1114545"/>
                  </a:cubicBezTo>
                  <a:cubicBezTo>
                    <a:pt x="1962210" y="1106220"/>
                    <a:pt x="1950367" y="1103792"/>
                    <a:pt x="1939813" y="1107608"/>
                  </a:cubicBezTo>
                  <a:cubicBezTo>
                    <a:pt x="1930349" y="1111076"/>
                    <a:pt x="1923015" y="1119549"/>
                    <a:pt x="1920686" y="1129707"/>
                  </a:cubicBezTo>
                  <a:cubicBezTo>
                    <a:pt x="1917416" y="1144176"/>
                    <a:pt x="1919497" y="1211070"/>
                    <a:pt x="1920290" y="1233813"/>
                  </a:cubicBezTo>
                  <a:close/>
                  <a:moveTo>
                    <a:pt x="1212606" y="364842"/>
                  </a:moveTo>
                  <a:cubicBezTo>
                    <a:pt x="1215976" y="350126"/>
                    <a:pt x="1213746" y="280606"/>
                    <a:pt x="1212953" y="259398"/>
                  </a:cubicBezTo>
                  <a:cubicBezTo>
                    <a:pt x="1276229" y="260290"/>
                    <a:pt x="1363786" y="259349"/>
                    <a:pt x="1375727" y="256623"/>
                  </a:cubicBezTo>
                  <a:cubicBezTo>
                    <a:pt x="1386083" y="254245"/>
                    <a:pt x="1394755" y="246763"/>
                    <a:pt x="1398273" y="237150"/>
                  </a:cubicBezTo>
                  <a:cubicBezTo>
                    <a:pt x="1402138" y="226397"/>
                    <a:pt x="1399660" y="214357"/>
                    <a:pt x="1391187" y="203158"/>
                  </a:cubicBezTo>
                  <a:cubicBezTo>
                    <a:pt x="1383606" y="193099"/>
                    <a:pt x="1379790" y="174220"/>
                    <a:pt x="1387669" y="159058"/>
                  </a:cubicBezTo>
                  <a:cubicBezTo>
                    <a:pt x="1394755" y="145382"/>
                    <a:pt x="1409670" y="138494"/>
                    <a:pt x="1431125" y="139238"/>
                  </a:cubicBezTo>
                  <a:cubicBezTo>
                    <a:pt x="1452283" y="138544"/>
                    <a:pt x="1467148" y="145382"/>
                    <a:pt x="1474234" y="159058"/>
                  </a:cubicBezTo>
                  <a:cubicBezTo>
                    <a:pt x="1482113" y="174220"/>
                    <a:pt x="1478297" y="193099"/>
                    <a:pt x="1470716" y="203158"/>
                  </a:cubicBezTo>
                  <a:cubicBezTo>
                    <a:pt x="1462243" y="214357"/>
                    <a:pt x="1459716" y="226397"/>
                    <a:pt x="1463630" y="237150"/>
                  </a:cubicBezTo>
                  <a:cubicBezTo>
                    <a:pt x="1467148" y="246763"/>
                    <a:pt x="1475770" y="254245"/>
                    <a:pt x="1486176" y="256623"/>
                  </a:cubicBezTo>
                  <a:cubicBezTo>
                    <a:pt x="1494599" y="258556"/>
                    <a:pt x="1534785" y="258605"/>
                    <a:pt x="1599895" y="258457"/>
                  </a:cubicBezTo>
                  <a:lnTo>
                    <a:pt x="1619368" y="258457"/>
                  </a:lnTo>
                  <a:cubicBezTo>
                    <a:pt x="1620458" y="287196"/>
                    <a:pt x="1622143" y="350274"/>
                    <a:pt x="1619319" y="362662"/>
                  </a:cubicBezTo>
                  <a:cubicBezTo>
                    <a:pt x="1617733" y="369599"/>
                    <a:pt x="1612778" y="375347"/>
                    <a:pt x="1606435" y="377676"/>
                  </a:cubicBezTo>
                  <a:cubicBezTo>
                    <a:pt x="1599201" y="380302"/>
                    <a:pt x="1590678" y="378369"/>
                    <a:pt x="1582453" y="372126"/>
                  </a:cubicBezTo>
                  <a:cubicBezTo>
                    <a:pt x="1570214" y="362910"/>
                    <a:pt x="1547272" y="358252"/>
                    <a:pt x="1528839" y="367815"/>
                  </a:cubicBezTo>
                  <a:cubicBezTo>
                    <a:pt x="1519177" y="372820"/>
                    <a:pt x="1503122" y="386149"/>
                    <a:pt x="1504212" y="418704"/>
                  </a:cubicBezTo>
                  <a:cubicBezTo>
                    <a:pt x="1503122" y="451556"/>
                    <a:pt x="1519177" y="464935"/>
                    <a:pt x="1528839" y="469939"/>
                  </a:cubicBezTo>
                  <a:cubicBezTo>
                    <a:pt x="1547272" y="479503"/>
                    <a:pt x="1570214" y="474845"/>
                    <a:pt x="1582453" y="465579"/>
                  </a:cubicBezTo>
                  <a:cubicBezTo>
                    <a:pt x="1590678" y="459385"/>
                    <a:pt x="1599201" y="457452"/>
                    <a:pt x="1606435" y="460079"/>
                  </a:cubicBezTo>
                  <a:cubicBezTo>
                    <a:pt x="1612778" y="462358"/>
                    <a:pt x="1617733" y="468155"/>
                    <a:pt x="1619319" y="475092"/>
                  </a:cubicBezTo>
                  <a:cubicBezTo>
                    <a:pt x="1622044" y="487133"/>
                    <a:pt x="1620558" y="547338"/>
                    <a:pt x="1619467" y="577018"/>
                  </a:cubicBezTo>
                  <a:cubicBezTo>
                    <a:pt x="1612927" y="577018"/>
                    <a:pt x="1606336" y="577018"/>
                    <a:pt x="1599895" y="576969"/>
                  </a:cubicBezTo>
                  <a:cubicBezTo>
                    <a:pt x="1534785" y="576820"/>
                    <a:pt x="1494599" y="576919"/>
                    <a:pt x="1486176" y="578852"/>
                  </a:cubicBezTo>
                  <a:cubicBezTo>
                    <a:pt x="1475770" y="581230"/>
                    <a:pt x="1467148" y="588663"/>
                    <a:pt x="1463630" y="598325"/>
                  </a:cubicBezTo>
                  <a:cubicBezTo>
                    <a:pt x="1459716" y="609028"/>
                    <a:pt x="1462243" y="621119"/>
                    <a:pt x="1470716" y="632317"/>
                  </a:cubicBezTo>
                  <a:cubicBezTo>
                    <a:pt x="1478297" y="642376"/>
                    <a:pt x="1482113" y="661255"/>
                    <a:pt x="1474234" y="676417"/>
                  </a:cubicBezTo>
                  <a:cubicBezTo>
                    <a:pt x="1467148" y="690093"/>
                    <a:pt x="1452233" y="696931"/>
                    <a:pt x="1430778" y="696237"/>
                  </a:cubicBezTo>
                  <a:cubicBezTo>
                    <a:pt x="1409620" y="696882"/>
                    <a:pt x="1394755" y="690093"/>
                    <a:pt x="1387669" y="676417"/>
                  </a:cubicBezTo>
                  <a:cubicBezTo>
                    <a:pt x="1379790" y="661255"/>
                    <a:pt x="1383606" y="642376"/>
                    <a:pt x="1391187" y="632317"/>
                  </a:cubicBezTo>
                  <a:cubicBezTo>
                    <a:pt x="1399660" y="621119"/>
                    <a:pt x="1402138" y="609028"/>
                    <a:pt x="1398273" y="598325"/>
                  </a:cubicBezTo>
                  <a:cubicBezTo>
                    <a:pt x="1394755" y="588663"/>
                    <a:pt x="1386083" y="581230"/>
                    <a:pt x="1375727" y="578852"/>
                  </a:cubicBezTo>
                  <a:cubicBezTo>
                    <a:pt x="1363786" y="576126"/>
                    <a:pt x="1276279" y="575185"/>
                    <a:pt x="1213052" y="576077"/>
                  </a:cubicBezTo>
                  <a:cubicBezTo>
                    <a:pt x="1213845" y="552540"/>
                    <a:pt x="1215876" y="487133"/>
                    <a:pt x="1212606" y="472863"/>
                  </a:cubicBezTo>
                  <a:cubicBezTo>
                    <a:pt x="1210277" y="462705"/>
                    <a:pt x="1202944" y="454232"/>
                    <a:pt x="1193480" y="450763"/>
                  </a:cubicBezTo>
                  <a:cubicBezTo>
                    <a:pt x="1182925" y="446898"/>
                    <a:pt x="1171083" y="449376"/>
                    <a:pt x="1160132" y="457651"/>
                  </a:cubicBezTo>
                  <a:cubicBezTo>
                    <a:pt x="1150321" y="465083"/>
                    <a:pt x="1131838" y="468800"/>
                    <a:pt x="1117072" y="461119"/>
                  </a:cubicBezTo>
                  <a:cubicBezTo>
                    <a:pt x="1103743" y="454232"/>
                    <a:pt x="1097054" y="439664"/>
                    <a:pt x="1097748" y="418704"/>
                  </a:cubicBezTo>
                  <a:cubicBezTo>
                    <a:pt x="1097054" y="398091"/>
                    <a:pt x="1103743" y="383523"/>
                    <a:pt x="1117072" y="376586"/>
                  </a:cubicBezTo>
                  <a:cubicBezTo>
                    <a:pt x="1131888" y="368905"/>
                    <a:pt x="1150321" y="372622"/>
                    <a:pt x="1160132" y="380054"/>
                  </a:cubicBezTo>
                  <a:cubicBezTo>
                    <a:pt x="1171083" y="388379"/>
                    <a:pt x="1182925" y="390807"/>
                    <a:pt x="1193480" y="386991"/>
                  </a:cubicBezTo>
                  <a:cubicBezTo>
                    <a:pt x="1202944" y="383523"/>
                    <a:pt x="1210277" y="375050"/>
                    <a:pt x="1212606" y="364842"/>
                  </a:cubicBezTo>
                  <a:close/>
                  <a:moveTo>
                    <a:pt x="871152" y="258457"/>
                  </a:moveTo>
                  <a:cubicBezTo>
                    <a:pt x="887950" y="258407"/>
                    <a:pt x="906383" y="258457"/>
                    <a:pt x="924023" y="258457"/>
                  </a:cubicBezTo>
                  <a:cubicBezTo>
                    <a:pt x="989182" y="258605"/>
                    <a:pt x="1029368" y="258556"/>
                    <a:pt x="1037791" y="256623"/>
                  </a:cubicBezTo>
                  <a:cubicBezTo>
                    <a:pt x="1048147" y="254245"/>
                    <a:pt x="1056819" y="246763"/>
                    <a:pt x="1060287" y="237150"/>
                  </a:cubicBezTo>
                  <a:cubicBezTo>
                    <a:pt x="1064202" y="226397"/>
                    <a:pt x="1061724" y="214357"/>
                    <a:pt x="1053251" y="203158"/>
                  </a:cubicBezTo>
                  <a:cubicBezTo>
                    <a:pt x="1045670" y="193099"/>
                    <a:pt x="1041805" y="174220"/>
                    <a:pt x="1049683" y="159058"/>
                  </a:cubicBezTo>
                  <a:cubicBezTo>
                    <a:pt x="1056819" y="145382"/>
                    <a:pt x="1071684" y="138494"/>
                    <a:pt x="1093189" y="139238"/>
                  </a:cubicBezTo>
                  <a:cubicBezTo>
                    <a:pt x="1114248" y="138494"/>
                    <a:pt x="1129212" y="145382"/>
                    <a:pt x="1136298" y="159058"/>
                  </a:cubicBezTo>
                  <a:cubicBezTo>
                    <a:pt x="1144177" y="174220"/>
                    <a:pt x="1140361" y="193099"/>
                    <a:pt x="1132730" y="203158"/>
                  </a:cubicBezTo>
                  <a:cubicBezTo>
                    <a:pt x="1124307" y="214357"/>
                    <a:pt x="1121780" y="226397"/>
                    <a:pt x="1125694" y="237150"/>
                  </a:cubicBezTo>
                  <a:cubicBezTo>
                    <a:pt x="1129212" y="246763"/>
                    <a:pt x="1137834" y="254245"/>
                    <a:pt x="1148240" y="256623"/>
                  </a:cubicBezTo>
                  <a:cubicBezTo>
                    <a:pt x="1153740" y="257862"/>
                    <a:pt x="1175245" y="258754"/>
                    <a:pt x="1203043" y="259249"/>
                  </a:cubicBezTo>
                  <a:cubicBezTo>
                    <a:pt x="1204133" y="288336"/>
                    <a:pt x="1205719" y="350373"/>
                    <a:pt x="1202944" y="362662"/>
                  </a:cubicBezTo>
                  <a:cubicBezTo>
                    <a:pt x="1201358" y="369599"/>
                    <a:pt x="1196403" y="375347"/>
                    <a:pt x="1190061" y="377676"/>
                  </a:cubicBezTo>
                  <a:cubicBezTo>
                    <a:pt x="1182826" y="380302"/>
                    <a:pt x="1174303" y="378369"/>
                    <a:pt x="1166078" y="372126"/>
                  </a:cubicBezTo>
                  <a:cubicBezTo>
                    <a:pt x="1153839" y="362910"/>
                    <a:pt x="1130897" y="358252"/>
                    <a:pt x="1112464" y="367815"/>
                  </a:cubicBezTo>
                  <a:cubicBezTo>
                    <a:pt x="1102802" y="372820"/>
                    <a:pt x="1086747" y="386149"/>
                    <a:pt x="1087837" y="418704"/>
                  </a:cubicBezTo>
                  <a:cubicBezTo>
                    <a:pt x="1086747" y="451556"/>
                    <a:pt x="1102802" y="464935"/>
                    <a:pt x="1112464" y="469939"/>
                  </a:cubicBezTo>
                  <a:cubicBezTo>
                    <a:pt x="1130897" y="479503"/>
                    <a:pt x="1153839" y="474845"/>
                    <a:pt x="1166078" y="465579"/>
                  </a:cubicBezTo>
                  <a:cubicBezTo>
                    <a:pt x="1174303" y="459385"/>
                    <a:pt x="1182826" y="457403"/>
                    <a:pt x="1190061" y="460079"/>
                  </a:cubicBezTo>
                  <a:cubicBezTo>
                    <a:pt x="1196403" y="462358"/>
                    <a:pt x="1201358" y="468155"/>
                    <a:pt x="1202944" y="475092"/>
                  </a:cubicBezTo>
                  <a:cubicBezTo>
                    <a:pt x="1205669" y="487034"/>
                    <a:pt x="1204182" y="546297"/>
                    <a:pt x="1203092" y="576226"/>
                  </a:cubicBezTo>
                  <a:cubicBezTo>
                    <a:pt x="1175294" y="576721"/>
                    <a:pt x="1153740" y="577563"/>
                    <a:pt x="1148240" y="578852"/>
                  </a:cubicBezTo>
                  <a:cubicBezTo>
                    <a:pt x="1137834" y="581230"/>
                    <a:pt x="1129212" y="588663"/>
                    <a:pt x="1125694" y="598325"/>
                  </a:cubicBezTo>
                  <a:cubicBezTo>
                    <a:pt x="1121780" y="609028"/>
                    <a:pt x="1124307" y="621119"/>
                    <a:pt x="1132730" y="632317"/>
                  </a:cubicBezTo>
                  <a:cubicBezTo>
                    <a:pt x="1140361" y="642376"/>
                    <a:pt x="1144177" y="661255"/>
                    <a:pt x="1136298" y="676417"/>
                  </a:cubicBezTo>
                  <a:cubicBezTo>
                    <a:pt x="1129212" y="690093"/>
                    <a:pt x="1114297" y="696981"/>
                    <a:pt x="1092842" y="696237"/>
                  </a:cubicBezTo>
                  <a:cubicBezTo>
                    <a:pt x="1071684" y="696882"/>
                    <a:pt x="1056769" y="690093"/>
                    <a:pt x="1049683" y="676417"/>
                  </a:cubicBezTo>
                  <a:cubicBezTo>
                    <a:pt x="1041805" y="661255"/>
                    <a:pt x="1045670" y="642376"/>
                    <a:pt x="1053251" y="632317"/>
                  </a:cubicBezTo>
                  <a:cubicBezTo>
                    <a:pt x="1061724" y="621119"/>
                    <a:pt x="1064202" y="609028"/>
                    <a:pt x="1060287" y="598325"/>
                  </a:cubicBezTo>
                  <a:cubicBezTo>
                    <a:pt x="1056819" y="588663"/>
                    <a:pt x="1048147" y="581230"/>
                    <a:pt x="1037791" y="578852"/>
                  </a:cubicBezTo>
                  <a:cubicBezTo>
                    <a:pt x="1029368" y="576919"/>
                    <a:pt x="989182" y="576870"/>
                    <a:pt x="924023" y="576969"/>
                  </a:cubicBezTo>
                  <a:cubicBezTo>
                    <a:pt x="906383" y="577018"/>
                    <a:pt x="887851" y="577068"/>
                    <a:pt x="871053" y="577018"/>
                  </a:cubicBezTo>
                  <a:cubicBezTo>
                    <a:pt x="869963" y="547338"/>
                    <a:pt x="868476" y="487133"/>
                    <a:pt x="871201" y="475092"/>
                  </a:cubicBezTo>
                  <a:cubicBezTo>
                    <a:pt x="872787" y="468155"/>
                    <a:pt x="877742" y="462358"/>
                    <a:pt x="884085" y="460079"/>
                  </a:cubicBezTo>
                  <a:cubicBezTo>
                    <a:pt x="891319" y="457452"/>
                    <a:pt x="899842" y="459385"/>
                    <a:pt x="908067" y="465579"/>
                  </a:cubicBezTo>
                  <a:cubicBezTo>
                    <a:pt x="920306" y="474845"/>
                    <a:pt x="943248" y="479503"/>
                    <a:pt x="961681" y="469939"/>
                  </a:cubicBezTo>
                  <a:cubicBezTo>
                    <a:pt x="971343" y="464935"/>
                    <a:pt x="987447" y="451556"/>
                    <a:pt x="986308" y="419051"/>
                  </a:cubicBezTo>
                  <a:cubicBezTo>
                    <a:pt x="987447" y="386149"/>
                    <a:pt x="971343" y="372820"/>
                    <a:pt x="961681" y="367815"/>
                  </a:cubicBezTo>
                  <a:cubicBezTo>
                    <a:pt x="943248" y="358252"/>
                    <a:pt x="920306" y="362910"/>
                    <a:pt x="908067" y="372126"/>
                  </a:cubicBezTo>
                  <a:cubicBezTo>
                    <a:pt x="899842" y="378369"/>
                    <a:pt x="891319" y="380302"/>
                    <a:pt x="884085" y="377676"/>
                  </a:cubicBezTo>
                  <a:cubicBezTo>
                    <a:pt x="877742" y="375347"/>
                    <a:pt x="872787" y="369599"/>
                    <a:pt x="871201" y="362662"/>
                  </a:cubicBezTo>
                  <a:cubicBezTo>
                    <a:pt x="868377" y="350274"/>
                    <a:pt x="870062" y="287196"/>
                    <a:pt x="871152" y="258457"/>
                  </a:cubicBezTo>
                  <a:close/>
                  <a:moveTo>
                    <a:pt x="569834" y="364842"/>
                  </a:moveTo>
                  <a:cubicBezTo>
                    <a:pt x="573253" y="349927"/>
                    <a:pt x="570874" y="278673"/>
                    <a:pt x="570131" y="258506"/>
                  </a:cubicBezTo>
                  <a:cubicBezTo>
                    <a:pt x="579496" y="258506"/>
                    <a:pt x="589654" y="258506"/>
                    <a:pt x="600506" y="258457"/>
                  </a:cubicBezTo>
                  <a:cubicBezTo>
                    <a:pt x="642326" y="258358"/>
                    <a:pt x="689697" y="258258"/>
                    <a:pt x="697625" y="260092"/>
                  </a:cubicBezTo>
                  <a:cubicBezTo>
                    <a:pt x="704761" y="261727"/>
                    <a:pt x="710657" y="266781"/>
                    <a:pt x="713035" y="273272"/>
                  </a:cubicBezTo>
                  <a:cubicBezTo>
                    <a:pt x="715761" y="280755"/>
                    <a:pt x="713779" y="289475"/>
                    <a:pt x="707387" y="297899"/>
                  </a:cubicBezTo>
                  <a:cubicBezTo>
                    <a:pt x="697972" y="310386"/>
                    <a:pt x="693215" y="333774"/>
                    <a:pt x="702977" y="352554"/>
                  </a:cubicBezTo>
                  <a:cubicBezTo>
                    <a:pt x="707932" y="362117"/>
                    <a:pt x="720815" y="377775"/>
                    <a:pt x="751685" y="377775"/>
                  </a:cubicBezTo>
                  <a:cubicBezTo>
                    <a:pt x="752726" y="377775"/>
                    <a:pt x="753816" y="377725"/>
                    <a:pt x="754906" y="377725"/>
                  </a:cubicBezTo>
                  <a:cubicBezTo>
                    <a:pt x="788452" y="378766"/>
                    <a:pt x="802029" y="362414"/>
                    <a:pt x="807132" y="352554"/>
                  </a:cubicBezTo>
                  <a:cubicBezTo>
                    <a:pt x="816894" y="333774"/>
                    <a:pt x="812137" y="310386"/>
                    <a:pt x="802722" y="297899"/>
                  </a:cubicBezTo>
                  <a:cubicBezTo>
                    <a:pt x="796330" y="289475"/>
                    <a:pt x="794348" y="280755"/>
                    <a:pt x="797074" y="273272"/>
                  </a:cubicBezTo>
                  <a:cubicBezTo>
                    <a:pt x="799452" y="266781"/>
                    <a:pt x="805348" y="261727"/>
                    <a:pt x="812484" y="260092"/>
                  </a:cubicBezTo>
                  <a:cubicBezTo>
                    <a:pt x="816993" y="259051"/>
                    <a:pt x="836417" y="258655"/>
                    <a:pt x="861242" y="258506"/>
                  </a:cubicBezTo>
                  <a:cubicBezTo>
                    <a:pt x="860498" y="278624"/>
                    <a:pt x="858120" y="349927"/>
                    <a:pt x="861539" y="364842"/>
                  </a:cubicBezTo>
                  <a:cubicBezTo>
                    <a:pt x="863868" y="375050"/>
                    <a:pt x="871201" y="383523"/>
                    <a:pt x="880666" y="386991"/>
                  </a:cubicBezTo>
                  <a:cubicBezTo>
                    <a:pt x="891220" y="390807"/>
                    <a:pt x="903062" y="388329"/>
                    <a:pt x="914013" y="380054"/>
                  </a:cubicBezTo>
                  <a:cubicBezTo>
                    <a:pt x="923874" y="372622"/>
                    <a:pt x="942307" y="368905"/>
                    <a:pt x="957122" y="376586"/>
                  </a:cubicBezTo>
                  <a:cubicBezTo>
                    <a:pt x="970452" y="383523"/>
                    <a:pt x="977091" y="398091"/>
                    <a:pt x="976398" y="419051"/>
                  </a:cubicBezTo>
                  <a:cubicBezTo>
                    <a:pt x="977091" y="439664"/>
                    <a:pt x="970452" y="454232"/>
                    <a:pt x="957122" y="461119"/>
                  </a:cubicBezTo>
                  <a:cubicBezTo>
                    <a:pt x="942307" y="468849"/>
                    <a:pt x="923874" y="465083"/>
                    <a:pt x="914013" y="457651"/>
                  </a:cubicBezTo>
                  <a:cubicBezTo>
                    <a:pt x="903062" y="449376"/>
                    <a:pt x="891220" y="446948"/>
                    <a:pt x="880666" y="450763"/>
                  </a:cubicBezTo>
                  <a:cubicBezTo>
                    <a:pt x="871201" y="454232"/>
                    <a:pt x="863868" y="462705"/>
                    <a:pt x="861539" y="472863"/>
                  </a:cubicBezTo>
                  <a:cubicBezTo>
                    <a:pt x="858269" y="487332"/>
                    <a:pt x="860350" y="554275"/>
                    <a:pt x="861143" y="576969"/>
                  </a:cubicBezTo>
                  <a:cubicBezTo>
                    <a:pt x="836367" y="576820"/>
                    <a:pt x="816943" y="576424"/>
                    <a:pt x="812484" y="575383"/>
                  </a:cubicBezTo>
                  <a:cubicBezTo>
                    <a:pt x="805348" y="573748"/>
                    <a:pt x="799452" y="568694"/>
                    <a:pt x="797074" y="562153"/>
                  </a:cubicBezTo>
                  <a:cubicBezTo>
                    <a:pt x="794348" y="554721"/>
                    <a:pt x="796330" y="546000"/>
                    <a:pt x="802722" y="537576"/>
                  </a:cubicBezTo>
                  <a:cubicBezTo>
                    <a:pt x="812137" y="525089"/>
                    <a:pt x="816894" y="501701"/>
                    <a:pt x="807132" y="482922"/>
                  </a:cubicBezTo>
                  <a:cubicBezTo>
                    <a:pt x="802029" y="473011"/>
                    <a:pt x="788402" y="456660"/>
                    <a:pt x="755203" y="457750"/>
                  </a:cubicBezTo>
                  <a:cubicBezTo>
                    <a:pt x="721707" y="456660"/>
                    <a:pt x="708080" y="473011"/>
                    <a:pt x="702977" y="482922"/>
                  </a:cubicBezTo>
                  <a:cubicBezTo>
                    <a:pt x="693215" y="501701"/>
                    <a:pt x="697972" y="525089"/>
                    <a:pt x="707387" y="537576"/>
                  </a:cubicBezTo>
                  <a:cubicBezTo>
                    <a:pt x="713779" y="546000"/>
                    <a:pt x="715761" y="554721"/>
                    <a:pt x="713035" y="562153"/>
                  </a:cubicBezTo>
                  <a:cubicBezTo>
                    <a:pt x="710657" y="568694"/>
                    <a:pt x="704761" y="573748"/>
                    <a:pt x="697625" y="575383"/>
                  </a:cubicBezTo>
                  <a:cubicBezTo>
                    <a:pt x="689697" y="577217"/>
                    <a:pt x="642326" y="577068"/>
                    <a:pt x="600506" y="576969"/>
                  </a:cubicBezTo>
                  <a:lnTo>
                    <a:pt x="570230" y="576969"/>
                  </a:lnTo>
                  <a:cubicBezTo>
                    <a:pt x="571023" y="554225"/>
                    <a:pt x="573104" y="487282"/>
                    <a:pt x="569834" y="472863"/>
                  </a:cubicBezTo>
                  <a:cubicBezTo>
                    <a:pt x="567505" y="462705"/>
                    <a:pt x="560171" y="454182"/>
                    <a:pt x="550658" y="450763"/>
                  </a:cubicBezTo>
                  <a:cubicBezTo>
                    <a:pt x="540153" y="446898"/>
                    <a:pt x="528310" y="449376"/>
                    <a:pt x="517310" y="457651"/>
                  </a:cubicBezTo>
                  <a:cubicBezTo>
                    <a:pt x="507499" y="465083"/>
                    <a:pt x="489066" y="468849"/>
                    <a:pt x="474250" y="461119"/>
                  </a:cubicBezTo>
                  <a:cubicBezTo>
                    <a:pt x="460921" y="454232"/>
                    <a:pt x="454282" y="439664"/>
                    <a:pt x="454975" y="418704"/>
                  </a:cubicBezTo>
                  <a:cubicBezTo>
                    <a:pt x="454282" y="398091"/>
                    <a:pt x="460921" y="383523"/>
                    <a:pt x="474250" y="376586"/>
                  </a:cubicBezTo>
                  <a:cubicBezTo>
                    <a:pt x="489066" y="368905"/>
                    <a:pt x="507499" y="372622"/>
                    <a:pt x="517310" y="380054"/>
                  </a:cubicBezTo>
                  <a:cubicBezTo>
                    <a:pt x="528310" y="388329"/>
                    <a:pt x="540153" y="390807"/>
                    <a:pt x="550658" y="386991"/>
                  </a:cubicBezTo>
                  <a:cubicBezTo>
                    <a:pt x="560171" y="383523"/>
                    <a:pt x="567505" y="375050"/>
                    <a:pt x="569834" y="364842"/>
                  </a:cubicBezTo>
                  <a:close/>
                  <a:moveTo>
                    <a:pt x="264601" y="475092"/>
                  </a:moveTo>
                  <a:cubicBezTo>
                    <a:pt x="266187" y="468155"/>
                    <a:pt x="271092" y="462358"/>
                    <a:pt x="277484" y="460079"/>
                  </a:cubicBezTo>
                  <a:cubicBezTo>
                    <a:pt x="284719" y="457452"/>
                    <a:pt x="293242" y="459385"/>
                    <a:pt x="301417" y="465579"/>
                  </a:cubicBezTo>
                  <a:cubicBezTo>
                    <a:pt x="313656" y="474845"/>
                    <a:pt x="336648" y="479503"/>
                    <a:pt x="355031" y="469939"/>
                  </a:cubicBezTo>
                  <a:cubicBezTo>
                    <a:pt x="364743" y="464935"/>
                    <a:pt x="380798" y="451556"/>
                    <a:pt x="379707" y="419051"/>
                  </a:cubicBezTo>
                  <a:cubicBezTo>
                    <a:pt x="380798" y="386149"/>
                    <a:pt x="364743" y="372820"/>
                    <a:pt x="355031" y="367815"/>
                  </a:cubicBezTo>
                  <a:cubicBezTo>
                    <a:pt x="336648" y="358252"/>
                    <a:pt x="313656" y="362910"/>
                    <a:pt x="301417" y="372126"/>
                  </a:cubicBezTo>
                  <a:cubicBezTo>
                    <a:pt x="293242" y="378320"/>
                    <a:pt x="284719" y="380302"/>
                    <a:pt x="277484" y="377676"/>
                  </a:cubicBezTo>
                  <a:cubicBezTo>
                    <a:pt x="271092" y="375347"/>
                    <a:pt x="266187" y="369599"/>
                    <a:pt x="264601" y="362662"/>
                  </a:cubicBezTo>
                  <a:cubicBezTo>
                    <a:pt x="261777" y="350274"/>
                    <a:pt x="263462" y="287147"/>
                    <a:pt x="264601" y="258407"/>
                  </a:cubicBezTo>
                  <a:cubicBezTo>
                    <a:pt x="273520" y="258407"/>
                    <a:pt x="282687" y="258457"/>
                    <a:pt x="291557" y="258457"/>
                  </a:cubicBezTo>
                  <a:cubicBezTo>
                    <a:pt x="346063" y="258605"/>
                    <a:pt x="382433" y="258556"/>
                    <a:pt x="390856" y="256623"/>
                  </a:cubicBezTo>
                  <a:cubicBezTo>
                    <a:pt x="401213" y="254245"/>
                    <a:pt x="409834" y="246763"/>
                    <a:pt x="413353" y="237150"/>
                  </a:cubicBezTo>
                  <a:cubicBezTo>
                    <a:pt x="417267" y="226397"/>
                    <a:pt x="414789" y="214357"/>
                    <a:pt x="406316" y="203158"/>
                  </a:cubicBezTo>
                  <a:cubicBezTo>
                    <a:pt x="398735" y="193099"/>
                    <a:pt x="394870" y="174220"/>
                    <a:pt x="402749" y="159058"/>
                  </a:cubicBezTo>
                  <a:cubicBezTo>
                    <a:pt x="409834" y="145382"/>
                    <a:pt x="424749" y="138494"/>
                    <a:pt x="446254" y="139238"/>
                  </a:cubicBezTo>
                  <a:cubicBezTo>
                    <a:pt x="467363" y="138494"/>
                    <a:pt x="482278" y="145382"/>
                    <a:pt x="489363" y="159058"/>
                  </a:cubicBezTo>
                  <a:cubicBezTo>
                    <a:pt x="497242" y="174220"/>
                    <a:pt x="493426" y="193099"/>
                    <a:pt x="485796" y="203158"/>
                  </a:cubicBezTo>
                  <a:cubicBezTo>
                    <a:pt x="477372" y="214357"/>
                    <a:pt x="474845" y="226397"/>
                    <a:pt x="478760" y="237150"/>
                  </a:cubicBezTo>
                  <a:cubicBezTo>
                    <a:pt x="482278" y="246763"/>
                    <a:pt x="490899" y="254245"/>
                    <a:pt x="501305" y="256623"/>
                  </a:cubicBezTo>
                  <a:cubicBezTo>
                    <a:pt x="507400" y="258011"/>
                    <a:pt x="528360" y="258457"/>
                    <a:pt x="560270" y="258506"/>
                  </a:cubicBezTo>
                  <a:cubicBezTo>
                    <a:pt x="561361" y="287295"/>
                    <a:pt x="563045" y="350274"/>
                    <a:pt x="560221" y="362662"/>
                  </a:cubicBezTo>
                  <a:cubicBezTo>
                    <a:pt x="558635" y="369599"/>
                    <a:pt x="553680" y="375347"/>
                    <a:pt x="547338" y="377676"/>
                  </a:cubicBezTo>
                  <a:cubicBezTo>
                    <a:pt x="540054" y="380302"/>
                    <a:pt x="531581" y="378369"/>
                    <a:pt x="523355" y="372126"/>
                  </a:cubicBezTo>
                  <a:cubicBezTo>
                    <a:pt x="511116" y="362910"/>
                    <a:pt x="488174" y="358252"/>
                    <a:pt x="469741" y="367815"/>
                  </a:cubicBezTo>
                  <a:cubicBezTo>
                    <a:pt x="460079" y="372820"/>
                    <a:pt x="443975" y="386149"/>
                    <a:pt x="445114" y="418704"/>
                  </a:cubicBezTo>
                  <a:cubicBezTo>
                    <a:pt x="443975" y="451556"/>
                    <a:pt x="460079" y="464935"/>
                    <a:pt x="469741" y="469939"/>
                  </a:cubicBezTo>
                  <a:cubicBezTo>
                    <a:pt x="488174" y="479503"/>
                    <a:pt x="511116" y="474845"/>
                    <a:pt x="523355" y="465579"/>
                  </a:cubicBezTo>
                  <a:cubicBezTo>
                    <a:pt x="531581" y="459385"/>
                    <a:pt x="540054" y="457452"/>
                    <a:pt x="547338" y="460079"/>
                  </a:cubicBezTo>
                  <a:cubicBezTo>
                    <a:pt x="553680" y="462358"/>
                    <a:pt x="558635" y="468155"/>
                    <a:pt x="560221" y="475092"/>
                  </a:cubicBezTo>
                  <a:cubicBezTo>
                    <a:pt x="562946" y="487133"/>
                    <a:pt x="561410" y="547288"/>
                    <a:pt x="560370" y="576969"/>
                  </a:cubicBezTo>
                  <a:cubicBezTo>
                    <a:pt x="528409" y="577018"/>
                    <a:pt x="507400" y="577415"/>
                    <a:pt x="501305" y="578852"/>
                  </a:cubicBezTo>
                  <a:cubicBezTo>
                    <a:pt x="490899" y="581230"/>
                    <a:pt x="482278" y="588663"/>
                    <a:pt x="478760" y="598325"/>
                  </a:cubicBezTo>
                  <a:cubicBezTo>
                    <a:pt x="474845" y="609028"/>
                    <a:pt x="477372" y="621119"/>
                    <a:pt x="485796" y="632317"/>
                  </a:cubicBezTo>
                  <a:cubicBezTo>
                    <a:pt x="493426" y="642376"/>
                    <a:pt x="497242" y="661255"/>
                    <a:pt x="489363" y="676417"/>
                  </a:cubicBezTo>
                  <a:cubicBezTo>
                    <a:pt x="482278" y="690093"/>
                    <a:pt x="467313" y="696931"/>
                    <a:pt x="445907" y="696237"/>
                  </a:cubicBezTo>
                  <a:cubicBezTo>
                    <a:pt x="424799" y="696882"/>
                    <a:pt x="409834" y="690093"/>
                    <a:pt x="402749" y="676417"/>
                  </a:cubicBezTo>
                  <a:cubicBezTo>
                    <a:pt x="394870" y="661255"/>
                    <a:pt x="398735" y="642376"/>
                    <a:pt x="406316" y="632317"/>
                  </a:cubicBezTo>
                  <a:cubicBezTo>
                    <a:pt x="414789" y="621119"/>
                    <a:pt x="417267" y="609028"/>
                    <a:pt x="413353" y="598325"/>
                  </a:cubicBezTo>
                  <a:cubicBezTo>
                    <a:pt x="409834" y="588663"/>
                    <a:pt x="401213" y="581230"/>
                    <a:pt x="390856" y="578852"/>
                  </a:cubicBezTo>
                  <a:cubicBezTo>
                    <a:pt x="382433" y="576919"/>
                    <a:pt x="346063" y="576870"/>
                    <a:pt x="291557" y="576969"/>
                  </a:cubicBezTo>
                  <a:cubicBezTo>
                    <a:pt x="282638" y="577018"/>
                    <a:pt x="273471" y="577018"/>
                    <a:pt x="264502" y="577018"/>
                  </a:cubicBezTo>
                  <a:cubicBezTo>
                    <a:pt x="263412" y="547387"/>
                    <a:pt x="261876" y="487133"/>
                    <a:pt x="264651" y="475092"/>
                  </a:cubicBezTo>
                  <a:close/>
                  <a:moveTo>
                    <a:pt x="264601" y="803515"/>
                  </a:moveTo>
                  <a:cubicBezTo>
                    <a:pt x="266187" y="796578"/>
                    <a:pt x="271092" y="790830"/>
                    <a:pt x="277484" y="788501"/>
                  </a:cubicBezTo>
                  <a:cubicBezTo>
                    <a:pt x="284719" y="785825"/>
                    <a:pt x="293242" y="787807"/>
                    <a:pt x="301417" y="794001"/>
                  </a:cubicBezTo>
                  <a:cubicBezTo>
                    <a:pt x="313656" y="803267"/>
                    <a:pt x="336648" y="807925"/>
                    <a:pt x="355031" y="798362"/>
                  </a:cubicBezTo>
                  <a:cubicBezTo>
                    <a:pt x="364743" y="793357"/>
                    <a:pt x="380798" y="779978"/>
                    <a:pt x="379707" y="747473"/>
                  </a:cubicBezTo>
                  <a:cubicBezTo>
                    <a:pt x="380798" y="714571"/>
                    <a:pt x="364743" y="701242"/>
                    <a:pt x="355031" y="696237"/>
                  </a:cubicBezTo>
                  <a:cubicBezTo>
                    <a:pt x="336648" y="686674"/>
                    <a:pt x="313656" y="691332"/>
                    <a:pt x="301417" y="700598"/>
                  </a:cubicBezTo>
                  <a:cubicBezTo>
                    <a:pt x="293242" y="706792"/>
                    <a:pt x="284719" y="708724"/>
                    <a:pt x="277484" y="706098"/>
                  </a:cubicBezTo>
                  <a:cubicBezTo>
                    <a:pt x="271092" y="703769"/>
                    <a:pt x="266187" y="698021"/>
                    <a:pt x="264601" y="691084"/>
                  </a:cubicBezTo>
                  <a:cubicBezTo>
                    <a:pt x="261777" y="678697"/>
                    <a:pt x="263462" y="615718"/>
                    <a:pt x="264601" y="586929"/>
                  </a:cubicBezTo>
                  <a:cubicBezTo>
                    <a:pt x="272975" y="586929"/>
                    <a:pt x="281993" y="586929"/>
                    <a:pt x="291557" y="586879"/>
                  </a:cubicBezTo>
                  <a:cubicBezTo>
                    <a:pt x="333328" y="586780"/>
                    <a:pt x="380698" y="586681"/>
                    <a:pt x="388627" y="588514"/>
                  </a:cubicBezTo>
                  <a:cubicBezTo>
                    <a:pt x="395762" y="590149"/>
                    <a:pt x="401708" y="595204"/>
                    <a:pt x="404087" y="601744"/>
                  </a:cubicBezTo>
                  <a:cubicBezTo>
                    <a:pt x="406762" y="609177"/>
                    <a:pt x="404780" y="617898"/>
                    <a:pt x="398438" y="626321"/>
                  </a:cubicBezTo>
                  <a:cubicBezTo>
                    <a:pt x="388973" y="638808"/>
                    <a:pt x="384217" y="662196"/>
                    <a:pt x="393978" y="680976"/>
                  </a:cubicBezTo>
                  <a:cubicBezTo>
                    <a:pt x="399082" y="690886"/>
                    <a:pt x="412758" y="707287"/>
                    <a:pt x="445907" y="706148"/>
                  </a:cubicBezTo>
                  <a:cubicBezTo>
                    <a:pt x="479503" y="707188"/>
                    <a:pt x="493030" y="690886"/>
                    <a:pt x="498183" y="680976"/>
                  </a:cubicBezTo>
                  <a:cubicBezTo>
                    <a:pt x="507895" y="662196"/>
                    <a:pt x="503139" y="638808"/>
                    <a:pt x="493724" y="626321"/>
                  </a:cubicBezTo>
                  <a:cubicBezTo>
                    <a:pt x="487381" y="617898"/>
                    <a:pt x="485350" y="609177"/>
                    <a:pt x="488075" y="601744"/>
                  </a:cubicBezTo>
                  <a:cubicBezTo>
                    <a:pt x="490454" y="595204"/>
                    <a:pt x="496350" y="590149"/>
                    <a:pt x="503485" y="588514"/>
                  </a:cubicBezTo>
                  <a:cubicBezTo>
                    <a:pt x="508738" y="587325"/>
                    <a:pt x="531283" y="586929"/>
                    <a:pt x="557991" y="586879"/>
                  </a:cubicBezTo>
                  <a:cubicBezTo>
                    <a:pt x="557248" y="606947"/>
                    <a:pt x="554870" y="678300"/>
                    <a:pt x="558289" y="693264"/>
                  </a:cubicBezTo>
                  <a:cubicBezTo>
                    <a:pt x="560617" y="703472"/>
                    <a:pt x="567951" y="711945"/>
                    <a:pt x="577415" y="715414"/>
                  </a:cubicBezTo>
                  <a:cubicBezTo>
                    <a:pt x="587969" y="719229"/>
                    <a:pt x="599812" y="716801"/>
                    <a:pt x="610763" y="708476"/>
                  </a:cubicBezTo>
                  <a:cubicBezTo>
                    <a:pt x="620574" y="701044"/>
                    <a:pt x="639007" y="697328"/>
                    <a:pt x="653822" y="705008"/>
                  </a:cubicBezTo>
                  <a:cubicBezTo>
                    <a:pt x="667151" y="711945"/>
                    <a:pt x="673841" y="726513"/>
                    <a:pt x="673147" y="747473"/>
                  </a:cubicBezTo>
                  <a:cubicBezTo>
                    <a:pt x="673841" y="768086"/>
                    <a:pt x="667151" y="782654"/>
                    <a:pt x="653822" y="789542"/>
                  </a:cubicBezTo>
                  <a:cubicBezTo>
                    <a:pt x="639007" y="797271"/>
                    <a:pt x="620574" y="793506"/>
                    <a:pt x="610763" y="786073"/>
                  </a:cubicBezTo>
                  <a:cubicBezTo>
                    <a:pt x="599812" y="777798"/>
                    <a:pt x="587969" y="775370"/>
                    <a:pt x="577415" y="779185"/>
                  </a:cubicBezTo>
                  <a:cubicBezTo>
                    <a:pt x="567951" y="782654"/>
                    <a:pt x="560617" y="791127"/>
                    <a:pt x="558289" y="801285"/>
                  </a:cubicBezTo>
                  <a:cubicBezTo>
                    <a:pt x="554968" y="815952"/>
                    <a:pt x="557149" y="884580"/>
                    <a:pt x="557942" y="906283"/>
                  </a:cubicBezTo>
                  <a:cubicBezTo>
                    <a:pt x="530788" y="905887"/>
                    <a:pt x="508985" y="905044"/>
                    <a:pt x="503485" y="903805"/>
                  </a:cubicBezTo>
                  <a:cubicBezTo>
                    <a:pt x="496350" y="902170"/>
                    <a:pt x="490454" y="897116"/>
                    <a:pt x="488075" y="890575"/>
                  </a:cubicBezTo>
                  <a:cubicBezTo>
                    <a:pt x="485350" y="883143"/>
                    <a:pt x="487381" y="874422"/>
                    <a:pt x="493724" y="865998"/>
                  </a:cubicBezTo>
                  <a:cubicBezTo>
                    <a:pt x="503139" y="853512"/>
                    <a:pt x="507895" y="830124"/>
                    <a:pt x="498183" y="811344"/>
                  </a:cubicBezTo>
                  <a:cubicBezTo>
                    <a:pt x="493030" y="801434"/>
                    <a:pt x="479404" y="785082"/>
                    <a:pt x="446254" y="786172"/>
                  </a:cubicBezTo>
                  <a:cubicBezTo>
                    <a:pt x="412659" y="785131"/>
                    <a:pt x="399082" y="801434"/>
                    <a:pt x="393978" y="811344"/>
                  </a:cubicBezTo>
                  <a:cubicBezTo>
                    <a:pt x="384217" y="830124"/>
                    <a:pt x="388973" y="853512"/>
                    <a:pt x="398438" y="865998"/>
                  </a:cubicBezTo>
                  <a:cubicBezTo>
                    <a:pt x="404780" y="874422"/>
                    <a:pt x="406762" y="883143"/>
                    <a:pt x="404037" y="890575"/>
                  </a:cubicBezTo>
                  <a:cubicBezTo>
                    <a:pt x="401708" y="897116"/>
                    <a:pt x="395762" y="902170"/>
                    <a:pt x="388627" y="903805"/>
                  </a:cubicBezTo>
                  <a:cubicBezTo>
                    <a:pt x="380698" y="905639"/>
                    <a:pt x="333328" y="905540"/>
                    <a:pt x="291557" y="905391"/>
                  </a:cubicBezTo>
                  <a:lnTo>
                    <a:pt x="264502" y="905391"/>
                  </a:lnTo>
                  <a:cubicBezTo>
                    <a:pt x="263412" y="875661"/>
                    <a:pt x="261876" y="815556"/>
                    <a:pt x="264651" y="803515"/>
                  </a:cubicBezTo>
                  <a:close/>
                  <a:moveTo>
                    <a:pt x="264601" y="1131937"/>
                  </a:moveTo>
                  <a:cubicBezTo>
                    <a:pt x="266187" y="1125000"/>
                    <a:pt x="271092" y="1119252"/>
                    <a:pt x="277484" y="1116923"/>
                  </a:cubicBezTo>
                  <a:cubicBezTo>
                    <a:pt x="284719" y="1114248"/>
                    <a:pt x="293242" y="1116230"/>
                    <a:pt x="301417" y="1122423"/>
                  </a:cubicBezTo>
                  <a:cubicBezTo>
                    <a:pt x="313656" y="1131689"/>
                    <a:pt x="336648" y="1136347"/>
                    <a:pt x="355031" y="1126784"/>
                  </a:cubicBezTo>
                  <a:cubicBezTo>
                    <a:pt x="364743" y="1121779"/>
                    <a:pt x="380798" y="1108401"/>
                    <a:pt x="379707" y="1075895"/>
                  </a:cubicBezTo>
                  <a:cubicBezTo>
                    <a:pt x="380798" y="1042994"/>
                    <a:pt x="364743" y="1029664"/>
                    <a:pt x="355031" y="1024660"/>
                  </a:cubicBezTo>
                  <a:cubicBezTo>
                    <a:pt x="336648" y="1015096"/>
                    <a:pt x="313656" y="1019754"/>
                    <a:pt x="301417" y="1029020"/>
                  </a:cubicBezTo>
                  <a:cubicBezTo>
                    <a:pt x="293242" y="1035214"/>
                    <a:pt x="284719" y="1037147"/>
                    <a:pt x="277484" y="1034520"/>
                  </a:cubicBezTo>
                  <a:cubicBezTo>
                    <a:pt x="271092" y="1032191"/>
                    <a:pt x="266187" y="1026444"/>
                    <a:pt x="264601" y="1019507"/>
                  </a:cubicBezTo>
                  <a:cubicBezTo>
                    <a:pt x="261777" y="1007119"/>
                    <a:pt x="263462" y="944041"/>
                    <a:pt x="264601" y="915301"/>
                  </a:cubicBezTo>
                  <a:lnTo>
                    <a:pt x="291507" y="915301"/>
                  </a:lnTo>
                  <a:cubicBezTo>
                    <a:pt x="346063" y="915450"/>
                    <a:pt x="382433" y="915400"/>
                    <a:pt x="390856" y="913468"/>
                  </a:cubicBezTo>
                  <a:cubicBezTo>
                    <a:pt x="401213" y="911089"/>
                    <a:pt x="409834" y="903657"/>
                    <a:pt x="413353" y="893994"/>
                  </a:cubicBezTo>
                  <a:cubicBezTo>
                    <a:pt x="417267" y="883291"/>
                    <a:pt x="414789" y="871201"/>
                    <a:pt x="406316" y="860003"/>
                  </a:cubicBezTo>
                  <a:cubicBezTo>
                    <a:pt x="398735" y="849944"/>
                    <a:pt x="394870" y="831065"/>
                    <a:pt x="402749" y="815903"/>
                  </a:cubicBezTo>
                  <a:cubicBezTo>
                    <a:pt x="409834" y="802226"/>
                    <a:pt x="424749" y="795339"/>
                    <a:pt x="446254" y="796082"/>
                  </a:cubicBezTo>
                  <a:cubicBezTo>
                    <a:pt x="467363" y="795339"/>
                    <a:pt x="482278" y="802226"/>
                    <a:pt x="489363" y="815903"/>
                  </a:cubicBezTo>
                  <a:cubicBezTo>
                    <a:pt x="497242" y="831065"/>
                    <a:pt x="493426" y="849944"/>
                    <a:pt x="485796" y="860003"/>
                  </a:cubicBezTo>
                  <a:cubicBezTo>
                    <a:pt x="477372" y="871201"/>
                    <a:pt x="474845" y="883291"/>
                    <a:pt x="478760" y="893994"/>
                  </a:cubicBezTo>
                  <a:cubicBezTo>
                    <a:pt x="482278" y="903657"/>
                    <a:pt x="490899" y="911089"/>
                    <a:pt x="501305" y="913468"/>
                  </a:cubicBezTo>
                  <a:cubicBezTo>
                    <a:pt x="507251" y="914855"/>
                    <a:pt x="529896" y="915747"/>
                    <a:pt x="557942" y="916193"/>
                  </a:cubicBezTo>
                  <a:cubicBezTo>
                    <a:pt x="557149" y="937302"/>
                    <a:pt x="554919" y="1006921"/>
                    <a:pt x="558289" y="1021687"/>
                  </a:cubicBezTo>
                  <a:cubicBezTo>
                    <a:pt x="560617" y="1031894"/>
                    <a:pt x="567951" y="1040367"/>
                    <a:pt x="577415" y="1043836"/>
                  </a:cubicBezTo>
                  <a:cubicBezTo>
                    <a:pt x="587969" y="1047651"/>
                    <a:pt x="599812" y="1045223"/>
                    <a:pt x="610763" y="1036899"/>
                  </a:cubicBezTo>
                  <a:cubicBezTo>
                    <a:pt x="620574" y="1029466"/>
                    <a:pt x="639007" y="1025750"/>
                    <a:pt x="653822" y="1033430"/>
                  </a:cubicBezTo>
                  <a:cubicBezTo>
                    <a:pt x="667151" y="1040367"/>
                    <a:pt x="673841" y="1054935"/>
                    <a:pt x="673147" y="1075895"/>
                  </a:cubicBezTo>
                  <a:cubicBezTo>
                    <a:pt x="673841" y="1096508"/>
                    <a:pt x="667151" y="1111076"/>
                    <a:pt x="653822" y="1117964"/>
                  </a:cubicBezTo>
                  <a:cubicBezTo>
                    <a:pt x="639007" y="1125694"/>
                    <a:pt x="620574" y="1121928"/>
                    <a:pt x="610763" y="1114545"/>
                  </a:cubicBezTo>
                  <a:cubicBezTo>
                    <a:pt x="599812" y="1106220"/>
                    <a:pt x="587969" y="1103792"/>
                    <a:pt x="577415" y="1107608"/>
                  </a:cubicBezTo>
                  <a:cubicBezTo>
                    <a:pt x="567951" y="1111076"/>
                    <a:pt x="560617" y="1119549"/>
                    <a:pt x="558289" y="1129707"/>
                  </a:cubicBezTo>
                  <a:cubicBezTo>
                    <a:pt x="554968" y="1144176"/>
                    <a:pt x="557099" y="1211218"/>
                    <a:pt x="557892" y="1233863"/>
                  </a:cubicBezTo>
                  <a:cubicBezTo>
                    <a:pt x="531234" y="1233813"/>
                    <a:pt x="508738" y="1233417"/>
                    <a:pt x="503485" y="1232228"/>
                  </a:cubicBezTo>
                  <a:cubicBezTo>
                    <a:pt x="496350" y="1230593"/>
                    <a:pt x="490454" y="1225539"/>
                    <a:pt x="488075" y="1218998"/>
                  </a:cubicBezTo>
                  <a:cubicBezTo>
                    <a:pt x="485350" y="1211565"/>
                    <a:pt x="487381" y="1202844"/>
                    <a:pt x="493724" y="1194421"/>
                  </a:cubicBezTo>
                  <a:cubicBezTo>
                    <a:pt x="503139" y="1181934"/>
                    <a:pt x="507895" y="1158546"/>
                    <a:pt x="498183" y="1139766"/>
                  </a:cubicBezTo>
                  <a:cubicBezTo>
                    <a:pt x="493030" y="1129856"/>
                    <a:pt x="479404" y="1113554"/>
                    <a:pt x="446254" y="1114594"/>
                  </a:cubicBezTo>
                  <a:cubicBezTo>
                    <a:pt x="412659" y="1113554"/>
                    <a:pt x="399082" y="1129856"/>
                    <a:pt x="393978" y="1139766"/>
                  </a:cubicBezTo>
                  <a:cubicBezTo>
                    <a:pt x="384217" y="1158546"/>
                    <a:pt x="388973" y="1181934"/>
                    <a:pt x="398438" y="1194421"/>
                  </a:cubicBezTo>
                  <a:cubicBezTo>
                    <a:pt x="404780" y="1202844"/>
                    <a:pt x="406762" y="1211565"/>
                    <a:pt x="404087" y="1218998"/>
                  </a:cubicBezTo>
                  <a:cubicBezTo>
                    <a:pt x="401708" y="1225539"/>
                    <a:pt x="395762" y="1230593"/>
                    <a:pt x="388627" y="1232228"/>
                  </a:cubicBezTo>
                  <a:cubicBezTo>
                    <a:pt x="380698" y="1234061"/>
                    <a:pt x="333378" y="1233962"/>
                    <a:pt x="291557" y="1233813"/>
                  </a:cubicBezTo>
                  <a:lnTo>
                    <a:pt x="264502" y="1233813"/>
                  </a:lnTo>
                  <a:cubicBezTo>
                    <a:pt x="263412" y="1204083"/>
                    <a:pt x="261876" y="1143978"/>
                    <a:pt x="264651" y="1131937"/>
                  </a:cubicBezTo>
                  <a:close/>
                  <a:moveTo>
                    <a:pt x="264601" y="1460359"/>
                  </a:moveTo>
                  <a:cubicBezTo>
                    <a:pt x="266187" y="1453422"/>
                    <a:pt x="271092" y="1447675"/>
                    <a:pt x="277484" y="1445346"/>
                  </a:cubicBezTo>
                  <a:cubicBezTo>
                    <a:pt x="284719" y="1442670"/>
                    <a:pt x="293242" y="1444652"/>
                    <a:pt x="301417" y="1450846"/>
                  </a:cubicBezTo>
                  <a:cubicBezTo>
                    <a:pt x="313656" y="1460112"/>
                    <a:pt x="336599" y="1464769"/>
                    <a:pt x="355031" y="1455206"/>
                  </a:cubicBezTo>
                  <a:cubicBezTo>
                    <a:pt x="364743" y="1450202"/>
                    <a:pt x="380798" y="1436872"/>
                    <a:pt x="379707" y="1404318"/>
                  </a:cubicBezTo>
                  <a:cubicBezTo>
                    <a:pt x="380798" y="1371416"/>
                    <a:pt x="364743" y="1358087"/>
                    <a:pt x="355031" y="1353082"/>
                  </a:cubicBezTo>
                  <a:cubicBezTo>
                    <a:pt x="336648" y="1343519"/>
                    <a:pt x="313706" y="1348177"/>
                    <a:pt x="301417" y="1357443"/>
                  </a:cubicBezTo>
                  <a:cubicBezTo>
                    <a:pt x="293242" y="1363636"/>
                    <a:pt x="284719" y="1365569"/>
                    <a:pt x="277484" y="1362943"/>
                  </a:cubicBezTo>
                  <a:cubicBezTo>
                    <a:pt x="271092" y="1360614"/>
                    <a:pt x="266187" y="1354866"/>
                    <a:pt x="264601" y="1347929"/>
                  </a:cubicBezTo>
                  <a:cubicBezTo>
                    <a:pt x="261777" y="1335541"/>
                    <a:pt x="263462" y="1272463"/>
                    <a:pt x="264601" y="1243724"/>
                  </a:cubicBezTo>
                  <a:lnTo>
                    <a:pt x="291557" y="1243724"/>
                  </a:lnTo>
                  <a:cubicBezTo>
                    <a:pt x="346063" y="1243872"/>
                    <a:pt x="382433" y="1243823"/>
                    <a:pt x="390856" y="1241890"/>
                  </a:cubicBezTo>
                  <a:cubicBezTo>
                    <a:pt x="401213" y="1239512"/>
                    <a:pt x="409834" y="1232079"/>
                    <a:pt x="413353" y="1222417"/>
                  </a:cubicBezTo>
                  <a:cubicBezTo>
                    <a:pt x="417267" y="1211714"/>
                    <a:pt x="414789" y="1199624"/>
                    <a:pt x="406316" y="1188425"/>
                  </a:cubicBezTo>
                  <a:cubicBezTo>
                    <a:pt x="398735" y="1178366"/>
                    <a:pt x="394870" y="1159487"/>
                    <a:pt x="402749" y="1144325"/>
                  </a:cubicBezTo>
                  <a:cubicBezTo>
                    <a:pt x="409834" y="1130649"/>
                    <a:pt x="424749" y="1123761"/>
                    <a:pt x="446254" y="1124505"/>
                  </a:cubicBezTo>
                  <a:cubicBezTo>
                    <a:pt x="467363" y="1123811"/>
                    <a:pt x="482278" y="1130649"/>
                    <a:pt x="489363" y="1144325"/>
                  </a:cubicBezTo>
                  <a:cubicBezTo>
                    <a:pt x="497242" y="1159487"/>
                    <a:pt x="493426" y="1178366"/>
                    <a:pt x="485796" y="1188425"/>
                  </a:cubicBezTo>
                  <a:cubicBezTo>
                    <a:pt x="477372" y="1199624"/>
                    <a:pt x="474845" y="1211714"/>
                    <a:pt x="478760" y="1222417"/>
                  </a:cubicBezTo>
                  <a:cubicBezTo>
                    <a:pt x="482278" y="1232079"/>
                    <a:pt x="490899" y="1239512"/>
                    <a:pt x="501305" y="1241890"/>
                  </a:cubicBezTo>
                  <a:cubicBezTo>
                    <a:pt x="507400" y="1243278"/>
                    <a:pt x="528360" y="1243724"/>
                    <a:pt x="560270" y="1243773"/>
                  </a:cubicBezTo>
                  <a:cubicBezTo>
                    <a:pt x="561361" y="1272562"/>
                    <a:pt x="563045" y="1335541"/>
                    <a:pt x="560221" y="1347929"/>
                  </a:cubicBezTo>
                  <a:cubicBezTo>
                    <a:pt x="558635" y="1354866"/>
                    <a:pt x="553680" y="1360614"/>
                    <a:pt x="547338" y="1362943"/>
                  </a:cubicBezTo>
                  <a:cubicBezTo>
                    <a:pt x="540054" y="1365569"/>
                    <a:pt x="531581" y="1363636"/>
                    <a:pt x="523355" y="1357443"/>
                  </a:cubicBezTo>
                  <a:cubicBezTo>
                    <a:pt x="511116" y="1348177"/>
                    <a:pt x="488174" y="1343519"/>
                    <a:pt x="469741" y="1353082"/>
                  </a:cubicBezTo>
                  <a:cubicBezTo>
                    <a:pt x="460079" y="1358087"/>
                    <a:pt x="443975" y="1371416"/>
                    <a:pt x="445114" y="1403971"/>
                  </a:cubicBezTo>
                  <a:cubicBezTo>
                    <a:pt x="443975" y="1436872"/>
                    <a:pt x="460079" y="1450202"/>
                    <a:pt x="469741" y="1455206"/>
                  </a:cubicBezTo>
                  <a:cubicBezTo>
                    <a:pt x="488174" y="1464769"/>
                    <a:pt x="511116" y="1460112"/>
                    <a:pt x="523355" y="1450846"/>
                  </a:cubicBezTo>
                  <a:cubicBezTo>
                    <a:pt x="531581" y="1444652"/>
                    <a:pt x="540054" y="1442670"/>
                    <a:pt x="547338" y="1445346"/>
                  </a:cubicBezTo>
                  <a:cubicBezTo>
                    <a:pt x="553680" y="1447675"/>
                    <a:pt x="558635" y="1453422"/>
                    <a:pt x="560221" y="1460359"/>
                  </a:cubicBezTo>
                  <a:cubicBezTo>
                    <a:pt x="562946" y="1472400"/>
                    <a:pt x="561410" y="1532555"/>
                    <a:pt x="560370" y="1562236"/>
                  </a:cubicBezTo>
                  <a:cubicBezTo>
                    <a:pt x="528409" y="1562285"/>
                    <a:pt x="507400" y="1562731"/>
                    <a:pt x="501305" y="1564119"/>
                  </a:cubicBezTo>
                  <a:cubicBezTo>
                    <a:pt x="490899" y="1566497"/>
                    <a:pt x="482278" y="1573930"/>
                    <a:pt x="478760" y="1583592"/>
                  </a:cubicBezTo>
                  <a:cubicBezTo>
                    <a:pt x="474845" y="1594295"/>
                    <a:pt x="477372" y="1606386"/>
                    <a:pt x="485796" y="1617584"/>
                  </a:cubicBezTo>
                  <a:cubicBezTo>
                    <a:pt x="493426" y="1627643"/>
                    <a:pt x="497242" y="1646522"/>
                    <a:pt x="489363" y="1661684"/>
                  </a:cubicBezTo>
                  <a:cubicBezTo>
                    <a:pt x="482278" y="1675360"/>
                    <a:pt x="467313" y="1682099"/>
                    <a:pt x="445907" y="1681504"/>
                  </a:cubicBezTo>
                  <a:cubicBezTo>
                    <a:pt x="424749" y="1682149"/>
                    <a:pt x="409834" y="1675360"/>
                    <a:pt x="402749" y="1661684"/>
                  </a:cubicBezTo>
                  <a:cubicBezTo>
                    <a:pt x="394870" y="1646522"/>
                    <a:pt x="398735" y="1627643"/>
                    <a:pt x="406316" y="1617584"/>
                  </a:cubicBezTo>
                  <a:cubicBezTo>
                    <a:pt x="414789" y="1606386"/>
                    <a:pt x="417267" y="1594295"/>
                    <a:pt x="413353" y="1583592"/>
                  </a:cubicBezTo>
                  <a:cubicBezTo>
                    <a:pt x="409834" y="1573930"/>
                    <a:pt x="401213" y="1566497"/>
                    <a:pt x="390856" y="1564119"/>
                  </a:cubicBezTo>
                  <a:cubicBezTo>
                    <a:pt x="382433" y="1562186"/>
                    <a:pt x="346063" y="1562137"/>
                    <a:pt x="291557" y="1562285"/>
                  </a:cubicBezTo>
                  <a:lnTo>
                    <a:pt x="264502" y="1562285"/>
                  </a:lnTo>
                  <a:cubicBezTo>
                    <a:pt x="263412" y="1532654"/>
                    <a:pt x="261876" y="1472450"/>
                    <a:pt x="264651" y="1460359"/>
                  </a:cubicBezTo>
                  <a:close/>
                  <a:moveTo>
                    <a:pt x="264601" y="1788782"/>
                  </a:moveTo>
                  <a:cubicBezTo>
                    <a:pt x="266187" y="1781845"/>
                    <a:pt x="271092" y="1776097"/>
                    <a:pt x="277484" y="1773768"/>
                  </a:cubicBezTo>
                  <a:cubicBezTo>
                    <a:pt x="284719" y="1771142"/>
                    <a:pt x="293242" y="1773074"/>
                    <a:pt x="301417" y="1779268"/>
                  </a:cubicBezTo>
                  <a:cubicBezTo>
                    <a:pt x="313656" y="1788534"/>
                    <a:pt x="336648" y="1793192"/>
                    <a:pt x="355031" y="1783628"/>
                  </a:cubicBezTo>
                  <a:cubicBezTo>
                    <a:pt x="364743" y="1778624"/>
                    <a:pt x="380798" y="1765295"/>
                    <a:pt x="379707" y="1732740"/>
                  </a:cubicBezTo>
                  <a:cubicBezTo>
                    <a:pt x="380798" y="1699838"/>
                    <a:pt x="364743" y="1686509"/>
                    <a:pt x="355031" y="1681504"/>
                  </a:cubicBezTo>
                  <a:cubicBezTo>
                    <a:pt x="336599" y="1671941"/>
                    <a:pt x="313656" y="1676599"/>
                    <a:pt x="301417" y="1685865"/>
                  </a:cubicBezTo>
                  <a:cubicBezTo>
                    <a:pt x="293242" y="1692059"/>
                    <a:pt x="284719" y="1693991"/>
                    <a:pt x="277484" y="1691365"/>
                  </a:cubicBezTo>
                  <a:cubicBezTo>
                    <a:pt x="271092" y="1689036"/>
                    <a:pt x="266187" y="1683288"/>
                    <a:pt x="264601" y="1676351"/>
                  </a:cubicBezTo>
                  <a:cubicBezTo>
                    <a:pt x="261777" y="1663963"/>
                    <a:pt x="263462" y="1600985"/>
                    <a:pt x="264601" y="1572196"/>
                  </a:cubicBezTo>
                  <a:lnTo>
                    <a:pt x="291557" y="1572196"/>
                  </a:lnTo>
                  <a:cubicBezTo>
                    <a:pt x="333328" y="1572096"/>
                    <a:pt x="380698" y="1571948"/>
                    <a:pt x="388627" y="1573781"/>
                  </a:cubicBezTo>
                  <a:cubicBezTo>
                    <a:pt x="395762" y="1575416"/>
                    <a:pt x="401659" y="1580470"/>
                    <a:pt x="404037" y="1587011"/>
                  </a:cubicBezTo>
                  <a:cubicBezTo>
                    <a:pt x="406762" y="1594444"/>
                    <a:pt x="404780" y="1603165"/>
                    <a:pt x="398438" y="1611588"/>
                  </a:cubicBezTo>
                  <a:cubicBezTo>
                    <a:pt x="388973" y="1624075"/>
                    <a:pt x="384217" y="1647463"/>
                    <a:pt x="393978" y="1666243"/>
                  </a:cubicBezTo>
                  <a:cubicBezTo>
                    <a:pt x="399082" y="1676153"/>
                    <a:pt x="412808" y="1692604"/>
                    <a:pt x="445907" y="1691415"/>
                  </a:cubicBezTo>
                  <a:cubicBezTo>
                    <a:pt x="479503" y="1692604"/>
                    <a:pt x="493030" y="1676153"/>
                    <a:pt x="498183" y="1666243"/>
                  </a:cubicBezTo>
                  <a:cubicBezTo>
                    <a:pt x="507895" y="1647463"/>
                    <a:pt x="503139" y="1624075"/>
                    <a:pt x="493724" y="1611588"/>
                  </a:cubicBezTo>
                  <a:cubicBezTo>
                    <a:pt x="487381" y="1603165"/>
                    <a:pt x="485350" y="1594444"/>
                    <a:pt x="488075" y="1587011"/>
                  </a:cubicBezTo>
                  <a:cubicBezTo>
                    <a:pt x="490454" y="1580470"/>
                    <a:pt x="496350" y="1575416"/>
                    <a:pt x="503485" y="1573781"/>
                  </a:cubicBezTo>
                  <a:cubicBezTo>
                    <a:pt x="508738" y="1572592"/>
                    <a:pt x="531283" y="1572196"/>
                    <a:pt x="557991" y="1572146"/>
                  </a:cubicBezTo>
                  <a:cubicBezTo>
                    <a:pt x="557248" y="1592214"/>
                    <a:pt x="554870" y="1663567"/>
                    <a:pt x="558289" y="1678531"/>
                  </a:cubicBezTo>
                  <a:cubicBezTo>
                    <a:pt x="560617" y="1688739"/>
                    <a:pt x="567951" y="1697212"/>
                    <a:pt x="577415" y="1700681"/>
                  </a:cubicBezTo>
                  <a:cubicBezTo>
                    <a:pt x="587969" y="1704496"/>
                    <a:pt x="599812" y="1702068"/>
                    <a:pt x="610763" y="1693743"/>
                  </a:cubicBezTo>
                  <a:cubicBezTo>
                    <a:pt x="620574" y="1686360"/>
                    <a:pt x="639007" y="1682595"/>
                    <a:pt x="653822" y="1690275"/>
                  </a:cubicBezTo>
                  <a:cubicBezTo>
                    <a:pt x="667151" y="1697212"/>
                    <a:pt x="673841" y="1711780"/>
                    <a:pt x="673147" y="1732740"/>
                  </a:cubicBezTo>
                  <a:cubicBezTo>
                    <a:pt x="673841" y="1753353"/>
                    <a:pt x="667151" y="1767921"/>
                    <a:pt x="653822" y="1774858"/>
                  </a:cubicBezTo>
                  <a:cubicBezTo>
                    <a:pt x="639007" y="1782538"/>
                    <a:pt x="620574" y="1778773"/>
                    <a:pt x="610763" y="1771389"/>
                  </a:cubicBezTo>
                  <a:cubicBezTo>
                    <a:pt x="599812" y="1763065"/>
                    <a:pt x="587969" y="1760637"/>
                    <a:pt x="577415" y="1764452"/>
                  </a:cubicBezTo>
                  <a:cubicBezTo>
                    <a:pt x="567951" y="1767921"/>
                    <a:pt x="560617" y="1776394"/>
                    <a:pt x="558289" y="1786602"/>
                  </a:cubicBezTo>
                  <a:cubicBezTo>
                    <a:pt x="554968" y="1801219"/>
                    <a:pt x="557149" y="1869847"/>
                    <a:pt x="557942" y="1891600"/>
                  </a:cubicBezTo>
                  <a:cubicBezTo>
                    <a:pt x="530788" y="1891154"/>
                    <a:pt x="508985" y="1890361"/>
                    <a:pt x="503485" y="1889072"/>
                  </a:cubicBezTo>
                  <a:cubicBezTo>
                    <a:pt x="496350" y="1887437"/>
                    <a:pt x="490454" y="1882383"/>
                    <a:pt x="488075" y="1875892"/>
                  </a:cubicBezTo>
                  <a:cubicBezTo>
                    <a:pt x="485350" y="1868410"/>
                    <a:pt x="487381" y="1859689"/>
                    <a:pt x="493724" y="1851265"/>
                  </a:cubicBezTo>
                  <a:cubicBezTo>
                    <a:pt x="503139" y="1838778"/>
                    <a:pt x="507895" y="1815390"/>
                    <a:pt x="498183" y="1796611"/>
                  </a:cubicBezTo>
                  <a:cubicBezTo>
                    <a:pt x="493030" y="1786750"/>
                    <a:pt x="479305" y="1770299"/>
                    <a:pt x="446254" y="1771439"/>
                  </a:cubicBezTo>
                  <a:cubicBezTo>
                    <a:pt x="412659" y="1770349"/>
                    <a:pt x="399082" y="1786750"/>
                    <a:pt x="393978" y="1796611"/>
                  </a:cubicBezTo>
                  <a:cubicBezTo>
                    <a:pt x="384217" y="1815390"/>
                    <a:pt x="388973" y="1838778"/>
                    <a:pt x="398438" y="1851265"/>
                  </a:cubicBezTo>
                  <a:cubicBezTo>
                    <a:pt x="404780" y="1859689"/>
                    <a:pt x="406762" y="1868410"/>
                    <a:pt x="404037" y="1875892"/>
                  </a:cubicBezTo>
                  <a:cubicBezTo>
                    <a:pt x="401659" y="1882383"/>
                    <a:pt x="395762" y="1887437"/>
                    <a:pt x="388627" y="1889072"/>
                  </a:cubicBezTo>
                  <a:cubicBezTo>
                    <a:pt x="380698" y="1890906"/>
                    <a:pt x="333328" y="1890807"/>
                    <a:pt x="291557" y="1890708"/>
                  </a:cubicBezTo>
                  <a:cubicBezTo>
                    <a:pt x="281944" y="1890658"/>
                    <a:pt x="272926" y="1890658"/>
                    <a:pt x="264502" y="1890658"/>
                  </a:cubicBezTo>
                  <a:cubicBezTo>
                    <a:pt x="263412" y="1860928"/>
                    <a:pt x="261876" y="1800823"/>
                    <a:pt x="264651" y="1788782"/>
                  </a:cubicBezTo>
                  <a:close/>
                  <a:moveTo>
                    <a:pt x="558239" y="2115024"/>
                  </a:moveTo>
                  <a:cubicBezTo>
                    <a:pt x="554919" y="2129443"/>
                    <a:pt x="557050" y="2196485"/>
                    <a:pt x="557842" y="2219130"/>
                  </a:cubicBezTo>
                  <a:cubicBezTo>
                    <a:pt x="531184" y="2219080"/>
                    <a:pt x="508688" y="2218734"/>
                    <a:pt x="503436" y="2217495"/>
                  </a:cubicBezTo>
                  <a:cubicBezTo>
                    <a:pt x="496300" y="2215860"/>
                    <a:pt x="490404" y="2210806"/>
                    <a:pt x="488026" y="2204314"/>
                  </a:cubicBezTo>
                  <a:cubicBezTo>
                    <a:pt x="485300" y="2196832"/>
                    <a:pt x="487332" y="2188111"/>
                    <a:pt x="493674" y="2179688"/>
                  </a:cubicBezTo>
                  <a:cubicBezTo>
                    <a:pt x="503089" y="2167201"/>
                    <a:pt x="507846" y="2143813"/>
                    <a:pt x="498134" y="2125033"/>
                  </a:cubicBezTo>
                  <a:cubicBezTo>
                    <a:pt x="492981" y="2115173"/>
                    <a:pt x="479354" y="2098722"/>
                    <a:pt x="446205" y="2099911"/>
                  </a:cubicBezTo>
                  <a:cubicBezTo>
                    <a:pt x="412510" y="2098722"/>
                    <a:pt x="399032" y="2115173"/>
                    <a:pt x="393928" y="2125033"/>
                  </a:cubicBezTo>
                  <a:cubicBezTo>
                    <a:pt x="384167" y="2143813"/>
                    <a:pt x="388924" y="2167201"/>
                    <a:pt x="398388" y="2179688"/>
                  </a:cubicBezTo>
                  <a:cubicBezTo>
                    <a:pt x="404731" y="2188111"/>
                    <a:pt x="406713" y="2196832"/>
                    <a:pt x="403987" y="2204314"/>
                  </a:cubicBezTo>
                  <a:cubicBezTo>
                    <a:pt x="401659" y="2210806"/>
                    <a:pt x="395713" y="2215860"/>
                    <a:pt x="388577" y="2217495"/>
                  </a:cubicBezTo>
                  <a:cubicBezTo>
                    <a:pt x="380649" y="2219328"/>
                    <a:pt x="333328" y="2219229"/>
                    <a:pt x="291557" y="2219130"/>
                  </a:cubicBezTo>
                  <a:cubicBezTo>
                    <a:pt x="281944" y="2219080"/>
                    <a:pt x="272876" y="2219080"/>
                    <a:pt x="264453" y="2219080"/>
                  </a:cubicBezTo>
                  <a:cubicBezTo>
                    <a:pt x="263362" y="2189400"/>
                    <a:pt x="261826" y="2129245"/>
                    <a:pt x="264601" y="2117204"/>
                  </a:cubicBezTo>
                  <a:cubicBezTo>
                    <a:pt x="266187" y="2110267"/>
                    <a:pt x="271092" y="2104519"/>
                    <a:pt x="277484" y="2102190"/>
                  </a:cubicBezTo>
                  <a:cubicBezTo>
                    <a:pt x="284719" y="2099564"/>
                    <a:pt x="293242" y="2101496"/>
                    <a:pt x="301417" y="2107690"/>
                  </a:cubicBezTo>
                  <a:cubicBezTo>
                    <a:pt x="313656" y="2116956"/>
                    <a:pt x="336648" y="2121614"/>
                    <a:pt x="355031" y="2112051"/>
                  </a:cubicBezTo>
                  <a:cubicBezTo>
                    <a:pt x="364743" y="2107046"/>
                    <a:pt x="380798" y="2093717"/>
                    <a:pt x="379707" y="2061162"/>
                  </a:cubicBezTo>
                  <a:cubicBezTo>
                    <a:pt x="380798" y="2028260"/>
                    <a:pt x="364743" y="2014931"/>
                    <a:pt x="355031" y="2009927"/>
                  </a:cubicBezTo>
                  <a:cubicBezTo>
                    <a:pt x="336599" y="2000363"/>
                    <a:pt x="313656" y="2005021"/>
                    <a:pt x="301417" y="2014287"/>
                  </a:cubicBezTo>
                  <a:cubicBezTo>
                    <a:pt x="293242" y="2020481"/>
                    <a:pt x="284719" y="2022413"/>
                    <a:pt x="277484" y="2019787"/>
                  </a:cubicBezTo>
                  <a:cubicBezTo>
                    <a:pt x="271092" y="2017458"/>
                    <a:pt x="266187" y="2011711"/>
                    <a:pt x="264601" y="2004773"/>
                  </a:cubicBezTo>
                  <a:cubicBezTo>
                    <a:pt x="261777" y="1992386"/>
                    <a:pt x="263462" y="1929308"/>
                    <a:pt x="264601" y="1900568"/>
                  </a:cubicBezTo>
                  <a:cubicBezTo>
                    <a:pt x="273520" y="1900568"/>
                    <a:pt x="282638" y="1900568"/>
                    <a:pt x="291557" y="1900618"/>
                  </a:cubicBezTo>
                  <a:cubicBezTo>
                    <a:pt x="346063" y="1900717"/>
                    <a:pt x="382433" y="1900618"/>
                    <a:pt x="390856" y="1898735"/>
                  </a:cubicBezTo>
                  <a:cubicBezTo>
                    <a:pt x="401213" y="1896356"/>
                    <a:pt x="409834" y="1888924"/>
                    <a:pt x="413353" y="1879261"/>
                  </a:cubicBezTo>
                  <a:cubicBezTo>
                    <a:pt x="417267" y="1868558"/>
                    <a:pt x="414789" y="1856468"/>
                    <a:pt x="406316" y="1845270"/>
                  </a:cubicBezTo>
                  <a:cubicBezTo>
                    <a:pt x="398735" y="1835211"/>
                    <a:pt x="394870" y="1816332"/>
                    <a:pt x="402749" y="1801169"/>
                  </a:cubicBezTo>
                  <a:cubicBezTo>
                    <a:pt x="409834" y="1787493"/>
                    <a:pt x="424749" y="1780755"/>
                    <a:pt x="446254" y="1781349"/>
                  </a:cubicBezTo>
                  <a:cubicBezTo>
                    <a:pt x="467412" y="1780804"/>
                    <a:pt x="482278" y="1787493"/>
                    <a:pt x="489363" y="1801169"/>
                  </a:cubicBezTo>
                  <a:cubicBezTo>
                    <a:pt x="497242" y="1816332"/>
                    <a:pt x="493426" y="1835211"/>
                    <a:pt x="485796" y="1845270"/>
                  </a:cubicBezTo>
                  <a:cubicBezTo>
                    <a:pt x="477372" y="1856468"/>
                    <a:pt x="474845" y="1868558"/>
                    <a:pt x="478760" y="1879261"/>
                  </a:cubicBezTo>
                  <a:cubicBezTo>
                    <a:pt x="482278" y="1888924"/>
                    <a:pt x="490899" y="1896356"/>
                    <a:pt x="501305" y="1898735"/>
                  </a:cubicBezTo>
                  <a:cubicBezTo>
                    <a:pt x="507251" y="1900122"/>
                    <a:pt x="529896" y="1901014"/>
                    <a:pt x="557942" y="1901460"/>
                  </a:cubicBezTo>
                  <a:cubicBezTo>
                    <a:pt x="557149" y="1922618"/>
                    <a:pt x="554919" y="1992237"/>
                    <a:pt x="558289" y="2006954"/>
                  </a:cubicBezTo>
                  <a:cubicBezTo>
                    <a:pt x="560617" y="2017161"/>
                    <a:pt x="567951" y="2025634"/>
                    <a:pt x="577415" y="2029103"/>
                  </a:cubicBezTo>
                  <a:cubicBezTo>
                    <a:pt x="587969" y="2032918"/>
                    <a:pt x="599812" y="2030490"/>
                    <a:pt x="610763" y="2022166"/>
                  </a:cubicBezTo>
                  <a:cubicBezTo>
                    <a:pt x="620574" y="2014783"/>
                    <a:pt x="639007" y="2011017"/>
                    <a:pt x="653822" y="2018697"/>
                  </a:cubicBezTo>
                  <a:cubicBezTo>
                    <a:pt x="667151" y="2025634"/>
                    <a:pt x="673841" y="2040202"/>
                    <a:pt x="673147" y="2061162"/>
                  </a:cubicBezTo>
                  <a:cubicBezTo>
                    <a:pt x="673841" y="2081775"/>
                    <a:pt x="667151" y="2096343"/>
                    <a:pt x="653822" y="2103280"/>
                  </a:cubicBezTo>
                  <a:cubicBezTo>
                    <a:pt x="639007" y="2110961"/>
                    <a:pt x="620574" y="2107195"/>
                    <a:pt x="610763" y="2099812"/>
                  </a:cubicBezTo>
                  <a:cubicBezTo>
                    <a:pt x="599812" y="2091487"/>
                    <a:pt x="587969" y="2089059"/>
                    <a:pt x="577415" y="2092875"/>
                  </a:cubicBezTo>
                  <a:cubicBezTo>
                    <a:pt x="567951" y="2096343"/>
                    <a:pt x="560617" y="2104816"/>
                    <a:pt x="558289" y="2115024"/>
                  </a:cubicBezTo>
                  <a:close/>
                  <a:moveTo>
                    <a:pt x="861539" y="2115024"/>
                  </a:moveTo>
                  <a:cubicBezTo>
                    <a:pt x="858269" y="2129443"/>
                    <a:pt x="860350" y="2196436"/>
                    <a:pt x="861143" y="2219130"/>
                  </a:cubicBezTo>
                  <a:cubicBezTo>
                    <a:pt x="833047" y="2219279"/>
                    <a:pt x="815506" y="2219774"/>
                    <a:pt x="810254" y="2220963"/>
                  </a:cubicBezTo>
                  <a:cubicBezTo>
                    <a:pt x="799898" y="2223342"/>
                    <a:pt x="791276" y="2230824"/>
                    <a:pt x="787758" y="2240437"/>
                  </a:cubicBezTo>
                  <a:cubicBezTo>
                    <a:pt x="783843" y="2251189"/>
                    <a:pt x="786370" y="2263230"/>
                    <a:pt x="794794" y="2274429"/>
                  </a:cubicBezTo>
                  <a:cubicBezTo>
                    <a:pt x="802425" y="2284487"/>
                    <a:pt x="806240" y="2303366"/>
                    <a:pt x="798362" y="2318529"/>
                  </a:cubicBezTo>
                  <a:cubicBezTo>
                    <a:pt x="791276" y="2332205"/>
                    <a:pt x="776411" y="2338944"/>
                    <a:pt x="754906" y="2338349"/>
                  </a:cubicBezTo>
                  <a:cubicBezTo>
                    <a:pt x="733797" y="2339043"/>
                    <a:pt x="718833" y="2332205"/>
                    <a:pt x="711747" y="2318529"/>
                  </a:cubicBezTo>
                  <a:cubicBezTo>
                    <a:pt x="703869" y="2303366"/>
                    <a:pt x="707733" y="2284487"/>
                    <a:pt x="715315" y="2274429"/>
                  </a:cubicBezTo>
                  <a:cubicBezTo>
                    <a:pt x="723788" y="2263230"/>
                    <a:pt x="726265" y="2251189"/>
                    <a:pt x="722351" y="2240437"/>
                  </a:cubicBezTo>
                  <a:cubicBezTo>
                    <a:pt x="718833" y="2230824"/>
                    <a:pt x="710211" y="2223342"/>
                    <a:pt x="699855" y="2220963"/>
                  </a:cubicBezTo>
                  <a:cubicBezTo>
                    <a:pt x="691431" y="2219031"/>
                    <a:pt x="655011" y="2218981"/>
                    <a:pt x="600506" y="2219130"/>
                  </a:cubicBezTo>
                  <a:cubicBezTo>
                    <a:pt x="589704" y="2219130"/>
                    <a:pt x="578505" y="2219179"/>
                    <a:pt x="567753" y="2219179"/>
                  </a:cubicBezTo>
                  <a:cubicBezTo>
                    <a:pt x="566663" y="2189499"/>
                    <a:pt x="565127" y="2129295"/>
                    <a:pt x="567901" y="2117204"/>
                  </a:cubicBezTo>
                  <a:cubicBezTo>
                    <a:pt x="569487" y="2110267"/>
                    <a:pt x="574442" y="2104519"/>
                    <a:pt x="580784" y="2102190"/>
                  </a:cubicBezTo>
                  <a:cubicBezTo>
                    <a:pt x="588019" y="2099564"/>
                    <a:pt x="596542" y="2101496"/>
                    <a:pt x="604767" y="2107690"/>
                  </a:cubicBezTo>
                  <a:cubicBezTo>
                    <a:pt x="617006" y="2116956"/>
                    <a:pt x="639948" y="2121614"/>
                    <a:pt x="658332" y="2112051"/>
                  </a:cubicBezTo>
                  <a:cubicBezTo>
                    <a:pt x="668043" y="2107046"/>
                    <a:pt x="684098" y="2093717"/>
                    <a:pt x="683008" y="2061162"/>
                  </a:cubicBezTo>
                  <a:cubicBezTo>
                    <a:pt x="684098" y="2028260"/>
                    <a:pt x="668043" y="2014931"/>
                    <a:pt x="658332" y="2009927"/>
                  </a:cubicBezTo>
                  <a:cubicBezTo>
                    <a:pt x="639948" y="2000363"/>
                    <a:pt x="617006" y="2005021"/>
                    <a:pt x="604767" y="2014287"/>
                  </a:cubicBezTo>
                  <a:cubicBezTo>
                    <a:pt x="596542" y="2020481"/>
                    <a:pt x="588019" y="2022413"/>
                    <a:pt x="580784" y="2019787"/>
                  </a:cubicBezTo>
                  <a:cubicBezTo>
                    <a:pt x="574442" y="2017458"/>
                    <a:pt x="569487" y="2011711"/>
                    <a:pt x="567901" y="2004773"/>
                  </a:cubicBezTo>
                  <a:cubicBezTo>
                    <a:pt x="565127" y="1992534"/>
                    <a:pt x="566712" y="1930794"/>
                    <a:pt x="567802" y="1901609"/>
                  </a:cubicBezTo>
                  <a:cubicBezTo>
                    <a:pt x="621416" y="1902203"/>
                    <a:pt x="688855" y="1901262"/>
                    <a:pt x="699855" y="1898735"/>
                  </a:cubicBezTo>
                  <a:cubicBezTo>
                    <a:pt x="710211" y="1896356"/>
                    <a:pt x="718833" y="1888924"/>
                    <a:pt x="722351" y="1879261"/>
                  </a:cubicBezTo>
                  <a:cubicBezTo>
                    <a:pt x="726265" y="1868558"/>
                    <a:pt x="723788" y="1856468"/>
                    <a:pt x="715315" y="1845270"/>
                  </a:cubicBezTo>
                  <a:cubicBezTo>
                    <a:pt x="707733" y="1835211"/>
                    <a:pt x="703869" y="1816332"/>
                    <a:pt x="711747" y="1801169"/>
                  </a:cubicBezTo>
                  <a:cubicBezTo>
                    <a:pt x="718833" y="1787493"/>
                    <a:pt x="733797" y="1780755"/>
                    <a:pt x="755203" y="1781349"/>
                  </a:cubicBezTo>
                  <a:cubicBezTo>
                    <a:pt x="776411" y="1780804"/>
                    <a:pt x="791276" y="1787493"/>
                    <a:pt x="798362" y="1801169"/>
                  </a:cubicBezTo>
                  <a:cubicBezTo>
                    <a:pt x="806240" y="1816332"/>
                    <a:pt x="802425" y="1835211"/>
                    <a:pt x="794794" y="1845270"/>
                  </a:cubicBezTo>
                  <a:cubicBezTo>
                    <a:pt x="786370" y="1856468"/>
                    <a:pt x="783843" y="1868558"/>
                    <a:pt x="787758" y="1879261"/>
                  </a:cubicBezTo>
                  <a:cubicBezTo>
                    <a:pt x="791276" y="1888924"/>
                    <a:pt x="799898" y="1896356"/>
                    <a:pt x="810254" y="1898735"/>
                  </a:cubicBezTo>
                  <a:cubicBezTo>
                    <a:pt x="815506" y="1899924"/>
                    <a:pt x="833047" y="1900420"/>
                    <a:pt x="861242" y="1900568"/>
                  </a:cubicBezTo>
                  <a:cubicBezTo>
                    <a:pt x="860498" y="1920636"/>
                    <a:pt x="858120" y="1992039"/>
                    <a:pt x="861539" y="2006954"/>
                  </a:cubicBezTo>
                  <a:cubicBezTo>
                    <a:pt x="863868" y="2017161"/>
                    <a:pt x="871201" y="2025634"/>
                    <a:pt x="880666" y="2029103"/>
                  </a:cubicBezTo>
                  <a:cubicBezTo>
                    <a:pt x="891220" y="2032918"/>
                    <a:pt x="903062" y="2030490"/>
                    <a:pt x="914013" y="2022166"/>
                  </a:cubicBezTo>
                  <a:cubicBezTo>
                    <a:pt x="923874" y="2014783"/>
                    <a:pt x="942307" y="2011017"/>
                    <a:pt x="957073" y="2018697"/>
                  </a:cubicBezTo>
                  <a:cubicBezTo>
                    <a:pt x="970452" y="2025634"/>
                    <a:pt x="977091" y="2040202"/>
                    <a:pt x="976398" y="2061162"/>
                  </a:cubicBezTo>
                  <a:cubicBezTo>
                    <a:pt x="977091" y="2081775"/>
                    <a:pt x="970452" y="2096343"/>
                    <a:pt x="957122" y="2103280"/>
                  </a:cubicBezTo>
                  <a:cubicBezTo>
                    <a:pt x="942307" y="2110961"/>
                    <a:pt x="923874" y="2107195"/>
                    <a:pt x="914013" y="2099812"/>
                  </a:cubicBezTo>
                  <a:cubicBezTo>
                    <a:pt x="903062" y="2091487"/>
                    <a:pt x="891220" y="2089059"/>
                    <a:pt x="880715" y="2092875"/>
                  </a:cubicBezTo>
                  <a:cubicBezTo>
                    <a:pt x="871201" y="2096343"/>
                    <a:pt x="863868" y="2104816"/>
                    <a:pt x="861539" y="2115024"/>
                  </a:cubicBezTo>
                  <a:close/>
                  <a:moveTo>
                    <a:pt x="1201011" y="2115024"/>
                  </a:moveTo>
                  <a:cubicBezTo>
                    <a:pt x="1197691" y="2129592"/>
                    <a:pt x="1199872" y="2197972"/>
                    <a:pt x="1200665" y="2219873"/>
                  </a:cubicBezTo>
                  <a:cubicBezTo>
                    <a:pt x="1174948" y="2219427"/>
                    <a:pt x="1155276" y="2218635"/>
                    <a:pt x="1150420" y="2217495"/>
                  </a:cubicBezTo>
                  <a:cubicBezTo>
                    <a:pt x="1143285" y="2215860"/>
                    <a:pt x="1137388" y="2210806"/>
                    <a:pt x="1135010" y="2204314"/>
                  </a:cubicBezTo>
                  <a:cubicBezTo>
                    <a:pt x="1132284" y="2196832"/>
                    <a:pt x="1134316" y="2188111"/>
                    <a:pt x="1140658" y="2179688"/>
                  </a:cubicBezTo>
                  <a:cubicBezTo>
                    <a:pt x="1150073" y="2167201"/>
                    <a:pt x="1154830" y="2143813"/>
                    <a:pt x="1145118" y="2125033"/>
                  </a:cubicBezTo>
                  <a:cubicBezTo>
                    <a:pt x="1139965" y="2115173"/>
                    <a:pt x="1126338" y="2098722"/>
                    <a:pt x="1093189" y="2099911"/>
                  </a:cubicBezTo>
                  <a:cubicBezTo>
                    <a:pt x="1059494" y="2098722"/>
                    <a:pt x="1046017" y="2115173"/>
                    <a:pt x="1040913" y="2125033"/>
                  </a:cubicBezTo>
                  <a:cubicBezTo>
                    <a:pt x="1031151" y="2143813"/>
                    <a:pt x="1035908" y="2167201"/>
                    <a:pt x="1045372" y="2179688"/>
                  </a:cubicBezTo>
                  <a:cubicBezTo>
                    <a:pt x="1051715" y="2188111"/>
                    <a:pt x="1053697" y="2196832"/>
                    <a:pt x="1051021" y="2204314"/>
                  </a:cubicBezTo>
                  <a:cubicBezTo>
                    <a:pt x="1048643" y="2210806"/>
                    <a:pt x="1042697" y="2215860"/>
                    <a:pt x="1035561" y="2217495"/>
                  </a:cubicBezTo>
                  <a:cubicBezTo>
                    <a:pt x="1027633" y="2219328"/>
                    <a:pt x="972632" y="2219229"/>
                    <a:pt x="924072" y="2219130"/>
                  </a:cubicBezTo>
                  <a:cubicBezTo>
                    <a:pt x="903955" y="2219080"/>
                    <a:pt x="886215" y="2219031"/>
                    <a:pt x="871053" y="2219080"/>
                  </a:cubicBezTo>
                  <a:cubicBezTo>
                    <a:pt x="869963" y="2189400"/>
                    <a:pt x="868476" y="2129245"/>
                    <a:pt x="871201" y="2117204"/>
                  </a:cubicBezTo>
                  <a:cubicBezTo>
                    <a:pt x="872787" y="2110267"/>
                    <a:pt x="877742" y="2104519"/>
                    <a:pt x="884085" y="2102190"/>
                  </a:cubicBezTo>
                  <a:cubicBezTo>
                    <a:pt x="891319" y="2099564"/>
                    <a:pt x="899842" y="2101496"/>
                    <a:pt x="908067" y="2107690"/>
                  </a:cubicBezTo>
                  <a:cubicBezTo>
                    <a:pt x="920306" y="2116956"/>
                    <a:pt x="943248" y="2121614"/>
                    <a:pt x="961681" y="2112051"/>
                  </a:cubicBezTo>
                  <a:cubicBezTo>
                    <a:pt x="971343" y="2107046"/>
                    <a:pt x="987447" y="2093717"/>
                    <a:pt x="986308" y="2061162"/>
                  </a:cubicBezTo>
                  <a:cubicBezTo>
                    <a:pt x="987447" y="2028260"/>
                    <a:pt x="971343" y="2014931"/>
                    <a:pt x="961681" y="2009927"/>
                  </a:cubicBezTo>
                  <a:cubicBezTo>
                    <a:pt x="943248" y="2000363"/>
                    <a:pt x="920306" y="2005021"/>
                    <a:pt x="908067" y="2014287"/>
                  </a:cubicBezTo>
                  <a:cubicBezTo>
                    <a:pt x="899842" y="2020481"/>
                    <a:pt x="891319" y="2022413"/>
                    <a:pt x="884085" y="2019787"/>
                  </a:cubicBezTo>
                  <a:cubicBezTo>
                    <a:pt x="877742" y="2017458"/>
                    <a:pt x="872787" y="2011711"/>
                    <a:pt x="871201" y="2004773"/>
                  </a:cubicBezTo>
                  <a:cubicBezTo>
                    <a:pt x="868377" y="1992386"/>
                    <a:pt x="870062" y="1929407"/>
                    <a:pt x="871152" y="1900618"/>
                  </a:cubicBezTo>
                  <a:cubicBezTo>
                    <a:pt x="886265" y="1900618"/>
                    <a:pt x="903955" y="1900618"/>
                    <a:pt x="924023" y="1900618"/>
                  </a:cubicBezTo>
                  <a:cubicBezTo>
                    <a:pt x="972582" y="1900469"/>
                    <a:pt x="1027633" y="1900370"/>
                    <a:pt x="1035561" y="1902203"/>
                  </a:cubicBezTo>
                  <a:cubicBezTo>
                    <a:pt x="1042697" y="1903839"/>
                    <a:pt x="1048643" y="1908893"/>
                    <a:pt x="1051021" y="1915433"/>
                  </a:cubicBezTo>
                  <a:cubicBezTo>
                    <a:pt x="1053697" y="1922866"/>
                    <a:pt x="1051715" y="1931587"/>
                    <a:pt x="1045372" y="1940011"/>
                  </a:cubicBezTo>
                  <a:cubicBezTo>
                    <a:pt x="1035908" y="1952497"/>
                    <a:pt x="1031151" y="1975885"/>
                    <a:pt x="1040913" y="1994715"/>
                  </a:cubicBezTo>
                  <a:cubicBezTo>
                    <a:pt x="1046017" y="2004575"/>
                    <a:pt x="1059742" y="2021026"/>
                    <a:pt x="1092842" y="2019837"/>
                  </a:cubicBezTo>
                  <a:cubicBezTo>
                    <a:pt x="1126289" y="2020976"/>
                    <a:pt x="1139965" y="2004575"/>
                    <a:pt x="1145118" y="1994715"/>
                  </a:cubicBezTo>
                  <a:cubicBezTo>
                    <a:pt x="1154830" y="1975885"/>
                    <a:pt x="1150073" y="1952497"/>
                    <a:pt x="1140658" y="1940011"/>
                  </a:cubicBezTo>
                  <a:cubicBezTo>
                    <a:pt x="1134316" y="1931587"/>
                    <a:pt x="1132284" y="1922866"/>
                    <a:pt x="1135010" y="1915433"/>
                  </a:cubicBezTo>
                  <a:cubicBezTo>
                    <a:pt x="1137388" y="1908893"/>
                    <a:pt x="1143285" y="1903839"/>
                    <a:pt x="1150420" y="1902203"/>
                  </a:cubicBezTo>
                  <a:cubicBezTo>
                    <a:pt x="1154979" y="1901163"/>
                    <a:pt x="1175195" y="1900766"/>
                    <a:pt x="1200714" y="1900618"/>
                  </a:cubicBezTo>
                  <a:cubicBezTo>
                    <a:pt x="1199971" y="1920735"/>
                    <a:pt x="1197592" y="1992039"/>
                    <a:pt x="1201011" y="2006954"/>
                  </a:cubicBezTo>
                  <a:cubicBezTo>
                    <a:pt x="1203340" y="2017161"/>
                    <a:pt x="1210674" y="2025634"/>
                    <a:pt x="1220187" y="2029103"/>
                  </a:cubicBezTo>
                  <a:cubicBezTo>
                    <a:pt x="1230692" y="2032918"/>
                    <a:pt x="1242535" y="2030490"/>
                    <a:pt x="1253485" y="2022166"/>
                  </a:cubicBezTo>
                  <a:cubicBezTo>
                    <a:pt x="1263296" y="2014733"/>
                    <a:pt x="1281729" y="2011017"/>
                    <a:pt x="1296595" y="2018697"/>
                  </a:cubicBezTo>
                  <a:cubicBezTo>
                    <a:pt x="1309924" y="2025634"/>
                    <a:pt x="1316564" y="2040202"/>
                    <a:pt x="1315870" y="2061162"/>
                  </a:cubicBezTo>
                  <a:cubicBezTo>
                    <a:pt x="1316564" y="2081775"/>
                    <a:pt x="1309924" y="2096343"/>
                    <a:pt x="1296595" y="2103280"/>
                  </a:cubicBezTo>
                  <a:cubicBezTo>
                    <a:pt x="1281779" y="2110961"/>
                    <a:pt x="1263346" y="2107244"/>
                    <a:pt x="1253485" y="2099812"/>
                  </a:cubicBezTo>
                  <a:cubicBezTo>
                    <a:pt x="1242535" y="2091487"/>
                    <a:pt x="1230692" y="2089059"/>
                    <a:pt x="1220187" y="2092875"/>
                  </a:cubicBezTo>
                  <a:cubicBezTo>
                    <a:pt x="1210674" y="2096343"/>
                    <a:pt x="1203340" y="2104816"/>
                    <a:pt x="1201011" y="2115024"/>
                  </a:cubicBezTo>
                  <a:close/>
                  <a:moveTo>
                    <a:pt x="1619467" y="2219080"/>
                  </a:moveTo>
                  <a:cubicBezTo>
                    <a:pt x="1613175" y="2219080"/>
                    <a:pt x="1606683" y="2219080"/>
                    <a:pt x="1599845" y="2219130"/>
                  </a:cubicBezTo>
                  <a:cubicBezTo>
                    <a:pt x="1551335" y="2219229"/>
                    <a:pt x="1496334" y="2219328"/>
                    <a:pt x="1488356" y="2217495"/>
                  </a:cubicBezTo>
                  <a:cubicBezTo>
                    <a:pt x="1481221" y="2215860"/>
                    <a:pt x="1475324" y="2210806"/>
                    <a:pt x="1472946" y="2204314"/>
                  </a:cubicBezTo>
                  <a:cubicBezTo>
                    <a:pt x="1470220" y="2196832"/>
                    <a:pt x="1472252" y="2188111"/>
                    <a:pt x="1478595" y="2179688"/>
                  </a:cubicBezTo>
                  <a:cubicBezTo>
                    <a:pt x="1488009" y="2167201"/>
                    <a:pt x="1492816" y="2143813"/>
                    <a:pt x="1483054" y="2125033"/>
                  </a:cubicBezTo>
                  <a:cubicBezTo>
                    <a:pt x="1477901" y="2115173"/>
                    <a:pt x="1464473" y="2098672"/>
                    <a:pt x="1431125" y="2099911"/>
                  </a:cubicBezTo>
                  <a:cubicBezTo>
                    <a:pt x="1397728" y="2098672"/>
                    <a:pt x="1383953" y="2115123"/>
                    <a:pt x="1378849" y="2125033"/>
                  </a:cubicBezTo>
                  <a:cubicBezTo>
                    <a:pt x="1369087" y="2143813"/>
                    <a:pt x="1373844" y="2167201"/>
                    <a:pt x="1383309" y="2179688"/>
                  </a:cubicBezTo>
                  <a:cubicBezTo>
                    <a:pt x="1389651" y="2188111"/>
                    <a:pt x="1391683" y="2196832"/>
                    <a:pt x="1388957" y="2204314"/>
                  </a:cubicBezTo>
                  <a:cubicBezTo>
                    <a:pt x="1386579" y="2210806"/>
                    <a:pt x="1380633" y="2215860"/>
                    <a:pt x="1373497" y="2217495"/>
                  </a:cubicBezTo>
                  <a:cubicBezTo>
                    <a:pt x="1362299" y="2220072"/>
                    <a:pt x="1273058" y="2220914"/>
                    <a:pt x="1210575" y="2220022"/>
                  </a:cubicBezTo>
                  <a:cubicBezTo>
                    <a:pt x="1209484" y="2190688"/>
                    <a:pt x="1207899" y="2129394"/>
                    <a:pt x="1210674" y="2117204"/>
                  </a:cubicBezTo>
                  <a:cubicBezTo>
                    <a:pt x="1212259" y="2110267"/>
                    <a:pt x="1217214" y="2104519"/>
                    <a:pt x="1223557" y="2102190"/>
                  </a:cubicBezTo>
                  <a:cubicBezTo>
                    <a:pt x="1230791" y="2099564"/>
                    <a:pt x="1239314" y="2101496"/>
                    <a:pt x="1247539" y="2107690"/>
                  </a:cubicBezTo>
                  <a:cubicBezTo>
                    <a:pt x="1259779" y="2116956"/>
                    <a:pt x="1282721" y="2121614"/>
                    <a:pt x="1301153" y="2112051"/>
                  </a:cubicBezTo>
                  <a:cubicBezTo>
                    <a:pt x="1310816" y="2107046"/>
                    <a:pt x="1326920" y="2093717"/>
                    <a:pt x="1325780" y="2061162"/>
                  </a:cubicBezTo>
                  <a:cubicBezTo>
                    <a:pt x="1326920" y="2028260"/>
                    <a:pt x="1310816" y="2014931"/>
                    <a:pt x="1301153" y="2009927"/>
                  </a:cubicBezTo>
                  <a:cubicBezTo>
                    <a:pt x="1282721" y="2000363"/>
                    <a:pt x="1259779" y="2005021"/>
                    <a:pt x="1247539" y="2014287"/>
                  </a:cubicBezTo>
                  <a:cubicBezTo>
                    <a:pt x="1239314" y="2020481"/>
                    <a:pt x="1230791" y="2022413"/>
                    <a:pt x="1223557" y="2019787"/>
                  </a:cubicBezTo>
                  <a:cubicBezTo>
                    <a:pt x="1217214" y="2017458"/>
                    <a:pt x="1212259" y="2011711"/>
                    <a:pt x="1210674" y="2004773"/>
                  </a:cubicBezTo>
                  <a:cubicBezTo>
                    <a:pt x="1207849" y="1992386"/>
                    <a:pt x="1209534" y="1929308"/>
                    <a:pt x="1210674" y="1900568"/>
                  </a:cubicBezTo>
                  <a:cubicBezTo>
                    <a:pt x="1227025" y="1900519"/>
                    <a:pt x="1244913" y="1900568"/>
                    <a:pt x="1262008" y="1900618"/>
                  </a:cubicBezTo>
                  <a:cubicBezTo>
                    <a:pt x="1327167" y="1900717"/>
                    <a:pt x="1367353" y="1900618"/>
                    <a:pt x="1375777" y="1898735"/>
                  </a:cubicBezTo>
                  <a:cubicBezTo>
                    <a:pt x="1386133" y="1896356"/>
                    <a:pt x="1394804" y="1888924"/>
                    <a:pt x="1398322" y="1879261"/>
                  </a:cubicBezTo>
                  <a:cubicBezTo>
                    <a:pt x="1402187" y="1868558"/>
                    <a:pt x="1399710" y="1856468"/>
                    <a:pt x="1391237" y="1845270"/>
                  </a:cubicBezTo>
                  <a:cubicBezTo>
                    <a:pt x="1383655" y="1835211"/>
                    <a:pt x="1379840" y="1816332"/>
                    <a:pt x="1387719" y="1801169"/>
                  </a:cubicBezTo>
                  <a:cubicBezTo>
                    <a:pt x="1394804" y="1787493"/>
                    <a:pt x="1409818" y="1780755"/>
                    <a:pt x="1431174" y="1781349"/>
                  </a:cubicBezTo>
                  <a:cubicBezTo>
                    <a:pt x="1452333" y="1780804"/>
                    <a:pt x="1467198" y="1787493"/>
                    <a:pt x="1474284" y="1801169"/>
                  </a:cubicBezTo>
                  <a:cubicBezTo>
                    <a:pt x="1482162" y="1816332"/>
                    <a:pt x="1478347" y="1835211"/>
                    <a:pt x="1470765" y="1845270"/>
                  </a:cubicBezTo>
                  <a:cubicBezTo>
                    <a:pt x="1462292" y="1856468"/>
                    <a:pt x="1459765" y="1868558"/>
                    <a:pt x="1463680" y="1879261"/>
                  </a:cubicBezTo>
                  <a:cubicBezTo>
                    <a:pt x="1467198" y="1888924"/>
                    <a:pt x="1475820" y="1896356"/>
                    <a:pt x="1486225" y="1898735"/>
                  </a:cubicBezTo>
                  <a:cubicBezTo>
                    <a:pt x="1496383" y="1901064"/>
                    <a:pt x="1561344" y="1902104"/>
                    <a:pt x="1619467" y="1901807"/>
                  </a:cubicBezTo>
                  <a:cubicBezTo>
                    <a:pt x="1620558" y="1931092"/>
                    <a:pt x="1622143" y="1992584"/>
                    <a:pt x="1619368" y="2004773"/>
                  </a:cubicBezTo>
                  <a:cubicBezTo>
                    <a:pt x="1617783" y="2011711"/>
                    <a:pt x="1612828" y="2017458"/>
                    <a:pt x="1606485" y="2019787"/>
                  </a:cubicBezTo>
                  <a:cubicBezTo>
                    <a:pt x="1599250" y="2022413"/>
                    <a:pt x="1590728" y="2020481"/>
                    <a:pt x="1582503" y="2014287"/>
                  </a:cubicBezTo>
                  <a:cubicBezTo>
                    <a:pt x="1570263" y="2005021"/>
                    <a:pt x="1547321" y="2000363"/>
                    <a:pt x="1528889" y="2009927"/>
                  </a:cubicBezTo>
                  <a:cubicBezTo>
                    <a:pt x="1519226" y="2014931"/>
                    <a:pt x="1503172" y="2028260"/>
                    <a:pt x="1504262" y="2060815"/>
                  </a:cubicBezTo>
                  <a:cubicBezTo>
                    <a:pt x="1503172" y="2093717"/>
                    <a:pt x="1519226" y="2107046"/>
                    <a:pt x="1528889" y="2112051"/>
                  </a:cubicBezTo>
                  <a:cubicBezTo>
                    <a:pt x="1547321" y="2121614"/>
                    <a:pt x="1570263" y="2116956"/>
                    <a:pt x="1582503" y="2107690"/>
                  </a:cubicBezTo>
                  <a:cubicBezTo>
                    <a:pt x="1590728" y="2101496"/>
                    <a:pt x="1599250" y="2099564"/>
                    <a:pt x="1606485" y="2102190"/>
                  </a:cubicBezTo>
                  <a:cubicBezTo>
                    <a:pt x="1612828" y="2104519"/>
                    <a:pt x="1617783" y="2110267"/>
                    <a:pt x="1619368" y="2117204"/>
                  </a:cubicBezTo>
                  <a:cubicBezTo>
                    <a:pt x="1622094" y="2129245"/>
                    <a:pt x="1620607" y="2189400"/>
                    <a:pt x="1619517" y="2219080"/>
                  </a:cubicBezTo>
                  <a:close/>
                  <a:moveTo>
                    <a:pt x="1922966" y="2219080"/>
                  </a:moveTo>
                  <a:cubicBezTo>
                    <a:pt x="1866626" y="2218981"/>
                    <a:pt x="1831891" y="2219179"/>
                    <a:pt x="1824112" y="2220963"/>
                  </a:cubicBezTo>
                  <a:cubicBezTo>
                    <a:pt x="1813706" y="2223342"/>
                    <a:pt x="1805084" y="2230824"/>
                    <a:pt x="1801566" y="2240437"/>
                  </a:cubicBezTo>
                  <a:cubicBezTo>
                    <a:pt x="1797652" y="2251189"/>
                    <a:pt x="1800179" y="2263230"/>
                    <a:pt x="1808652" y="2274429"/>
                  </a:cubicBezTo>
                  <a:cubicBezTo>
                    <a:pt x="1816233" y="2284487"/>
                    <a:pt x="1820049" y="2303366"/>
                    <a:pt x="1812170" y="2318529"/>
                  </a:cubicBezTo>
                  <a:cubicBezTo>
                    <a:pt x="1805084" y="2332205"/>
                    <a:pt x="1790070" y="2338944"/>
                    <a:pt x="1768714" y="2338349"/>
                  </a:cubicBezTo>
                  <a:cubicBezTo>
                    <a:pt x="1747605" y="2338993"/>
                    <a:pt x="1732691" y="2332205"/>
                    <a:pt x="1725605" y="2318529"/>
                  </a:cubicBezTo>
                  <a:cubicBezTo>
                    <a:pt x="1717726" y="2303366"/>
                    <a:pt x="1721542" y="2284487"/>
                    <a:pt x="1729123" y="2274429"/>
                  </a:cubicBezTo>
                  <a:cubicBezTo>
                    <a:pt x="1737596" y="2263230"/>
                    <a:pt x="1740124" y="2251189"/>
                    <a:pt x="1736209" y="2240437"/>
                  </a:cubicBezTo>
                  <a:cubicBezTo>
                    <a:pt x="1732691" y="2230824"/>
                    <a:pt x="1724069" y="2223342"/>
                    <a:pt x="1713663" y="2220963"/>
                  </a:cubicBezTo>
                  <a:cubicBezTo>
                    <a:pt x="1706578" y="2219328"/>
                    <a:pt x="1677144" y="2219031"/>
                    <a:pt x="1629377" y="2219080"/>
                  </a:cubicBezTo>
                  <a:cubicBezTo>
                    <a:pt x="1630170" y="2196337"/>
                    <a:pt x="1632251" y="2129443"/>
                    <a:pt x="1628981" y="2115024"/>
                  </a:cubicBezTo>
                  <a:cubicBezTo>
                    <a:pt x="1626652" y="2104816"/>
                    <a:pt x="1619319" y="2096343"/>
                    <a:pt x="1609854" y="2092875"/>
                  </a:cubicBezTo>
                  <a:cubicBezTo>
                    <a:pt x="1599300" y="2089059"/>
                    <a:pt x="1587458" y="2091487"/>
                    <a:pt x="1576507" y="2099812"/>
                  </a:cubicBezTo>
                  <a:cubicBezTo>
                    <a:pt x="1566696" y="2107244"/>
                    <a:pt x="1548263" y="2110961"/>
                    <a:pt x="1533447" y="2103280"/>
                  </a:cubicBezTo>
                  <a:cubicBezTo>
                    <a:pt x="1520118" y="2096343"/>
                    <a:pt x="1513429" y="2081775"/>
                    <a:pt x="1514122" y="2060815"/>
                  </a:cubicBezTo>
                  <a:cubicBezTo>
                    <a:pt x="1513429" y="2040202"/>
                    <a:pt x="1520118" y="2025634"/>
                    <a:pt x="1533447" y="2018697"/>
                  </a:cubicBezTo>
                  <a:cubicBezTo>
                    <a:pt x="1548213" y="2011017"/>
                    <a:pt x="1566696" y="2014783"/>
                    <a:pt x="1576507" y="2022166"/>
                  </a:cubicBezTo>
                  <a:cubicBezTo>
                    <a:pt x="1587458" y="2030490"/>
                    <a:pt x="1599300" y="2032918"/>
                    <a:pt x="1609854" y="2029103"/>
                  </a:cubicBezTo>
                  <a:cubicBezTo>
                    <a:pt x="1619319" y="2025634"/>
                    <a:pt x="1626652" y="2017161"/>
                    <a:pt x="1628981" y="2006954"/>
                  </a:cubicBezTo>
                  <a:cubicBezTo>
                    <a:pt x="1632301" y="1992287"/>
                    <a:pt x="1630121" y="1923213"/>
                    <a:pt x="1629328" y="1901757"/>
                  </a:cubicBezTo>
                  <a:cubicBezTo>
                    <a:pt x="1670554" y="1901411"/>
                    <a:pt x="1706330" y="1900420"/>
                    <a:pt x="1713663" y="1898735"/>
                  </a:cubicBezTo>
                  <a:cubicBezTo>
                    <a:pt x="1724069" y="1896356"/>
                    <a:pt x="1732691" y="1888924"/>
                    <a:pt x="1736209" y="1879261"/>
                  </a:cubicBezTo>
                  <a:cubicBezTo>
                    <a:pt x="1740124" y="1868558"/>
                    <a:pt x="1737596" y="1856468"/>
                    <a:pt x="1729123" y="1845270"/>
                  </a:cubicBezTo>
                  <a:cubicBezTo>
                    <a:pt x="1721542" y="1835211"/>
                    <a:pt x="1717726" y="1816332"/>
                    <a:pt x="1725605" y="1801169"/>
                  </a:cubicBezTo>
                  <a:cubicBezTo>
                    <a:pt x="1732691" y="1787493"/>
                    <a:pt x="1747705" y="1780755"/>
                    <a:pt x="1769061" y="1781349"/>
                  </a:cubicBezTo>
                  <a:cubicBezTo>
                    <a:pt x="1790219" y="1780804"/>
                    <a:pt x="1805084" y="1787493"/>
                    <a:pt x="1812170" y="1801169"/>
                  </a:cubicBezTo>
                  <a:cubicBezTo>
                    <a:pt x="1820049" y="1816332"/>
                    <a:pt x="1816233" y="1835211"/>
                    <a:pt x="1808652" y="1845270"/>
                  </a:cubicBezTo>
                  <a:cubicBezTo>
                    <a:pt x="1800179" y="1856468"/>
                    <a:pt x="1797652" y="1868558"/>
                    <a:pt x="1801566" y="1879261"/>
                  </a:cubicBezTo>
                  <a:cubicBezTo>
                    <a:pt x="1805084" y="1888924"/>
                    <a:pt x="1813756" y="1896356"/>
                    <a:pt x="1824112" y="1898735"/>
                  </a:cubicBezTo>
                  <a:cubicBezTo>
                    <a:pt x="1831891" y="1900519"/>
                    <a:pt x="1866577" y="1900717"/>
                    <a:pt x="1922867" y="1900618"/>
                  </a:cubicBezTo>
                  <a:cubicBezTo>
                    <a:pt x="1923957" y="1929407"/>
                    <a:pt x="1925642" y="1992386"/>
                    <a:pt x="1922817" y="2004773"/>
                  </a:cubicBezTo>
                  <a:cubicBezTo>
                    <a:pt x="1921231" y="2011711"/>
                    <a:pt x="1916276" y="2017458"/>
                    <a:pt x="1909934" y="2019787"/>
                  </a:cubicBezTo>
                  <a:cubicBezTo>
                    <a:pt x="1902699" y="2022413"/>
                    <a:pt x="1894177" y="2020481"/>
                    <a:pt x="1885951" y="2014287"/>
                  </a:cubicBezTo>
                  <a:cubicBezTo>
                    <a:pt x="1873762" y="2005021"/>
                    <a:pt x="1850770" y="2000363"/>
                    <a:pt x="1832387" y="2009927"/>
                  </a:cubicBezTo>
                  <a:cubicBezTo>
                    <a:pt x="1822675" y="2014931"/>
                    <a:pt x="1806621" y="2028260"/>
                    <a:pt x="1807710" y="2060815"/>
                  </a:cubicBezTo>
                  <a:cubicBezTo>
                    <a:pt x="1806621" y="2093717"/>
                    <a:pt x="1822675" y="2107046"/>
                    <a:pt x="1832387" y="2112051"/>
                  </a:cubicBezTo>
                  <a:cubicBezTo>
                    <a:pt x="1850820" y="2121614"/>
                    <a:pt x="1873762" y="2116956"/>
                    <a:pt x="1885951" y="2107690"/>
                  </a:cubicBezTo>
                  <a:cubicBezTo>
                    <a:pt x="1894177" y="2101496"/>
                    <a:pt x="1902650" y="2099564"/>
                    <a:pt x="1909934" y="2102190"/>
                  </a:cubicBezTo>
                  <a:cubicBezTo>
                    <a:pt x="1916276" y="2104519"/>
                    <a:pt x="1921231" y="2110267"/>
                    <a:pt x="1922817" y="2117204"/>
                  </a:cubicBezTo>
                  <a:cubicBezTo>
                    <a:pt x="1925592" y="2129245"/>
                    <a:pt x="1924056" y="2189400"/>
                    <a:pt x="1922966" y="2219080"/>
                  </a:cubicBezTo>
                  <a:close/>
                  <a:moveTo>
                    <a:pt x="2296331" y="2029103"/>
                  </a:moveTo>
                  <a:cubicBezTo>
                    <a:pt x="2306835" y="2032918"/>
                    <a:pt x="2318678" y="2030490"/>
                    <a:pt x="2329678" y="2022166"/>
                  </a:cubicBezTo>
                  <a:cubicBezTo>
                    <a:pt x="2339489" y="2014733"/>
                    <a:pt x="2357922" y="2011017"/>
                    <a:pt x="2372738" y="2018697"/>
                  </a:cubicBezTo>
                  <a:cubicBezTo>
                    <a:pt x="2386067" y="2025634"/>
                    <a:pt x="2392756" y="2040202"/>
                    <a:pt x="2392062" y="2061162"/>
                  </a:cubicBezTo>
                  <a:cubicBezTo>
                    <a:pt x="2392756" y="2081775"/>
                    <a:pt x="2386067" y="2096343"/>
                    <a:pt x="2372738" y="2103280"/>
                  </a:cubicBezTo>
                  <a:cubicBezTo>
                    <a:pt x="2357922" y="2110961"/>
                    <a:pt x="2339489" y="2107244"/>
                    <a:pt x="2329678" y="2099812"/>
                  </a:cubicBezTo>
                  <a:cubicBezTo>
                    <a:pt x="2318678" y="2091487"/>
                    <a:pt x="2306835" y="2089059"/>
                    <a:pt x="2296331" y="2092875"/>
                  </a:cubicBezTo>
                  <a:cubicBezTo>
                    <a:pt x="2286866" y="2096343"/>
                    <a:pt x="2279533" y="2104816"/>
                    <a:pt x="2277204" y="2115024"/>
                  </a:cubicBezTo>
                  <a:cubicBezTo>
                    <a:pt x="2273884" y="2129443"/>
                    <a:pt x="2275965" y="2196386"/>
                    <a:pt x="2276758" y="2219130"/>
                  </a:cubicBezTo>
                  <a:lnTo>
                    <a:pt x="2275767" y="2219130"/>
                  </a:lnTo>
                  <a:cubicBezTo>
                    <a:pt x="2227207" y="2219229"/>
                    <a:pt x="2172206" y="2219328"/>
                    <a:pt x="2164278" y="2217495"/>
                  </a:cubicBezTo>
                  <a:cubicBezTo>
                    <a:pt x="2157143" y="2215860"/>
                    <a:pt x="2151196" y="2210806"/>
                    <a:pt x="2148818" y="2204314"/>
                  </a:cubicBezTo>
                  <a:cubicBezTo>
                    <a:pt x="2146142" y="2196832"/>
                    <a:pt x="2148124" y="2188111"/>
                    <a:pt x="2154467" y="2179688"/>
                  </a:cubicBezTo>
                  <a:cubicBezTo>
                    <a:pt x="2163931" y="2167201"/>
                    <a:pt x="2168688" y="2143813"/>
                    <a:pt x="2158927" y="2125033"/>
                  </a:cubicBezTo>
                  <a:cubicBezTo>
                    <a:pt x="2153823" y="2115173"/>
                    <a:pt x="2140345" y="2098672"/>
                    <a:pt x="2106997" y="2099911"/>
                  </a:cubicBezTo>
                  <a:cubicBezTo>
                    <a:pt x="2073550" y="2098672"/>
                    <a:pt x="2059875" y="2115123"/>
                    <a:pt x="2054721" y="2125033"/>
                  </a:cubicBezTo>
                  <a:cubicBezTo>
                    <a:pt x="2045009" y="2143813"/>
                    <a:pt x="2049766" y="2167201"/>
                    <a:pt x="2059181" y="2179688"/>
                  </a:cubicBezTo>
                  <a:cubicBezTo>
                    <a:pt x="2065523" y="2188111"/>
                    <a:pt x="2067555" y="2196832"/>
                    <a:pt x="2064830" y="2204314"/>
                  </a:cubicBezTo>
                  <a:cubicBezTo>
                    <a:pt x="2062451" y="2210806"/>
                    <a:pt x="2056555" y="2215860"/>
                    <a:pt x="2049419" y="2217495"/>
                  </a:cubicBezTo>
                  <a:cubicBezTo>
                    <a:pt x="2041441" y="2219328"/>
                    <a:pt x="1986440" y="2219229"/>
                    <a:pt x="1937930" y="2219130"/>
                  </a:cubicBezTo>
                  <a:cubicBezTo>
                    <a:pt x="1936196" y="2219130"/>
                    <a:pt x="1934561" y="2219080"/>
                    <a:pt x="1932876" y="2219080"/>
                  </a:cubicBezTo>
                  <a:cubicBezTo>
                    <a:pt x="1933669" y="2196386"/>
                    <a:pt x="1935750" y="2129443"/>
                    <a:pt x="1932479" y="2115024"/>
                  </a:cubicBezTo>
                  <a:cubicBezTo>
                    <a:pt x="1930151" y="2104816"/>
                    <a:pt x="1922817" y="2096343"/>
                    <a:pt x="1913353" y="2092875"/>
                  </a:cubicBezTo>
                  <a:cubicBezTo>
                    <a:pt x="1902798" y="2089059"/>
                    <a:pt x="1890956" y="2091487"/>
                    <a:pt x="1880005" y="2099812"/>
                  </a:cubicBezTo>
                  <a:cubicBezTo>
                    <a:pt x="1870194" y="2107195"/>
                    <a:pt x="1851761" y="2110961"/>
                    <a:pt x="1836946" y="2103280"/>
                  </a:cubicBezTo>
                  <a:cubicBezTo>
                    <a:pt x="1823616" y="2096343"/>
                    <a:pt x="1816927" y="2081775"/>
                    <a:pt x="1817621" y="2060815"/>
                  </a:cubicBezTo>
                  <a:cubicBezTo>
                    <a:pt x="1816927" y="2040202"/>
                    <a:pt x="1823616" y="2025634"/>
                    <a:pt x="1836946" y="2018697"/>
                  </a:cubicBezTo>
                  <a:cubicBezTo>
                    <a:pt x="1851761" y="2011017"/>
                    <a:pt x="1870194" y="2014783"/>
                    <a:pt x="1880005" y="2022166"/>
                  </a:cubicBezTo>
                  <a:cubicBezTo>
                    <a:pt x="1890956" y="2030490"/>
                    <a:pt x="1902798" y="2032918"/>
                    <a:pt x="1913353" y="2029103"/>
                  </a:cubicBezTo>
                  <a:cubicBezTo>
                    <a:pt x="1922817" y="2025634"/>
                    <a:pt x="1930151" y="2017161"/>
                    <a:pt x="1932479" y="2006954"/>
                  </a:cubicBezTo>
                  <a:cubicBezTo>
                    <a:pt x="1935898" y="1992039"/>
                    <a:pt x="1933520" y="1920735"/>
                    <a:pt x="1932777" y="1900618"/>
                  </a:cubicBezTo>
                  <a:lnTo>
                    <a:pt x="1937880" y="1900618"/>
                  </a:lnTo>
                  <a:cubicBezTo>
                    <a:pt x="1986440" y="1900469"/>
                    <a:pt x="2041441" y="1900370"/>
                    <a:pt x="2049419" y="1902203"/>
                  </a:cubicBezTo>
                  <a:cubicBezTo>
                    <a:pt x="2056555" y="1903839"/>
                    <a:pt x="2062451" y="1908893"/>
                    <a:pt x="2064830" y="1915433"/>
                  </a:cubicBezTo>
                  <a:cubicBezTo>
                    <a:pt x="2067555" y="1922866"/>
                    <a:pt x="2065523" y="1931587"/>
                    <a:pt x="2059181" y="1940011"/>
                  </a:cubicBezTo>
                  <a:cubicBezTo>
                    <a:pt x="2049766" y="1952497"/>
                    <a:pt x="2045009" y="1975885"/>
                    <a:pt x="2054721" y="1994715"/>
                  </a:cubicBezTo>
                  <a:cubicBezTo>
                    <a:pt x="2059875" y="2004575"/>
                    <a:pt x="2073253" y="2020976"/>
                    <a:pt x="2106650" y="2019837"/>
                  </a:cubicBezTo>
                  <a:cubicBezTo>
                    <a:pt x="2107790" y="2019837"/>
                    <a:pt x="2108831" y="2019837"/>
                    <a:pt x="2109921" y="2019837"/>
                  </a:cubicBezTo>
                  <a:cubicBezTo>
                    <a:pt x="2141088" y="2019837"/>
                    <a:pt x="2153972" y="2004179"/>
                    <a:pt x="2158927" y="1994665"/>
                  </a:cubicBezTo>
                  <a:cubicBezTo>
                    <a:pt x="2168688" y="1975836"/>
                    <a:pt x="2163931" y="1952448"/>
                    <a:pt x="2154467" y="1939961"/>
                  </a:cubicBezTo>
                  <a:cubicBezTo>
                    <a:pt x="2148124" y="1931537"/>
                    <a:pt x="2146142" y="1922816"/>
                    <a:pt x="2148818" y="1915384"/>
                  </a:cubicBezTo>
                  <a:cubicBezTo>
                    <a:pt x="2151196" y="1908843"/>
                    <a:pt x="2157143" y="1903789"/>
                    <a:pt x="2164278" y="1902154"/>
                  </a:cubicBezTo>
                  <a:cubicBezTo>
                    <a:pt x="2172206" y="1900321"/>
                    <a:pt x="2227257" y="1900420"/>
                    <a:pt x="2275817" y="1900568"/>
                  </a:cubicBezTo>
                  <a:lnTo>
                    <a:pt x="2276857" y="1900568"/>
                  </a:lnTo>
                  <a:cubicBezTo>
                    <a:pt x="2276114" y="1920636"/>
                    <a:pt x="2273785" y="1991989"/>
                    <a:pt x="2277204" y="2006904"/>
                  </a:cubicBezTo>
                  <a:cubicBezTo>
                    <a:pt x="2279533" y="2017112"/>
                    <a:pt x="2286866" y="2025585"/>
                    <a:pt x="2296331" y="2029053"/>
                  </a:cubicBezTo>
                  <a:close/>
                  <a:moveTo>
                    <a:pt x="2296331" y="1700681"/>
                  </a:moveTo>
                  <a:cubicBezTo>
                    <a:pt x="2306835" y="1704496"/>
                    <a:pt x="2318678" y="1702068"/>
                    <a:pt x="2329678" y="1693743"/>
                  </a:cubicBezTo>
                  <a:cubicBezTo>
                    <a:pt x="2339489" y="1686360"/>
                    <a:pt x="2357922" y="1682595"/>
                    <a:pt x="2372738" y="1690275"/>
                  </a:cubicBezTo>
                  <a:cubicBezTo>
                    <a:pt x="2386067" y="1697212"/>
                    <a:pt x="2392756" y="1711780"/>
                    <a:pt x="2392062" y="1732740"/>
                  </a:cubicBezTo>
                  <a:cubicBezTo>
                    <a:pt x="2392756" y="1753353"/>
                    <a:pt x="2386067" y="1767921"/>
                    <a:pt x="2372738" y="1774858"/>
                  </a:cubicBezTo>
                  <a:cubicBezTo>
                    <a:pt x="2357922" y="1782538"/>
                    <a:pt x="2339489" y="1778773"/>
                    <a:pt x="2329678" y="1771389"/>
                  </a:cubicBezTo>
                  <a:cubicBezTo>
                    <a:pt x="2318678" y="1763065"/>
                    <a:pt x="2306835" y="1760637"/>
                    <a:pt x="2296331" y="1764452"/>
                  </a:cubicBezTo>
                  <a:cubicBezTo>
                    <a:pt x="2286866" y="1767921"/>
                    <a:pt x="2279533" y="1776394"/>
                    <a:pt x="2277204" y="1786602"/>
                  </a:cubicBezTo>
                  <a:cubicBezTo>
                    <a:pt x="2273884" y="1801021"/>
                    <a:pt x="2275965" y="1868013"/>
                    <a:pt x="2276758" y="1890708"/>
                  </a:cubicBezTo>
                  <a:lnTo>
                    <a:pt x="2275817" y="1890708"/>
                  </a:lnTo>
                  <a:cubicBezTo>
                    <a:pt x="2210608" y="1890559"/>
                    <a:pt x="2170472" y="1890608"/>
                    <a:pt x="2162048" y="1892541"/>
                  </a:cubicBezTo>
                  <a:cubicBezTo>
                    <a:pt x="2151692" y="1894920"/>
                    <a:pt x="2143020" y="1902402"/>
                    <a:pt x="2139502" y="1912014"/>
                  </a:cubicBezTo>
                  <a:cubicBezTo>
                    <a:pt x="2135637" y="1922767"/>
                    <a:pt x="2138115" y="1934808"/>
                    <a:pt x="2146589" y="1946006"/>
                  </a:cubicBezTo>
                  <a:cubicBezTo>
                    <a:pt x="2154169" y="1956065"/>
                    <a:pt x="2158034" y="1974944"/>
                    <a:pt x="2150106" y="1990106"/>
                  </a:cubicBezTo>
                  <a:cubicBezTo>
                    <a:pt x="2143020" y="2003783"/>
                    <a:pt x="2128007" y="2010521"/>
                    <a:pt x="2106650" y="2009927"/>
                  </a:cubicBezTo>
                  <a:cubicBezTo>
                    <a:pt x="2085492" y="2010521"/>
                    <a:pt x="2070627" y="2003783"/>
                    <a:pt x="2063541" y="1990106"/>
                  </a:cubicBezTo>
                  <a:cubicBezTo>
                    <a:pt x="2055662" y="1974944"/>
                    <a:pt x="2059478" y="1956065"/>
                    <a:pt x="2067109" y="1946006"/>
                  </a:cubicBezTo>
                  <a:cubicBezTo>
                    <a:pt x="2075532" y="1934808"/>
                    <a:pt x="2078059" y="1922767"/>
                    <a:pt x="2074145" y="1912014"/>
                  </a:cubicBezTo>
                  <a:cubicBezTo>
                    <a:pt x="2070627" y="1902402"/>
                    <a:pt x="2062005" y="1894920"/>
                    <a:pt x="2051599" y="1892541"/>
                  </a:cubicBezTo>
                  <a:cubicBezTo>
                    <a:pt x="2043176" y="1890608"/>
                    <a:pt x="2003040" y="1890559"/>
                    <a:pt x="1937831" y="1890708"/>
                  </a:cubicBezTo>
                  <a:lnTo>
                    <a:pt x="1932876" y="1890708"/>
                  </a:lnTo>
                  <a:cubicBezTo>
                    <a:pt x="1933669" y="1868013"/>
                    <a:pt x="1935799" y="1801021"/>
                    <a:pt x="1932479" y="1786602"/>
                  </a:cubicBezTo>
                  <a:cubicBezTo>
                    <a:pt x="1930151" y="1776394"/>
                    <a:pt x="1922817" y="1767921"/>
                    <a:pt x="1913353" y="1764452"/>
                  </a:cubicBezTo>
                  <a:cubicBezTo>
                    <a:pt x="1902798" y="1760637"/>
                    <a:pt x="1890956" y="1763065"/>
                    <a:pt x="1880005" y="1771389"/>
                  </a:cubicBezTo>
                  <a:cubicBezTo>
                    <a:pt x="1870194" y="1778773"/>
                    <a:pt x="1851761" y="1782538"/>
                    <a:pt x="1836946" y="1774858"/>
                  </a:cubicBezTo>
                  <a:cubicBezTo>
                    <a:pt x="1823616" y="1767921"/>
                    <a:pt x="1816927" y="1753353"/>
                    <a:pt x="1817621" y="1732393"/>
                  </a:cubicBezTo>
                  <a:cubicBezTo>
                    <a:pt x="1816927" y="1711780"/>
                    <a:pt x="1823616" y="1697212"/>
                    <a:pt x="1836946" y="1690275"/>
                  </a:cubicBezTo>
                  <a:cubicBezTo>
                    <a:pt x="1851761" y="1682595"/>
                    <a:pt x="1870194" y="1686360"/>
                    <a:pt x="1880005" y="1693743"/>
                  </a:cubicBezTo>
                  <a:cubicBezTo>
                    <a:pt x="1890956" y="1702068"/>
                    <a:pt x="1902798" y="1704496"/>
                    <a:pt x="1913353" y="1700681"/>
                  </a:cubicBezTo>
                  <a:cubicBezTo>
                    <a:pt x="1922817" y="1697212"/>
                    <a:pt x="1930151" y="1688739"/>
                    <a:pt x="1932479" y="1678531"/>
                  </a:cubicBezTo>
                  <a:cubicBezTo>
                    <a:pt x="1935849" y="1663864"/>
                    <a:pt x="1933619" y="1594989"/>
                    <a:pt x="1932826" y="1573434"/>
                  </a:cubicBezTo>
                  <a:cubicBezTo>
                    <a:pt x="1986837" y="1573484"/>
                    <a:pt x="2042284" y="1572443"/>
                    <a:pt x="2051599" y="1570313"/>
                  </a:cubicBezTo>
                  <a:cubicBezTo>
                    <a:pt x="2062005" y="1567934"/>
                    <a:pt x="2070627" y="1560501"/>
                    <a:pt x="2074145" y="1550839"/>
                  </a:cubicBezTo>
                  <a:cubicBezTo>
                    <a:pt x="2078059" y="1540136"/>
                    <a:pt x="2075532" y="1528046"/>
                    <a:pt x="2067109" y="1516847"/>
                  </a:cubicBezTo>
                  <a:cubicBezTo>
                    <a:pt x="2059478" y="1506788"/>
                    <a:pt x="2055662" y="1487910"/>
                    <a:pt x="2063541" y="1472747"/>
                  </a:cubicBezTo>
                  <a:cubicBezTo>
                    <a:pt x="2070627" y="1459071"/>
                    <a:pt x="2085641" y="1452332"/>
                    <a:pt x="2106997" y="1452927"/>
                  </a:cubicBezTo>
                  <a:cubicBezTo>
                    <a:pt x="2128155" y="1452184"/>
                    <a:pt x="2143020" y="1459071"/>
                    <a:pt x="2150106" y="1472747"/>
                  </a:cubicBezTo>
                  <a:cubicBezTo>
                    <a:pt x="2158034" y="1487910"/>
                    <a:pt x="2154169" y="1506788"/>
                    <a:pt x="2146589" y="1516847"/>
                  </a:cubicBezTo>
                  <a:cubicBezTo>
                    <a:pt x="2138115" y="1528046"/>
                    <a:pt x="2135637" y="1540136"/>
                    <a:pt x="2139502" y="1550839"/>
                  </a:cubicBezTo>
                  <a:cubicBezTo>
                    <a:pt x="2143020" y="1560501"/>
                    <a:pt x="2151692" y="1567934"/>
                    <a:pt x="2162048" y="1570313"/>
                  </a:cubicBezTo>
                  <a:cubicBezTo>
                    <a:pt x="2171165" y="1572394"/>
                    <a:pt x="2224135" y="1573434"/>
                    <a:pt x="2276807" y="1573434"/>
                  </a:cubicBezTo>
                  <a:cubicBezTo>
                    <a:pt x="2276015" y="1594989"/>
                    <a:pt x="2273834" y="1663864"/>
                    <a:pt x="2277204" y="1678531"/>
                  </a:cubicBezTo>
                  <a:cubicBezTo>
                    <a:pt x="2279533" y="1688739"/>
                    <a:pt x="2286866" y="1697212"/>
                    <a:pt x="2296331" y="1700681"/>
                  </a:cubicBezTo>
                  <a:close/>
                  <a:moveTo>
                    <a:pt x="2278988" y="1347929"/>
                  </a:moveTo>
                  <a:cubicBezTo>
                    <a:pt x="2277402" y="1354866"/>
                    <a:pt x="2272447" y="1360614"/>
                    <a:pt x="2266105" y="1362943"/>
                  </a:cubicBezTo>
                  <a:cubicBezTo>
                    <a:pt x="2258870" y="1365569"/>
                    <a:pt x="2250347" y="1363636"/>
                    <a:pt x="2242122" y="1357443"/>
                  </a:cubicBezTo>
                  <a:cubicBezTo>
                    <a:pt x="2229933" y="1348177"/>
                    <a:pt x="2206991" y="1343519"/>
                    <a:pt x="2188558" y="1353082"/>
                  </a:cubicBezTo>
                  <a:cubicBezTo>
                    <a:pt x="2178845" y="1358087"/>
                    <a:pt x="2162791" y="1371416"/>
                    <a:pt x="2163882" y="1403971"/>
                  </a:cubicBezTo>
                  <a:cubicBezTo>
                    <a:pt x="2162791" y="1436872"/>
                    <a:pt x="2178845" y="1450202"/>
                    <a:pt x="2188558" y="1455206"/>
                  </a:cubicBezTo>
                  <a:cubicBezTo>
                    <a:pt x="2206991" y="1464769"/>
                    <a:pt x="2229933" y="1460112"/>
                    <a:pt x="2242122" y="1450846"/>
                  </a:cubicBezTo>
                  <a:cubicBezTo>
                    <a:pt x="2250347" y="1444652"/>
                    <a:pt x="2258870" y="1442719"/>
                    <a:pt x="2266105" y="1445346"/>
                  </a:cubicBezTo>
                  <a:cubicBezTo>
                    <a:pt x="2272447" y="1447675"/>
                    <a:pt x="2277402" y="1453422"/>
                    <a:pt x="2278988" y="1460359"/>
                  </a:cubicBezTo>
                  <a:cubicBezTo>
                    <a:pt x="2281812" y="1472599"/>
                    <a:pt x="2280177" y="1534339"/>
                    <a:pt x="2279087" y="1563524"/>
                  </a:cubicBezTo>
                  <a:cubicBezTo>
                    <a:pt x="2226415" y="1563574"/>
                    <a:pt x="2172800" y="1562632"/>
                    <a:pt x="2164278" y="1560650"/>
                  </a:cubicBezTo>
                  <a:cubicBezTo>
                    <a:pt x="2157143" y="1559015"/>
                    <a:pt x="2151196" y="1553961"/>
                    <a:pt x="2148818" y="1547420"/>
                  </a:cubicBezTo>
                  <a:cubicBezTo>
                    <a:pt x="2146142" y="1539988"/>
                    <a:pt x="2148124" y="1531267"/>
                    <a:pt x="2154467" y="1522843"/>
                  </a:cubicBezTo>
                  <a:cubicBezTo>
                    <a:pt x="2163931" y="1510356"/>
                    <a:pt x="2168688" y="1486968"/>
                    <a:pt x="2158927" y="1468188"/>
                  </a:cubicBezTo>
                  <a:cubicBezTo>
                    <a:pt x="2153823" y="1458278"/>
                    <a:pt x="2140444" y="1441877"/>
                    <a:pt x="2106997" y="1443017"/>
                  </a:cubicBezTo>
                  <a:cubicBezTo>
                    <a:pt x="2073451" y="1441927"/>
                    <a:pt x="2059875" y="1458328"/>
                    <a:pt x="2054721" y="1468188"/>
                  </a:cubicBezTo>
                  <a:cubicBezTo>
                    <a:pt x="2045009" y="1486968"/>
                    <a:pt x="2049766" y="1510356"/>
                    <a:pt x="2059181" y="1522843"/>
                  </a:cubicBezTo>
                  <a:cubicBezTo>
                    <a:pt x="2065523" y="1531267"/>
                    <a:pt x="2067555" y="1539988"/>
                    <a:pt x="2064830" y="1547420"/>
                  </a:cubicBezTo>
                  <a:cubicBezTo>
                    <a:pt x="2062451" y="1553961"/>
                    <a:pt x="2056555" y="1559015"/>
                    <a:pt x="2049419" y="1560650"/>
                  </a:cubicBezTo>
                  <a:cubicBezTo>
                    <a:pt x="2040649" y="1562682"/>
                    <a:pt x="1984309" y="1563623"/>
                    <a:pt x="1930250" y="1563524"/>
                  </a:cubicBezTo>
                  <a:cubicBezTo>
                    <a:pt x="1929159" y="1534289"/>
                    <a:pt x="1927574" y="1472599"/>
                    <a:pt x="1930349" y="1460359"/>
                  </a:cubicBezTo>
                  <a:cubicBezTo>
                    <a:pt x="1931934" y="1453422"/>
                    <a:pt x="1936889" y="1447675"/>
                    <a:pt x="1943232" y="1445346"/>
                  </a:cubicBezTo>
                  <a:cubicBezTo>
                    <a:pt x="1950466" y="1442719"/>
                    <a:pt x="1958989" y="1444652"/>
                    <a:pt x="1967214" y="1450846"/>
                  </a:cubicBezTo>
                  <a:cubicBezTo>
                    <a:pt x="1979454" y="1460112"/>
                    <a:pt x="2002396" y="1464769"/>
                    <a:pt x="2020829" y="1455206"/>
                  </a:cubicBezTo>
                  <a:cubicBezTo>
                    <a:pt x="2030491" y="1450202"/>
                    <a:pt x="2046595" y="1436872"/>
                    <a:pt x="2045455" y="1404318"/>
                  </a:cubicBezTo>
                  <a:cubicBezTo>
                    <a:pt x="2046595" y="1371416"/>
                    <a:pt x="2030491" y="1358087"/>
                    <a:pt x="2020829" y="1353082"/>
                  </a:cubicBezTo>
                  <a:cubicBezTo>
                    <a:pt x="2002396" y="1343519"/>
                    <a:pt x="1979454" y="1348177"/>
                    <a:pt x="1967214" y="1357443"/>
                  </a:cubicBezTo>
                  <a:cubicBezTo>
                    <a:pt x="1958989" y="1363636"/>
                    <a:pt x="1950516" y="1365569"/>
                    <a:pt x="1943232" y="1362943"/>
                  </a:cubicBezTo>
                  <a:cubicBezTo>
                    <a:pt x="1936889" y="1360614"/>
                    <a:pt x="1931934" y="1354866"/>
                    <a:pt x="1930349" y="1347929"/>
                  </a:cubicBezTo>
                  <a:cubicBezTo>
                    <a:pt x="1927524" y="1335541"/>
                    <a:pt x="1929209" y="1272513"/>
                    <a:pt x="1930299" y="1243724"/>
                  </a:cubicBezTo>
                  <a:lnTo>
                    <a:pt x="1937880" y="1243724"/>
                  </a:lnTo>
                  <a:cubicBezTo>
                    <a:pt x="2002990" y="1243872"/>
                    <a:pt x="2043176" y="1243823"/>
                    <a:pt x="2051599" y="1241890"/>
                  </a:cubicBezTo>
                  <a:cubicBezTo>
                    <a:pt x="2062005" y="1239512"/>
                    <a:pt x="2070627" y="1232079"/>
                    <a:pt x="2074145" y="1222417"/>
                  </a:cubicBezTo>
                  <a:cubicBezTo>
                    <a:pt x="2078059" y="1211714"/>
                    <a:pt x="2075532" y="1199624"/>
                    <a:pt x="2067109" y="1188425"/>
                  </a:cubicBezTo>
                  <a:cubicBezTo>
                    <a:pt x="2059478" y="1178366"/>
                    <a:pt x="2055662" y="1159487"/>
                    <a:pt x="2063541" y="1144325"/>
                  </a:cubicBezTo>
                  <a:cubicBezTo>
                    <a:pt x="2070627" y="1130649"/>
                    <a:pt x="2085542" y="1123761"/>
                    <a:pt x="2106997" y="1124505"/>
                  </a:cubicBezTo>
                  <a:cubicBezTo>
                    <a:pt x="2128155" y="1123761"/>
                    <a:pt x="2143020" y="1130649"/>
                    <a:pt x="2150106" y="1144325"/>
                  </a:cubicBezTo>
                  <a:cubicBezTo>
                    <a:pt x="2158034" y="1159487"/>
                    <a:pt x="2154169" y="1178366"/>
                    <a:pt x="2146589" y="1188425"/>
                  </a:cubicBezTo>
                  <a:cubicBezTo>
                    <a:pt x="2138115" y="1199624"/>
                    <a:pt x="2135637" y="1211714"/>
                    <a:pt x="2139502" y="1222417"/>
                  </a:cubicBezTo>
                  <a:cubicBezTo>
                    <a:pt x="2143020" y="1232079"/>
                    <a:pt x="2151692" y="1239512"/>
                    <a:pt x="2162048" y="1241890"/>
                  </a:cubicBezTo>
                  <a:cubicBezTo>
                    <a:pt x="2170472" y="1243823"/>
                    <a:pt x="2210657" y="1243872"/>
                    <a:pt x="2275817" y="1243724"/>
                  </a:cubicBezTo>
                  <a:lnTo>
                    <a:pt x="2279038" y="1243724"/>
                  </a:lnTo>
                  <a:cubicBezTo>
                    <a:pt x="2280128" y="1272513"/>
                    <a:pt x="2281812" y="1335541"/>
                    <a:pt x="2278988" y="1347929"/>
                  </a:cubicBezTo>
                  <a:close/>
                  <a:moveTo>
                    <a:pt x="2296331" y="1043836"/>
                  </a:moveTo>
                  <a:cubicBezTo>
                    <a:pt x="2306835" y="1047651"/>
                    <a:pt x="2318678" y="1045223"/>
                    <a:pt x="2329678" y="1036899"/>
                  </a:cubicBezTo>
                  <a:cubicBezTo>
                    <a:pt x="2339489" y="1029466"/>
                    <a:pt x="2357922" y="1025750"/>
                    <a:pt x="2372738" y="1033430"/>
                  </a:cubicBezTo>
                  <a:cubicBezTo>
                    <a:pt x="2386067" y="1040367"/>
                    <a:pt x="2392756" y="1054935"/>
                    <a:pt x="2392062" y="1075895"/>
                  </a:cubicBezTo>
                  <a:cubicBezTo>
                    <a:pt x="2392756" y="1096508"/>
                    <a:pt x="2386067" y="1111076"/>
                    <a:pt x="2372738" y="1117964"/>
                  </a:cubicBezTo>
                  <a:cubicBezTo>
                    <a:pt x="2357922" y="1125694"/>
                    <a:pt x="2339489" y="1121928"/>
                    <a:pt x="2329678" y="1114545"/>
                  </a:cubicBezTo>
                  <a:cubicBezTo>
                    <a:pt x="2318678" y="1106220"/>
                    <a:pt x="2306835" y="1103792"/>
                    <a:pt x="2296331" y="1107608"/>
                  </a:cubicBezTo>
                  <a:cubicBezTo>
                    <a:pt x="2286817" y="1111076"/>
                    <a:pt x="2279533" y="1119549"/>
                    <a:pt x="2277204" y="1129707"/>
                  </a:cubicBezTo>
                  <a:cubicBezTo>
                    <a:pt x="2273884" y="1144176"/>
                    <a:pt x="2275965" y="1211119"/>
                    <a:pt x="2276758" y="1233813"/>
                  </a:cubicBezTo>
                  <a:lnTo>
                    <a:pt x="2275767" y="1233813"/>
                  </a:lnTo>
                  <a:cubicBezTo>
                    <a:pt x="2227257" y="1233913"/>
                    <a:pt x="2172206" y="1234061"/>
                    <a:pt x="2164278" y="1232228"/>
                  </a:cubicBezTo>
                  <a:cubicBezTo>
                    <a:pt x="2157143" y="1230593"/>
                    <a:pt x="2151196" y="1225539"/>
                    <a:pt x="2148818" y="1218998"/>
                  </a:cubicBezTo>
                  <a:cubicBezTo>
                    <a:pt x="2146142" y="1211565"/>
                    <a:pt x="2148124" y="1202844"/>
                    <a:pt x="2154467" y="1194421"/>
                  </a:cubicBezTo>
                  <a:cubicBezTo>
                    <a:pt x="2163931" y="1181934"/>
                    <a:pt x="2168688" y="1158546"/>
                    <a:pt x="2158927" y="1139766"/>
                  </a:cubicBezTo>
                  <a:cubicBezTo>
                    <a:pt x="2153823" y="1129856"/>
                    <a:pt x="2140196" y="1113504"/>
                    <a:pt x="2106997" y="1114594"/>
                  </a:cubicBezTo>
                  <a:cubicBezTo>
                    <a:pt x="2073550" y="1113554"/>
                    <a:pt x="2059875" y="1129856"/>
                    <a:pt x="2054721" y="1139766"/>
                  </a:cubicBezTo>
                  <a:cubicBezTo>
                    <a:pt x="2045009" y="1158546"/>
                    <a:pt x="2049766" y="1181934"/>
                    <a:pt x="2059181" y="1194421"/>
                  </a:cubicBezTo>
                  <a:cubicBezTo>
                    <a:pt x="2065523" y="1202844"/>
                    <a:pt x="2067555" y="1211565"/>
                    <a:pt x="2064830" y="1218998"/>
                  </a:cubicBezTo>
                  <a:cubicBezTo>
                    <a:pt x="2062451" y="1225539"/>
                    <a:pt x="2056555" y="1230593"/>
                    <a:pt x="2049419" y="1232228"/>
                  </a:cubicBezTo>
                  <a:cubicBezTo>
                    <a:pt x="2041441" y="1234061"/>
                    <a:pt x="1986440" y="1233962"/>
                    <a:pt x="1937880" y="1233813"/>
                  </a:cubicBezTo>
                  <a:lnTo>
                    <a:pt x="1930200" y="1233813"/>
                  </a:lnTo>
                  <a:cubicBezTo>
                    <a:pt x="1929110" y="1204133"/>
                    <a:pt x="1927623" y="1143978"/>
                    <a:pt x="1930349" y="1131937"/>
                  </a:cubicBezTo>
                  <a:cubicBezTo>
                    <a:pt x="1931934" y="1125000"/>
                    <a:pt x="1936889" y="1119252"/>
                    <a:pt x="1943232" y="1116923"/>
                  </a:cubicBezTo>
                  <a:cubicBezTo>
                    <a:pt x="1950516" y="1114248"/>
                    <a:pt x="1958989" y="1116230"/>
                    <a:pt x="1967214" y="1122423"/>
                  </a:cubicBezTo>
                  <a:cubicBezTo>
                    <a:pt x="1979454" y="1131689"/>
                    <a:pt x="2002396" y="1136347"/>
                    <a:pt x="2020829" y="1126784"/>
                  </a:cubicBezTo>
                  <a:cubicBezTo>
                    <a:pt x="2030491" y="1121779"/>
                    <a:pt x="2046595" y="1108401"/>
                    <a:pt x="2045455" y="1075895"/>
                  </a:cubicBezTo>
                  <a:cubicBezTo>
                    <a:pt x="2046595" y="1042994"/>
                    <a:pt x="2030491" y="1029664"/>
                    <a:pt x="2020829" y="1024660"/>
                  </a:cubicBezTo>
                  <a:cubicBezTo>
                    <a:pt x="2002396" y="1015096"/>
                    <a:pt x="1979454" y="1019754"/>
                    <a:pt x="1967214" y="1029020"/>
                  </a:cubicBezTo>
                  <a:cubicBezTo>
                    <a:pt x="1958989" y="1035214"/>
                    <a:pt x="1950516" y="1037147"/>
                    <a:pt x="1943232" y="1034520"/>
                  </a:cubicBezTo>
                  <a:cubicBezTo>
                    <a:pt x="1936889" y="1032191"/>
                    <a:pt x="1931934" y="1026444"/>
                    <a:pt x="1930349" y="1019507"/>
                  </a:cubicBezTo>
                  <a:cubicBezTo>
                    <a:pt x="1927524" y="1007119"/>
                    <a:pt x="1929209" y="944090"/>
                    <a:pt x="1930299" y="915351"/>
                  </a:cubicBezTo>
                  <a:cubicBezTo>
                    <a:pt x="1932826" y="915351"/>
                    <a:pt x="1935304" y="915351"/>
                    <a:pt x="1937880" y="915301"/>
                  </a:cubicBezTo>
                  <a:cubicBezTo>
                    <a:pt x="1986440" y="915202"/>
                    <a:pt x="2041441" y="915103"/>
                    <a:pt x="2049419" y="916936"/>
                  </a:cubicBezTo>
                  <a:cubicBezTo>
                    <a:pt x="2056555" y="918572"/>
                    <a:pt x="2062451" y="923626"/>
                    <a:pt x="2064830" y="930167"/>
                  </a:cubicBezTo>
                  <a:cubicBezTo>
                    <a:pt x="2067555" y="937599"/>
                    <a:pt x="2065523" y="946320"/>
                    <a:pt x="2059181" y="954744"/>
                  </a:cubicBezTo>
                  <a:cubicBezTo>
                    <a:pt x="2049766" y="967230"/>
                    <a:pt x="2045009" y="990618"/>
                    <a:pt x="2054721" y="1009398"/>
                  </a:cubicBezTo>
                  <a:cubicBezTo>
                    <a:pt x="2059875" y="1019308"/>
                    <a:pt x="2073451" y="1035710"/>
                    <a:pt x="2106650" y="1034570"/>
                  </a:cubicBezTo>
                  <a:cubicBezTo>
                    <a:pt x="2107790" y="1034570"/>
                    <a:pt x="2108831" y="1034619"/>
                    <a:pt x="2109921" y="1034619"/>
                  </a:cubicBezTo>
                  <a:cubicBezTo>
                    <a:pt x="2141088" y="1034619"/>
                    <a:pt x="2153972" y="1018961"/>
                    <a:pt x="2158927" y="1009398"/>
                  </a:cubicBezTo>
                  <a:cubicBezTo>
                    <a:pt x="2168688" y="990618"/>
                    <a:pt x="2163931" y="967230"/>
                    <a:pt x="2154467" y="954744"/>
                  </a:cubicBezTo>
                  <a:cubicBezTo>
                    <a:pt x="2148124" y="946320"/>
                    <a:pt x="2146142" y="937599"/>
                    <a:pt x="2148818" y="930167"/>
                  </a:cubicBezTo>
                  <a:cubicBezTo>
                    <a:pt x="2151196" y="923626"/>
                    <a:pt x="2157143" y="918572"/>
                    <a:pt x="2164278" y="916936"/>
                  </a:cubicBezTo>
                  <a:cubicBezTo>
                    <a:pt x="2172206" y="915103"/>
                    <a:pt x="2227257" y="915202"/>
                    <a:pt x="2275767" y="915301"/>
                  </a:cubicBezTo>
                  <a:lnTo>
                    <a:pt x="2276857" y="915301"/>
                  </a:lnTo>
                  <a:cubicBezTo>
                    <a:pt x="2276114" y="935419"/>
                    <a:pt x="2273785" y="1006772"/>
                    <a:pt x="2277204" y="1021687"/>
                  </a:cubicBezTo>
                  <a:cubicBezTo>
                    <a:pt x="2279533" y="1031894"/>
                    <a:pt x="2286866" y="1040367"/>
                    <a:pt x="2296331" y="1043836"/>
                  </a:cubicBezTo>
                  <a:close/>
                  <a:moveTo>
                    <a:pt x="2296331" y="715414"/>
                  </a:moveTo>
                  <a:cubicBezTo>
                    <a:pt x="2306835" y="719229"/>
                    <a:pt x="2318678" y="716801"/>
                    <a:pt x="2329678" y="708476"/>
                  </a:cubicBezTo>
                  <a:cubicBezTo>
                    <a:pt x="2339489" y="701044"/>
                    <a:pt x="2357922" y="697328"/>
                    <a:pt x="2372738" y="705008"/>
                  </a:cubicBezTo>
                  <a:cubicBezTo>
                    <a:pt x="2386067" y="711945"/>
                    <a:pt x="2392756" y="726513"/>
                    <a:pt x="2392062" y="747473"/>
                  </a:cubicBezTo>
                  <a:cubicBezTo>
                    <a:pt x="2392756" y="768086"/>
                    <a:pt x="2386067" y="782654"/>
                    <a:pt x="2372738" y="789542"/>
                  </a:cubicBezTo>
                  <a:cubicBezTo>
                    <a:pt x="2357922" y="797271"/>
                    <a:pt x="2339489" y="793506"/>
                    <a:pt x="2329678" y="786073"/>
                  </a:cubicBezTo>
                  <a:cubicBezTo>
                    <a:pt x="2318678" y="777798"/>
                    <a:pt x="2306835" y="775320"/>
                    <a:pt x="2296331" y="779185"/>
                  </a:cubicBezTo>
                  <a:cubicBezTo>
                    <a:pt x="2286866" y="782654"/>
                    <a:pt x="2279533" y="791127"/>
                    <a:pt x="2277204" y="801285"/>
                  </a:cubicBezTo>
                  <a:cubicBezTo>
                    <a:pt x="2273884" y="815754"/>
                    <a:pt x="2275965" y="882746"/>
                    <a:pt x="2276807" y="905391"/>
                  </a:cubicBezTo>
                  <a:lnTo>
                    <a:pt x="2275817" y="905391"/>
                  </a:lnTo>
                  <a:cubicBezTo>
                    <a:pt x="2210657" y="905292"/>
                    <a:pt x="2170472" y="905342"/>
                    <a:pt x="2162048" y="907274"/>
                  </a:cubicBezTo>
                  <a:cubicBezTo>
                    <a:pt x="2151692" y="909653"/>
                    <a:pt x="2143020" y="917085"/>
                    <a:pt x="2139502" y="926748"/>
                  </a:cubicBezTo>
                  <a:cubicBezTo>
                    <a:pt x="2135637" y="937450"/>
                    <a:pt x="2138115" y="949541"/>
                    <a:pt x="2146589" y="960739"/>
                  </a:cubicBezTo>
                  <a:cubicBezTo>
                    <a:pt x="2154169" y="970798"/>
                    <a:pt x="2158034" y="989677"/>
                    <a:pt x="2150106" y="1004839"/>
                  </a:cubicBezTo>
                  <a:cubicBezTo>
                    <a:pt x="2143020" y="1018516"/>
                    <a:pt x="2128106" y="1025353"/>
                    <a:pt x="2106650" y="1024660"/>
                  </a:cubicBezTo>
                  <a:cubicBezTo>
                    <a:pt x="2085492" y="1025403"/>
                    <a:pt x="2070627" y="1018516"/>
                    <a:pt x="2063541" y="1004839"/>
                  </a:cubicBezTo>
                  <a:cubicBezTo>
                    <a:pt x="2055662" y="989677"/>
                    <a:pt x="2059478" y="970798"/>
                    <a:pt x="2067109" y="960739"/>
                  </a:cubicBezTo>
                  <a:cubicBezTo>
                    <a:pt x="2075532" y="949541"/>
                    <a:pt x="2078059" y="937450"/>
                    <a:pt x="2074145" y="926748"/>
                  </a:cubicBezTo>
                  <a:cubicBezTo>
                    <a:pt x="2070627" y="917085"/>
                    <a:pt x="2062005" y="909653"/>
                    <a:pt x="2051599" y="907274"/>
                  </a:cubicBezTo>
                  <a:cubicBezTo>
                    <a:pt x="2043176" y="905342"/>
                    <a:pt x="2002990" y="905292"/>
                    <a:pt x="1937880" y="905391"/>
                  </a:cubicBezTo>
                  <a:cubicBezTo>
                    <a:pt x="1936196" y="905441"/>
                    <a:pt x="1934561" y="905441"/>
                    <a:pt x="1932876" y="905441"/>
                  </a:cubicBezTo>
                  <a:cubicBezTo>
                    <a:pt x="1933669" y="882746"/>
                    <a:pt x="1935799" y="815754"/>
                    <a:pt x="1932479" y="801285"/>
                  </a:cubicBezTo>
                  <a:cubicBezTo>
                    <a:pt x="1930151" y="791127"/>
                    <a:pt x="1922817" y="782654"/>
                    <a:pt x="1913353" y="779185"/>
                  </a:cubicBezTo>
                  <a:cubicBezTo>
                    <a:pt x="1902798" y="775320"/>
                    <a:pt x="1890956" y="777798"/>
                    <a:pt x="1880005" y="786073"/>
                  </a:cubicBezTo>
                  <a:cubicBezTo>
                    <a:pt x="1870194" y="793506"/>
                    <a:pt x="1851761" y="797271"/>
                    <a:pt x="1836946" y="789542"/>
                  </a:cubicBezTo>
                  <a:cubicBezTo>
                    <a:pt x="1823616" y="782654"/>
                    <a:pt x="1816927" y="768086"/>
                    <a:pt x="1817621" y="747126"/>
                  </a:cubicBezTo>
                  <a:cubicBezTo>
                    <a:pt x="1816927" y="726513"/>
                    <a:pt x="1823616" y="711945"/>
                    <a:pt x="1836946" y="705008"/>
                  </a:cubicBezTo>
                  <a:cubicBezTo>
                    <a:pt x="1851761" y="697328"/>
                    <a:pt x="1870194" y="701044"/>
                    <a:pt x="1880005" y="708476"/>
                  </a:cubicBezTo>
                  <a:cubicBezTo>
                    <a:pt x="1890956" y="716801"/>
                    <a:pt x="1902798" y="719229"/>
                    <a:pt x="1913353" y="715414"/>
                  </a:cubicBezTo>
                  <a:cubicBezTo>
                    <a:pt x="1922817" y="711945"/>
                    <a:pt x="1930151" y="703472"/>
                    <a:pt x="1932479" y="693264"/>
                  </a:cubicBezTo>
                  <a:cubicBezTo>
                    <a:pt x="1935849" y="678597"/>
                    <a:pt x="1933619" y="609722"/>
                    <a:pt x="1932826" y="588118"/>
                  </a:cubicBezTo>
                  <a:cubicBezTo>
                    <a:pt x="1986837" y="588217"/>
                    <a:pt x="2042284" y="587176"/>
                    <a:pt x="2051599" y="585046"/>
                  </a:cubicBezTo>
                  <a:cubicBezTo>
                    <a:pt x="2062005" y="582667"/>
                    <a:pt x="2070627" y="575185"/>
                    <a:pt x="2074145" y="565572"/>
                  </a:cubicBezTo>
                  <a:cubicBezTo>
                    <a:pt x="2078059" y="554820"/>
                    <a:pt x="2075532" y="542779"/>
                    <a:pt x="2067109" y="531580"/>
                  </a:cubicBezTo>
                  <a:cubicBezTo>
                    <a:pt x="2059478" y="521522"/>
                    <a:pt x="2055662" y="502643"/>
                    <a:pt x="2063541" y="487480"/>
                  </a:cubicBezTo>
                  <a:cubicBezTo>
                    <a:pt x="2070627" y="473804"/>
                    <a:pt x="2085542" y="466966"/>
                    <a:pt x="2106997" y="467660"/>
                  </a:cubicBezTo>
                  <a:cubicBezTo>
                    <a:pt x="2128155" y="466966"/>
                    <a:pt x="2143020" y="473804"/>
                    <a:pt x="2150106" y="487480"/>
                  </a:cubicBezTo>
                  <a:cubicBezTo>
                    <a:pt x="2158034" y="502643"/>
                    <a:pt x="2154169" y="521522"/>
                    <a:pt x="2146589" y="531580"/>
                  </a:cubicBezTo>
                  <a:cubicBezTo>
                    <a:pt x="2138115" y="542779"/>
                    <a:pt x="2135637" y="554820"/>
                    <a:pt x="2139502" y="565572"/>
                  </a:cubicBezTo>
                  <a:cubicBezTo>
                    <a:pt x="2143020" y="575185"/>
                    <a:pt x="2151692" y="582667"/>
                    <a:pt x="2162048" y="585046"/>
                  </a:cubicBezTo>
                  <a:cubicBezTo>
                    <a:pt x="2171165" y="587127"/>
                    <a:pt x="2224135" y="588167"/>
                    <a:pt x="2276807" y="588167"/>
                  </a:cubicBezTo>
                  <a:cubicBezTo>
                    <a:pt x="2276015" y="609722"/>
                    <a:pt x="2273834" y="678597"/>
                    <a:pt x="2277204" y="693264"/>
                  </a:cubicBezTo>
                  <a:cubicBezTo>
                    <a:pt x="2279533" y="703472"/>
                    <a:pt x="2286866" y="711945"/>
                    <a:pt x="2296331" y="715414"/>
                  </a:cubicBezTo>
                  <a:close/>
                  <a:moveTo>
                    <a:pt x="2278988" y="362662"/>
                  </a:moveTo>
                  <a:cubicBezTo>
                    <a:pt x="2277402" y="369599"/>
                    <a:pt x="2272447" y="375347"/>
                    <a:pt x="2266105" y="377676"/>
                  </a:cubicBezTo>
                  <a:cubicBezTo>
                    <a:pt x="2258870" y="380302"/>
                    <a:pt x="2250347" y="378369"/>
                    <a:pt x="2242122" y="372126"/>
                  </a:cubicBezTo>
                  <a:cubicBezTo>
                    <a:pt x="2229933" y="362910"/>
                    <a:pt x="2206991" y="358252"/>
                    <a:pt x="2188558" y="367815"/>
                  </a:cubicBezTo>
                  <a:cubicBezTo>
                    <a:pt x="2178845" y="372820"/>
                    <a:pt x="2162791" y="386149"/>
                    <a:pt x="2163882" y="418704"/>
                  </a:cubicBezTo>
                  <a:cubicBezTo>
                    <a:pt x="2162791" y="451556"/>
                    <a:pt x="2178845" y="464935"/>
                    <a:pt x="2188558" y="469939"/>
                  </a:cubicBezTo>
                  <a:cubicBezTo>
                    <a:pt x="2206991" y="479503"/>
                    <a:pt x="2229933" y="474845"/>
                    <a:pt x="2242122" y="465579"/>
                  </a:cubicBezTo>
                  <a:cubicBezTo>
                    <a:pt x="2250347" y="459385"/>
                    <a:pt x="2258870" y="457452"/>
                    <a:pt x="2266105" y="460079"/>
                  </a:cubicBezTo>
                  <a:cubicBezTo>
                    <a:pt x="2272447" y="462358"/>
                    <a:pt x="2277402" y="468155"/>
                    <a:pt x="2278988" y="475092"/>
                  </a:cubicBezTo>
                  <a:cubicBezTo>
                    <a:pt x="2281812" y="487332"/>
                    <a:pt x="2280177" y="549022"/>
                    <a:pt x="2279087" y="578257"/>
                  </a:cubicBezTo>
                  <a:cubicBezTo>
                    <a:pt x="2226415" y="578257"/>
                    <a:pt x="2172800" y="577316"/>
                    <a:pt x="2164278" y="575383"/>
                  </a:cubicBezTo>
                  <a:cubicBezTo>
                    <a:pt x="2157143" y="573748"/>
                    <a:pt x="2151196" y="568694"/>
                    <a:pt x="2148818" y="562153"/>
                  </a:cubicBezTo>
                  <a:cubicBezTo>
                    <a:pt x="2146142" y="554721"/>
                    <a:pt x="2148124" y="546000"/>
                    <a:pt x="2154467" y="537576"/>
                  </a:cubicBezTo>
                  <a:cubicBezTo>
                    <a:pt x="2163931" y="525089"/>
                    <a:pt x="2168688" y="501701"/>
                    <a:pt x="2158927" y="482872"/>
                  </a:cubicBezTo>
                  <a:cubicBezTo>
                    <a:pt x="2153823" y="473011"/>
                    <a:pt x="2140196" y="456610"/>
                    <a:pt x="2106997" y="457750"/>
                  </a:cubicBezTo>
                  <a:cubicBezTo>
                    <a:pt x="2073550" y="456610"/>
                    <a:pt x="2059875" y="473011"/>
                    <a:pt x="2054721" y="482922"/>
                  </a:cubicBezTo>
                  <a:cubicBezTo>
                    <a:pt x="2045009" y="501701"/>
                    <a:pt x="2049766" y="525089"/>
                    <a:pt x="2059181" y="537576"/>
                  </a:cubicBezTo>
                  <a:cubicBezTo>
                    <a:pt x="2065523" y="546000"/>
                    <a:pt x="2067555" y="554721"/>
                    <a:pt x="2064830" y="562153"/>
                  </a:cubicBezTo>
                  <a:cubicBezTo>
                    <a:pt x="2062451" y="568694"/>
                    <a:pt x="2056555" y="573748"/>
                    <a:pt x="2049419" y="575383"/>
                  </a:cubicBezTo>
                  <a:cubicBezTo>
                    <a:pt x="2040649" y="577415"/>
                    <a:pt x="1984309" y="578356"/>
                    <a:pt x="1930250" y="578257"/>
                  </a:cubicBezTo>
                  <a:cubicBezTo>
                    <a:pt x="1929159" y="549022"/>
                    <a:pt x="1927574" y="487332"/>
                    <a:pt x="1930349" y="475092"/>
                  </a:cubicBezTo>
                  <a:cubicBezTo>
                    <a:pt x="1931934" y="468155"/>
                    <a:pt x="1936889" y="462358"/>
                    <a:pt x="1943232" y="460079"/>
                  </a:cubicBezTo>
                  <a:cubicBezTo>
                    <a:pt x="1950466" y="457452"/>
                    <a:pt x="1958989" y="459385"/>
                    <a:pt x="1967214" y="465579"/>
                  </a:cubicBezTo>
                  <a:cubicBezTo>
                    <a:pt x="1979454" y="474845"/>
                    <a:pt x="2002396" y="479503"/>
                    <a:pt x="2020829" y="469939"/>
                  </a:cubicBezTo>
                  <a:cubicBezTo>
                    <a:pt x="2030491" y="464885"/>
                    <a:pt x="2046595" y="451556"/>
                    <a:pt x="2045455" y="419051"/>
                  </a:cubicBezTo>
                  <a:cubicBezTo>
                    <a:pt x="2046595" y="386149"/>
                    <a:pt x="2030491" y="372820"/>
                    <a:pt x="2020829" y="367815"/>
                  </a:cubicBezTo>
                  <a:cubicBezTo>
                    <a:pt x="2002396" y="358252"/>
                    <a:pt x="1979454" y="362910"/>
                    <a:pt x="1967214" y="372126"/>
                  </a:cubicBezTo>
                  <a:cubicBezTo>
                    <a:pt x="1958989" y="378369"/>
                    <a:pt x="1950516" y="380302"/>
                    <a:pt x="1943232" y="377676"/>
                  </a:cubicBezTo>
                  <a:cubicBezTo>
                    <a:pt x="1936889" y="375347"/>
                    <a:pt x="1931934" y="369599"/>
                    <a:pt x="1930349" y="362662"/>
                  </a:cubicBezTo>
                  <a:cubicBezTo>
                    <a:pt x="1927524" y="350274"/>
                    <a:pt x="1929209" y="287196"/>
                    <a:pt x="1930299" y="258457"/>
                  </a:cubicBezTo>
                  <a:lnTo>
                    <a:pt x="1937880" y="258457"/>
                  </a:lnTo>
                  <a:cubicBezTo>
                    <a:pt x="2003040" y="258605"/>
                    <a:pt x="2043176" y="258556"/>
                    <a:pt x="2051599" y="256623"/>
                  </a:cubicBezTo>
                  <a:cubicBezTo>
                    <a:pt x="2062005" y="254245"/>
                    <a:pt x="2070627" y="246763"/>
                    <a:pt x="2074145" y="237150"/>
                  </a:cubicBezTo>
                  <a:cubicBezTo>
                    <a:pt x="2078059" y="226397"/>
                    <a:pt x="2075532" y="214357"/>
                    <a:pt x="2067109" y="203158"/>
                  </a:cubicBezTo>
                  <a:cubicBezTo>
                    <a:pt x="2059478" y="193099"/>
                    <a:pt x="2055662" y="174220"/>
                    <a:pt x="2063541" y="159058"/>
                  </a:cubicBezTo>
                  <a:cubicBezTo>
                    <a:pt x="2070627" y="145382"/>
                    <a:pt x="2085542" y="138494"/>
                    <a:pt x="2106997" y="139238"/>
                  </a:cubicBezTo>
                  <a:cubicBezTo>
                    <a:pt x="2128155" y="138544"/>
                    <a:pt x="2143020" y="145382"/>
                    <a:pt x="2150106" y="159058"/>
                  </a:cubicBezTo>
                  <a:cubicBezTo>
                    <a:pt x="2158034" y="174220"/>
                    <a:pt x="2154169" y="193099"/>
                    <a:pt x="2146589" y="203158"/>
                  </a:cubicBezTo>
                  <a:cubicBezTo>
                    <a:pt x="2138115" y="214357"/>
                    <a:pt x="2135637" y="226397"/>
                    <a:pt x="2139502" y="237150"/>
                  </a:cubicBezTo>
                  <a:cubicBezTo>
                    <a:pt x="2143020" y="246763"/>
                    <a:pt x="2151692" y="254245"/>
                    <a:pt x="2162048" y="256623"/>
                  </a:cubicBezTo>
                  <a:cubicBezTo>
                    <a:pt x="2170472" y="258556"/>
                    <a:pt x="2210657" y="258605"/>
                    <a:pt x="2275817" y="258457"/>
                  </a:cubicBezTo>
                  <a:lnTo>
                    <a:pt x="2279038" y="258457"/>
                  </a:lnTo>
                  <a:cubicBezTo>
                    <a:pt x="2280128" y="287246"/>
                    <a:pt x="2281812" y="350274"/>
                    <a:pt x="2278988" y="362662"/>
                  </a:cubicBezTo>
                  <a:close/>
                  <a:moveTo>
                    <a:pt x="2106997" y="2428333"/>
                  </a:moveTo>
                  <a:cubicBezTo>
                    <a:pt x="2073451" y="2427095"/>
                    <a:pt x="2059875" y="2443595"/>
                    <a:pt x="2054721" y="2453456"/>
                  </a:cubicBezTo>
                  <a:cubicBezTo>
                    <a:pt x="2050806" y="2461086"/>
                    <a:pt x="2049221" y="2469460"/>
                    <a:pt x="2049419" y="2477537"/>
                  </a:cubicBezTo>
                  <a:lnTo>
                    <a:pt x="2059230" y="2477537"/>
                  </a:lnTo>
                  <a:cubicBezTo>
                    <a:pt x="2059082" y="2470996"/>
                    <a:pt x="2060320" y="2464208"/>
                    <a:pt x="2063541" y="2458014"/>
                  </a:cubicBezTo>
                  <a:cubicBezTo>
                    <a:pt x="2070627" y="2444338"/>
                    <a:pt x="2085641" y="2437599"/>
                    <a:pt x="2106997" y="2438194"/>
                  </a:cubicBezTo>
                  <a:cubicBezTo>
                    <a:pt x="2128155" y="2437451"/>
                    <a:pt x="2143020" y="2444338"/>
                    <a:pt x="2150106" y="2458014"/>
                  </a:cubicBezTo>
                  <a:cubicBezTo>
                    <a:pt x="2153327" y="2464208"/>
                    <a:pt x="2154616" y="2470996"/>
                    <a:pt x="2154417" y="2477537"/>
                  </a:cubicBezTo>
                  <a:lnTo>
                    <a:pt x="2164278" y="2477537"/>
                  </a:lnTo>
                  <a:cubicBezTo>
                    <a:pt x="2164476" y="2469460"/>
                    <a:pt x="2162890" y="2461086"/>
                    <a:pt x="2158927" y="2453456"/>
                  </a:cubicBezTo>
                  <a:cubicBezTo>
                    <a:pt x="2153823" y="2443595"/>
                    <a:pt x="2140444" y="2427095"/>
                    <a:pt x="2106997" y="2428333"/>
                  </a:cubicBezTo>
                  <a:close/>
                  <a:moveTo>
                    <a:pt x="807132" y="2453456"/>
                  </a:moveTo>
                  <a:cubicBezTo>
                    <a:pt x="802029" y="2443595"/>
                    <a:pt x="788402" y="2427095"/>
                    <a:pt x="755203" y="2428333"/>
                  </a:cubicBezTo>
                  <a:cubicBezTo>
                    <a:pt x="721707" y="2427144"/>
                    <a:pt x="708080" y="2443595"/>
                    <a:pt x="702977" y="2453456"/>
                  </a:cubicBezTo>
                  <a:cubicBezTo>
                    <a:pt x="699012" y="2461086"/>
                    <a:pt x="697427" y="2469460"/>
                    <a:pt x="697625" y="2477537"/>
                  </a:cubicBezTo>
                  <a:lnTo>
                    <a:pt x="707436" y="2477537"/>
                  </a:lnTo>
                  <a:cubicBezTo>
                    <a:pt x="707288" y="2470947"/>
                    <a:pt x="708526" y="2464208"/>
                    <a:pt x="711747" y="2458014"/>
                  </a:cubicBezTo>
                  <a:cubicBezTo>
                    <a:pt x="718833" y="2444338"/>
                    <a:pt x="733748" y="2437599"/>
                    <a:pt x="755203" y="2438194"/>
                  </a:cubicBezTo>
                  <a:cubicBezTo>
                    <a:pt x="776411" y="2437599"/>
                    <a:pt x="791276" y="2444338"/>
                    <a:pt x="798362" y="2458014"/>
                  </a:cubicBezTo>
                  <a:cubicBezTo>
                    <a:pt x="801583" y="2464208"/>
                    <a:pt x="802821" y="2470996"/>
                    <a:pt x="802673" y="2477537"/>
                  </a:cubicBezTo>
                  <a:lnTo>
                    <a:pt x="812484" y="2477537"/>
                  </a:lnTo>
                  <a:cubicBezTo>
                    <a:pt x="812682" y="2469460"/>
                    <a:pt x="811096" y="2461086"/>
                    <a:pt x="807132" y="2453456"/>
                  </a:cubicBezTo>
                  <a:close/>
                  <a:moveTo>
                    <a:pt x="51731" y="1681504"/>
                  </a:moveTo>
                  <a:cubicBezTo>
                    <a:pt x="34190" y="1672437"/>
                    <a:pt x="12586" y="1676153"/>
                    <a:pt x="0" y="1684577"/>
                  </a:cubicBezTo>
                  <a:lnTo>
                    <a:pt x="0" y="1696518"/>
                  </a:lnTo>
                  <a:cubicBezTo>
                    <a:pt x="1388" y="1695676"/>
                    <a:pt x="2775" y="1694784"/>
                    <a:pt x="4113" y="1693743"/>
                  </a:cubicBezTo>
                  <a:cubicBezTo>
                    <a:pt x="13924" y="1686311"/>
                    <a:pt x="32357" y="1682595"/>
                    <a:pt x="47172" y="1690275"/>
                  </a:cubicBezTo>
                  <a:cubicBezTo>
                    <a:pt x="60502" y="1697212"/>
                    <a:pt x="67191" y="1711780"/>
                    <a:pt x="66497" y="1732740"/>
                  </a:cubicBezTo>
                  <a:cubicBezTo>
                    <a:pt x="67191" y="1753353"/>
                    <a:pt x="60502" y="1767921"/>
                    <a:pt x="47172" y="1774858"/>
                  </a:cubicBezTo>
                  <a:cubicBezTo>
                    <a:pt x="32357" y="1782538"/>
                    <a:pt x="13924" y="1778773"/>
                    <a:pt x="4113" y="1771389"/>
                  </a:cubicBezTo>
                  <a:cubicBezTo>
                    <a:pt x="2775" y="1770349"/>
                    <a:pt x="1388" y="1769457"/>
                    <a:pt x="0" y="1768615"/>
                  </a:cubicBezTo>
                  <a:lnTo>
                    <a:pt x="0" y="1780556"/>
                  </a:lnTo>
                  <a:cubicBezTo>
                    <a:pt x="12586" y="1788980"/>
                    <a:pt x="34190" y="1792696"/>
                    <a:pt x="51731" y="1783628"/>
                  </a:cubicBezTo>
                  <a:cubicBezTo>
                    <a:pt x="61393" y="1778624"/>
                    <a:pt x="77497" y="1765295"/>
                    <a:pt x="76407" y="1732740"/>
                  </a:cubicBezTo>
                  <a:cubicBezTo>
                    <a:pt x="77497" y="1699838"/>
                    <a:pt x="61393" y="1686509"/>
                    <a:pt x="51731" y="1681504"/>
                  </a:cubicBezTo>
                  <a:close/>
                  <a:moveTo>
                    <a:pt x="51731" y="2009927"/>
                  </a:moveTo>
                  <a:cubicBezTo>
                    <a:pt x="34190" y="2000859"/>
                    <a:pt x="12586" y="2004575"/>
                    <a:pt x="0" y="2012999"/>
                  </a:cubicBezTo>
                  <a:lnTo>
                    <a:pt x="0" y="2024941"/>
                  </a:lnTo>
                  <a:cubicBezTo>
                    <a:pt x="1388" y="2024098"/>
                    <a:pt x="2775" y="2023206"/>
                    <a:pt x="4113" y="2022166"/>
                  </a:cubicBezTo>
                  <a:cubicBezTo>
                    <a:pt x="13924" y="2014733"/>
                    <a:pt x="32357" y="2011017"/>
                    <a:pt x="47172" y="2018697"/>
                  </a:cubicBezTo>
                  <a:cubicBezTo>
                    <a:pt x="60502" y="2025634"/>
                    <a:pt x="67191" y="2040202"/>
                    <a:pt x="66497" y="2061162"/>
                  </a:cubicBezTo>
                  <a:cubicBezTo>
                    <a:pt x="67191" y="2081775"/>
                    <a:pt x="60502" y="2096343"/>
                    <a:pt x="47172" y="2103280"/>
                  </a:cubicBezTo>
                  <a:cubicBezTo>
                    <a:pt x="32357" y="2110961"/>
                    <a:pt x="13924" y="2107195"/>
                    <a:pt x="4113" y="2099812"/>
                  </a:cubicBezTo>
                  <a:cubicBezTo>
                    <a:pt x="2775" y="2098771"/>
                    <a:pt x="1388" y="2097879"/>
                    <a:pt x="0" y="2097037"/>
                  </a:cubicBezTo>
                  <a:lnTo>
                    <a:pt x="0" y="2108979"/>
                  </a:lnTo>
                  <a:cubicBezTo>
                    <a:pt x="12586" y="2117402"/>
                    <a:pt x="34190" y="2121119"/>
                    <a:pt x="51731" y="2112051"/>
                  </a:cubicBezTo>
                  <a:cubicBezTo>
                    <a:pt x="61393" y="2107046"/>
                    <a:pt x="77497" y="2093717"/>
                    <a:pt x="76407" y="2061162"/>
                  </a:cubicBezTo>
                  <a:cubicBezTo>
                    <a:pt x="77497" y="2028260"/>
                    <a:pt x="61393" y="2014931"/>
                    <a:pt x="51731" y="2009927"/>
                  </a:cubicBezTo>
                  <a:close/>
                  <a:moveTo>
                    <a:pt x="51731" y="696237"/>
                  </a:moveTo>
                  <a:cubicBezTo>
                    <a:pt x="34190" y="687170"/>
                    <a:pt x="12586" y="690886"/>
                    <a:pt x="0" y="699310"/>
                  </a:cubicBezTo>
                  <a:lnTo>
                    <a:pt x="0" y="711251"/>
                  </a:lnTo>
                  <a:cubicBezTo>
                    <a:pt x="1388" y="710409"/>
                    <a:pt x="2775" y="709517"/>
                    <a:pt x="4113" y="708476"/>
                  </a:cubicBezTo>
                  <a:cubicBezTo>
                    <a:pt x="13924" y="701044"/>
                    <a:pt x="32357" y="697328"/>
                    <a:pt x="47172" y="705008"/>
                  </a:cubicBezTo>
                  <a:cubicBezTo>
                    <a:pt x="60502" y="711945"/>
                    <a:pt x="67191" y="726513"/>
                    <a:pt x="66497" y="747473"/>
                  </a:cubicBezTo>
                  <a:cubicBezTo>
                    <a:pt x="67191" y="768086"/>
                    <a:pt x="60502" y="782654"/>
                    <a:pt x="47172" y="789542"/>
                  </a:cubicBezTo>
                  <a:cubicBezTo>
                    <a:pt x="32357" y="797271"/>
                    <a:pt x="13924" y="793506"/>
                    <a:pt x="4113" y="786073"/>
                  </a:cubicBezTo>
                  <a:cubicBezTo>
                    <a:pt x="2775" y="785032"/>
                    <a:pt x="1388" y="784140"/>
                    <a:pt x="0" y="783298"/>
                  </a:cubicBezTo>
                  <a:lnTo>
                    <a:pt x="0" y="795289"/>
                  </a:lnTo>
                  <a:cubicBezTo>
                    <a:pt x="12586" y="803713"/>
                    <a:pt x="34190" y="807429"/>
                    <a:pt x="51731" y="798362"/>
                  </a:cubicBezTo>
                  <a:cubicBezTo>
                    <a:pt x="61393" y="793357"/>
                    <a:pt x="77497" y="779978"/>
                    <a:pt x="76407" y="747473"/>
                  </a:cubicBezTo>
                  <a:cubicBezTo>
                    <a:pt x="77497" y="714571"/>
                    <a:pt x="61393" y="701242"/>
                    <a:pt x="51731" y="696237"/>
                  </a:cubicBezTo>
                  <a:close/>
                  <a:moveTo>
                    <a:pt x="51731" y="1024660"/>
                  </a:moveTo>
                  <a:cubicBezTo>
                    <a:pt x="34190" y="1015592"/>
                    <a:pt x="12586" y="1019308"/>
                    <a:pt x="0" y="1027732"/>
                  </a:cubicBezTo>
                  <a:lnTo>
                    <a:pt x="0" y="1039674"/>
                  </a:lnTo>
                  <a:cubicBezTo>
                    <a:pt x="1388" y="1038831"/>
                    <a:pt x="2775" y="1037939"/>
                    <a:pt x="4113" y="1036899"/>
                  </a:cubicBezTo>
                  <a:cubicBezTo>
                    <a:pt x="13924" y="1029466"/>
                    <a:pt x="32357" y="1025750"/>
                    <a:pt x="47172" y="1033430"/>
                  </a:cubicBezTo>
                  <a:cubicBezTo>
                    <a:pt x="60502" y="1040367"/>
                    <a:pt x="67191" y="1054935"/>
                    <a:pt x="66497" y="1075895"/>
                  </a:cubicBezTo>
                  <a:cubicBezTo>
                    <a:pt x="67191" y="1096508"/>
                    <a:pt x="60502" y="1111076"/>
                    <a:pt x="47172" y="1117964"/>
                  </a:cubicBezTo>
                  <a:cubicBezTo>
                    <a:pt x="32357" y="1125694"/>
                    <a:pt x="13924" y="1121928"/>
                    <a:pt x="4113" y="1114545"/>
                  </a:cubicBezTo>
                  <a:cubicBezTo>
                    <a:pt x="2775" y="1113504"/>
                    <a:pt x="1388" y="1112612"/>
                    <a:pt x="0" y="1111770"/>
                  </a:cubicBezTo>
                  <a:lnTo>
                    <a:pt x="0" y="1123712"/>
                  </a:lnTo>
                  <a:cubicBezTo>
                    <a:pt x="12586" y="1132135"/>
                    <a:pt x="34190" y="1135852"/>
                    <a:pt x="51731" y="1126784"/>
                  </a:cubicBezTo>
                  <a:cubicBezTo>
                    <a:pt x="61393" y="1121779"/>
                    <a:pt x="77497" y="1108401"/>
                    <a:pt x="76407" y="1075895"/>
                  </a:cubicBezTo>
                  <a:cubicBezTo>
                    <a:pt x="77497" y="1042994"/>
                    <a:pt x="61393" y="1029664"/>
                    <a:pt x="51731" y="1024660"/>
                  </a:cubicBezTo>
                  <a:close/>
                  <a:moveTo>
                    <a:pt x="51731" y="39393"/>
                  </a:moveTo>
                  <a:cubicBezTo>
                    <a:pt x="34190" y="30325"/>
                    <a:pt x="12586" y="34041"/>
                    <a:pt x="0" y="42415"/>
                  </a:cubicBezTo>
                  <a:lnTo>
                    <a:pt x="0" y="54407"/>
                  </a:lnTo>
                  <a:cubicBezTo>
                    <a:pt x="1388" y="53564"/>
                    <a:pt x="2775" y="52672"/>
                    <a:pt x="4113" y="51632"/>
                  </a:cubicBezTo>
                  <a:cubicBezTo>
                    <a:pt x="13924" y="44199"/>
                    <a:pt x="32357" y="40483"/>
                    <a:pt x="47172" y="48163"/>
                  </a:cubicBezTo>
                  <a:cubicBezTo>
                    <a:pt x="60502" y="55100"/>
                    <a:pt x="67191" y="69619"/>
                    <a:pt x="66497" y="90628"/>
                  </a:cubicBezTo>
                  <a:cubicBezTo>
                    <a:pt x="67191" y="111241"/>
                    <a:pt x="60502" y="125809"/>
                    <a:pt x="47172" y="132697"/>
                  </a:cubicBezTo>
                  <a:cubicBezTo>
                    <a:pt x="32357" y="140427"/>
                    <a:pt x="13924" y="136661"/>
                    <a:pt x="4113" y="129228"/>
                  </a:cubicBezTo>
                  <a:cubicBezTo>
                    <a:pt x="2775" y="128188"/>
                    <a:pt x="1388" y="127296"/>
                    <a:pt x="0" y="126453"/>
                  </a:cubicBezTo>
                  <a:lnTo>
                    <a:pt x="0" y="138445"/>
                  </a:lnTo>
                  <a:cubicBezTo>
                    <a:pt x="12586" y="146868"/>
                    <a:pt x="34190" y="150585"/>
                    <a:pt x="51731" y="141517"/>
                  </a:cubicBezTo>
                  <a:cubicBezTo>
                    <a:pt x="61393" y="136463"/>
                    <a:pt x="77497" y="123134"/>
                    <a:pt x="76407" y="90628"/>
                  </a:cubicBezTo>
                  <a:cubicBezTo>
                    <a:pt x="77497" y="57727"/>
                    <a:pt x="61393" y="44397"/>
                    <a:pt x="51731" y="39393"/>
                  </a:cubicBezTo>
                  <a:close/>
                  <a:moveTo>
                    <a:pt x="2154417" y="0"/>
                  </a:moveTo>
                  <a:cubicBezTo>
                    <a:pt x="2154616" y="6590"/>
                    <a:pt x="2153327" y="13379"/>
                    <a:pt x="2150106" y="19573"/>
                  </a:cubicBezTo>
                  <a:cubicBezTo>
                    <a:pt x="2143020" y="33249"/>
                    <a:pt x="2128106" y="40087"/>
                    <a:pt x="2106650" y="39393"/>
                  </a:cubicBezTo>
                  <a:cubicBezTo>
                    <a:pt x="2085492" y="40136"/>
                    <a:pt x="2070627" y="33249"/>
                    <a:pt x="2063541" y="19573"/>
                  </a:cubicBezTo>
                  <a:cubicBezTo>
                    <a:pt x="2060320" y="13379"/>
                    <a:pt x="2059082" y="6590"/>
                    <a:pt x="2059230" y="0"/>
                  </a:cubicBezTo>
                  <a:lnTo>
                    <a:pt x="2049419" y="0"/>
                  </a:lnTo>
                  <a:cubicBezTo>
                    <a:pt x="2049221" y="8126"/>
                    <a:pt x="2050757" y="16500"/>
                    <a:pt x="2054721" y="24131"/>
                  </a:cubicBezTo>
                  <a:cubicBezTo>
                    <a:pt x="2059875" y="33992"/>
                    <a:pt x="2073451" y="50344"/>
                    <a:pt x="2106650" y="49253"/>
                  </a:cubicBezTo>
                  <a:cubicBezTo>
                    <a:pt x="2107790" y="49303"/>
                    <a:pt x="2108831" y="49353"/>
                    <a:pt x="2109921" y="49353"/>
                  </a:cubicBezTo>
                  <a:cubicBezTo>
                    <a:pt x="2141088" y="49353"/>
                    <a:pt x="2153972" y="33695"/>
                    <a:pt x="2158927" y="24131"/>
                  </a:cubicBezTo>
                  <a:cubicBezTo>
                    <a:pt x="2162890" y="16500"/>
                    <a:pt x="2164476" y="8077"/>
                    <a:pt x="2164278" y="0"/>
                  </a:cubicBezTo>
                  <a:lnTo>
                    <a:pt x="2154417" y="0"/>
                  </a:lnTo>
                  <a:close/>
                  <a:moveTo>
                    <a:pt x="1140609" y="0"/>
                  </a:moveTo>
                  <a:cubicBezTo>
                    <a:pt x="1140758" y="6590"/>
                    <a:pt x="1139519" y="13379"/>
                    <a:pt x="1136298" y="19573"/>
                  </a:cubicBezTo>
                  <a:cubicBezTo>
                    <a:pt x="1129212" y="33249"/>
                    <a:pt x="1114297" y="40087"/>
                    <a:pt x="1092842" y="39393"/>
                  </a:cubicBezTo>
                  <a:cubicBezTo>
                    <a:pt x="1071733" y="40087"/>
                    <a:pt x="1056769" y="33249"/>
                    <a:pt x="1049683" y="19573"/>
                  </a:cubicBezTo>
                  <a:cubicBezTo>
                    <a:pt x="1046462" y="13379"/>
                    <a:pt x="1045224" y="6590"/>
                    <a:pt x="1045372" y="0"/>
                  </a:cubicBezTo>
                  <a:lnTo>
                    <a:pt x="1035561" y="0"/>
                  </a:lnTo>
                  <a:cubicBezTo>
                    <a:pt x="1035363" y="8077"/>
                    <a:pt x="1036949" y="16500"/>
                    <a:pt x="1040913" y="24131"/>
                  </a:cubicBezTo>
                  <a:cubicBezTo>
                    <a:pt x="1046017" y="33992"/>
                    <a:pt x="1059693" y="50344"/>
                    <a:pt x="1092842" y="49253"/>
                  </a:cubicBezTo>
                  <a:cubicBezTo>
                    <a:pt x="1126437" y="50393"/>
                    <a:pt x="1139965" y="33992"/>
                    <a:pt x="1145118" y="24131"/>
                  </a:cubicBezTo>
                  <a:cubicBezTo>
                    <a:pt x="1149082" y="16500"/>
                    <a:pt x="1150618" y="8126"/>
                    <a:pt x="1150420" y="0"/>
                  </a:cubicBezTo>
                  <a:lnTo>
                    <a:pt x="1140609" y="0"/>
                  </a:lnTo>
                  <a:close/>
                  <a:moveTo>
                    <a:pt x="2477488" y="1550839"/>
                  </a:moveTo>
                  <a:cubicBezTo>
                    <a:pt x="2477488" y="1550839"/>
                    <a:pt x="2477538" y="1550938"/>
                    <a:pt x="2477538" y="1550988"/>
                  </a:cubicBezTo>
                  <a:lnTo>
                    <a:pt x="2477538" y="1529780"/>
                  </a:lnTo>
                  <a:cubicBezTo>
                    <a:pt x="2475110" y="1536965"/>
                    <a:pt x="2475060" y="1544150"/>
                    <a:pt x="2477488" y="1550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6647716" y="1748540"/>
              <a:ext cx="573294" cy="562057"/>
            </a:xfrm>
            <a:custGeom>
              <a:avLst/>
              <a:gdLst/>
              <a:ahLst/>
              <a:cxnLst/>
              <a:rect l="l" t="t" r="r" b="b"/>
              <a:pathLst>
                <a:path w="456808" h="447854" extrusionOk="0">
                  <a:moveTo>
                    <a:pt x="593" y="328583"/>
                  </a:moveTo>
                  <a:cubicBezTo>
                    <a:pt x="63770" y="328880"/>
                    <a:pt x="160692" y="327592"/>
                    <a:pt x="172584" y="330317"/>
                  </a:cubicBezTo>
                  <a:cubicBezTo>
                    <a:pt x="189579" y="334182"/>
                    <a:pt x="201719" y="354102"/>
                    <a:pt x="185219" y="375953"/>
                  </a:cubicBezTo>
                  <a:cubicBezTo>
                    <a:pt x="168719" y="397805"/>
                    <a:pt x="171147" y="449734"/>
                    <a:pt x="228923" y="447802"/>
                  </a:cubicBezTo>
                  <a:cubicBezTo>
                    <a:pt x="286699" y="449734"/>
                    <a:pt x="289127" y="397805"/>
                    <a:pt x="272627" y="375953"/>
                  </a:cubicBezTo>
                  <a:cubicBezTo>
                    <a:pt x="256126" y="354102"/>
                    <a:pt x="268266" y="334182"/>
                    <a:pt x="285262" y="330317"/>
                  </a:cubicBezTo>
                  <a:cubicBezTo>
                    <a:pt x="290564" y="329078"/>
                    <a:pt x="341800" y="330862"/>
                    <a:pt x="341800" y="330862"/>
                  </a:cubicBezTo>
                  <a:cubicBezTo>
                    <a:pt x="341800" y="330862"/>
                    <a:pt x="337984" y="237261"/>
                    <a:pt x="341800" y="220612"/>
                  </a:cubicBezTo>
                  <a:cubicBezTo>
                    <a:pt x="345615" y="203963"/>
                    <a:pt x="365088" y="192120"/>
                    <a:pt x="386445" y="208274"/>
                  </a:cubicBezTo>
                  <a:cubicBezTo>
                    <a:pt x="407851" y="224427"/>
                    <a:pt x="458640" y="222049"/>
                    <a:pt x="456757" y="165511"/>
                  </a:cubicBezTo>
                  <a:cubicBezTo>
                    <a:pt x="458640" y="108974"/>
                    <a:pt x="407801" y="106596"/>
                    <a:pt x="386445" y="122749"/>
                  </a:cubicBezTo>
                  <a:cubicBezTo>
                    <a:pt x="365088" y="138903"/>
                    <a:pt x="345565" y="127010"/>
                    <a:pt x="341800" y="110411"/>
                  </a:cubicBezTo>
                  <a:cubicBezTo>
                    <a:pt x="337984" y="93762"/>
                    <a:pt x="341800" y="161"/>
                    <a:pt x="341800" y="161"/>
                  </a:cubicBezTo>
                  <a:cubicBezTo>
                    <a:pt x="341800" y="161"/>
                    <a:pt x="290713" y="656"/>
                    <a:pt x="285262" y="1895"/>
                  </a:cubicBezTo>
                  <a:cubicBezTo>
                    <a:pt x="268266" y="5760"/>
                    <a:pt x="256126" y="25679"/>
                    <a:pt x="272627" y="47531"/>
                  </a:cubicBezTo>
                  <a:cubicBezTo>
                    <a:pt x="289127" y="69383"/>
                    <a:pt x="286699" y="121312"/>
                    <a:pt x="228923" y="119380"/>
                  </a:cubicBezTo>
                  <a:cubicBezTo>
                    <a:pt x="171147" y="121312"/>
                    <a:pt x="168719" y="69383"/>
                    <a:pt x="185219" y="47531"/>
                  </a:cubicBezTo>
                  <a:cubicBezTo>
                    <a:pt x="201719" y="25679"/>
                    <a:pt x="189579" y="5760"/>
                    <a:pt x="172584" y="1895"/>
                  </a:cubicBezTo>
                  <a:cubicBezTo>
                    <a:pt x="160840" y="-781"/>
                    <a:pt x="2278" y="161"/>
                    <a:pt x="2278" y="161"/>
                  </a:cubicBezTo>
                  <a:cubicBezTo>
                    <a:pt x="2278" y="161"/>
                    <a:pt x="-1538" y="93762"/>
                    <a:pt x="2278" y="110411"/>
                  </a:cubicBezTo>
                  <a:cubicBezTo>
                    <a:pt x="6093" y="127060"/>
                    <a:pt x="25567" y="138903"/>
                    <a:pt x="46923" y="122749"/>
                  </a:cubicBezTo>
                  <a:cubicBezTo>
                    <a:pt x="68279" y="106596"/>
                    <a:pt x="119118" y="108974"/>
                    <a:pt x="117235" y="165511"/>
                  </a:cubicBezTo>
                  <a:cubicBezTo>
                    <a:pt x="119118" y="222049"/>
                    <a:pt x="68279" y="224427"/>
                    <a:pt x="46923" y="208274"/>
                  </a:cubicBezTo>
                  <a:cubicBezTo>
                    <a:pt x="25567" y="192120"/>
                    <a:pt x="6044" y="204012"/>
                    <a:pt x="2278" y="220612"/>
                  </a:cubicBezTo>
                  <a:cubicBezTo>
                    <a:pt x="-1538" y="237261"/>
                    <a:pt x="593" y="328583"/>
                    <a:pt x="593" y="3285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1" name="Google Shape;321;p31"/>
            <p:cNvGrpSpPr/>
            <p:nvPr/>
          </p:nvGrpSpPr>
          <p:grpSpPr>
            <a:xfrm>
              <a:off x="6937071" y="1604904"/>
              <a:ext cx="1733136" cy="1721933"/>
              <a:chOff x="5235557" y="4345157"/>
              <a:chExt cx="1381425" cy="1372496"/>
            </a:xfrm>
          </p:grpSpPr>
          <p:grpSp>
            <p:nvGrpSpPr>
              <p:cNvPr id="322" name="Google Shape;322;p31"/>
              <p:cNvGrpSpPr/>
              <p:nvPr/>
            </p:nvGrpSpPr>
            <p:grpSpPr>
              <a:xfrm>
                <a:off x="5235557" y="4575261"/>
                <a:ext cx="485819" cy="465217"/>
                <a:chOff x="5235557" y="4575261"/>
                <a:chExt cx="485819" cy="465217"/>
              </a:xfrm>
            </p:grpSpPr>
            <p:grpSp>
              <p:nvGrpSpPr>
                <p:cNvPr id="323" name="Google Shape;323;p31"/>
                <p:cNvGrpSpPr/>
                <p:nvPr/>
              </p:nvGrpSpPr>
              <p:grpSpPr>
                <a:xfrm>
                  <a:off x="5235705" y="4575261"/>
                  <a:ext cx="485671" cy="465217"/>
                  <a:chOff x="5235705" y="4575261"/>
                  <a:chExt cx="485671" cy="465217"/>
                </a:xfrm>
              </p:grpSpPr>
              <p:sp>
                <p:nvSpPr>
                  <p:cNvPr id="324" name="Google Shape;324;p31"/>
                  <p:cNvSpPr/>
                  <p:nvPr/>
                </p:nvSpPr>
                <p:spPr>
                  <a:xfrm>
                    <a:off x="5294692" y="4860971"/>
                    <a:ext cx="134063" cy="122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063" h="122142" extrusionOk="0">
                        <a:moveTo>
                          <a:pt x="5727" y="0"/>
                        </a:moveTo>
                        <a:cubicBezTo>
                          <a:pt x="1763" y="4905"/>
                          <a:pt x="-269" y="11248"/>
                          <a:pt x="29" y="17690"/>
                        </a:cubicBezTo>
                        <a:cubicBezTo>
                          <a:pt x="821" y="34735"/>
                          <a:pt x="27331" y="122143"/>
                          <a:pt x="27331" y="122143"/>
                        </a:cubicBezTo>
                        <a:cubicBezTo>
                          <a:pt x="59489" y="113372"/>
                          <a:pt x="100617" y="101629"/>
                          <a:pt x="134063" y="92462"/>
                        </a:cubicBezTo>
                        <a:lnTo>
                          <a:pt x="132626" y="87209"/>
                        </a:lnTo>
                        <a:cubicBezTo>
                          <a:pt x="81391" y="75069"/>
                          <a:pt x="35854" y="44100"/>
                          <a:pt x="577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" name="Google Shape;325;p31"/>
                  <p:cNvSpPr/>
                  <p:nvPr/>
                </p:nvSpPr>
                <p:spPr>
                  <a:xfrm>
                    <a:off x="5235705" y="4653056"/>
                    <a:ext cx="46775" cy="1205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775" h="120556" extrusionOk="0">
                        <a:moveTo>
                          <a:pt x="0" y="13181"/>
                        </a:moveTo>
                        <a:cubicBezTo>
                          <a:pt x="0" y="13181"/>
                          <a:pt x="21406" y="104354"/>
                          <a:pt x="29532" y="119368"/>
                        </a:cubicBezTo>
                        <a:cubicBezTo>
                          <a:pt x="29730" y="119764"/>
                          <a:pt x="30028" y="120161"/>
                          <a:pt x="30275" y="120557"/>
                        </a:cubicBezTo>
                        <a:cubicBezTo>
                          <a:pt x="23685" y="78488"/>
                          <a:pt x="30077" y="36816"/>
                          <a:pt x="46776" y="0"/>
                        </a:cubicBezTo>
                        <a:cubicBezTo>
                          <a:pt x="20365" y="7383"/>
                          <a:pt x="0" y="13181"/>
                          <a:pt x="0" y="1318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" name="Google Shape;326;p31"/>
                  <p:cNvSpPr/>
                  <p:nvPr/>
                </p:nvSpPr>
                <p:spPr>
                  <a:xfrm>
                    <a:off x="5625075" y="4871624"/>
                    <a:ext cx="26261" cy="28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261" h="28392" extrusionOk="0">
                        <a:moveTo>
                          <a:pt x="1883" y="28343"/>
                        </a:moveTo>
                        <a:cubicBezTo>
                          <a:pt x="14518" y="25122"/>
                          <a:pt x="26262" y="22298"/>
                          <a:pt x="26262" y="22298"/>
                        </a:cubicBezTo>
                        <a:cubicBezTo>
                          <a:pt x="26262" y="22298"/>
                          <a:pt x="23289" y="13081"/>
                          <a:pt x="19226" y="0"/>
                        </a:cubicBezTo>
                        <a:cubicBezTo>
                          <a:pt x="13329" y="7581"/>
                          <a:pt x="6888" y="14816"/>
                          <a:pt x="0" y="21604"/>
                        </a:cubicBezTo>
                        <a:lnTo>
                          <a:pt x="1883" y="28393"/>
                        </a:lnTo>
                        <a:close/>
                      </a:path>
                    </a:pathLst>
                  </a:custGeom>
                  <a:solidFill>
                    <a:srgbClr val="A0CCB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31"/>
                  <p:cNvSpPr/>
                  <p:nvPr/>
                </p:nvSpPr>
                <p:spPr>
                  <a:xfrm>
                    <a:off x="5674576" y="4663890"/>
                    <a:ext cx="46800" cy="10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00" h="101546" extrusionOk="0">
                        <a:moveTo>
                          <a:pt x="0" y="17"/>
                        </a:moveTo>
                        <a:cubicBezTo>
                          <a:pt x="2527" y="6558"/>
                          <a:pt x="4757" y="13247"/>
                          <a:pt x="6689" y="20135"/>
                        </a:cubicBezTo>
                        <a:cubicBezTo>
                          <a:pt x="14271" y="47437"/>
                          <a:pt x="16154" y="74987"/>
                          <a:pt x="13081" y="101547"/>
                        </a:cubicBezTo>
                        <a:cubicBezTo>
                          <a:pt x="34884" y="96938"/>
                          <a:pt x="55200" y="77812"/>
                          <a:pt x="43258" y="39905"/>
                        </a:cubicBezTo>
                        <a:cubicBezTo>
                          <a:pt x="35924" y="9729"/>
                          <a:pt x="17690" y="-478"/>
                          <a:pt x="0" y="1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" name="Google Shape;328;p31"/>
                  <p:cNvSpPr/>
                  <p:nvPr/>
                </p:nvSpPr>
                <p:spPr>
                  <a:xfrm>
                    <a:off x="5263419" y="4649538"/>
                    <a:ext cx="31598" cy="134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98" h="134480" extrusionOk="0">
                        <a:moveTo>
                          <a:pt x="19063" y="3518"/>
                        </a:moveTo>
                        <a:cubicBezTo>
                          <a:pt x="2314" y="40334"/>
                          <a:pt x="-4028" y="82056"/>
                          <a:pt x="2562" y="124075"/>
                        </a:cubicBezTo>
                        <a:cubicBezTo>
                          <a:pt x="5386" y="128683"/>
                          <a:pt x="9549" y="132350"/>
                          <a:pt x="14454" y="134481"/>
                        </a:cubicBezTo>
                        <a:cubicBezTo>
                          <a:pt x="4197" y="87457"/>
                          <a:pt x="11233" y="40285"/>
                          <a:pt x="31599" y="0"/>
                        </a:cubicBezTo>
                        <a:cubicBezTo>
                          <a:pt x="27337" y="1189"/>
                          <a:pt x="23126" y="2378"/>
                          <a:pt x="19063" y="346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" name="Google Shape;329;p31"/>
                  <p:cNvSpPr/>
                  <p:nvPr/>
                </p:nvSpPr>
                <p:spPr>
                  <a:xfrm>
                    <a:off x="5664518" y="4663907"/>
                    <a:ext cx="24507" cy="102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07" h="102669" extrusionOk="0">
                        <a:moveTo>
                          <a:pt x="10059" y="0"/>
                        </a:moveTo>
                        <a:cubicBezTo>
                          <a:pt x="6690" y="99"/>
                          <a:pt x="3271" y="545"/>
                          <a:pt x="0" y="1338"/>
                        </a:cubicBezTo>
                        <a:cubicBezTo>
                          <a:pt x="2775" y="8275"/>
                          <a:pt x="5203" y="15361"/>
                          <a:pt x="7284" y="22744"/>
                        </a:cubicBezTo>
                        <a:cubicBezTo>
                          <a:pt x="14766" y="49600"/>
                          <a:pt x="16451" y="76655"/>
                          <a:pt x="13131" y="102669"/>
                        </a:cubicBezTo>
                        <a:cubicBezTo>
                          <a:pt x="16402" y="102669"/>
                          <a:pt x="19771" y="102223"/>
                          <a:pt x="23091" y="101529"/>
                        </a:cubicBezTo>
                        <a:cubicBezTo>
                          <a:pt x="26163" y="74970"/>
                          <a:pt x="24330" y="47420"/>
                          <a:pt x="16699" y="20118"/>
                        </a:cubicBezTo>
                        <a:cubicBezTo>
                          <a:pt x="14766" y="13230"/>
                          <a:pt x="12536" y="6541"/>
                          <a:pt x="1000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31"/>
                  <p:cNvSpPr/>
                  <p:nvPr/>
                </p:nvSpPr>
                <p:spPr>
                  <a:xfrm>
                    <a:off x="5300468" y="4854777"/>
                    <a:ext cx="146422" cy="93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422" h="93452" extrusionOk="0">
                        <a:moveTo>
                          <a:pt x="126850" y="93403"/>
                        </a:moveTo>
                        <a:lnTo>
                          <a:pt x="126652" y="92660"/>
                        </a:lnTo>
                        <a:lnTo>
                          <a:pt x="146422" y="87160"/>
                        </a:lnTo>
                        <a:cubicBezTo>
                          <a:pt x="90331" y="78934"/>
                          <a:pt x="39641" y="47370"/>
                          <a:pt x="7631" y="0"/>
                        </a:cubicBezTo>
                        <a:cubicBezTo>
                          <a:pt x="4608" y="1586"/>
                          <a:pt x="2031" y="3716"/>
                          <a:pt x="0" y="6243"/>
                        </a:cubicBezTo>
                        <a:cubicBezTo>
                          <a:pt x="30077" y="50344"/>
                          <a:pt x="75664" y="81313"/>
                          <a:pt x="126850" y="9345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" name="Google Shape;331;p31"/>
                  <p:cNvSpPr/>
                  <p:nvPr/>
                </p:nvSpPr>
                <p:spPr>
                  <a:xfrm>
                    <a:off x="5605106" y="4859880"/>
                    <a:ext cx="39194" cy="37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94" h="37955" extrusionOk="0">
                        <a:moveTo>
                          <a:pt x="19771" y="32505"/>
                        </a:moveTo>
                        <a:lnTo>
                          <a:pt x="19969" y="33249"/>
                        </a:lnTo>
                        <a:cubicBezTo>
                          <a:pt x="26857" y="26460"/>
                          <a:pt x="33298" y="19275"/>
                          <a:pt x="39195" y="11644"/>
                        </a:cubicBezTo>
                        <a:cubicBezTo>
                          <a:pt x="38055" y="8027"/>
                          <a:pt x="36866" y="4113"/>
                          <a:pt x="35627" y="0"/>
                        </a:cubicBezTo>
                        <a:cubicBezTo>
                          <a:pt x="25469" y="14023"/>
                          <a:pt x="13528" y="26807"/>
                          <a:pt x="0" y="37956"/>
                        </a:cubicBezTo>
                        <a:lnTo>
                          <a:pt x="19771" y="3245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" name="Google Shape;332;p31"/>
                  <p:cNvSpPr/>
                  <p:nvPr/>
                </p:nvSpPr>
                <p:spPr>
                  <a:xfrm>
                    <a:off x="5273201" y="4575261"/>
                    <a:ext cx="406170" cy="3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6170" h="366675" extrusionOk="0">
                        <a:moveTo>
                          <a:pt x="391366" y="89984"/>
                        </a:moveTo>
                        <a:cubicBezTo>
                          <a:pt x="380663" y="92660"/>
                          <a:pt x="371050" y="98804"/>
                          <a:pt x="365451" y="106138"/>
                        </a:cubicBezTo>
                        <a:cubicBezTo>
                          <a:pt x="349198" y="127445"/>
                          <a:pt x="327247" y="121201"/>
                          <a:pt x="319121" y="106187"/>
                        </a:cubicBezTo>
                        <a:cubicBezTo>
                          <a:pt x="310995" y="91173"/>
                          <a:pt x="289589" y="0"/>
                          <a:pt x="289589" y="0"/>
                        </a:cubicBezTo>
                        <a:cubicBezTo>
                          <a:pt x="289589" y="0"/>
                          <a:pt x="240484" y="14172"/>
                          <a:pt x="235578" y="16798"/>
                        </a:cubicBezTo>
                        <a:cubicBezTo>
                          <a:pt x="220267" y="25073"/>
                          <a:pt x="213875" y="47519"/>
                          <a:pt x="235628" y="64168"/>
                        </a:cubicBezTo>
                        <a:cubicBezTo>
                          <a:pt x="257381" y="80817"/>
                          <a:pt x="268976" y="131508"/>
                          <a:pt x="212785" y="145134"/>
                        </a:cubicBezTo>
                        <a:cubicBezTo>
                          <a:pt x="157635" y="162477"/>
                          <a:pt x="141382" y="113075"/>
                          <a:pt x="151441" y="87606"/>
                        </a:cubicBezTo>
                        <a:cubicBezTo>
                          <a:pt x="161500" y="62137"/>
                          <a:pt x="144455" y="46181"/>
                          <a:pt x="127062" y="47024"/>
                        </a:cubicBezTo>
                        <a:cubicBezTo>
                          <a:pt x="120075" y="47370"/>
                          <a:pt x="66115" y="61988"/>
                          <a:pt x="21817" y="74326"/>
                        </a:cubicBezTo>
                        <a:cubicBezTo>
                          <a:pt x="1451" y="114611"/>
                          <a:pt x="-5585" y="161783"/>
                          <a:pt x="4672" y="208807"/>
                        </a:cubicBezTo>
                        <a:cubicBezTo>
                          <a:pt x="14730" y="213167"/>
                          <a:pt x="27762" y="211037"/>
                          <a:pt x="38366" y="197113"/>
                        </a:cubicBezTo>
                        <a:cubicBezTo>
                          <a:pt x="54619" y="175806"/>
                          <a:pt x="104269" y="164508"/>
                          <a:pt x="117548" y="219460"/>
                        </a:cubicBezTo>
                        <a:cubicBezTo>
                          <a:pt x="134544" y="273421"/>
                          <a:pt x="86183" y="289327"/>
                          <a:pt x="61259" y="279516"/>
                        </a:cubicBezTo>
                        <a:cubicBezTo>
                          <a:pt x="50556" y="275304"/>
                          <a:pt x="41538" y="275998"/>
                          <a:pt x="34848" y="279516"/>
                        </a:cubicBezTo>
                        <a:cubicBezTo>
                          <a:pt x="66858" y="326886"/>
                          <a:pt x="117548" y="358450"/>
                          <a:pt x="173640" y="366675"/>
                        </a:cubicBezTo>
                        <a:lnTo>
                          <a:pt x="210754" y="356369"/>
                        </a:lnTo>
                        <a:cubicBezTo>
                          <a:pt x="193312" y="295471"/>
                          <a:pt x="142472" y="239875"/>
                          <a:pt x="141977" y="239330"/>
                        </a:cubicBezTo>
                        <a:cubicBezTo>
                          <a:pt x="126071" y="222532"/>
                          <a:pt x="126765" y="195825"/>
                          <a:pt x="143662" y="179869"/>
                        </a:cubicBezTo>
                        <a:cubicBezTo>
                          <a:pt x="151838" y="172139"/>
                          <a:pt x="162491" y="168027"/>
                          <a:pt x="173739" y="168373"/>
                        </a:cubicBezTo>
                        <a:cubicBezTo>
                          <a:pt x="184987" y="168671"/>
                          <a:pt x="195442" y="173328"/>
                          <a:pt x="203172" y="181504"/>
                        </a:cubicBezTo>
                        <a:cubicBezTo>
                          <a:pt x="205997" y="184477"/>
                          <a:pt x="208325" y="187847"/>
                          <a:pt x="210159" y="191415"/>
                        </a:cubicBezTo>
                        <a:cubicBezTo>
                          <a:pt x="209861" y="187401"/>
                          <a:pt x="210159" y="183338"/>
                          <a:pt x="211051" y="179324"/>
                        </a:cubicBezTo>
                        <a:cubicBezTo>
                          <a:pt x="216006" y="156630"/>
                          <a:pt x="238502" y="142260"/>
                          <a:pt x="261196" y="147215"/>
                        </a:cubicBezTo>
                        <a:cubicBezTo>
                          <a:pt x="272196" y="149643"/>
                          <a:pt x="281561" y="156184"/>
                          <a:pt x="287656" y="165648"/>
                        </a:cubicBezTo>
                        <a:cubicBezTo>
                          <a:pt x="293701" y="175112"/>
                          <a:pt x="295733" y="186410"/>
                          <a:pt x="293305" y="197361"/>
                        </a:cubicBezTo>
                        <a:cubicBezTo>
                          <a:pt x="293156" y="198054"/>
                          <a:pt x="278341" y="271935"/>
                          <a:pt x="294841" y="333031"/>
                        </a:cubicBezTo>
                        <a:lnTo>
                          <a:pt x="331954" y="322724"/>
                        </a:lnTo>
                        <a:cubicBezTo>
                          <a:pt x="345482" y="311575"/>
                          <a:pt x="357424" y="298791"/>
                          <a:pt x="367581" y="284768"/>
                        </a:cubicBezTo>
                        <a:cubicBezTo>
                          <a:pt x="359307" y="257664"/>
                          <a:pt x="349149" y="222582"/>
                          <a:pt x="348653" y="212523"/>
                        </a:cubicBezTo>
                        <a:cubicBezTo>
                          <a:pt x="347860" y="195478"/>
                          <a:pt x="363469" y="178829"/>
                          <a:pt x="388393" y="188640"/>
                        </a:cubicBezTo>
                        <a:cubicBezTo>
                          <a:pt x="393150" y="190523"/>
                          <a:pt x="398700" y="191464"/>
                          <a:pt x="404546" y="191365"/>
                        </a:cubicBezTo>
                        <a:cubicBezTo>
                          <a:pt x="407866" y="165351"/>
                          <a:pt x="406181" y="138296"/>
                          <a:pt x="398700" y="111440"/>
                        </a:cubicBezTo>
                        <a:cubicBezTo>
                          <a:pt x="396668" y="104106"/>
                          <a:pt x="394190" y="96971"/>
                          <a:pt x="391415" y="9003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31"/>
                  <p:cNvSpPr/>
                  <p:nvPr/>
                </p:nvSpPr>
                <p:spPr>
                  <a:xfrm>
                    <a:off x="5413667" y="4731335"/>
                    <a:ext cx="144861" cy="197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861" h="197668" extrusionOk="0">
                        <a:moveTo>
                          <a:pt x="138816" y="14826"/>
                        </a:moveTo>
                        <a:cubicBezTo>
                          <a:pt x="134158" y="7592"/>
                          <a:pt x="127023" y="2587"/>
                          <a:pt x="118599" y="754"/>
                        </a:cubicBezTo>
                        <a:cubicBezTo>
                          <a:pt x="101257" y="-3062"/>
                          <a:pt x="84062" y="7988"/>
                          <a:pt x="80247" y="25331"/>
                        </a:cubicBezTo>
                        <a:cubicBezTo>
                          <a:pt x="78414" y="33754"/>
                          <a:pt x="79950" y="42327"/>
                          <a:pt x="84558" y="49611"/>
                        </a:cubicBezTo>
                        <a:cubicBezTo>
                          <a:pt x="89216" y="56845"/>
                          <a:pt x="96400" y="61850"/>
                          <a:pt x="104775" y="63683"/>
                        </a:cubicBezTo>
                        <a:lnTo>
                          <a:pt x="102644" y="73346"/>
                        </a:lnTo>
                        <a:cubicBezTo>
                          <a:pt x="91644" y="70918"/>
                          <a:pt x="82279" y="64377"/>
                          <a:pt x="76184" y="54913"/>
                        </a:cubicBezTo>
                        <a:cubicBezTo>
                          <a:pt x="75441" y="53723"/>
                          <a:pt x="74697" y="52485"/>
                          <a:pt x="74103" y="51246"/>
                        </a:cubicBezTo>
                        <a:cubicBezTo>
                          <a:pt x="74202" y="52633"/>
                          <a:pt x="74251" y="54070"/>
                          <a:pt x="74202" y="55458"/>
                        </a:cubicBezTo>
                        <a:cubicBezTo>
                          <a:pt x="73905" y="66706"/>
                          <a:pt x="69247" y="77161"/>
                          <a:pt x="61071" y="84891"/>
                        </a:cubicBezTo>
                        <a:lnTo>
                          <a:pt x="54282" y="77706"/>
                        </a:lnTo>
                        <a:cubicBezTo>
                          <a:pt x="60526" y="71809"/>
                          <a:pt x="64094" y="63782"/>
                          <a:pt x="64341" y="55210"/>
                        </a:cubicBezTo>
                        <a:cubicBezTo>
                          <a:pt x="64589" y="46638"/>
                          <a:pt x="61467" y="38462"/>
                          <a:pt x="55521" y="32218"/>
                        </a:cubicBezTo>
                        <a:cubicBezTo>
                          <a:pt x="49625" y="25975"/>
                          <a:pt x="41597" y="22407"/>
                          <a:pt x="33025" y="22160"/>
                        </a:cubicBezTo>
                        <a:cubicBezTo>
                          <a:pt x="24453" y="21912"/>
                          <a:pt x="16277" y="25034"/>
                          <a:pt x="10034" y="30980"/>
                        </a:cubicBezTo>
                        <a:cubicBezTo>
                          <a:pt x="-2850" y="43169"/>
                          <a:pt x="-3395" y="63584"/>
                          <a:pt x="8795" y="76517"/>
                        </a:cubicBezTo>
                        <a:cubicBezTo>
                          <a:pt x="11025" y="78895"/>
                          <a:pt x="61814" y="134541"/>
                          <a:pt x="79900" y="197668"/>
                        </a:cubicBezTo>
                        <a:lnTo>
                          <a:pt x="144861" y="179632"/>
                        </a:lnTo>
                        <a:cubicBezTo>
                          <a:pt x="127717" y="116256"/>
                          <a:pt x="142532" y="42376"/>
                          <a:pt x="143176" y="39255"/>
                        </a:cubicBezTo>
                        <a:cubicBezTo>
                          <a:pt x="145010" y="30781"/>
                          <a:pt x="143474" y="22160"/>
                          <a:pt x="138865" y="1492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" name="Google Shape;334;p31"/>
                  <p:cNvSpPr/>
                  <p:nvPr/>
                </p:nvSpPr>
                <p:spPr>
                  <a:xfrm>
                    <a:off x="5403622" y="4743520"/>
                    <a:ext cx="89796" cy="1880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796" h="188010" extrusionOk="0">
                        <a:moveTo>
                          <a:pt x="18790" y="64282"/>
                        </a:moveTo>
                        <a:cubicBezTo>
                          <a:pt x="6601" y="51399"/>
                          <a:pt x="7146" y="30984"/>
                          <a:pt x="20029" y="18745"/>
                        </a:cubicBezTo>
                        <a:cubicBezTo>
                          <a:pt x="26273" y="12849"/>
                          <a:pt x="34449" y="9678"/>
                          <a:pt x="43021" y="9925"/>
                        </a:cubicBezTo>
                        <a:cubicBezTo>
                          <a:pt x="51593" y="10173"/>
                          <a:pt x="59620" y="13741"/>
                          <a:pt x="65517" y="19984"/>
                        </a:cubicBezTo>
                        <a:cubicBezTo>
                          <a:pt x="71413" y="26228"/>
                          <a:pt x="74585" y="34403"/>
                          <a:pt x="74337" y="42976"/>
                        </a:cubicBezTo>
                        <a:cubicBezTo>
                          <a:pt x="74089" y="51598"/>
                          <a:pt x="70521" y="59575"/>
                          <a:pt x="64278" y="65472"/>
                        </a:cubicBezTo>
                        <a:lnTo>
                          <a:pt x="71066" y="72657"/>
                        </a:lnTo>
                        <a:cubicBezTo>
                          <a:pt x="79242" y="64927"/>
                          <a:pt x="83900" y="54471"/>
                          <a:pt x="84197" y="43223"/>
                        </a:cubicBezTo>
                        <a:cubicBezTo>
                          <a:pt x="84197" y="41786"/>
                          <a:pt x="84197" y="40399"/>
                          <a:pt x="84098" y="39012"/>
                        </a:cubicBezTo>
                        <a:cubicBezTo>
                          <a:pt x="81522" y="34007"/>
                          <a:pt x="80035" y="28556"/>
                          <a:pt x="79639" y="23056"/>
                        </a:cubicBezTo>
                        <a:cubicBezTo>
                          <a:pt x="77805" y="19489"/>
                          <a:pt x="75476" y="16169"/>
                          <a:pt x="72652" y="13146"/>
                        </a:cubicBezTo>
                        <a:cubicBezTo>
                          <a:pt x="64922" y="4970"/>
                          <a:pt x="54467" y="313"/>
                          <a:pt x="43219" y="15"/>
                        </a:cubicBezTo>
                        <a:cubicBezTo>
                          <a:pt x="31971" y="-282"/>
                          <a:pt x="21268" y="3781"/>
                          <a:pt x="13142" y="11511"/>
                        </a:cubicBezTo>
                        <a:cubicBezTo>
                          <a:pt x="-3706" y="27466"/>
                          <a:pt x="-4449" y="54174"/>
                          <a:pt x="11457" y="70972"/>
                        </a:cubicBezTo>
                        <a:cubicBezTo>
                          <a:pt x="11952" y="71517"/>
                          <a:pt x="62791" y="127113"/>
                          <a:pt x="80233" y="188011"/>
                        </a:cubicBezTo>
                        <a:lnTo>
                          <a:pt x="89797" y="185335"/>
                        </a:lnTo>
                        <a:cubicBezTo>
                          <a:pt x="71760" y="122207"/>
                          <a:pt x="20921" y="66611"/>
                          <a:pt x="18691" y="6418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" name="Google Shape;335;p31"/>
                  <p:cNvSpPr/>
                  <p:nvPr/>
                </p:nvSpPr>
                <p:spPr>
                  <a:xfrm>
                    <a:off x="5483269" y="4721400"/>
                    <a:ext cx="84773" cy="1894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773" h="189468" extrusionOk="0">
                        <a:moveTo>
                          <a:pt x="4501" y="61182"/>
                        </a:moveTo>
                        <a:cubicBezTo>
                          <a:pt x="5145" y="62420"/>
                          <a:pt x="5839" y="63659"/>
                          <a:pt x="6582" y="64848"/>
                        </a:cubicBezTo>
                        <a:cubicBezTo>
                          <a:pt x="12627" y="74313"/>
                          <a:pt x="22042" y="80853"/>
                          <a:pt x="33042" y="83281"/>
                        </a:cubicBezTo>
                        <a:lnTo>
                          <a:pt x="35173" y="73619"/>
                        </a:lnTo>
                        <a:cubicBezTo>
                          <a:pt x="26799" y="71785"/>
                          <a:pt x="19614" y="66781"/>
                          <a:pt x="14956" y="59546"/>
                        </a:cubicBezTo>
                        <a:cubicBezTo>
                          <a:pt x="10298" y="52312"/>
                          <a:pt x="8762" y="43690"/>
                          <a:pt x="10645" y="35267"/>
                        </a:cubicBezTo>
                        <a:cubicBezTo>
                          <a:pt x="14461" y="17924"/>
                          <a:pt x="31655" y="6924"/>
                          <a:pt x="48998" y="10689"/>
                        </a:cubicBezTo>
                        <a:cubicBezTo>
                          <a:pt x="57371" y="12523"/>
                          <a:pt x="64556" y="17527"/>
                          <a:pt x="69214" y="24762"/>
                        </a:cubicBezTo>
                        <a:cubicBezTo>
                          <a:pt x="73872" y="31996"/>
                          <a:pt x="75408" y="40618"/>
                          <a:pt x="73525" y="49091"/>
                        </a:cubicBezTo>
                        <a:cubicBezTo>
                          <a:pt x="72881" y="52213"/>
                          <a:pt x="58065" y="126093"/>
                          <a:pt x="75210" y="189468"/>
                        </a:cubicBezTo>
                        <a:lnTo>
                          <a:pt x="84773" y="186793"/>
                        </a:lnTo>
                        <a:cubicBezTo>
                          <a:pt x="68273" y="125697"/>
                          <a:pt x="83138" y="51816"/>
                          <a:pt x="83237" y="51123"/>
                        </a:cubicBezTo>
                        <a:cubicBezTo>
                          <a:pt x="85665" y="40123"/>
                          <a:pt x="83633" y="28875"/>
                          <a:pt x="77588" y="19410"/>
                        </a:cubicBezTo>
                        <a:cubicBezTo>
                          <a:pt x="71543" y="9946"/>
                          <a:pt x="62128" y="3405"/>
                          <a:pt x="51128" y="977"/>
                        </a:cubicBezTo>
                        <a:cubicBezTo>
                          <a:pt x="28434" y="-3978"/>
                          <a:pt x="5938" y="10392"/>
                          <a:pt x="983" y="33086"/>
                        </a:cubicBezTo>
                        <a:cubicBezTo>
                          <a:pt x="91" y="37100"/>
                          <a:pt x="-157" y="41163"/>
                          <a:pt x="91" y="45177"/>
                        </a:cubicBezTo>
                        <a:cubicBezTo>
                          <a:pt x="487" y="50726"/>
                          <a:pt x="1974" y="56127"/>
                          <a:pt x="4550" y="6113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31"/>
                  <p:cNvSpPr/>
                  <p:nvPr/>
                </p:nvSpPr>
                <p:spPr>
                  <a:xfrm>
                    <a:off x="5509858" y="4956455"/>
                    <a:ext cx="104018" cy="56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018" h="56537" extrusionOk="0">
                        <a:moveTo>
                          <a:pt x="3084" y="56537"/>
                        </a:moveTo>
                        <a:lnTo>
                          <a:pt x="104018" y="28492"/>
                        </a:lnTo>
                        <a:cubicBezTo>
                          <a:pt x="101789" y="16897"/>
                          <a:pt x="95397" y="6293"/>
                          <a:pt x="87617" y="0"/>
                        </a:cubicBezTo>
                        <a:lnTo>
                          <a:pt x="2489" y="23685"/>
                        </a:lnTo>
                        <a:cubicBezTo>
                          <a:pt x="-930" y="33050"/>
                          <a:pt x="-930" y="45438"/>
                          <a:pt x="3133" y="5653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7" name="Google Shape;337;p31"/>
                  <p:cNvSpPr/>
                  <p:nvPr/>
                </p:nvSpPr>
                <p:spPr>
                  <a:xfrm>
                    <a:off x="5525577" y="5007244"/>
                    <a:ext cx="86911" cy="332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911" h="33234" extrusionOk="0">
                        <a:moveTo>
                          <a:pt x="48362" y="29582"/>
                        </a:moveTo>
                        <a:cubicBezTo>
                          <a:pt x="70858" y="24131"/>
                          <a:pt x="82453" y="12735"/>
                          <a:pt x="86912" y="0"/>
                        </a:cubicBezTo>
                        <a:lnTo>
                          <a:pt x="0" y="24181"/>
                        </a:lnTo>
                        <a:cubicBezTo>
                          <a:pt x="10406" y="32803"/>
                          <a:pt x="26262" y="36568"/>
                          <a:pt x="48312" y="2963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" name="Google Shape;338;p31"/>
                  <p:cNvSpPr/>
                  <p:nvPr/>
                </p:nvSpPr>
                <p:spPr>
                  <a:xfrm>
                    <a:off x="5427021" y="4892386"/>
                    <a:ext cx="199838" cy="65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838" h="65109" extrusionOk="0">
                        <a:moveTo>
                          <a:pt x="197856" y="0"/>
                        </a:moveTo>
                        <a:lnTo>
                          <a:pt x="178085" y="5500"/>
                        </a:lnTo>
                        <a:lnTo>
                          <a:pt x="140972" y="15807"/>
                        </a:lnTo>
                        <a:lnTo>
                          <a:pt x="131409" y="18482"/>
                        </a:lnTo>
                        <a:lnTo>
                          <a:pt x="66448" y="36519"/>
                        </a:lnTo>
                        <a:lnTo>
                          <a:pt x="56884" y="39195"/>
                        </a:lnTo>
                        <a:lnTo>
                          <a:pt x="19771" y="49501"/>
                        </a:lnTo>
                        <a:lnTo>
                          <a:pt x="0" y="55001"/>
                        </a:lnTo>
                        <a:lnTo>
                          <a:pt x="198" y="55745"/>
                        </a:lnTo>
                        <a:lnTo>
                          <a:pt x="1635" y="60997"/>
                        </a:lnTo>
                        <a:cubicBezTo>
                          <a:pt x="31564" y="52772"/>
                          <a:pt x="55348" y="46578"/>
                          <a:pt x="61096" y="46280"/>
                        </a:cubicBezTo>
                        <a:cubicBezTo>
                          <a:pt x="72790" y="45735"/>
                          <a:pt x="84236" y="52772"/>
                          <a:pt x="87507" y="65110"/>
                        </a:cubicBezTo>
                        <a:lnTo>
                          <a:pt x="156679" y="45884"/>
                        </a:lnTo>
                        <a:cubicBezTo>
                          <a:pt x="153112" y="33595"/>
                          <a:pt x="159306" y="21703"/>
                          <a:pt x="169612" y="16104"/>
                        </a:cubicBezTo>
                        <a:cubicBezTo>
                          <a:pt x="172090" y="14766"/>
                          <a:pt x="186459" y="10951"/>
                          <a:pt x="199838" y="7532"/>
                        </a:cubicBezTo>
                        <a:lnTo>
                          <a:pt x="197955" y="743"/>
                        </a:lnTo>
                        <a:lnTo>
                          <a:pt x="197757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31"/>
                  <p:cNvSpPr/>
                  <p:nvPr/>
                </p:nvSpPr>
                <p:spPr>
                  <a:xfrm>
                    <a:off x="5512298" y="4938270"/>
                    <a:ext cx="85128" cy="418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128" h="41820" extrusionOk="0">
                        <a:moveTo>
                          <a:pt x="297" y="41028"/>
                        </a:moveTo>
                        <a:cubicBezTo>
                          <a:pt x="198" y="41276"/>
                          <a:pt x="99" y="41573"/>
                          <a:pt x="0" y="41821"/>
                        </a:cubicBezTo>
                        <a:lnTo>
                          <a:pt x="85128" y="18136"/>
                        </a:lnTo>
                        <a:cubicBezTo>
                          <a:pt x="85128" y="18136"/>
                          <a:pt x="84682" y="17739"/>
                          <a:pt x="84484" y="17591"/>
                        </a:cubicBezTo>
                        <a:cubicBezTo>
                          <a:pt x="77299" y="12140"/>
                          <a:pt x="73236" y="5996"/>
                          <a:pt x="71502" y="0"/>
                        </a:cubicBezTo>
                        <a:lnTo>
                          <a:pt x="2329" y="19226"/>
                        </a:lnTo>
                        <a:cubicBezTo>
                          <a:pt x="3914" y="25271"/>
                          <a:pt x="3617" y="32604"/>
                          <a:pt x="297" y="4097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0" name="Google Shape;340;p31"/>
                  <p:cNvSpPr/>
                  <p:nvPr/>
                </p:nvSpPr>
                <p:spPr>
                  <a:xfrm>
                    <a:off x="5512942" y="4984897"/>
                    <a:ext cx="101812" cy="46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812" h="46478" extrusionOk="0">
                        <a:moveTo>
                          <a:pt x="12685" y="46479"/>
                        </a:moveTo>
                        <a:lnTo>
                          <a:pt x="99597" y="22298"/>
                        </a:lnTo>
                        <a:cubicBezTo>
                          <a:pt x="102124" y="15014"/>
                          <a:pt x="102372" y="7333"/>
                          <a:pt x="100935" y="0"/>
                        </a:cubicBezTo>
                        <a:lnTo>
                          <a:pt x="0" y="28046"/>
                        </a:lnTo>
                        <a:cubicBezTo>
                          <a:pt x="2577" y="35032"/>
                          <a:pt x="6739" y="41524"/>
                          <a:pt x="12685" y="46429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41" name="Google Shape;341;p31"/>
                <p:cNvSpPr/>
                <p:nvPr/>
              </p:nvSpPr>
              <p:spPr>
                <a:xfrm>
                  <a:off x="5235557" y="4575261"/>
                  <a:ext cx="485666" cy="465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666" h="465182" extrusionOk="0">
                      <a:moveTo>
                        <a:pt x="323566" y="6243"/>
                      </a:moveTo>
                      <a:cubicBezTo>
                        <a:pt x="328274" y="25865"/>
                        <a:pt x="345071" y="95137"/>
                        <a:pt x="352355" y="108615"/>
                      </a:cubicBezTo>
                      <a:cubicBezTo>
                        <a:pt x="357806" y="118674"/>
                        <a:pt x="367964" y="124868"/>
                        <a:pt x="378964" y="124868"/>
                      </a:cubicBezTo>
                      <a:cubicBezTo>
                        <a:pt x="389320" y="124868"/>
                        <a:pt x="399230" y="119318"/>
                        <a:pt x="406960" y="109160"/>
                      </a:cubicBezTo>
                      <a:cubicBezTo>
                        <a:pt x="413996" y="99944"/>
                        <a:pt x="427623" y="93552"/>
                        <a:pt x="440159" y="93552"/>
                      </a:cubicBezTo>
                      <a:cubicBezTo>
                        <a:pt x="458543" y="93552"/>
                        <a:pt x="471772" y="106385"/>
                        <a:pt x="477421" y="129724"/>
                      </a:cubicBezTo>
                      <a:lnTo>
                        <a:pt x="477421" y="129873"/>
                      </a:lnTo>
                      <a:cubicBezTo>
                        <a:pt x="477421" y="129873"/>
                        <a:pt x="477521" y="130021"/>
                        <a:pt x="477521" y="130021"/>
                      </a:cubicBezTo>
                      <a:cubicBezTo>
                        <a:pt x="482823" y="146819"/>
                        <a:pt x="481683" y="161089"/>
                        <a:pt x="474250" y="171198"/>
                      </a:cubicBezTo>
                      <a:cubicBezTo>
                        <a:pt x="466025" y="182396"/>
                        <a:pt x="451903" y="186360"/>
                        <a:pt x="441447" y="186360"/>
                      </a:cubicBezTo>
                      <a:cubicBezTo>
                        <a:pt x="436443" y="186360"/>
                        <a:pt x="431736" y="185518"/>
                        <a:pt x="427771" y="183982"/>
                      </a:cubicBezTo>
                      <a:cubicBezTo>
                        <a:pt x="422271" y="181802"/>
                        <a:pt x="416870" y="180712"/>
                        <a:pt x="411767" y="180712"/>
                      </a:cubicBezTo>
                      <a:cubicBezTo>
                        <a:pt x="403145" y="180712"/>
                        <a:pt x="395316" y="183932"/>
                        <a:pt x="389667" y="189829"/>
                      </a:cubicBezTo>
                      <a:cubicBezTo>
                        <a:pt x="383919" y="195825"/>
                        <a:pt x="380897" y="204149"/>
                        <a:pt x="381293" y="212672"/>
                      </a:cubicBezTo>
                      <a:cubicBezTo>
                        <a:pt x="381987" y="227933"/>
                        <a:pt x="403244" y="295719"/>
                        <a:pt x="409438" y="315093"/>
                      </a:cubicBezTo>
                      <a:cubicBezTo>
                        <a:pt x="394127" y="318809"/>
                        <a:pt x="363207" y="326539"/>
                        <a:pt x="358797" y="328918"/>
                      </a:cubicBezTo>
                      <a:cubicBezTo>
                        <a:pt x="349432" y="333972"/>
                        <a:pt x="343139" y="343486"/>
                        <a:pt x="342296" y="353743"/>
                      </a:cubicBezTo>
                      <a:cubicBezTo>
                        <a:pt x="341404" y="365139"/>
                        <a:pt x="347053" y="376090"/>
                        <a:pt x="358202" y="384563"/>
                      </a:cubicBezTo>
                      <a:cubicBezTo>
                        <a:pt x="368212" y="392244"/>
                        <a:pt x="376982" y="409388"/>
                        <a:pt x="373464" y="426136"/>
                      </a:cubicBezTo>
                      <a:cubicBezTo>
                        <a:pt x="370293" y="441200"/>
                        <a:pt x="357756" y="451804"/>
                        <a:pt x="337193" y="456759"/>
                      </a:cubicBezTo>
                      <a:lnTo>
                        <a:pt x="337044" y="456759"/>
                      </a:lnTo>
                      <a:cubicBezTo>
                        <a:pt x="337044" y="456759"/>
                        <a:pt x="336896" y="456858"/>
                        <a:pt x="336896" y="456858"/>
                      </a:cubicBezTo>
                      <a:cubicBezTo>
                        <a:pt x="329760" y="459088"/>
                        <a:pt x="323021" y="460227"/>
                        <a:pt x="316926" y="460227"/>
                      </a:cubicBezTo>
                      <a:cubicBezTo>
                        <a:pt x="300426" y="460227"/>
                        <a:pt x="291309" y="451952"/>
                        <a:pt x="286601" y="445015"/>
                      </a:cubicBezTo>
                      <a:cubicBezTo>
                        <a:pt x="278971" y="433817"/>
                        <a:pt x="276939" y="417713"/>
                        <a:pt x="281646" y="405870"/>
                      </a:cubicBezTo>
                      <a:cubicBezTo>
                        <a:pt x="286701" y="393136"/>
                        <a:pt x="286007" y="380996"/>
                        <a:pt x="279714" y="371829"/>
                      </a:cubicBezTo>
                      <a:cubicBezTo>
                        <a:pt x="274016" y="363504"/>
                        <a:pt x="264403" y="358500"/>
                        <a:pt x="253898" y="358500"/>
                      </a:cubicBezTo>
                      <a:cubicBezTo>
                        <a:pt x="253402" y="358500"/>
                        <a:pt x="252907" y="358500"/>
                        <a:pt x="252412" y="358500"/>
                      </a:cubicBezTo>
                      <a:cubicBezTo>
                        <a:pt x="243789" y="358896"/>
                        <a:pt x="205041" y="369599"/>
                        <a:pt x="142310" y="387189"/>
                      </a:cubicBezTo>
                      <a:cubicBezTo>
                        <a:pt x="124471" y="392194"/>
                        <a:pt x="106038" y="397347"/>
                        <a:pt x="89836" y="401807"/>
                      </a:cubicBezTo>
                      <a:cubicBezTo>
                        <a:pt x="81759" y="374802"/>
                        <a:pt x="64713" y="315836"/>
                        <a:pt x="64119" y="303151"/>
                      </a:cubicBezTo>
                      <a:cubicBezTo>
                        <a:pt x="63871" y="297304"/>
                        <a:pt x="65902" y="291656"/>
                        <a:pt x="69767" y="287592"/>
                      </a:cubicBezTo>
                      <a:cubicBezTo>
                        <a:pt x="73533" y="283628"/>
                        <a:pt x="78687" y="281547"/>
                        <a:pt x="84682" y="281547"/>
                      </a:cubicBezTo>
                      <a:cubicBezTo>
                        <a:pt x="88547" y="281547"/>
                        <a:pt x="92709" y="282439"/>
                        <a:pt x="97070" y="284124"/>
                      </a:cubicBezTo>
                      <a:cubicBezTo>
                        <a:pt x="102174" y="286156"/>
                        <a:pt x="108169" y="287196"/>
                        <a:pt x="114363" y="287196"/>
                      </a:cubicBezTo>
                      <a:cubicBezTo>
                        <a:pt x="131111" y="287196"/>
                        <a:pt x="146323" y="280011"/>
                        <a:pt x="155193" y="267970"/>
                      </a:cubicBezTo>
                      <a:cubicBezTo>
                        <a:pt x="161684" y="259101"/>
                        <a:pt x="167828" y="243245"/>
                        <a:pt x="159950" y="218122"/>
                      </a:cubicBezTo>
                      <a:cubicBezTo>
                        <a:pt x="150337" y="178829"/>
                        <a:pt x="123976" y="174567"/>
                        <a:pt x="113075" y="174567"/>
                      </a:cubicBezTo>
                      <a:cubicBezTo>
                        <a:pt x="97466" y="174567"/>
                        <a:pt x="80966" y="182396"/>
                        <a:pt x="71997" y="194090"/>
                      </a:cubicBezTo>
                      <a:cubicBezTo>
                        <a:pt x="66101" y="201820"/>
                        <a:pt x="59114" y="205883"/>
                        <a:pt x="51830" y="205883"/>
                      </a:cubicBezTo>
                      <a:cubicBezTo>
                        <a:pt x="44546" y="205883"/>
                        <a:pt x="37609" y="201622"/>
                        <a:pt x="33942" y="194784"/>
                      </a:cubicBezTo>
                      <a:cubicBezTo>
                        <a:pt x="27897" y="183635"/>
                        <a:pt x="12635" y="122390"/>
                        <a:pt x="5946" y="94394"/>
                      </a:cubicBezTo>
                      <a:cubicBezTo>
                        <a:pt x="67042" y="77051"/>
                        <a:pt x="156580" y="52326"/>
                        <a:pt x="164806" y="51929"/>
                      </a:cubicBezTo>
                      <a:cubicBezTo>
                        <a:pt x="165152" y="51929"/>
                        <a:pt x="165499" y="51929"/>
                        <a:pt x="165846" y="51929"/>
                      </a:cubicBezTo>
                      <a:cubicBezTo>
                        <a:pt x="173031" y="51929"/>
                        <a:pt x="179621" y="55299"/>
                        <a:pt x="183486" y="60947"/>
                      </a:cubicBezTo>
                      <a:cubicBezTo>
                        <a:pt x="187847" y="67339"/>
                        <a:pt x="188144" y="76209"/>
                        <a:pt x="184378" y="85772"/>
                      </a:cubicBezTo>
                      <a:cubicBezTo>
                        <a:pt x="178581" y="100538"/>
                        <a:pt x="181009" y="120408"/>
                        <a:pt x="190374" y="134134"/>
                      </a:cubicBezTo>
                      <a:cubicBezTo>
                        <a:pt x="196419" y="143053"/>
                        <a:pt x="208064" y="153657"/>
                        <a:pt x="228875" y="153657"/>
                      </a:cubicBezTo>
                      <a:cubicBezTo>
                        <a:pt x="235961" y="153657"/>
                        <a:pt x="243591" y="152369"/>
                        <a:pt x="251668" y="149841"/>
                      </a:cubicBezTo>
                      <a:cubicBezTo>
                        <a:pt x="284173" y="141913"/>
                        <a:pt x="292845" y="122539"/>
                        <a:pt x="295124" y="111687"/>
                      </a:cubicBezTo>
                      <a:cubicBezTo>
                        <a:pt x="299485" y="90975"/>
                        <a:pt x="288633" y="69718"/>
                        <a:pt x="276196" y="60204"/>
                      </a:cubicBezTo>
                      <a:cubicBezTo>
                        <a:pt x="267822" y="53812"/>
                        <a:pt x="263560" y="45934"/>
                        <a:pt x="264155" y="38005"/>
                      </a:cubicBezTo>
                      <a:cubicBezTo>
                        <a:pt x="264700" y="31068"/>
                        <a:pt x="269011" y="24627"/>
                        <a:pt x="275452" y="21158"/>
                      </a:cubicBezTo>
                      <a:cubicBezTo>
                        <a:pt x="278426" y="19573"/>
                        <a:pt x="303796" y="11942"/>
                        <a:pt x="323467" y="6194"/>
                      </a:cubicBezTo>
                      <a:moveTo>
                        <a:pt x="327084" y="0"/>
                      </a:moveTo>
                      <a:cubicBezTo>
                        <a:pt x="327084" y="0"/>
                        <a:pt x="277980" y="14172"/>
                        <a:pt x="273074" y="16798"/>
                      </a:cubicBezTo>
                      <a:cubicBezTo>
                        <a:pt x="257763" y="25073"/>
                        <a:pt x="251371" y="47519"/>
                        <a:pt x="273124" y="64168"/>
                      </a:cubicBezTo>
                      <a:cubicBezTo>
                        <a:pt x="294876" y="80817"/>
                        <a:pt x="306471" y="131508"/>
                        <a:pt x="250281" y="145134"/>
                      </a:cubicBezTo>
                      <a:cubicBezTo>
                        <a:pt x="242353" y="147612"/>
                        <a:pt x="235217" y="148751"/>
                        <a:pt x="228825" y="148751"/>
                      </a:cubicBezTo>
                      <a:cubicBezTo>
                        <a:pt x="190968" y="148751"/>
                        <a:pt x="180315" y="109408"/>
                        <a:pt x="188937" y="87606"/>
                      </a:cubicBezTo>
                      <a:cubicBezTo>
                        <a:pt x="198748" y="62731"/>
                        <a:pt x="182792" y="46974"/>
                        <a:pt x="165797" y="46974"/>
                      </a:cubicBezTo>
                      <a:cubicBezTo>
                        <a:pt x="165351" y="46974"/>
                        <a:pt x="164954" y="46974"/>
                        <a:pt x="164508" y="46974"/>
                      </a:cubicBezTo>
                      <a:cubicBezTo>
                        <a:pt x="152467" y="47519"/>
                        <a:pt x="0" y="90926"/>
                        <a:pt x="0" y="90926"/>
                      </a:cubicBezTo>
                      <a:cubicBezTo>
                        <a:pt x="0" y="90926"/>
                        <a:pt x="21406" y="182099"/>
                        <a:pt x="29532" y="197113"/>
                      </a:cubicBezTo>
                      <a:cubicBezTo>
                        <a:pt x="33942" y="205239"/>
                        <a:pt x="42366" y="210789"/>
                        <a:pt x="51780" y="210789"/>
                      </a:cubicBezTo>
                      <a:cubicBezTo>
                        <a:pt x="59758" y="210789"/>
                        <a:pt x="68380" y="206825"/>
                        <a:pt x="75862" y="197063"/>
                      </a:cubicBezTo>
                      <a:cubicBezTo>
                        <a:pt x="83394" y="187203"/>
                        <a:pt x="98061" y="179473"/>
                        <a:pt x="112976" y="179473"/>
                      </a:cubicBezTo>
                      <a:cubicBezTo>
                        <a:pt x="130269" y="179473"/>
                        <a:pt x="147909" y="189878"/>
                        <a:pt x="155044" y="219411"/>
                      </a:cubicBezTo>
                      <a:cubicBezTo>
                        <a:pt x="168918" y="263511"/>
                        <a:pt x="139188" y="282191"/>
                        <a:pt x="114264" y="282191"/>
                      </a:cubicBezTo>
                      <a:cubicBezTo>
                        <a:pt x="108665" y="282191"/>
                        <a:pt x="103313" y="281250"/>
                        <a:pt x="98755" y="279466"/>
                      </a:cubicBezTo>
                      <a:cubicBezTo>
                        <a:pt x="93601" y="277435"/>
                        <a:pt x="88844" y="276543"/>
                        <a:pt x="84583" y="276543"/>
                      </a:cubicBezTo>
                      <a:cubicBezTo>
                        <a:pt x="68083" y="276543"/>
                        <a:pt x="58420" y="289822"/>
                        <a:pt x="59064" y="303350"/>
                      </a:cubicBezTo>
                      <a:cubicBezTo>
                        <a:pt x="59857" y="320395"/>
                        <a:pt x="86367" y="407803"/>
                        <a:pt x="86367" y="407803"/>
                      </a:cubicBezTo>
                      <a:cubicBezTo>
                        <a:pt x="147314" y="391154"/>
                        <a:pt x="240370" y="363950"/>
                        <a:pt x="252510" y="363405"/>
                      </a:cubicBezTo>
                      <a:cubicBezTo>
                        <a:pt x="252957" y="363405"/>
                        <a:pt x="253353" y="363405"/>
                        <a:pt x="253799" y="363405"/>
                      </a:cubicBezTo>
                      <a:cubicBezTo>
                        <a:pt x="270745" y="363405"/>
                        <a:pt x="286750" y="379162"/>
                        <a:pt x="276939" y="404037"/>
                      </a:cubicBezTo>
                      <a:cubicBezTo>
                        <a:pt x="268317" y="425839"/>
                        <a:pt x="279020" y="465182"/>
                        <a:pt x="316828" y="465182"/>
                      </a:cubicBezTo>
                      <a:cubicBezTo>
                        <a:pt x="323219" y="465182"/>
                        <a:pt x="330355" y="464092"/>
                        <a:pt x="338283" y="461565"/>
                      </a:cubicBezTo>
                      <a:cubicBezTo>
                        <a:pt x="394473" y="447939"/>
                        <a:pt x="382878" y="397248"/>
                        <a:pt x="361126" y="380599"/>
                      </a:cubicBezTo>
                      <a:cubicBezTo>
                        <a:pt x="339373" y="363950"/>
                        <a:pt x="345715" y="341553"/>
                        <a:pt x="361076" y="333229"/>
                      </a:cubicBezTo>
                      <a:cubicBezTo>
                        <a:pt x="365883" y="330652"/>
                        <a:pt x="415681" y="318611"/>
                        <a:pt x="415681" y="318611"/>
                      </a:cubicBezTo>
                      <a:cubicBezTo>
                        <a:pt x="415681" y="318611"/>
                        <a:pt x="386942" y="229469"/>
                        <a:pt x="386149" y="212424"/>
                      </a:cubicBezTo>
                      <a:cubicBezTo>
                        <a:pt x="385505" y="198897"/>
                        <a:pt x="395217" y="185617"/>
                        <a:pt x="411667" y="185617"/>
                      </a:cubicBezTo>
                      <a:cubicBezTo>
                        <a:pt x="415978" y="185617"/>
                        <a:pt x="420735" y="186509"/>
                        <a:pt x="425839" y="188541"/>
                      </a:cubicBezTo>
                      <a:cubicBezTo>
                        <a:pt x="430398" y="190324"/>
                        <a:pt x="435749" y="191266"/>
                        <a:pt x="441348" y="191266"/>
                      </a:cubicBezTo>
                      <a:cubicBezTo>
                        <a:pt x="466272" y="191266"/>
                        <a:pt x="496003" y="172585"/>
                        <a:pt x="482129" y="128485"/>
                      </a:cubicBezTo>
                      <a:cubicBezTo>
                        <a:pt x="474993" y="98953"/>
                        <a:pt x="457353" y="88547"/>
                        <a:pt x="440060" y="88547"/>
                      </a:cubicBezTo>
                      <a:cubicBezTo>
                        <a:pt x="425145" y="88547"/>
                        <a:pt x="410478" y="96277"/>
                        <a:pt x="402946" y="106138"/>
                      </a:cubicBezTo>
                      <a:cubicBezTo>
                        <a:pt x="395465" y="115899"/>
                        <a:pt x="386842" y="119863"/>
                        <a:pt x="378865" y="119863"/>
                      </a:cubicBezTo>
                      <a:cubicBezTo>
                        <a:pt x="369450" y="119863"/>
                        <a:pt x="360977" y="114314"/>
                        <a:pt x="356617" y="106187"/>
                      </a:cubicBezTo>
                      <a:cubicBezTo>
                        <a:pt x="348490" y="91173"/>
                        <a:pt x="327084" y="0"/>
                        <a:pt x="327084" y="0"/>
                      </a:cubicBezTo>
                      <a:lnTo>
                        <a:pt x="32708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2" name="Google Shape;342;p31"/>
              <p:cNvGrpSpPr/>
              <p:nvPr/>
            </p:nvGrpSpPr>
            <p:grpSpPr>
              <a:xfrm>
                <a:off x="5357137" y="4345157"/>
                <a:ext cx="1259845" cy="1372496"/>
                <a:chOff x="5357137" y="4345157"/>
                <a:chExt cx="1259845" cy="1372496"/>
              </a:xfrm>
            </p:grpSpPr>
            <p:sp>
              <p:nvSpPr>
                <p:cNvPr id="343" name="Google Shape;343;p31"/>
                <p:cNvSpPr/>
                <p:nvPr/>
              </p:nvSpPr>
              <p:spPr>
                <a:xfrm>
                  <a:off x="5357137" y="4345157"/>
                  <a:ext cx="1259845" cy="137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845" h="1372496" extrusionOk="0">
                      <a:moveTo>
                        <a:pt x="32374" y="219005"/>
                      </a:moveTo>
                      <a:cubicBezTo>
                        <a:pt x="32374" y="219005"/>
                        <a:pt x="101399" y="277921"/>
                        <a:pt x="259812" y="219005"/>
                      </a:cubicBezTo>
                      <a:cubicBezTo>
                        <a:pt x="418226" y="160089"/>
                        <a:pt x="570496" y="399716"/>
                        <a:pt x="588780" y="470822"/>
                      </a:cubicBezTo>
                      <a:cubicBezTo>
                        <a:pt x="607064" y="541877"/>
                        <a:pt x="572527" y="696278"/>
                        <a:pt x="422240" y="682056"/>
                      </a:cubicBezTo>
                      <a:cubicBezTo>
                        <a:pt x="271952" y="667835"/>
                        <a:pt x="-54983" y="698260"/>
                        <a:pt x="7946" y="771396"/>
                      </a:cubicBezTo>
                      <a:cubicBezTo>
                        <a:pt x="70875" y="844484"/>
                        <a:pt x="458759" y="832294"/>
                        <a:pt x="548099" y="909494"/>
                      </a:cubicBezTo>
                      <a:cubicBezTo>
                        <a:pt x="637439" y="986645"/>
                        <a:pt x="860814" y="1013055"/>
                        <a:pt x="974532" y="1092237"/>
                      </a:cubicBezTo>
                      <a:cubicBezTo>
                        <a:pt x="1088252" y="1171420"/>
                        <a:pt x="1259845" y="1372496"/>
                        <a:pt x="1259845" y="1372496"/>
                      </a:cubicBezTo>
                      <a:lnTo>
                        <a:pt x="1259845" y="860786"/>
                      </a:lnTo>
                      <a:cubicBezTo>
                        <a:pt x="1259845" y="860786"/>
                        <a:pt x="1094247" y="759405"/>
                        <a:pt x="1015065" y="603023"/>
                      </a:cubicBezTo>
                      <a:cubicBezTo>
                        <a:pt x="935883" y="446641"/>
                        <a:pt x="830340" y="292142"/>
                        <a:pt x="763347" y="239321"/>
                      </a:cubicBezTo>
                      <a:cubicBezTo>
                        <a:pt x="696354" y="186499"/>
                        <a:pt x="515593" y="16937"/>
                        <a:pt x="466835" y="3261"/>
                      </a:cubicBezTo>
                      <a:cubicBezTo>
                        <a:pt x="418077" y="-10465"/>
                        <a:pt x="18302" y="19266"/>
                        <a:pt x="32771" y="90074"/>
                      </a:cubicBezTo>
                      <a:cubicBezTo>
                        <a:pt x="47239" y="160882"/>
                        <a:pt x="125678" y="135760"/>
                        <a:pt x="125678" y="135760"/>
                      </a:cubicBezTo>
                      <a:cubicBezTo>
                        <a:pt x="125678" y="135760"/>
                        <a:pt x="24892" y="176639"/>
                        <a:pt x="32275" y="2190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31"/>
                <p:cNvSpPr/>
                <p:nvPr/>
              </p:nvSpPr>
              <p:spPr>
                <a:xfrm>
                  <a:off x="5482815" y="4410320"/>
                  <a:ext cx="554621" cy="135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21" h="135259" extrusionOk="0">
                      <a:moveTo>
                        <a:pt x="0" y="70100"/>
                      </a:moveTo>
                      <a:cubicBezTo>
                        <a:pt x="72840" y="52758"/>
                        <a:pt x="145729" y="35613"/>
                        <a:pt x="219014" y="20153"/>
                      </a:cubicBezTo>
                      <a:cubicBezTo>
                        <a:pt x="255930" y="12671"/>
                        <a:pt x="292349" y="4198"/>
                        <a:pt x="329959" y="36"/>
                      </a:cubicBezTo>
                      <a:cubicBezTo>
                        <a:pt x="343585" y="-460"/>
                        <a:pt x="355675" y="4297"/>
                        <a:pt x="367914" y="9054"/>
                      </a:cubicBezTo>
                      <a:cubicBezTo>
                        <a:pt x="391352" y="18865"/>
                        <a:pt x="413303" y="31253"/>
                        <a:pt x="434511" y="44582"/>
                      </a:cubicBezTo>
                      <a:cubicBezTo>
                        <a:pt x="476728" y="71636"/>
                        <a:pt x="516864" y="101615"/>
                        <a:pt x="554622" y="134467"/>
                      </a:cubicBezTo>
                      <a:cubicBezTo>
                        <a:pt x="554622" y="134467"/>
                        <a:pt x="554027" y="135260"/>
                        <a:pt x="554027" y="135260"/>
                      </a:cubicBezTo>
                      <a:cubicBezTo>
                        <a:pt x="533265" y="121336"/>
                        <a:pt x="512652" y="107313"/>
                        <a:pt x="491841" y="93637"/>
                      </a:cubicBezTo>
                      <a:cubicBezTo>
                        <a:pt x="471228" y="79664"/>
                        <a:pt x="450169" y="66434"/>
                        <a:pt x="429110" y="53253"/>
                      </a:cubicBezTo>
                      <a:cubicBezTo>
                        <a:pt x="402649" y="37397"/>
                        <a:pt x="376586" y="20401"/>
                        <a:pt x="347400" y="10689"/>
                      </a:cubicBezTo>
                      <a:cubicBezTo>
                        <a:pt x="329562" y="4594"/>
                        <a:pt x="311823" y="10441"/>
                        <a:pt x="293687" y="12572"/>
                      </a:cubicBezTo>
                      <a:cubicBezTo>
                        <a:pt x="195874" y="28230"/>
                        <a:pt x="95682" y="52857"/>
                        <a:pt x="0" y="70100"/>
                      </a:cubicBezTo>
                      <a:lnTo>
                        <a:pt x="0" y="7010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45" name="Google Shape;345;p31"/>
            <p:cNvSpPr/>
            <p:nvPr/>
          </p:nvSpPr>
          <p:spPr>
            <a:xfrm>
              <a:off x="4651751" y="219223"/>
              <a:ext cx="4638600" cy="4638600"/>
            </a:xfrm>
            <a:prstGeom prst="donut">
              <a:avLst>
                <a:gd name="adj" fmla="val 1675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347" name="Google Shape;347;p31"/>
          <p:cNvSpPr txBox="1">
            <a:spLocks noGrp="1"/>
          </p:cNvSpPr>
          <p:nvPr>
            <p:ph type="title"/>
          </p:nvPr>
        </p:nvSpPr>
        <p:spPr>
          <a:xfrm>
            <a:off x="244547" y="2030727"/>
            <a:ext cx="4716065" cy="19611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HÌNH THÀNH </a:t>
            </a:r>
            <a:b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KIẾN THỨC MỚI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" name="Google Shape;348;p31"/>
          <p:cNvSpPr txBox="1">
            <a:spLocks noGrp="1"/>
          </p:cNvSpPr>
          <p:nvPr>
            <p:ph type="title" idx="2"/>
          </p:nvPr>
        </p:nvSpPr>
        <p:spPr>
          <a:xfrm>
            <a:off x="1793280" y="1137606"/>
            <a:ext cx="1268400" cy="823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5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sh dir="u"/>
  </p:transition>
</p:sld>
</file>

<file path=ppt/theme/theme1.xml><?xml version="1.0" encoding="utf-8"?>
<a:theme xmlns:a="http://schemas.openxmlformats.org/drawingml/2006/main" name="Problem-Solving and Reasoning - Math - 5th grade by Slidesgo">
  <a:themeElements>
    <a:clrScheme name="Simple Light">
      <a:dk1>
        <a:srgbClr val="03045E"/>
      </a:dk1>
      <a:lt1>
        <a:srgbClr val="F8F8F8"/>
      </a:lt1>
      <a:dk2>
        <a:srgbClr val="0078B7"/>
      </a:dk2>
      <a:lt2>
        <a:srgbClr val="00B4D7"/>
      </a:lt2>
      <a:accent1>
        <a:srgbClr val="91E0EF"/>
      </a:accent1>
      <a:accent2>
        <a:srgbClr val="CAF1F8"/>
      </a:accent2>
      <a:accent3>
        <a:srgbClr val="86E5C4"/>
      </a:accent3>
      <a:accent4>
        <a:srgbClr val="BAE6D7"/>
      </a:accent4>
      <a:accent5>
        <a:srgbClr val="B7B7B7"/>
      </a:accent5>
      <a:accent6>
        <a:srgbClr val="D9D9D9"/>
      </a:accent6>
      <a:hlink>
        <a:srgbClr val="03045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844</Words>
  <Application>Microsoft Office PowerPoint</Application>
  <PresentationFormat>On-screen Show (16:9)</PresentationFormat>
  <Paragraphs>123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Times New Roman</vt:lpstr>
      <vt:lpstr>Cambria Math</vt:lpstr>
      <vt:lpstr>Darker Grotesque SemiBold</vt:lpstr>
      <vt:lpstr>Arial</vt:lpstr>
      <vt:lpstr>Belanosima</vt:lpstr>
      <vt:lpstr>Assistant</vt:lpstr>
      <vt:lpstr>Problem-Solving and Reasoning - Math - 5th grade by Slidesgo</vt:lpstr>
      <vt:lpstr>NHIỆT LIỆT CHÀO MỪNG  CÁC EM HỌC SINH THAM DỰ BUỔI HỌC HÔM NAY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THÀNH  KIẾN THỨC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trungduchy1980</cp:lastModifiedBy>
  <cp:revision>1</cp:revision>
  <dcterms:modified xsi:type="dcterms:W3CDTF">2024-10-07T08:06:11Z</dcterms:modified>
</cp:coreProperties>
</file>