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9"/>
  </p:notesMasterIdLst>
  <p:sldIdLst>
    <p:sldId id="257" r:id="rId2"/>
    <p:sldId id="256" r:id="rId3"/>
    <p:sldId id="290" r:id="rId4"/>
    <p:sldId id="258" r:id="rId5"/>
    <p:sldId id="260" r:id="rId6"/>
    <p:sldId id="291" r:id="rId7"/>
    <p:sldId id="292" r:id="rId8"/>
    <p:sldId id="294" r:id="rId9"/>
    <p:sldId id="296" r:id="rId10"/>
    <p:sldId id="297" r:id="rId11"/>
    <p:sldId id="298" r:id="rId12"/>
    <p:sldId id="306" r:id="rId13"/>
    <p:sldId id="308" r:id="rId14"/>
    <p:sldId id="293" r:id="rId15"/>
    <p:sldId id="307" r:id="rId16"/>
    <p:sldId id="299" r:id="rId17"/>
    <p:sldId id="295" r:id="rId18"/>
    <p:sldId id="300" r:id="rId19"/>
    <p:sldId id="309" r:id="rId20"/>
    <p:sldId id="310" r:id="rId21"/>
    <p:sldId id="311" r:id="rId22"/>
    <p:sldId id="312" r:id="rId23"/>
    <p:sldId id="301" r:id="rId24"/>
    <p:sldId id="304" r:id="rId25"/>
    <p:sldId id="305" r:id="rId26"/>
    <p:sldId id="287" r:id="rId27"/>
    <p:sldId id="289" r:id="rId28"/>
  </p:sldIdLst>
  <p:sldSz cx="9144000" cy="5143500" type="screen16x9"/>
  <p:notesSz cx="6858000" cy="9144000"/>
  <p:embeddedFontLst>
    <p:embeddedFont>
      <p:font typeface="Anaheim" panose="020B0604020202020204" charset="0"/>
      <p:regular r:id="rId30"/>
    </p:embeddedFont>
    <p:embeddedFont>
      <p:font typeface="Cambria Math" panose="02040503050406030204" pitchFamily="18" charset="0"/>
      <p:regular r:id="rId31"/>
    </p:embeddedFont>
    <p:embeddedFont>
      <p:font typeface="DM Sans" pitchFamily="2" charset="0"/>
      <p:regular r:id="rId32"/>
      <p:bold r:id="rId33"/>
      <p:italic r:id="rId34"/>
      <p:boldItalic r:id="rId35"/>
    </p:embeddedFont>
    <p:embeddedFont>
      <p:font typeface="Figtree" panose="020B0604020202020204" charset="0"/>
      <p:regular r:id="rId36"/>
      <p:bold r:id="rId37"/>
      <p:italic r:id="rId38"/>
      <p:boldItalic r:id="rId39"/>
    </p:embeddedFont>
    <p:embeddedFont>
      <p:font typeface="Maven Pro ExtraBold" panose="020B0604020202020204" charset="0"/>
      <p:bold r:id="rId40"/>
    </p:embeddedFont>
    <p:embeddedFont>
      <p:font typeface="Maven Pro SemiBold" panose="020B0604020202020204" charset="0"/>
      <p:regular r:id="rId41"/>
      <p:bold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DB133F"/>
    <a:srgbClr val="FF9300"/>
    <a:srgbClr val="E6D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1F3AC8-96F4-43FE-997C-9EC92760E2BA}">
  <a:tblStyle styleId="{F41F3AC8-96F4-43FE-997C-9EC92760E2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34"/>
    <p:restoredTop sz="94554"/>
  </p:normalViewPr>
  <p:slideViewPr>
    <p:cSldViewPr snapToGrid="0">
      <p:cViewPr varScale="1">
        <p:scale>
          <a:sx n="108" d="100"/>
          <a:sy n="108" d="100"/>
        </p:scale>
        <p:origin x="20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0633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3090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0770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25716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967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49856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7578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7" name="Google Shape;21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9763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33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472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7830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366132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0345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4473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2489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35708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9"/>
        <p:cNvGrpSpPr/>
        <p:nvPr/>
      </p:nvGrpSpPr>
      <p:grpSpPr>
        <a:xfrm>
          <a:off x="0" y="0"/>
          <a:ext cx="0" cy="0"/>
          <a:chOff x="0" y="0"/>
          <a:chExt cx="0" cy="0"/>
        </a:xfrm>
      </p:grpSpPr>
      <p:sp>
        <p:nvSpPr>
          <p:cNvPr id="3480" name="Google Shape;3480;gd5260bdd85_0_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1" name="Google Shape;3481;gd5260bdd85_0_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6"/>
        <p:cNvGrpSpPr/>
        <p:nvPr/>
      </p:nvGrpSpPr>
      <p:grpSpPr>
        <a:xfrm>
          <a:off x="0" y="0"/>
          <a:ext cx="0" cy="0"/>
          <a:chOff x="0" y="0"/>
          <a:chExt cx="0" cy="0"/>
        </a:xfrm>
      </p:grpSpPr>
      <p:sp>
        <p:nvSpPr>
          <p:cNvPr id="3497" name="Google Shape;3497;g25dde7b432c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8" name="Google Shape;3498;g25dde7b432c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2332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6"/>
        <p:cNvGrpSpPr/>
        <p:nvPr/>
      </p:nvGrpSpPr>
      <p:grpSpPr>
        <a:xfrm>
          <a:off x="0" y="0"/>
          <a:ext cx="0" cy="0"/>
          <a:chOff x="0" y="0"/>
          <a:chExt cx="0" cy="0"/>
        </a:xfrm>
      </p:grpSpPr>
      <p:sp>
        <p:nvSpPr>
          <p:cNvPr id="1997" name="Google Shape;1997;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8" name="Google Shape;1998;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i="1">
              <a:solidFill>
                <a:srgbClr val="595959"/>
              </a:solidFill>
              <a:latin typeface="Anaheim"/>
              <a:ea typeface="Anaheim"/>
              <a:cs typeface="Anaheim"/>
              <a:sym typeface="Anaheim"/>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5"/>
        <p:cNvGrpSpPr/>
        <p:nvPr/>
      </p:nvGrpSpPr>
      <p:grpSpPr>
        <a:xfrm>
          <a:off x="0" y="0"/>
          <a:ext cx="0" cy="0"/>
          <a:chOff x="0" y="0"/>
          <a:chExt cx="0" cy="0"/>
        </a:xfrm>
      </p:grpSpPr>
      <p:sp>
        <p:nvSpPr>
          <p:cNvPr id="2126" name="Google Shape;2126;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7" name="Google Shape;2127;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58489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6509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0003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9"/>
        <p:cNvGrpSpPr/>
        <p:nvPr/>
      </p:nvGrpSpPr>
      <p:grpSpPr>
        <a:xfrm>
          <a:off x="0" y="0"/>
          <a:ext cx="0" cy="0"/>
          <a:chOff x="0" y="0"/>
          <a:chExt cx="0" cy="0"/>
        </a:xfrm>
      </p:grpSpPr>
      <p:sp>
        <p:nvSpPr>
          <p:cNvPr id="1870" name="Google Shape;1870;g25ed8a854d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1" name="Google Shape;1871;g25ed8a854d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1551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0" name="Google Shape;10;p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713225" y="1198713"/>
            <a:ext cx="5829600" cy="28431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44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1647425" y="4128200"/>
            <a:ext cx="3961200" cy="475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5" name="Google Shape;15;p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3655800" y="1530475"/>
            <a:ext cx="4774800" cy="17076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713226" y="1112200"/>
            <a:ext cx="1491300" cy="9159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 name="Google Shape;18;p3"/>
          <p:cNvSpPr txBox="1">
            <a:spLocks noGrp="1"/>
          </p:cNvSpPr>
          <p:nvPr>
            <p:ph type="subTitle" idx="1"/>
          </p:nvPr>
        </p:nvSpPr>
        <p:spPr>
          <a:xfrm>
            <a:off x="3655800" y="3238025"/>
            <a:ext cx="47748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9" name="Google Shape;19;p3"/>
          <p:cNvGrpSpPr/>
          <p:nvPr/>
        </p:nvGrpSpPr>
        <p:grpSpPr>
          <a:xfrm>
            <a:off x="8010286" y="3839125"/>
            <a:ext cx="753189" cy="942564"/>
            <a:chOff x="8010286" y="3839125"/>
            <a:chExt cx="753189" cy="942564"/>
          </a:xfrm>
        </p:grpSpPr>
        <p:sp>
          <p:nvSpPr>
            <p:cNvPr id="20" name="Google Shape;20;p3"/>
            <p:cNvSpPr/>
            <p:nvPr/>
          </p:nvSpPr>
          <p:spPr>
            <a:xfrm>
              <a:off x="8430775" y="3839125"/>
              <a:ext cx="332700" cy="3327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a:off x="8010286" y="4138944"/>
              <a:ext cx="709103" cy="642746"/>
              <a:chOff x="5752459" y="1744741"/>
              <a:chExt cx="577117" cy="523110"/>
            </a:xfrm>
          </p:grpSpPr>
          <p:sp>
            <p:nvSpPr>
              <p:cNvPr id="22" name="Google Shape;22;p3"/>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3"/>
              <p:cNvGrpSpPr/>
              <p:nvPr/>
            </p:nvGrpSpPr>
            <p:grpSpPr>
              <a:xfrm>
                <a:off x="5876129" y="1859008"/>
                <a:ext cx="343285" cy="332191"/>
                <a:chOff x="5876129" y="1859008"/>
                <a:chExt cx="343285" cy="332191"/>
              </a:xfrm>
            </p:grpSpPr>
            <p:sp>
              <p:nvSpPr>
                <p:cNvPr id="25" name="Google Shape;25;p3"/>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72"/>
        <p:cNvGrpSpPr/>
        <p:nvPr/>
      </p:nvGrpSpPr>
      <p:grpSpPr>
        <a:xfrm>
          <a:off x="0" y="0"/>
          <a:ext cx="0" cy="0"/>
          <a:chOff x="0" y="0"/>
          <a:chExt cx="0" cy="0"/>
        </a:xfrm>
      </p:grpSpPr>
      <p:pic>
        <p:nvPicPr>
          <p:cNvPr id="173" name="Google Shape;173;p5"/>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74" name="Google Shape;174;p5"/>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5"/>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6" name="Google Shape;176;p5"/>
          <p:cNvSpPr txBox="1">
            <a:spLocks noGrp="1"/>
          </p:cNvSpPr>
          <p:nvPr>
            <p:ph type="subTitle" idx="1"/>
          </p:nvPr>
        </p:nvSpPr>
        <p:spPr>
          <a:xfrm>
            <a:off x="5055284" y="387222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7" name="Google Shape;177;p5"/>
          <p:cNvSpPr txBox="1">
            <a:spLocks noGrp="1"/>
          </p:cNvSpPr>
          <p:nvPr>
            <p:ph type="subTitle" idx="2"/>
          </p:nvPr>
        </p:nvSpPr>
        <p:spPr>
          <a:xfrm>
            <a:off x="1583300" y="3872224"/>
            <a:ext cx="2505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78" name="Google Shape;178;p5"/>
          <p:cNvSpPr txBox="1">
            <a:spLocks noGrp="1"/>
          </p:cNvSpPr>
          <p:nvPr>
            <p:ph type="subTitle" idx="3"/>
          </p:nvPr>
        </p:nvSpPr>
        <p:spPr>
          <a:xfrm>
            <a:off x="5055275" y="3399889"/>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solidFill>
                  <a:schemeClr val="dk1"/>
                </a:solidFill>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79" name="Google Shape;179;p5"/>
          <p:cNvSpPr txBox="1">
            <a:spLocks noGrp="1"/>
          </p:cNvSpPr>
          <p:nvPr>
            <p:ph type="subTitle" idx="4"/>
          </p:nvPr>
        </p:nvSpPr>
        <p:spPr>
          <a:xfrm>
            <a:off x="1583075" y="3399889"/>
            <a:ext cx="25056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solidFill>
                  <a:schemeClr val="dk1"/>
                </a:solidFill>
                <a:latin typeface="Maven Pro SemiBold"/>
                <a:ea typeface="Maven Pro SemiBold"/>
                <a:cs typeface="Maven Pro SemiBold"/>
                <a:sym typeface="Maven Pro SemiBold"/>
              </a:defRPr>
            </a:lvl1pPr>
            <a:lvl2pPr lvl="1" algn="ctr" rtl="0">
              <a:lnSpc>
                <a:spcPct val="100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80" name="Google Shape;180;p5"/>
          <p:cNvGrpSpPr/>
          <p:nvPr/>
        </p:nvGrpSpPr>
        <p:grpSpPr>
          <a:xfrm>
            <a:off x="246366" y="255008"/>
            <a:ext cx="8651035" cy="4757494"/>
            <a:chOff x="246366" y="255008"/>
            <a:chExt cx="8651035" cy="4757494"/>
          </a:xfrm>
        </p:grpSpPr>
        <p:sp>
          <p:nvSpPr>
            <p:cNvPr id="181" name="Google Shape;181;p5"/>
            <p:cNvSpPr/>
            <p:nvPr/>
          </p:nvSpPr>
          <p:spPr>
            <a:xfrm>
              <a:off x="592325" y="572458"/>
              <a:ext cx="241800" cy="2418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5"/>
            <p:cNvSpPr/>
            <p:nvPr/>
          </p:nvSpPr>
          <p:spPr>
            <a:xfrm>
              <a:off x="8527238" y="3919200"/>
              <a:ext cx="241800" cy="2418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 name="Google Shape;183;p5"/>
            <p:cNvGrpSpPr/>
            <p:nvPr/>
          </p:nvGrpSpPr>
          <p:grpSpPr>
            <a:xfrm>
              <a:off x="246366" y="426822"/>
              <a:ext cx="332714" cy="533050"/>
              <a:chOff x="5029670" y="1742067"/>
              <a:chExt cx="554708" cy="888861"/>
            </a:xfrm>
          </p:grpSpPr>
          <p:sp>
            <p:nvSpPr>
              <p:cNvPr id="184" name="Google Shape;184;p5"/>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5"/>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5"/>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5"/>
            <p:cNvGrpSpPr/>
            <p:nvPr/>
          </p:nvGrpSpPr>
          <p:grpSpPr>
            <a:xfrm>
              <a:off x="8320284" y="4489391"/>
              <a:ext cx="577117" cy="523110"/>
              <a:chOff x="5752459" y="1744741"/>
              <a:chExt cx="577117" cy="523110"/>
            </a:xfrm>
          </p:grpSpPr>
          <p:sp>
            <p:nvSpPr>
              <p:cNvPr id="193" name="Google Shape;193;p5"/>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5"/>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5" name="Google Shape;195;p5"/>
              <p:cNvGrpSpPr/>
              <p:nvPr/>
            </p:nvGrpSpPr>
            <p:grpSpPr>
              <a:xfrm>
                <a:off x="5876129" y="1859008"/>
                <a:ext cx="343285" cy="332191"/>
                <a:chOff x="5876129" y="1859008"/>
                <a:chExt cx="343285" cy="332191"/>
              </a:xfrm>
            </p:grpSpPr>
            <p:sp>
              <p:nvSpPr>
                <p:cNvPr id="196" name="Google Shape;196;p5"/>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5"/>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5"/>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5"/>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0" name="Google Shape;200;p5"/>
            <p:cNvGrpSpPr/>
            <p:nvPr/>
          </p:nvGrpSpPr>
          <p:grpSpPr>
            <a:xfrm>
              <a:off x="8416280" y="4195503"/>
              <a:ext cx="449707" cy="538188"/>
              <a:chOff x="4512263" y="939351"/>
              <a:chExt cx="673517" cy="806032"/>
            </a:xfrm>
          </p:grpSpPr>
          <p:sp>
            <p:nvSpPr>
              <p:cNvPr id="201" name="Google Shape;201;p5"/>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5"/>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5"/>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5"/>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5"/>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5"/>
            <p:cNvGrpSpPr/>
            <p:nvPr/>
          </p:nvGrpSpPr>
          <p:grpSpPr>
            <a:xfrm>
              <a:off x="579065" y="255008"/>
              <a:ext cx="332705" cy="237165"/>
              <a:chOff x="5497632" y="1159795"/>
              <a:chExt cx="679822" cy="484604"/>
            </a:xfrm>
          </p:grpSpPr>
          <p:sp>
            <p:nvSpPr>
              <p:cNvPr id="211" name="Google Shape;211;p5"/>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5"/>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5"/>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5"/>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215;p5"/>
            <p:cNvGrpSpPr/>
            <p:nvPr/>
          </p:nvGrpSpPr>
          <p:grpSpPr>
            <a:xfrm>
              <a:off x="404652" y="1043121"/>
              <a:ext cx="241804" cy="213847"/>
              <a:chOff x="4967212" y="3076095"/>
              <a:chExt cx="366369" cy="324010"/>
            </a:xfrm>
          </p:grpSpPr>
          <p:sp>
            <p:nvSpPr>
              <p:cNvPr id="216" name="Google Shape;216;p5"/>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5"/>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5"/>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24"/>
        <p:cNvGrpSpPr/>
        <p:nvPr/>
      </p:nvGrpSpPr>
      <p:grpSpPr>
        <a:xfrm>
          <a:off x="0" y="0"/>
          <a:ext cx="0" cy="0"/>
          <a:chOff x="0" y="0"/>
          <a:chExt cx="0" cy="0"/>
        </a:xfrm>
      </p:grpSpPr>
      <p:pic>
        <p:nvPicPr>
          <p:cNvPr id="225" name="Google Shape;225;p6"/>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226" name="Google Shape;226;p6"/>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28" name="Google Shape;228;p6"/>
          <p:cNvGrpSpPr/>
          <p:nvPr/>
        </p:nvGrpSpPr>
        <p:grpSpPr>
          <a:xfrm>
            <a:off x="113145" y="58923"/>
            <a:ext cx="8971592" cy="4890423"/>
            <a:chOff x="113145" y="58923"/>
            <a:chExt cx="8971592" cy="4890423"/>
          </a:xfrm>
        </p:grpSpPr>
        <p:grpSp>
          <p:nvGrpSpPr>
            <p:cNvPr id="229" name="Google Shape;229;p6"/>
            <p:cNvGrpSpPr/>
            <p:nvPr/>
          </p:nvGrpSpPr>
          <p:grpSpPr>
            <a:xfrm>
              <a:off x="113145" y="95067"/>
              <a:ext cx="554708" cy="888861"/>
              <a:chOff x="5029670" y="1742067"/>
              <a:chExt cx="554708" cy="888861"/>
            </a:xfrm>
          </p:grpSpPr>
          <p:sp>
            <p:nvSpPr>
              <p:cNvPr id="230" name="Google Shape;230;p6"/>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 name="Google Shape;238;p6"/>
            <p:cNvGrpSpPr/>
            <p:nvPr/>
          </p:nvGrpSpPr>
          <p:grpSpPr>
            <a:xfrm>
              <a:off x="8507609" y="3673566"/>
              <a:ext cx="577117" cy="523110"/>
              <a:chOff x="5752459" y="1744741"/>
              <a:chExt cx="577117" cy="523110"/>
            </a:xfrm>
          </p:grpSpPr>
          <p:sp>
            <p:nvSpPr>
              <p:cNvPr id="239" name="Google Shape;239;p6"/>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 name="Google Shape;241;p6"/>
              <p:cNvGrpSpPr/>
              <p:nvPr/>
            </p:nvGrpSpPr>
            <p:grpSpPr>
              <a:xfrm>
                <a:off x="5876129" y="1859008"/>
                <a:ext cx="343285" cy="332191"/>
                <a:chOff x="5876129" y="1859008"/>
                <a:chExt cx="343285" cy="332191"/>
              </a:xfrm>
            </p:grpSpPr>
            <p:sp>
              <p:nvSpPr>
                <p:cNvPr id="242" name="Google Shape;242;p6"/>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6" name="Google Shape;246;p6"/>
            <p:cNvGrpSpPr/>
            <p:nvPr/>
          </p:nvGrpSpPr>
          <p:grpSpPr>
            <a:xfrm>
              <a:off x="8507601" y="4258657"/>
              <a:ext cx="577136" cy="690689"/>
              <a:chOff x="4512263" y="939351"/>
              <a:chExt cx="673517" cy="806032"/>
            </a:xfrm>
          </p:grpSpPr>
          <p:sp>
            <p:nvSpPr>
              <p:cNvPr id="247" name="Google Shape;247;p6"/>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6"/>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 name="Google Shape;256;p6"/>
            <p:cNvGrpSpPr/>
            <p:nvPr/>
          </p:nvGrpSpPr>
          <p:grpSpPr>
            <a:xfrm>
              <a:off x="597285" y="58923"/>
              <a:ext cx="554667" cy="395388"/>
              <a:chOff x="5497632" y="1159795"/>
              <a:chExt cx="679822" cy="484604"/>
            </a:xfrm>
          </p:grpSpPr>
          <p:sp>
            <p:nvSpPr>
              <p:cNvPr id="257" name="Google Shape;257;p6"/>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 name="Google Shape;261;p6"/>
            <p:cNvSpPr/>
            <p:nvPr/>
          </p:nvSpPr>
          <p:spPr>
            <a:xfrm>
              <a:off x="209500" y="967740"/>
              <a:ext cx="288900" cy="288900"/>
            </a:xfrm>
            <a:prstGeom prst="mathMultiply">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6"/>
            <p:cNvSpPr/>
            <p:nvPr/>
          </p:nvSpPr>
          <p:spPr>
            <a:xfrm>
              <a:off x="8286325" y="4595373"/>
              <a:ext cx="288900" cy="288900"/>
            </a:xfrm>
            <a:prstGeom prst="mathDivide">
              <a:avLst>
                <a:gd name="adj1" fmla="val 23520"/>
                <a:gd name="adj2" fmla="val 5880"/>
                <a:gd name="adj3" fmla="val 1176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368"/>
        <p:cNvGrpSpPr/>
        <p:nvPr/>
      </p:nvGrpSpPr>
      <p:grpSpPr>
        <a:xfrm>
          <a:off x="0" y="0"/>
          <a:ext cx="0" cy="0"/>
          <a:chOff x="0" y="0"/>
          <a:chExt cx="0" cy="0"/>
        </a:xfrm>
      </p:grpSpPr>
    </p:spTree>
  </p:cSld>
  <p:clrMapOvr>
    <a:masterClrMapping/>
  </p:clrMapOvr>
  <p:transition spd="med">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369"/>
        <p:cNvGrpSpPr/>
        <p:nvPr/>
      </p:nvGrpSpPr>
      <p:grpSpPr>
        <a:xfrm>
          <a:off x="0" y="0"/>
          <a:ext cx="0" cy="0"/>
          <a:chOff x="0" y="0"/>
          <a:chExt cx="0" cy="0"/>
        </a:xfrm>
      </p:grpSpPr>
      <p:pic>
        <p:nvPicPr>
          <p:cNvPr id="370" name="Google Shape;370;p1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371" name="Google Shape;371;p1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3"/>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73" name="Google Shape;373;p13"/>
          <p:cNvSpPr txBox="1">
            <a:spLocks noGrp="1"/>
          </p:cNvSpPr>
          <p:nvPr>
            <p:ph type="subTitle" idx="1"/>
          </p:nvPr>
        </p:nvSpPr>
        <p:spPr>
          <a:xfrm>
            <a:off x="1408188" y="2263899"/>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4" name="Google Shape;374;p13"/>
          <p:cNvSpPr txBox="1">
            <a:spLocks noGrp="1"/>
          </p:cNvSpPr>
          <p:nvPr>
            <p:ph type="subTitle" idx="2"/>
          </p:nvPr>
        </p:nvSpPr>
        <p:spPr>
          <a:xfrm>
            <a:off x="1408188" y="39551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5" name="Google Shape;375;p13"/>
          <p:cNvSpPr txBox="1">
            <a:spLocks noGrp="1"/>
          </p:cNvSpPr>
          <p:nvPr>
            <p:ph type="subTitle" idx="3"/>
          </p:nvPr>
        </p:nvSpPr>
        <p:spPr>
          <a:xfrm>
            <a:off x="4816821" y="22639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76" name="Google Shape;376;p13"/>
          <p:cNvSpPr txBox="1">
            <a:spLocks noGrp="1"/>
          </p:cNvSpPr>
          <p:nvPr>
            <p:ph type="title" idx="4" hasCustomPrompt="1"/>
          </p:nvPr>
        </p:nvSpPr>
        <p:spPr>
          <a:xfrm>
            <a:off x="2402538" y="1332025"/>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7" name="Google Shape;377;p13"/>
          <p:cNvSpPr txBox="1">
            <a:spLocks noGrp="1"/>
          </p:cNvSpPr>
          <p:nvPr>
            <p:ph type="title" idx="5" hasCustomPrompt="1"/>
          </p:nvPr>
        </p:nvSpPr>
        <p:spPr>
          <a:xfrm>
            <a:off x="2402538" y="3023476"/>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8" name="Google Shape;378;p13"/>
          <p:cNvSpPr txBox="1">
            <a:spLocks noGrp="1"/>
          </p:cNvSpPr>
          <p:nvPr>
            <p:ph type="title" idx="6" hasCustomPrompt="1"/>
          </p:nvPr>
        </p:nvSpPr>
        <p:spPr>
          <a:xfrm>
            <a:off x="5811171" y="1332025"/>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79" name="Google Shape;379;p13"/>
          <p:cNvSpPr txBox="1">
            <a:spLocks noGrp="1"/>
          </p:cNvSpPr>
          <p:nvPr>
            <p:ph type="subTitle" idx="7"/>
          </p:nvPr>
        </p:nvSpPr>
        <p:spPr>
          <a:xfrm>
            <a:off x="1408188" y="1896899"/>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0" name="Google Shape;380;p13"/>
          <p:cNvSpPr txBox="1">
            <a:spLocks noGrp="1"/>
          </p:cNvSpPr>
          <p:nvPr>
            <p:ph type="subTitle" idx="8"/>
          </p:nvPr>
        </p:nvSpPr>
        <p:spPr>
          <a:xfrm>
            <a:off x="1408188" y="35881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1" name="Google Shape;381;p13"/>
          <p:cNvSpPr txBox="1">
            <a:spLocks noGrp="1"/>
          </p:cNvSpPr>
          <p:nvPr>
            <p:ph type="subTitle" idx="9"/>
          </p:nvPr>
        </p:nvSpPr>
        <p:spPr>
          <a:xfrm>
            <a:off x="4816821" y="18969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382" name="Google Shape;382;p13"/>
          <p:cNvSpPr txBox="1">
            <a:spLocks noGrp="1"/>
          </p:cNvSpPr>
          <p:nvPr>
            <p:ph type="subTitle" idx="13"/>
          </p:nvPr>
        </p:nvSpPr>
        <p:spPr>
          <a:xfrm>
            <a:off x="4816821" y="3955100"/>
            <a:ext cx="2919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3" name="Google Shape;383;p13"/>
          <p:cNvSpPr txBox="1">
            <a:spLocks noGrp="1"/>
          </p:cNvSpPr>
          <p:nvPr>
            <p:ph type="title" idx="14" hasCustomPrompt="1"/>
          </p:nvPr>
        </p:nvSpPr>
        <p:spPr>
          <a:xfrm>
            <a:off x="5811171" y="3023476"/>
            <a:ext cx="930300" cy="447600"/>
          </a:xfrm>
          <a:prstGeom prst="rect">
            <a:avLst/>
          </a:prstGeom>
          <a:solidFill>
            <a:schemeClr val="accent6"/>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384" name="Google Shape;384;p13"/>
          <p:cNvSpPr txBox="1">
            <a:spLocks noGrp="1"/>
          </p:cNvSpPr>
          <p:nvPr>
            <p:ph type="subTitle" idx="15"/>
          </p:nvPr>
        </p:nvSpPr>
        <p:spPr>
          <a:xfrm>
            <a:off x="4816821" y="3588100"/>
            <a:ext cx="2919000" cy="484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Maven Pro SemiBold"/>
                <a:ea typeface="Maven Pro SemiBold"/>
                <a:cs typeface="Maven Pro SemiBold"/>
                <a:sym typeface="Maven Pro SemiBold"/>
              </a:defRPr>
            </a:lvl1pPr>
            <a:lvl2pPr lvl="1" rtl="0">
              <a:lnSpc>
                <a:spcPct val="100000"/>
              </a:lnSpc>
              <a:spcBef>
                <a:spcPts val="0"/>
              </a:spcBef>
              <a:spcAft>
                <a:spcPts val="0"/>
              </a:spcAft>
              <a:buSzPts val="2400"/>
              <a:buFont typeface="DM Sans"/>
              <a:buNone/>
              <a:defRPr sz="2400" b="1">
                <a:latin typeface="DM Sans"/>
                <a:ea typeface="DM Sans"/>
                <a:cs typeface="DM Sans"/>
                <a:sym typeface="DM Sans"/>
              </a:defRPr>
            </a:lvl2pPr>
            <a:lvl3pPr lvl="2" rtl="0">
              <a:lnSpc>
                <a:spcPct val="100000"/>
              </a:lnSpc>
              <a:spcBef>
                <a:spcPts val="0"/>
              </a:spcBef>
              <a:spcAft>
                <a:spcPts val="0"/>
              </a:spcAft>
              <a:buSzPts val="2400"/>
              <a:buFont typeface="DM Sans"/>
              <a:buNone/>
              <a:defRPr sz="2400" b="1">
                <a:latin typeface="DM Sans"/>
                <a:ea typeface="DM Sans"/>
                <a:cs typeface="DM Sans"/>
                <a:sym typeface="DM Sans"/>
              </a:defRPr>
            </a:lvl3pPr>
            <a:lvl4pPr lvl="3" rtl="0">
              <a:lnSpc>
                <a:spcPct val="100000"/>
              </a:lnSpc>
              <a:spcBef>
                <a:spcPts val="0"/>
              </a:spcBef>
              <a:spcAft>
                <a:spcPts val="0"/>
              </a:spcAft>
              <a:buSzPts val="2400"/>
              <a:buFont typeface="DM Sans"/>
              <a:buNone/>
              <a:defRPr sz="2400" b="1">
                <a:latin typeface="DM Sans"/>
                <a:ea typeface="DM Sans"/>
                <a:cs typeface="DM Sans"/>
                <a:sym typeface="DM Sans"/>
              </a:defRPr>
            </a:lvl4pPr>
            <a:lvl5pPr lvl="4" rtl="0">
              <a:lnSpc>
                <a:spcPct val="100000"/>
              </a:lnSpc>
              <a:spcBef>
                <a:spcPts val="0"/>
              </a:spcBef>
              <a:spcAft>
                <a:spcPts val="0"/>
              </a:spcAft>
              <a:buSzPts val="2400"/>
              <a:buFont typeface="DM Sans"/>
              <a:buNone/>
              <a:defRPr sz="2400" b="1">
                <a:latin typeface="DM Sans"/>
                <a:ea typeface="DM Sans"/>
                <a:cs typeface="DM Sans"/>
                <a:sym typeface="DM Sans"/>
              </a:defRPr>
            </a:lvl5pPr>
            <a:lvl6pPr lvl="5" rtl="0">
              <a:lnSpc>
                <a:spcPct val="100000"/>
              </a:lnSpc>
              <a:spcBef>
                <a:spcPts val="0"/>
              </a:spcBef>
              <a:spcAft>
                <a:spcPts val="0"/>
              </a:spcAft>
              <a:buSzPts val="2400"/>
              <a:buFont typeface="DM Sans"/>
              <a:buNone/>
              <a:defRPr sz="2400" b="1">
                <a:latin typeface="DM Sans"/>
                <a:ea typeface="DM Sans"/>
                <a:cs typeface="DM Sans"/>
                <a:sym typeface="DM Sans"/>
              </a:defRPr>
            </a:lvl6pPr>
            <a:lvl7pPr lvl="6" rtl="0">
              <a:lnSpc>
                <a:spcPct val="100000"/>
              </a:lnSpc>
              <a:spcBef>
                <a:spcPts val="0"/>
              </a:spcBef>
              <a:spcAft>
                <a:spcPts val="0"/>
              </a:spcAft>
              <a:buSzPts val="2400"/>
              <a:buFont typeface="DM Sans"/>
              <a:buNone/>
              <a:defRPr sz="2400" b="1">
                <a:latin typeface="DM Sans"/>
                <a:ea typeface="DM Sans"/>
                <a:cs typeface="DM Sans"/>
                <a:sym typeface="DM Sans"/>
              </a:defRPr>
            </a:lvl7pPr>
            <a:lvl8pPr lvl="7" rtl="0">
              <a:lnSpc>
                <a:spcPct val="100000"/>
              </a:lnSpc>
              <a:spcBef>
                <a:spcPts val="0"/>
              </a:spcBef>
              <a:spcAft>
                <a:spcPts val="0"/>
              </a:spcAft>
              <a:buSzPts val="2400"/>
              <a:buFont typeface="DM Sans"/>
              <a:buNone/>
              <a:defRPr sz="2400" b="1">
                <a:latin typeface="DM Sans"/>
                <a:ea typeface="DM Sans"/>
                <a:cs typeface="DM Sans"/>
                <a:sym typeface="DM Sans"/>
              </a:defRPr>
            </a:lvl8pPr>
            <a:lvl9pPr lvl="8" rtl="0">
              <a:lnSpc>
                <a:spcPct val="100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385" name="Google Shape;385;p13"/>
          <p:cNvGrpSpPr/>
          <p:nvPr/>
        </p:nvGrpSpPr>
        <p:grpSpPr>
          <a:xfrm>
            <a:off x="125573" y="159712"/>
            <a:ext cx="8943278" cy="5066988"/>
            <a:chOff x="125573" y="159712"/>
            <a:chExt cx="8943278" cy="5066988"/>
          </a:xfrm>
        </p:grpSpPr>
        <p:grpSp>
          <p:nvGrpSpPr>
            <p:cNvPr id="386" name="Google Shape;386;p13"/>
            <p:cNvGrpSpPr/>
            <p:nvPr/>
          </p:nvGrpSpPr>
          <p:grpSpPr>
            <a:xfrm rot="-4722753">
              <a:off x="8549153" y="825885"/>
              <a:ext cx="399615" cy="572642"/>
              <a:chOff x="2511197" y="2270995"/>
              <a:chExt cx="614915" cy="881164"/>
            </a:xfrm>
          </p:grpSpPr>
          <p:sp>
            <p:nvSpPr>
              <p:cNvPr id="387" name="Google Shape;387;p13"/>
              <p:cNvSpPr/>
              <p:nvPr/>
            </p:nvSpPr>
            <p:spPr>
              <a:xfrm>
                <a:off x="2511197" y="2410663"/>
                <a:ext cx="550222" cy="741495"/>
              </a:xfrm>
              <a:custGeom>
                <a:avLst/>
                <a:gdLst/>
                <a:ahLst/>
                <a:cxnLst/>
                <a:rect l="l" t="t" r="r" b="b"/>
                <a:pathLst>
                  <a:path w="24693" h="33277" extrusionOk="0">
                    <a:moveTo>
                      <a:pt x="19588" y="1"/>
                    </a:moveTo>
                    <a:lnTo>
                      <a:pt x="292" y="29502"/>
                    </a:lnTo>
                    <a:cubicBezTo>
                      <a:pt x="1" y="29947"/>
                      <a:pt x="127" y="30544"/>
                      <a:pt x="571" y="30835"/>
                    </a:cubicBezTo>
                    <a:lnTo>
                      <a:pt x="4064" y="33120"/>
                    </a:lnTo>
                    <a:cubicBezTo>
                      <a:pt x="4226" y="33226"/>
                      <a:pt x="4409" y="33277"/>
                      <a:pt x="4589" y="33277"/>
                    </a:cubicBezTo>
                    <a:cubicBezTo>
                      <a:pt x="4903" y="33277"/>
                      <a:pt x="5211" y="33123"/>
                      <a:pt x="5396" y="32840"/>
                    </a:cubicBezTo>
                    <a:lnTo>
                      <a:pt x="24692" y="3340"/>
                    </a:lnTo>
                    <a:lnTo>
                      <a:pt x="19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3"/>
              <p:cNvSpPr/>
              <p:nvPr/>
            </p:nvSpPr>
            <p:spPr>
              <a:xfrm>
                <a:off x="2565924" y="2479718"/>
                <a:ext cx="449750" cy="588681"/>
              </a:xfrm>
              <a:custGeom>
                <a:avLst/>
                <a:gdLst/>
                <a:ahLst/>
                <a:cxnLst/>
                <a:rect l="l" t="t" r="r" b="b"/>
                <a:pathLst>
                  <a:path w="20184" h="26419" extrusionOk="0">
                    <a:moveTo>
                      <a:pt x="15110" y="1"/>
                    </a:moveTo>
                    <a:lnTo>
                      <a:pt x="1" y="23100"/>
                    </a:lnTo>
                    <a:lnTo>
                      <a:pt x="5075" y="26418"/>
                    </a:lnTo>
                    <a:lnTo>
                      <a:pt x="20184" y="3319"/>
                    </a:lnTo>
                    <a:lnTo>
                      <a:pt x="1511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3"/>
              <p:cNvSpPr/>
              <p:nvPr/>
            </p:nvSpPr>
            <p:spPr>
              <a:xfrm>
                <a:off x="2973210" y="2270995"/>
                <a:ext cx="152903" cy="184945"/>
              </a:xfrm>
              <a:custGeom>
                <a:avLst/>
                <a:gdLst/>
                <a:ahLst/>
                <a:cxnLst/>
                <a:rect l="l" t="t" r="r" b="b"/>
                <a:pathLst>
                  <a:path w="6862" h="8300" extrusionOk="0">
                    <a:moveTo>
                      <a:pt x="5823" y="1"/>
                    </a:moveTo>
                    <a:cubicBezTo>
                      <a:pt x="5644" y="1"/>
                      <a:pt x="5460" y="54"/>
                      <a:pt x="5291" y="174"/>
                    </a:cubicBezTo>
                    <a:lnTo>
                      <a:pt x="244" y="5242"/>
                    </a:lnTo>
                    <a:cubicBezTo>
                      <a:pt x="1" y="5414"/>
                      <a:pt x="7" y="5779"/>
                      <a:pt x="257" y="5941"/>
                    </a:cubicBezTo>
                    <a:lnTo>
                      <a:pt x="3757" y="8230"/>
                    </a:lnTo>
                    <a:cubicBezTo>
                      <a:pt x="3830" y="8277"/>
                      <a:pt x="3909" y="8299"/>
                      <a:pt x="3987" y="8299"/>
                    </a:cubicBezTo>
                    <a:cubicBezTo>
                      <a:pt x="4178" y="8299"/>
                      <a:pt x="4360" y="8169"/>
                      <a:pt x="4403" y="7962"/>
                    </a:cubicBezTo>
                    <a:lnTo>
                      <a:pt x="6733" y="1116"/>
                    </a:lnTo>
                    <a:cubicBezTo>
                      <a:pt x="6862" y="497"/>
                      <a:pt x="6368" y="1"/>
                      <a:pt x="582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3"/>
              <p:cNvSpPr/>
              <p:nvPr/>
            </p:nvSpPr>
            <p:spPr>
              <a:xfrm>
                <a:off x="2900568" y="2464944"/>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3"/>
              <p:cNvSpPr/>
              <p:nvPr/>
            </p:nvSpPr>
            <p:spPr>
              <a:xfrm>
                <a:off x="2922449" y="2431476"/>
                <a:ext cx="125406" cy="92205"/>
              </a:xfrm>
              <a:custGeom>
                <a:avLst/>
                <a:gdLst/>
                <a:ahLst/>
                <a:cxnLst/>
                <a:rect l="l" t="t" r="r" b="b"/>
                <a:pathLst>
                  <a:path w="5628" h="4138" extrusionOk="0">
                    <a:moveTo>
                      <a:pt x="523" y="0"/>
                    </a:moveTo>
                    <a:lnTo>
                      <a:pt x="0" y="800"/>
                    </a:lnTo>
                    <a:lnTo>
                      <a:pt x="5104" y="4138"/>
                    </a:lnTo>
                    <a:lnTo>
                      <a:pt x="5627" y="3338"/>
                    </a:lnTo>
                    <a:lnTo>
                      <a:pt x="52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3"/>
              <p:cNvSpPr/>
              <p:nvPr/>
            </p:nvSpPr>
            <p:spPr>
              <a:xfrm>
                <a:off x="2543463" y="3009492"/>
                <a:ext cx="125406" cy="92227"/>
              </a:xfrm>
              <a:custGeom>
                <a:avLst/>
                <a:gdLst/>
                <a:ahLst/>
                <a:cxnLst/>
                <a:rect l="l" t="t" r="r" b="b"/>
                <a:pathLst>
                  <a:path w="5628" h="4139" extrusionOk="0">
                    <a:moveTo>
                      <a:pt x="524" y="1"/>
                    </a:moveTo>
                    <a:lnTo>
                      <a:pt x="1" y="800"/>
                    </a:lnTo>
                    <a:lnTo>
                      <a:pt x="5105" y="4138"/>
                    </a:lnTo>
                    <a:lnTo>
                      <a:pt x="5628" y="3338"/>
                    </a:lnTo>
                    <a:lnTo>
                      <a:pt x="5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3"/>
              <p:cNvSpPr/>
              <p:nvPr/>
            </p:nvSpPr>
            <p:spPr>
              <a:xfrm>
                <a:off x="2565300" y="2976068"/>
                <a:ext cx="125428" cy="92227"/>
              </a:xfrm>
              <a:custGeom>
                <a:avLst/>
                <a:gdLst/>
                <a:ahLst/>
                <a:cxnLst/>
                <a:rect l="l" t="t" r="r" b="b"/>
                <a:pathLst>
                  <a:path w="5629" h="4139" extrusionOk="0">
                    <a:moveTo>
                      <a:pt x="524" y="0"/>
                    </a:moveTo>
                    <a:lnTo>
                      <a:pt x="1" y="800"/>
                    </a:lnTo>
                    <a:lnTo>
                      <a:pt x="5105" y="4138"/>
                    </a:lnTo>
                    <a:lnTo>
                      <a:pt x="5628" y="3338"/>
                    </a:lnTo>
                    <a:lnTo>
                      <a:pt x="5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3"/>
              <p:cNvSpPr/>
              <p:nvPr/>
            </p:nvSpPr>
            <p:spPr>
              <a:xfrm>
                <a:off x="2945000" y="2386241"/>
                <a:ext cx="133405" cy="104460"/>
              </a:xfrm>
              <a:custGeom>
                <a:avLst/>
                <a:gdLst/>
                <a:ahLst/>
                <a:cxnLst/>
                <a:rect l="l" t="t" r="r" b="b"/>
                <a:pathLst>
                  <a:path w="5987" h="4688" extrusionOk="0">
                    <a:moveTo>
                      <a:pt x="882" y="0"/>
                    </a:moveTo>
                    <a:lnTo>
                      <a:pt x="1" y="1350"/>
                    </a:lnTo>
                    <a:lnTo>
                      <a:pt x="5104" y="4688"/>
                    </a:lnTo>
                    <a:lnTo>
                      <a:pt x="5986" y="3338"/>
                    </a:lnTo>
                    <a:lnTo>
                      <a:pt x="88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3"/>
              <p:cNvSpPr/>
              <p:nvPr/>
            </p:nvSpPr>
            <p:spPr>
              <a:xfrm>
                <a:off x="2654008" y="2583199"/>
                <a:ext cx="284102" cy="370090"/>
              </a:xfrm>
              <a:custGeom>
                <a:avLst/>
                <a:gdLst/>
                <a:ahLst/>
                <a:cxnLst/>
                <a:rect l="l" t="t" r="r" b="b"/>
                <a:pathLst>
                  <a:path w="12750" h="16609" extrusionOk="0">
                    <a:moveTo>
                      <a:pt x="11434" y="1"/>
                    </a:moveTo>
                    <a:cubicBezTo>
                      <a:pt x="10183" y="1"/>
                      <a:pt x="7271" y="2984"/>
                      <a:pt x="4565" y="7120"/>
                    </a:cubicBezTo>
                    <a:cubicBezTo>
                      <a:pt x="1597" y="11658"/>
                      <a:pt x="1" y="15869"/>
                      <a:pt x="1000" y="16522"/>
                    </a:cubicBezTo>
                    <a:cubicBezTo>
                      <a:pt x="1089" y="16580"/>
                      <a:pt x="1194" y="16608"/>
                      <a:pt x="1316" y="16608"/>
                    </a:cubicBezTo>
                    <a:cubicBezTo>
                      <a:pt x="2567" y="16608"/>
                      <a:pt x="5479" y="13625"/>
                      <a:pt x="8185" y="9489"/>
                    </a:cubicBezTo>
                    <a:cubicBezTo>
                      <a:pt x="11154" y="4950"/>
                      <a:pt x="12750" y="740"/>
                      <a:pt x="11749" y="87"/>
                    </a:cubicBezTo>
                    <a:cubicBezTo>
                      <a:pt x="11661" y="29"/>
                      <a:pt x="11555" y="1"/>
                      <a:pt x="114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13"/>
            <p:cNvGrpSpPr/>
            <p:nvPr/>
          </p:nvGrpSpPr>
          <p:grpSpPr>
            <a:xfrm>
              <a:off x="8430774" y="159712"/>
              <a:ext cx="636366" cy="759567"/>
              <a:chOff x="5935824" y="3413524"/>
              <a:chExt cx="636366" cy="759567"/>
            </a:xfrm>
          </p:grpSpPr>
          <p:grpSp>
            <p:nvGrpSpPr>
              <p:cNvPr id="397" name="Google Shape;397;p13"/>
              <p:cNvGrpSpPr/>
              <p:nvPr/>
            </p:nvGrpSpPr>
            <p:grpSpPr>
              <a:xfrm>
                <a:off x="5935824" y="3514688"/>
                <a:ext cx="636366" cy="658403"/>
                <a:chOff x="5935824" y="3514688"/>
                <a:chExt cx="636366" cy="658403"/>
              </a:xfrm>
            </p:grpSpPr>
            <p:sp>
              <p:nvSpPr>
                <p:cNvPr id="398" name="Google Shape;398;p13"/>
                <p:cNvSpPr/>
                <p:nvPr/>
              </p:nvSpPr>
              <p:spPr>
                <a:xfrm>
                  <a:off x="5952782" y="3531111"/>
                  <a:ext cx="611543" cy="641647"/>
                </a:xfrm>
                <a:custGeom>
                  <a:avLst/>
                  <a:gdLst/>
                  <a:ahLst/>
                  <a:cxnLst/>
                  <a:rect l="l" t="t" r="r" b="b"/>
                  <a:pathLst>
                    <a:path w="27445" h="28796" extrusionOk="0">
                      <a:moveTo>
                        <a:pt x="10591" y="0"/>
                      </a:moveTo>
                      <a:cubicBezTo>
                        <a:pt x="9979" y="0"/>
                        <a:pt x="0" y="19356"/>
                        <a:pt x="9" y="19687"/>
                      </a:cubicBezTo>
                      <a:cubicBezTo>
                        <a:pt x="18" y="20018"/>
                        <a:pt x="15863" y="28795"/>
                        <a:pt x="15863" y="28795"/>
                      </a:cubicBezTo>
                      <a:lnTo>
                        <a:pt x="27444" y="9769"/>
                      </a:lnTo>
                      <a:cubicBezTo>
                        <a:pt x="27444" y="9769"/>
                        <a:pt x="11182" y="52"/>
                        <a:pt x="10594" y="0"/>
                      </a:cubicBezTo>
                      <a:cubicBezTo>
                        <a:pt x="10593" y="0"/>
                        <a:pt x="10592" y="0"/>
                        <a:pt x="105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3"/>
                <p:cNvSpPr/>
                <p:nvPr/>
              </p:nvSpPr>
              <p:spPr>
                <a:xfrm>
                  <a:off x="5935824" y="3514688"/>
                  <a:ext cx="636366" cy="658403"/>
                </a:xfrm>
                <a:custGeom>
                  <a:avLst/>
                  <a:gdLst/>
                  <a:ahLst/>
                  <a:cxnLst/>
                  <a:rect l="l" t="t" r="r" b="b"/>
                  <a:pathLst>
                    <a:path w="28559" h="29548" extrusionOk="0">
                      <a:moveTo>
                        <a:pt x="10593" y="1"/>
                      </a:moveTo>
                      <a:cubicBezTo>
                        <a:pt x="9980" y="1"/>
                        <a:pt x="1" y="19358"/>
                        <a:pt x="11" y="19687"/>
                      </a:cubicBezTo>
                      <a:cubicBezTo>
                        <a:pt x="21" y="20018"/>
                        <a:pt x="15865" y="28795"/>
                        <a:pt x="15865" y="28795"/>
                      </a:cubicBezTo>
                      <a:cubicBezTo>
                        <a:pt x="16492" y="29120"/>
                        <a:pt x="16652" y="29547"/>
                        <a:pt x="16652" y="29547"/>
                      </a:cubicBezTo>
                      <a:lnTo>
                        <a:pt x="28559" y="11466"/>
                      </a:lnTo>
                      <a:cubicBezTo>
                        <a:pt x="28559" y="11466"/>
                        <a:pt x="28402" y="10372"/>
                        <a:pt x="27446" y="9769"/>
                      </a:cubicBezTo>
                      <a:cubicBezTo>
                        <a:pt x="27446" y="9769"/>
                        <a:pt x="11184" y="51"/>
                        <a:pt x="10595" y="1"/>
                      </a:cubicBezTo>
                      <a:cubicBezTo>
                        <a:pt x="10595" y="1"/>
                        <a:pt x="10594" y="1"/>
                        <a:pt x="10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3"/>
                <p:cNvSpPr/>
                <p:nvPr/>
              </p:nvSpPr>
              <p:spPr>
                <a:xfrm>
                  <a:off x="6167900" y="3623986"/>
                  <a:ext cx="256672" cy="206715"/>
                </a:xfrm>
                <a:custGeom>
                  <a:avLst/>
                  <a:gdLst/>
                  <a:ahLst/>
                  <a:cxnLst/>
                  <a:rect l="l" t="t" r="r" b="b"/>
                  <a:pathLst>
                    <a:path w="11519" h="9277" extrusionOk="0">
                      <a:moveTo>
                        <a:pt x="2911" y="0"/>
                      </a:moveTo>
                      <a:cubicBezTo>
                        <a:pt x="2911" y="0"/>
                        <a:pt x="2911" y="0"/>
                        <a:pt x="2911" y="0"/>
                      </a:cubicBezTo>
                      <a:cubicBezTo>
                        <a:pt x="2637" y="4"/>
                        <a:pt x="216" y="3459"/>
                        <a:pt x="108" y="4018"/>
                      </a:cubicBezTo>
                      <a:cubicBezTo>
                        <a:pt x="1" y="4573"/>
                        <a:pt x="8013" y="9277"/>
                        <a:pt x="8511" y="9277"/>
                      </a:cubicBezTo>
                      <a:cubicBezTo>
                        <a:pt x="8514" y="9277"/>
                        <a:pt x="8518" y="9276"/>
                        <a:pt x="8521" y="9276"/>
                      </a:cubicBezTo>
                      <a:cubicBezTo>
                        <a:pt x="8904" y="9202"/>
                        <a:pt x="11518" y="5305"/>
                        <a:pt x="11413" y="5051"/>
                      </a:cubicBezTo>
                      <a:cubicBezTo>
                        <a:pt x="11326" y="4840"/>
                        <a:pt x="3189" y="0"/>
                        <a:pt x="29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3"/>
                <p:cNvSpPr/>
                <p:nvPr/>
              </p:nvSpPr>
              <p:spPr>
                <a:xfrm>
                  <a:off x="6251260" y="3659638"/>
                  <a:ext cx="132581" cy="79794"/>
                </a:xfrm>
                <a:custGeom>
                  <a:avLst/>
                  <a:gdLst/>
                  <a:ahLst/>
                  <a:cxnLst/>
                  <a:rect l="l" t="t" r="r" b="b"/>
                  <a:pathLst>
                    <a:path w="5950" h="3581" extrusionOk="0">
                      <a:moveTo>
                        <a:pt x="69" y="0"/>
                      </a:moveTo>
                      <a:cubicBezTo>
                        <a:pt x="48" y="0"/>
                        <a:pt x="28" y="11"/>
                        <a:pt x="16" y="29"/>
                      </a:cubicBezTo>
                      <a:cubicBezTo>
                        <a:pt x="0" y="59"/>
                        <a:pt x="9" y="96"/>
                        <a:pt x="38" y="113"/>
                      </a:cubicBezTo>
                      <a:lnTo>
                        <a:pt x="5850" y="3572"/>
                      </a:lnTo>
                      <a:cubicBezTo>
                        <a:pt x="5859" y="3578"/>
                        <a:pt x="5870" y="3581"/>
                        <a:pt x="5881" y="3581"/>
                      </a:cubicBezTo>
                      <a:cubicBezTo>
                        <a:pt x="5901" y="3581"/>
                        <a:pt x="5921" y="3570"/>
                        <a:pt x="5933" y="3551"/>
                      </a:cubicBezTo>
                      <a:cubicBezTo>
                        <a:pt x="5949" y="3521"/>
                        <a:pt x="5939" y="3486"/>
                        <a:pt x="5912" y="3468"/>
                      </a:cubicBezTo>
                      <a:lnTo>
                        <a:pt x="99" y="8"/>
                      </a:lnTo>
                      <a:cubicBezTo>
                        <a:pt x="89"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3"/>
                <p:cNvSpPr/>
                <p:nvPr/>
              </p:nvSpPr>
              <p:spPr>
                <a:xfrm>
                  <a:off x="6216165" y="3672116"/>
                  <a:ext cx="168968" cy="103057"/>
                </a:xfrm>
                <a:custGeom>
                  <a:avLst/>
                  <a:gdLst/>
                  <a:ahLst/>
                  <a:cxnLst/>
                  <a:rect l="l" t="t" r="r" b="b"/>
                  <a:pathLst>
                    <a:path w="7583" h="4625" extrusionOk="0">
                      <a:moveTo>
                        <a:pt x="69" y="0"/>
                      </a:moveTo>
                      <a:cubicBezTo>
                        <a:pt x="49" y="0"/>
                        <a:pt x="29" y="11"/>
                        <a:pt x="18" y="29"/>
                      </a:cubicBezTo>
                      <a:cubicBezTo>
                        <a:pt x="1" y="58"/>
                        <a:pt x="9" y="95"/>
                        <a:pt x="38" y="112"/>
                      </a:cubicBezTo>
                      <a:lnTo>
                        <a:pt x="7482" y="4615"/>
                      </a:lnTo>
                      <a:cubicBezTo>
                        <a:pt x="7492" y="4623"/>
                        <a:pt x="7503" y="4625"/>
                        <a:pt x="7513" y="4625"/>
                      </a:cubicBezTo>
                      <a:cubicBezTo>
                        <a:pt x="7534" y="4625"/>
                        <a:pt x="7553" y="4614"/>
                        <a:pt x="7566" y="4596"/>
                      </a:cubicBezTo>
                      <a:cubicBezTo>
                        <a:pt x="7583" y="4567"/>
                        <a:pt x="7573" y="4530"/>
                        <a:pt x="7545" y="4513"/>
                      </a:cubicBezTo>
                      <a:lnTo>
                        <a:pt x="100" y="10"/>
                      </a:lnTo>
                      <a:cubicBezTo>
                        <a:pt x="90" y="3"/>
                        <a:pt x="79" y="0"/>
                        <a:pt x="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3"/>
                <p:cNvSpPr/>
                <p:nvPr/>
              </p:nvSpPr>
              <p:spPr>
                <a:xfrm>
                  <a:off x="6202082" y="3703156"/>
                  <a:ext cx="162172" cy="96751"/>
                </a:xfrm>
                <a:custGeom>
                  <a:avLst/>
                  <a:gdLst/>
                  <a:ahLst/>
                  <a:cxnLst/>
                  <a:rect l="l" t="t" r="r" b="b"/>
                  <a:pathLst>
                    <a:path w="7278" h="4342" extrusionOk="0">
                      <a:moveTo>
                        <a:pt x="70" y="1"/>
                      </a:moveTo>
                      <a:cubicBezTo>
                        <a:pt x="49" y="1"/>
                        <a:pt x="29" y="12"/>
                        <a:pt x="16" y="32"/>
                      </a:cubicBezTo>
                      <a:cubicBezTo>
                        <a:pt x="0" y="60"/>
                        <a:pt x="10" y="97"/>
                        <a:pt x="38" y="114"/>
                      </a:cubicBezTo>
                      <a:lnTo>
                        <a:pt x="7179" y="4333"/>
                      </a:lnTo>
                      <a:cubicBezTo>
                        <a:pt x="7189" y="4338"/>
                        <a:pt x="7199" y="4341"/>
                        <a:pt x="7210" y="4341"/>
                      </a:cubicBezTo>
                      <a:cubicBezTo>
                        <a:pt x="7229" y="4341"/>
                        <a:pt x="7250" y="4330"/>
                        <a:pt x="7261" y="4311"/>
                      </a:cubicBezTo>
                      <a:cubicBezTo>
                        <a:pt x="7277" y="4282"/>
                        <a:pt x="7269" y="4246"/>
                        <a:pt x="7240" y="4229"/>
                      </a:cubicBezTo>
                      <a:lnTo>
                        <a:pt x="100" y="9"/>
                      </a:lnTo>
                      <a:cubicBezTo>
                        <a:pt x="90" y="4"/>
                        <a:pt x="80" y="1"/>
                        <a:pt x="7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3"/>
                <p:cNvSpPr/>
                <p:nvPr/>
              </p:nvSpPr>
              <p:spPr>
                <a:xfrm>
                  <a:off x="6305029" y="3744558"/>
                  <a:ext cx="240562" cy="397765"/>
                </a:xfrm>
                <a:custGeom>
                  <a:avLst/>
                  <a:gdLst/>
                  <a:ahLst/>
                  <a:cxnLst/>
                  <a:rect l="l" t="t" r="r" b="b"/>
                  <a:pathLst>
                    <a:path w="10796" h="17851" extrusionOk="0">
                      <a:moveTo>
                        <a:pt x="10726" y="1"/>
                      </a:moveTo>
                      <a:cubicBezTo>
                        <a:pt x="10706" y="1"/>
                        <a:pt x="10686" y="11"/>
                        <a:pt x="10675" y="29"/>
                      </a:cubicBezTo>
                      <a:lnTo>
                        <a:pt x="18" y="17760"/>
                      </a:lnTo>
                      <a:cubicBezTo>
                        <a:pt x="1" y="17790"/>
                        <a:pt x="9" y="17826"/>
                        <a:pt x="38" y="17843"/>
                      </a:cubicBezTo>
                      <a:cubicBezTo>
                        <a:pt x="47" y="17848"/>
                        <a:pt x="57" y="17851"/>
                        <a:pt x="68" y="17851"/>
                      </a:cubicBezTo>
                      <a:cubicBezTo>
                        <a:pt x="88" y="17851"/>
                        <a:pt x="108" y="17842"/>
                        <a:pt x="120" y="17823"/>
                      </a:cubicBezTo>
                      <a:lnTo>
                        <a:pt x="10778" y="92"/>
                      </a:lnTo>
                      <a:cubicBezTo>
                        <a:pt x="10796" y="64"/>
                        <a:pt x="10787" y="27"/>
                        <a:pt x="10758" y="10"/>
                      </a:cubicBezTo>
                      <a:cubicBezTo>
                        <a:pt x="10748" y="4"/>
                        <a:pt x="10737" y="1"/>
                        <a:pt x="107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13"/>
              <p:cNvSpPr/>
              <p:nvPr/>
            </p:nvSpPr>
            <p:spPr>
              <a:xfrm>
                <a:off x="5984245" y="3423150"/>
                <a:ext cx="500866" cy="562254"/>
              </a:xfrm>
              <a:custGeom>
                <a:avLst/>
                <a:gdLst/>
                <a:ahLst/>
                <a:cxnLst/>
                <a:rect l="l" t="t" r="r" b="b"/>
                <a:pathLst>
                  <a:path w="22478" h="25233" extrusionOk="0">
                    <a:moveTo>
                      <a:pt x="3356" y="0"/>
                    </a:moveTo>
                    <a:cubicBezTo>
                      <a:pt x="3328" y="0"/>
                      <a:pt x="3307" y="2"/>
                      <a:pt x="3295" y="5"/>
                    </a:cubicBezTo>
                    <a:cubicBezTo>
                      <a:pt x="2724" y="160"/>
                      <a:pt x="1" y="21824"/>
                      <a:pt x="124" y="22131"/>
                    </a:cubicBezTo>
                    <a:cubicBezTo>
                      <a:pt x="246" y="22438"/>
                      <a:pt x="18141" y="25233"/>
                      <a:pt x="18141" y="25233"/>
                    </a:cubicBezTo>
                    <a:lnTo>
                      <a:pt x="22478" y="3385"/>
                    </a:lnTo>
                    <a:cubicBezTo>
                      <a:pt x="22478" y="3385"/>
                      <a:pt x="4656" y="0"/>
                      <a:pt x="33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 name="Google Shape;406;p13"/>
              <p:cNvGrpSpPr/>
              <p:nvPr/>
            </p:nvGrpSpPr>
            <p:grpSpPr>
              <a:xfrm>
                <a:off x="5962764" y="3413524"/>
                <a:ext cx="537142" cy="571969"/>
                <a:chOff x="5962764" y="3413524"/>
                <a:chExt cx="537142" cy="571969"/>
              </a:xfrm>
            </p:grpSpPr>
            <p:sp>
              <p:nvSpPr>
                <p:cNvPr id="407" name="Google Shape;407;p13"/>
                <p:cNvSpPr/>
                <p:nvPr/>
              </p:nvSpPr>
              <p:spPr>
                <a:xfrm>
                  <a:off x="5962764" y="3413524"/>
                  <a:ext cx="537142" cy="571969"/>
                </a:xfrm>
                <a:custGeom>
                  <a:avLst/>
                  <a:gdLst/>
                  <a:ahLst/>
                  <a:cxnLst/>
                  <a:rect l="l" t="t" r="r" b="b"/>
                  <a:pathLst>
                    <a:path w="24106" h="25669" extrusionOk="0">
                      <a:moveTo>
                        <a:pt x="3356" y="1"/>
                      </a:moveTo>
                      <a:cubicBezTo>
                        <a:pt x="3328" y="1"/>
                        <a:pt x="3307" y="3"/>
                        <a:pt x="3295" y="6"/>
                      </a:cubicBezTo>
                      <a:cubicBezTo>
                        <a:pt x="2724" y="160"/>
                        <a:pt x="1" y="21825"/>
                        <a:pt x="125" y="22132"/>
                      </a:cubicBezTo>
                      <a:cubicBezTo>
                        <a:pt x="247" y="22439"/>
                        <a:pt x="18142" y="25234"/>
                        <a:pt x="18142" y="25234"/>
                      </a:cubicBezTo>
                      <a:cubicBezTo>
                        <a:pt x="18844" y="25323"/>
                        <a:pt x="19141" y="25669"/>
                        <a:pt x="19141" y="25669"/>
                      </a:cubicBezTo>
                      <a:lnTo>
                        <a:pt x="24106" y="4597"/>
                      </a:lnTo>
                      <a:cubicBezTo>
                        <a:pt x="24106" y="4597"/>
                        <a:pt x="23580" y="3623"/>
                        <a:pt x="22477" y="3385"/>
                      </a:cubicBezTo>
                      <a:cubicBezTo>
                        <a:pt x="22477" y="3385"/>
                        <a:pt x="4655" y="1"/>
                        <a:pt x="3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6100963" y="3495258"/>
                  <a:ext cx="250656" cy="151566"/>
                </a:xfrm>
                <a:custGeom>
                  <a:avLst/>
                  <a:gdLst/>
                  <a:ahLst/>
                  <a:cxnLst/>
                  <a:rect l="l" t="t" r="r" b="b"/>
                  <a:pathLst>
                    <a:path w="11249" h="6802" extrusionOk="0">
                      <a:moveTo>
                        <a:pt x="1383" y="1"/>
                      </a:moveTo>
                      <a:cubicBezTo>
                        <a:pt x="1363" y="1"/>
                        <a:pt x="1349" y="2"/>
                        <a:pt x="1343" y="5"/>
                      </a:cubicBezTo>
                      <a:cubicBezTo>
                        <a:pt x="1087" y="102"/>
                        <a:pt x="0" y="4179"/>
                        <a:pt x="91" y="4740"/>
                      </a:cubicBezTo>
                      <a:cubicBezTo>
                        <a:pt x="177" y="5270"/>
                        <a:pt x="8456" y="6802"/>
                        <a:pt x="9662" y="6802"/>
                      </a:cubicBezTo>
                      <a:cubicBezTo>
                        <a:pt x="9734" y="6802"/>
                        <a:pt x="9781" y="6796"/>
                        <a:pt x="9799" y="6785"/>
                      </a:cubicBezTo>
                      <a:cubicBezTo>
                        <a:pt x="10134" y="6585"/>
                        <a:pt x="11248" y="2027"/>
                        <a:pt x="11062" y="1824"/>
                      </a:cubicBezTo>
                      <a:cubicBezTo>
                        <a:pt x="10912" y="1660"/>
                        <a:pt x="2095" y="1"/>
                        <a:pt x="13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6160970" y="3521841"/>
                  <a:ext cx="151031" cy="30594"/>
                </a:xfrm>
                <a:custGeom>
                  <a:avLst/>
                  <a:gdLst/>
                  <a:ahLst/>
                  <a:cxnLst/>
                  <a:rect l="l" t="t" r="r" b="b"/>
                  <a:pathLst>
                    <a:path w="6778" h="1373" extrusionOk="0">
                      <a:moveTo>
                        <a:pt x="66" y="0"/>
                      </a:moveTo>
                      <a:cubicBezTo>
                        <a:pt x="37" y="0"/>
                        <a:pt x="11" y="20"/>
                        <a:pt x="6" y="49"/>
                      </a:cubicBezTo>
                      <a:cubicBezTo>
                        <a:pt x="0" y="82"/>
                        <a:pt x="22" y="113"/>
                        <a:pt x="54" y="120"/>
                      </a:cubicBezTo>
                      <a:lnTo>
                        <a:pt x="6702" y="1370"/>
                      </a:lnTo>
                      <a:cubicBezTo>
                        <a:pt x="6704" y="1372"/>
                        <a:pt x="6708" y="1372"/>
                        <a:pt x="6712" y="1372"/>
                      </a:cubicBezTo>
                      <a:cubicBezTo>
                        <a:pt x="6740" y="1372"/>
                        <a:pt x="6766" y="1352"/>
                        <a:pt x="6772" y="1322"/>
                      </a:cubicBezTo>
                      <a:cubicBezTo>
                        <a:pt x="6777" y="1289"/>
                        <a:pt x="6756" y="1258"/>
                        <a:pt x="6724" y="1251"/>
                      </a:cubicBezTo>
                      <a:lnTo>
                        <a:pt x="76" y="1"/>
                      </a:lnTo>
                      <a:cubicBezTo>
                        <a:pt x="73" y="1"/>
                        <a:pt x="69" y="0"/>
                        <a:pt x="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6132248" y="3545639"/>
                  <a:ext cx="193189" cy="39908"/>
                </a:xfrm>
                <a:custGeom>
                  <a:avLst/>
                  <a:gdLst/>
                  <a:ahLst/>
                  <a:cxnLst/>
                  <a:rect l="l" t="t" r="r" b="b"/>
                  <a:pathLst>
                    <a:path w="8670" h="1791" extrusionOk="0">
                      <a:moveTo>
                        <a:pt x="67" y="0"/>
                      </a:moveTo>
                      <a:cubicBezTo>
                        <a:pt x="37" y="0"/>
                        <a:pt x="13" y="20"/>
                        <a:pt x="6" y="49"/>
                      </a:cubicBezTo>
                      <a:cubicBezTo>
                        <a:pt x="0" y="82"/>
                        <a:pt x="22" y="113"/>
                        <a:pt x="54" y="119"/>
                      </a:cubicBezTo>
                      <a:lnTo>
                        <a:pt x="8594" y="1789"/>
                      </a:lnTo>
                      <a:cubicBezTo>
                        <a:pt x="8598" y="1790"/>
                        <a:pt x="8601" y="1790"/>
                        <a:pt x="8606" y="1790"/>
                      </a:cubicBezTo>
                      <a:cubicBezTo>
                        <a:pt x="8633" y="1790"/>
                        <a:pt x="8659" y="1770"/>
                        <a:pt x="8664" y="1741"/>
                      </a:cubicBezTo>
                      <a:cubicBezTo>
                        <a:pt x="8670" y="1708"/>
                        <a:pt x="8648" y="1677"/>
                        <a:pt x="8616" y="1671"/>
                      </a:cubicBezTo>
                      <a:lnTo>
                        <a:pt x="77" y="1"/>
                      </a:lnTo>
                      <a:cubicBezTo>
                        <a:pt x="74" y="0"/>
                        <a:pt x="70"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6129730" y="3579665"/>
                  <a:ext cx="184655" cy="36298"/>
                </a:xfrm>
                <a:custGeom>
                  <a:avLst/>
                  <a:gdLst/>
                  <a:ahLst/>
                  <a:cxnLst/>
                  <a:rect l="l" t="t" r="r" b="b"/>
                  <a:pathLst>
                    <a:path w="8287" h="1629" extrusionOk="0">
                      <a:moveTo>
                        <a:pt x="65" y="1"/>
                      </a:moveTo>
                      <a:cubicBezTo>
                        <a:pt x="37" y="1"/>
                        <a:pt x="13" y="22"/>
                        <a:pt x="7" y="50"/>
                      </a:cubicBezTo>
                      <a:cubicBezTo>
                        <a:pt x="0" y="82"/>
                        <a:pt x="23" y="113"/>
                        <a:pt x="55" y="119"/>
                      </a:cubicBezTo>
                      <a:lnTo>
                        <a:pt x="8210" y="1626"/>
                      </a:lnTo>
                      <a:cubicBezTo>
                        <a:pt x="8215" y="1628"/>
                        <a:pt x="8217" y="1628"/>
                        <a:pt x="8221" y="1628"/>
                      </a:cubicBezTo>
                      <a:cubicBezTo>
                        <a:pt x="8249" y="1628"/>
                        <a:pt x="8274" y="1607"/>
                        <a:pt x="8280" y="1578"/>
                      </a:cubicBezTo>
                      <a:cubicBezTo>
                        <a:pt x="8286" y="1546"/>
                        <a:pt x="8264" y="1516"/>
                        <a:pt x="8232" y="1509"/>
                      </a:cubicBezTo>
                      <a:lnTo>
                        <a:pt x="76" y="2"/>
                      </a:lnTo>
                      <a:cubicBezTo>
                        <a:pt x="72" y="1"/>
                        <a:pt x="69" y="1"/>
                        <a:pt x="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13"/>
                <p:cNvSpPr/>
                <p:nvPr/>
              </p:nvSpPr>
              <p:spPr>
                <a:xfrm>
                  <a:off x="6376445" y="3501497"/>
                  <a:ext cx="90088" cy="455343"/>
                </a:xfrm>
                <a:custGeom>
                  <a:avLst/>
                  <a:gdLst/>
                  <a:ahLst/>
                  <a:cxnLst/>
                  <a:rect l="l" t="t" r="r" b="b"/>
                  <a:pathLst>
                    <a:path w="4043" h="20435" extrusionOk="0">
                      <a:moveTo>
                        <a:pt x="3979" y="0"/>
                      </a:moveTo>
                      <a:cubicBezTo>
                        <a:pt x="3950" y="0"/>
                        <a:pt x="3925" y="20"/>
                        <a:pt x="3919" y="49"/>
                      </a:cubicBezTo>
                      <a:lnTo>
                        <a:pt x="5" y="20363"/>
                      </a:lnTo>
                      <a:cubicBezTo>
                        <a:pt x="0" y="20396"/>
                        <a:pt x="21" y="20427"/>
                        <a:pt x="53" y="20433"/>
                      </a:cubicBezTo>
                      <a:cubicBezTo>
                        <a:pt x="58" y="20434"/>
                        <a:pt x="61" y="20434"/>
                        <a:pt x="65" y="20434"/>
                      </a:cubicBezTo>
                      <a:cubicBezTo>
                        <a:pt x="93" y="20434"/>
                        <a:pt x="119" y="20414"/>
                        <a:pt x="124" y="20385"/>
                      </a:cubicBezTo>
                      <a:lnTo>
                        <a:pt x="4037" y="72"/>
                      </a:lnTo>
                      <a:cubicBezTo>
                        <a:pt x="4043" y="39"/>
                        <a:pt x="4021" y="8"/>
                        <a:pt x="3989" y="1"/>
                      </a:cubicBezTo>
                      <a:cubicBezTo>
                        <a:pt x="3986" y="1"/>
                        <a:pt x="3982" y="0"/>
                        <a:pt x="39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3" name="Google Shape;413;p13"/>
            <p:cNvSpPr/>
            <p:nvPr/>
          </p:nvSpPr>
          <p:spPr>
            <a:xfrm>
              <a:off x="491650" y="3910575"/>
              <a:ext cx="786650" cy="1316125"/>
            </a:xfrm>
            <a:custGeom>
              <a:avLst/>
              <a:gdLst/>
              <a:ahLst/>
              <a:cxnLst/>
              <a:rect l="l" t="t" r="r" b="b"/>
              <a:pathLst>
                <a:path w="31466" h="52645" extrusionOk="0">
                  <a:moveTo>
                    <a:pt x="0" y="0"/>
                  </a:moveTo>
                  <a:cubicBezTo>
                    <a:pt x="9251" y="6164"/>
                    <a:pt x="-2009" y="22959"/>
                    <a:pt x="2118" y="33281"/>
                  </a:cubicBezTo>
                  <a:cubicBezTo>
                    <a:pt x="4365" y="38901"/>
                    <a:pt x="14530" y="31065"/>
                    <a:pt x="20272" y="32979"/>
                  </a:cubicBezTo>
                  <a:cubicBezTo>
                    <a:pt x="23488" y="34051"/>
                    <a:pt x="24344" y="38537"/>
                    <a:pt x="25415" y="41753"/>
                  </a:cubicBezTo>
                  <a:cubicBezTo>
                    <a:pt x="26728" y="45693"/>
                    <a:pt x="30155" y="48704"/>
                    <a:pt x="31466" y="52645"/>
                  </a:cubicBezTo>
                </a:path>
              </a:pathLst>
            </a:custGeom>
            <a:noFill/>
            <a:ln w="9525" cap="flat" cmpd="sng">
              <a:solidFill>
                <a:schemeClr val="dk2"/>
              </a:solidFill>
              <a:prstDash val="dash"/>
              <a:round/>
              <a:headEnd type="none" w="med" len="med"/>
              <a:tailEnd type="none" w="med" len="med"/>
            </a:ln>
          </p:spPr>
        </p:sp>
        <p:grpSp>
          <p:nvGrpSpPr>
            <p:cNvPr id="414" name="Google Shape;414;p13"/>
            <p:cNvGrpSpPr/>
            <p:nvPr/>
          </p:nvGrpSpPr>
          <p:grpSpPr>
            <a:xfrm>
              <a:off x="125573" y="4204519"/>
              <a:ext cx="793012" cy="798961"/>
              <a:chOff x="2235848" y="1207369"/>
              <a:chExt cx="793012" cy="798961"/>
            </a:xfrm>
          </p:grpSpPr>
          <p:sp>
            <p:nvSpPr>
              <p:cNvPr id="415" name="Google Shape;415;p13"/>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13"/>
              <p:cNvGrpSpPr/>
              <p:nvPr/>
            </p:nvGrpSpPr>
            <p:grpSpPr>
              <a:xfrm>
                <a:off x="2291377" y="1249060"/>
                <a:ext cx="678668" cy="431239"/>
                <a:chOff x="2291377" y="1249060"/>
                <a:chExt cx="678668" cy="431239"/>
              </a:xfrm>
            </p:grpSpPr>
            <p:sp>
              <p:nvSpPr>
                <p:cNvPr id="418" name="Google Shape;418;p13"/>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13"/>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13"/>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13"/>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3"/>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3"/>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3"/>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3"/>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3"/>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3"/>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41" name="Google Shape;441;p13"/>
            <p:cNvGrpSpPr/>
            <p:nvPr/>
          </p:nvGrpSpPr>
          <p:grpSpPr>
            <a:xfrm>
              <a:off x="125576" y="3698279"/>
              <a:ext cx="549838" cy="333558"/>
              <a:chOff x="3319039" y="1881112"/>
              <a:chExt cx="449839" cy="272894"/>
            </a:xfrm>
          </p:grpSpPr>
          <p:sp>
            <p:nvSpPr>
              <p:cNvPr id="442" name="Google Shape;442;p13"/>
              <p:cNvSpPr/>
              <p:nvPr/>
            </p:nvSpPr>
            <p:spPr>
              <a:xfrm>
                <a:off x="3531506" y="1999456"/>
                <a:ext cx="107468" cy="104616"/>
              </a:xfrm>
              <a:custGeom>
                <a:avLst/>
                <a:gdLst/>
                <a:ahLst/>
                <a:cxnLst/>
                <a:rect l="l" t="t" r="r" b="b"/>
                <a:pathLst>
                  <a:path w="4823" h="4695" extrusionOk="0">
                    <a:moveTo>
                      <a:pt x="1100" y="0"/>
                    </a:moveTo>
                    <a:lnTo>
                      <a:pt x="0" y="2854"/>
                    </a:lnTo>
                    <a:lnTo>
                      <a:pt x="4822" y="4694"/>
                    </a:lnTo>
                    <a:lnTo>
                      <a:pt x="3392" y="350"/>
                    </a:lnTo>
                    <a:lnTo>
                      <a:pt x="110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3"/>
              <p:cNvSpPr/>
              <p:nvPr/>
            </p:nvSpPr>
            <p:spPr>
              <a:xfrm>
                <a:off x="3319039" y="1881112"/>
                <a:ext cx="449839" cy="272894"/>
              </a:xfrm>
              <a:custGeom>
                <a:avLst/>
                <a:gdLst/>
                <a:ahLst/>
                <a:cxnLst/>
                <a:rect l="l" t="t" r="r" b="b"/>
                <a:pathLst>
                  <a:path w="20188" h="12247" extrusionOk="0">
                    <a:moveTo>
                      <a:pt x="2028" y="0"/>
                    </a:moveTo>
                    <a:cubicBezTo>
                      <a:pt x="1097" y="0"/>
                      <a:pt x="515" y="29"/>
                      <a:pt x="458" y="95"/>
                    </a:cubicBezTo>
                    <a:cubicBezTo>
                      <a:pt x="1" y="629"/>
                      <a:pt x="5189" y="12155"/>
                      <a:pt x="5461" y="12246"/>
                    </a:cubicBezTo>
                    <a:cubicBezTo>
                      <a:pt x="5462" y="12246"/>
                      <a:pt x="5465" y="12247"/>
                      <a:pt x="5467" y="12247"/>
                    </a:cubicBezTo>
                    <a:cubicBezTo>
                      <a:pt x="5830" y="12247"/>
                      <a:pt x="12657" y="6064"/>
                      <a:pt x="12657" y="6064"/>
                    </a:cubicBezTo>
                    <a:cubicBezTo>
                      <a:pt x="12657" y="6064"/>
                      <a:pt x="20187" y="1430"/>
                      <a:pt x="20172" y="1046"/>
                    </a:cubicBezTo>
                    <a:cubicBezTo>
                      <a:pt x="20162" y="725"/>
                      <a:pt x="6700" y="0"/>
                      <a:pt x="20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3"/>
              <p:cNvSpPr/>
              <p:nvPr/>
            </p:nvSpPr>
            <p:spPr>
              <a:xfrm>
                <a:off x="3347116" y="1896844"/>
                <a:ext cx="301638" cy="207294"/>
              </a:xfrm>
              <a:custGeom>
                <a:avLst/>
                <a:gdLst/>
                <a:ahLst/>
                <a:cxnLst/>
                <a:rect l="l" t="t" r="r" b="b"/>
                <a:pathLst>
                  <a:path w="13537" h="9303" extrusionOk="0">
                    <a:moveTo>
                      <a:pt x="1" y="0"/>
                    </a:moveTo>
                    <a:lnTo>
                      <a:pt x="10887" y="5820"/>
                    </a:lnTo>
                    <a:cubicBezTo>
                      <a:pt x="10887" y="5820"/>
                      <a:pt x="12809" y="9302"/>
                      <a:pt x="13085" y="9302"/>
                    </a:cubicBezTo>
                    <a:cubicBezTo>
                      <a:pt x="13089" y="9302"/>
                      <a:pt x="13094" y="9301"/>
                      <a:pt x="13097" y="9299"/>
                    </a:cubicBezTo>
                    <a:cubicBezTo>
                      <a:pt x="13320" y="9180"/>
                      <a:pt x="13536" y="4026"/>
                      <a:pt x="13536" y="4026"/>
                    </a:cubicBez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5" name="Google Shape;445;p13"/>
            <p:cNvSpPr/>
            <p:nvPr/>
          </p:nvSpPr>
          <p:spPr>
            <a:xfrm>
              <a:off x="8202300" y="264725"/>
              <a:ext cx="221700" cy="2217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3"/>
            <p:cNvSpPr/>
            <p:nvPr/>
          </p:nvSpPr>
          <p:spPr>
            <a:xfrm>
              <a:off x="586325" y="4197950"/>
              <a:ext cx="253800" cy="2538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med">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310"/>
        <p:cNvGrpSpPr/>
        <p:nvPr/>
      </p:nvGrpSpPr>
      <p:grpSpPr>
        <a:xfrm>
          <a:off x="0" y="0"/>
          <a:ext cx="0" cy="0"/>
          <a:chOff x="0" y="0"/>
          <a:chExt cx="0" cy="0"/>
        </a:xfrm>
      </p:grpSpPr>
      <p:pic>
        <p:nvPicPr>
          <p:cNvPr id="1311" name="Google Shape;1311;p26"/>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312" name="Google Shape;1312;p26"/>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26"/>
          <p:cNvSpPr txBox="1">
            <a:spLocks noGrp="1"/>
          </p:cNvSpPr>
          <p:nvPr>
            <p:ph type="title"/>
          </p:nvPr>
        </p:nvSpPr>
        <p:spPr>
          <a:xfrm>
            <a:off x="720000" y="5395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314" name="Google Shape;1314;p26"/>
          <p:cNvGrpSpPr/>
          <p:nvPr/>
        </p:nvGrpSpPr>
        <p:grpSpPr>
          <a:xfrm>
            <a:off x="211418" y="277011"/>
            <a:ext cx="8714657" cy="4698427"/>
            <a:chOff x="211418" y="277011"/>
            <a:chExt cx="8714657" cy="4698427"/>
          </a:xfrm>
        </p:grpSpPr>
        <p:sp>
          <p:nvSpPr>
            <p:cNvPr id="1315" name="Google Shape;1315;p26"/>
            <p:cNvSpPr/>
            <p:nvPr/>
          </p:nvSpPr>
          <p:spPr>
            <a:xfrm>
              <a:off x="8618588" y="1335050"/>
              <a:ext cx="204600" cy="204600"/>
            </a:xfrm>
            <a:prstGeom prst="mathPlus">
              <a:avLst>
                <a:gd name="adj1" fmla="val 2352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6"/>
            <p:cNvSpPr/>
            <p:nvPr/>
          </p:nvSpPr>
          <p:spPr>
            <a:xfrm>
              <a:off x="583775" y="4188475"/>
              <a:ext cx="258900" cy="2589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7" name="Google Shape;1317;p26"/>
            <p:cNvGrpSpPr/>
            <p:nvPr/>
          </p:nvGrpSpPr>
          <p:grpSpPr>
            <a:xfrm>
              <a:off x="8515702" y="721255"/>
              <a:ext cx="410373" cy="657402"/>
              <a:chOff x="5029670" y="1742067"/>
              <a:chExt cx="554708" cy="888861"/>
            </a:xfrm>
          </p:grpSpPr>
          <p:sp>
            <p:nvSpPr>
              <p:cNvPr id="1318" name="Google Shape;1318;p26"/>
              <p:cNvSpPr/>
              <p:nvPr/>
            </p:nvSpPr>
            <p:spPr>
              <a:xfrm>
                <a:off x="5029670" y="2513721"/>
                <a:ext cx="41356" cy="75894"/>
              </a:xfrm>
              <a:custGeom>
                <a:avLst/>
                <a:gdLst/>
                <a:ahLst/>
                <a:cxnLst/>
                <a:rect l="l" t="t" r="r" b="b"/>
                <a:pathLst>
                  <a:path w="1856" h="3406" extrusionOk="0">
                    <a:moveTo>
                      <a:pt x="960" y="0"/>
                    </a:moveTo>
                    <a:lnTo>
                      <a:pt x="1" y="3406"/>
                    </a:lnTo>
                    <a:lnTo>
                      <a:pt x="1855" y="590"/>
                    </a:lnTo>
                    <a:lnTo>
                      <a:pt x="9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6"/>
              <p:cNvSpPr/>
              <p:nvPr/>
            </p:nvSpPr>
            <p:spPr>
              <a:xfrm>
                <a:off x="5035263" y="1919193"/>
                <a:ext cx="320578" cy="619431"/>
              </a:xfrm>
              <a:custGeom>
                <a:avLst/>
                <a:gdLst/>
                <a:ahLst/>
                <a:cxnLst/>
                <a:rect l="l" t="t" r="r" b="b"/>
                <a:pathLst>
                  <a:path w="14387" h="27799" extrusionOk="0">
                    <a:moveTo>
                      <a:pt x="11666" y="1"/>
                    </a:moveTo>
                    <a:lnTo>
                      <a:pt x="1" y="26763"/>
                    </a:lnTo>
                    <a:lnTo>
                      <a:pt x="1839" y="27798"/>
                    </a:lnTo>
                    <a:lnTo>
                      <a:pt x="14387" y="1231"/>
                    </a:lnTo>
                    <a:lnTo>
                      <a:pt x="11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6"/>
              <p:cNvSpPr/>
              <p:nvPr/>
            </p:nvSpPr>
            <p:spPr>
              <a:xfrm>
                <a:off x="5355824" y="1932051"/>
                <a:ext cx="198715" cy="650916"/>
              </a:xfrm>
              <a:custGeom>
                <a:avLst/>
                <a:gdLst/>
                <a:ahLst/>
                <a:cxnLst/>
                <a:rect l="l" t="t" r="r" b="b"/>
                <a:pathLst>
                  <a:path w="8918" h="29212" extrusionOk="0">
                    <a:moveTo>
                      <a:pt x="2912" y="0"/>
                    </a:moveTo>
                    <a:lnTo>
                      <a:pt x="1" y="654"/>
                    </a:lnTo>
                    <a:lnTo>
                      <a:pt x="6909" y="29212"/>
                    </a:lnTo>
                    <a:lnTo>
                      <a:pt x="8918" y="28569"/>
                    </a:lnTo>
                    <a:lnTo>
                      <a:pt x="29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6"/>
              <p:cNvSpPr/>
              <p:nvPr/>
            </p:nvSpPr>
            <p:spPr>
              <a:xfrm>
                <a:off x="5345285" y="1742067"/>
                <a:ext cx="51695" cy="102522"/>
              </a:xfrm>
              <a:custGeom>
                <a:avLst/>
                <a:gdLst/>
                <a:ahLst/>
                <a:cxnLst/>
                <a:rect l="l" t="t" r="r" b="b"/>
                <a:pathLst>
                  <a:path w="2320" h="4601" extrusionOk="0">
                    <a:moveTo>
                      <a:pt x="1629" y="0"/>
                    </a:moveTo>
                    <a:cubicBezTo>
                      <a:pt x="1627" y="0"/>
                      <a:pt x="1625" y="0"/>
                      <a:pt x="1623" y="0"/>
                    </a:cubicBezTo>
                    <a:cubicBezTo>
                      <a:pt x="1019" y="31"/>
                      <a:pt x="1" y="4257"/>
                      <a:pt x="1" y="4257"/>
                    </a:cubicBezTo>
                    <a:lnTo>
                      <a:pt x="2318" y="4600"/>
                    </a:lnTo>
                    <a:cubicBezTo>
                      <a:pt x="2320" y="4600"/>
                      <a:pt x="2228" y="0"/>
                      <a:pt x="16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6"/>
              <p:cNvSpPr/>
              <p:nvPr/>
            </p:nvSpPr>
            <p:spPr>
              <a:xfrm>
                <a:off x="5265802" y="1830419"/>
                <a:ext cx="176700" cy="152546"/>
              </a:xfrm>
              <a:custGeom>
                <a:avLst/>
                <a:gdLst/>
                <a:ahLst/>
                <a:cxnLst/>
                <a:rect l="l" t="t" r="r" b="b"/>
                <a:pathLst>
                  <a:path w="7930" h="6846" extrusionOk="0">
                    <a:moveTo>
                      <a:pt x="3485" y="1"/>
                    </a:moveTo>
                    <a:cubicBezTo>
                      <a:pt x="2774" y="1"/>
                      <a:pt x="2196" y="96"/>
                      <a:pt x="2001" y="280"/>
                    </a:cubicBezTo>
                    <a:lnTo>
                      <a:pt x="0" y="5336"/>
                    </a:lnTo>
                    <a:cubicBezTo>
                      <a:pt x="2624" y="6672"/>
                      <a:pt x="5711" y="6845"/>
                      <a:pt x="7135" y="6845"/>
                    </a:cubicBezTo>
                    <a:cubicBezTo>
                      <a:pt x="7634" y="6845"/>
                      <a:pt x="7930" y="6824"/>
                      <a:pt x="7930" y="6824"/>
                    </a:cubicBezTo>
                    <a:lnTo>
                      <a:pt x="7276" y="1079"/>
                    </a:lnTo>
                    <a:cubicBezTo>
                      <a:pt x="6692" y="347"/>
                      <a:pt x="4845" y="1"/>
                      <a:pt x="348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6"/>
              <p:cNvSpPr/>
              <p:nvPr/>
            </p:nvSpPr>
            <p:spPr>
              <a:xfrm>
                <a:off x="5135469" y="2128385"/>
                <a:ext cx="413028" cy="88105"/>
              </a:xfrm>
              <a:custGeom>
                <a:avLst/>
                <a:gdLst/>
                <a:ahLst/>
                <a:cxnLst/>
                <a:rect l="l" t="t" r="r" b="b"/>
                <a:pathLst>
                  <a:path w="18536" h="3954" extrusionOk="0">
                    <a:moveTo>
                      <a:pt x="580" y="0"/>
                    </a:moveTo>
                    <a:cubicBezTo>
                      <a:pt x="228" y="0"/>
                      <a:pt x="1" y="548"/>
                      <a:pt x="381" y="781"/>
                    </a:cubicBezTo>
                    <a:cubicBezTo>
                      <a:pt x="3795" y="2873"/>
                      <a:pt x="7767" y="3953"/>
                      <a:pt x="11744" y="3953"/>
                    </a:cubicBezTo>
                    <a:cubicBezTo>
                      <a:pt x="13881" y="3953"/>
                      <a:pt x="16020" y="3642"/>
                      <a:pt x="18075" y="3008"/>
                    </a:cubicBezTo>
                    <a:cubicBezTo>
                      <a:pt x="18535" y="2866"/>
                      <a:pt x="18387" y="2196"/>
                      <a:pt x="17973" y="2196"/>
                    </a:cubicBezTo>
                    <a:cubicBezTo>
                      <a:pt x="17932" y="2196"/>
                      <a:pt x="17889" y="2202"/>
                      <a:pt x="17844" y="2216"/>
                    </a:cubicBezTo>
                    <a:cubicBezTo>
                      <a:pt x="15859" y="2828"/>
                      <a:pt x="13798" y="3129"/>
                      <a:pt x="11741" y="3129"/>
                    </a:cubicBezTo>
                    <a:cubicBezTo>
                      <a:pt x="7907" y="3129"/>
                      <a:pt x="4084" y="2085"/>
                      <a:pt x="786" y="63"/>
                    </a:cubicBezTo>
                    <a:cubicBezTo>
                      <a:pt x="715" y="19"/>
                      <a:pt x="645" y="0"/>
                      <a:pt x="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6"/>
              <p:cNvSpPr/>
              <p:nvPr/>
            </p:nvSpPr>
            <p:spPr>
              <a:xfrm>
                <a:off x="5524416" y="2576604"/>
                <a:ext cx="29324" cy="54325"/>
              </a:xfrm>
              <a:custGeom>
                <a:avLst/>
                <a:gdLst/>
                <a:ahLst/>
                <a:cxnLst/>
                <a:rect l="l" t="t" r="r" b="b"/>
                <a:pathLst>
                  <a:path w="1316" h="2438" extrusionOk="0">
                    <a:moveTo>
                      <a:pt x="0" y="1"/>
                    </a:moveTo>
                    <a:lnTo>
                      <a:pt x="0" y="1"/>
                    </a:lnTo>
                    <a:cubicBezTo>
                      <a:pt x="0" y="1"/>
                      <a:pt x="112" y="2406"/>
                      <a:pt x="314" y="2437"/>
                    </a:cubicBezTo>
                    <a:cubicBezTo>
                      <a:pt x="315" y="2437"/>
                      <a:pt x="317" y="2437"/>
                      <a:pt x="318" y="2437"/>
                    </a:cubicBezTo>
                    <a:cubicBezTo>
                      <a:pt x="527" y="2437"/>
                      <a:pt x="1316" y="153"/>
                      <a:pt x="1316" y="153"/>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6"/>
              <p:cNvSpPr/>
              <p:nvPr/>
            </p:nvSpPr>
            <p:spPr>
              <a:xfrm>
                <a:off x="5510289" y="2434506"/>
                <a:ext cx="74089" cy="151878"/>
              </a:xfrm>
              <a:custGeom>
                <a:avLst/>
                <a:gdLst/>
                <a:ahLst/>
                <a:cxnLst/>
                <a:rect l="l" t="t" r="r" b="b"/>
                <a:pathLst>
                  <a:path w="3325" h="6816" extrusionOk="0">
                    <a:moveTo>
                      <a:pt x="3325" y="1"/>
                    </a:moveTo>
                    <a:lnTo>
                      <a:pt x="112" y="355"/>
                    </a:lnTo>
                    <a:lnTo>
                      <a:pt x="1" y="6669"/>
                    </a:lnTo>
                    <a:lnTo>
                      <a:pt x="2258" y="6815"/>
                    </a:lnTo>
                    <a:lnTo>
                      <a:pt x="33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6" name="Google Shape;1326;p26"/>
            <p:cNvGrpSpPr/>
            <p:nvPr/>
          </p:nvGrpSpPr>
          <p:grpSpPr>
            <a:xfrm>
              <a:off x="8430771" y="277011"/>
              <a:ext cx="449689" cy="407608"/>
              <a:chOff x="5752459" y="1744741"/>
              <a:chExt cx="577117" cy="523110"/>
            </a:xfrm>
          </p:grpSpPr>
          <p:sp>
            <p:nvSpPr>
              <p:cNvPr id="1327" name="Google Shape;1327;p26"/>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6"/>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9" name="Google Shape;1329;p26"/>
              <p:cNvGrpSpPr/>
              <p:nvPr/>
            </p:nvGrpSpPr>
            <p:grpSpPr>
              <a:xfrm>
                <a:off x="5876129" y="1859008"/>
                <a:ext cx="343285" cy="332191"/>
                <a:chOff x="5876129" y="1859008"/>
                <a:chExt cx="343285" cy="332191"/>
              </a:xfrm>
            </p:grpSpPr>
            <p:sp>
              <p:nvSpPr>
                <p:cNvPr id="1330" name="Google Shape;1330;p26"/>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6"/>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6"/>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6"/>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4" name="Google Shape;1334;p26"/>
            <p:cNvGrpSpPr/>
            <p:nvPr/>
          </p:nvGrpSpPr>
          <p:grpSpPr>
            <a:xfrm>
              <a:off x="211418" y="4225890"/>
              <a:ext cx="449707" cy="538188"/>
              <a:chOff x="4512263" y="939351"/>
              <a:chExt cx="673517" cy="806032"/>
            </a:xfrm>
          </p:grpSpPr>
          <p:sp>
            <p:nvSpPr>
              <p:cNvPr id="1335" name="Google Shape;1335;p26"/>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26"/>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26"/>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6"/>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6"/>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26"/>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26"/>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26"/>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26"/>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4" name="Google Shape;1344;p26"/>
            <p:cNvGrpSpPr/>
            <p:nvPr/>
          </p:nvGrpSpPr>
          <p:grpSpPr>
            <a:xfrm>
              <a:off x="719992" y="4318033"/>
              <a:ext cx="510540" cy="657406"/>
              <a:chOff x="5578942" y="2478983"/>
              <a:chExt cx="510540" cy="657406"/>
            </a:xfrm>
          </p:grpSpPr>
          <p:sp>
            <p:nvSpPr>
              <p:cNvPr id="1345" name="Google Shape;1345;p26"/>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26"/>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6"/>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6"/>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26"/>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26"/>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6"/>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6"/>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3" name="Google Shape;1353;p26"/>
              <p:cNvGrpSpPr/>
              <p:nvPr/>
            </p:nvGrpSpPr>
            <p:grpSpPr>
              <a:xfrm>
                <a:off x="5803732" y="2564727"/>
                <a:ext cx="252754" cy="252842"/>
                <a:chOff x="5803732" y="2564727"/>
                <a:chExt cx="252754" cy="252842"/>
              </a:xfrm>
            </p:grpSpPr>
            <p:sp>
              <p:nvSpPr>
                <p:cNvPr id="1354" name="Google Shape;1354;p26"/>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6"/>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26"/>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26"/>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26"/>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59" name="Google Shape;1359;p26"/>
            <p:cNvGrpSpPr/>
            <p:nvPr/>
          </p:nvGrpSpPr>
          <p:grpSpPr>
            <a:xfrm>
              <a:off x="8328432" y="734363"/>
              <a:ext cx="204689" cy="182970"/>
              <a:chOff x="4426251" y="1823065"/>
              <a:chExt cx="279935" cy="250232"/>
            </a:xfrm>
          </p:grpSpPr>
          <p:sp>
            <p:nvSpPr>
              <p:cNvPr id="1360" name="Google Shape;1360;p26"/>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6"/>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07"/>
        <p:cNvGrpSpPr/>
        <p:nvPr/>
      </p:nvGrpSpPr>
      <p:grpSpPr>
        <a:xfrm>
          <a:off x="0" y="0"/>
          <a:ext cx="0" cy="0"/>
          <a:chOff x="0" y="0"/>
          <a:chExt cx="0" cy="0"/>
        </a:xfrm>
      </p:grpSpPr>
      <p:pic>
        <p:nvPicPr>
          <p:cNvPr id="1608" name="Google Shape;1608;p32"/>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609" name="Google Shape;1609;p32"/>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0" name="Google Shape;1610;p32"/>
          <p:cNvGrpSpPr/>
          <p:nvPr/>
        </p:nvGrpSpPr>
        <p:grpSpPr>
          <a:xfrm>
            <a:off x="6630851" y="1572375"/>
            <a:ext cx="2296749" cy="3228358"/>
            <a:chOff x="6696801" y="1572375"/>
            <a:chExt cx="2296749" cy="3228358"/>
          </a:xfrm>
        </p:grpSpPr>
        <p:sp>
          <p:nvSpPr>
            <p:cNvPr id="1611" name="Google Shape;1611;p32"/>
            <p:cNvSpPr/>
            <p:nvPr/>
          </p:nvSpPr>
          <p:spPr>
            <a:xfrm>
              <a:off x="8021255" y="1572375"/>
              <a:ext cx="300600" cy="300600"/>
            </a:xfrm>
            <a:prstGeom prst="mathPlus">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32"/>
            <p:cNvSpPr/>
            <p:nvPr/>
          </p:nvSpPr>
          <p:spPr>
            <a:xfrm>
              <a:off x="6696801" y="3212044"/>
              <a:ext cx="336300" cy="336300"/>
            </a:xfrm>
            <a:prstGeom prst="mathMultiply">
              <a:avLst>
                <a:gd name="adj1" fmla="val 2352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3" name="Google Shape;1613;p32"/>
            <p:cNvGrpSpPr/>
            <p:nvPr/>
          </p:nvGrpSpPr>
          <p:grpSpPr>
            <a:xfrm>
              <a:off x="8379983" y="1675645"/>
              <a:ext cx="613567" cy="790070"/>
              <a:chOff x="5578942" y="2478983"/>
              <a:chExt cx="510540" cy="657406"/>
            </a:xfrm>
          </p:grpSpPr>
          <p:sp>
            <p:nvSpPr>
              <p:cNvPr id="1614" name="Google Shape;1614;p32"/>
              <p:cNvSpPr/>
              <p:nvPr/>
            </p:nvSpPr>
            <p:spPr>
              <a:xfrm>
                <a:off x="5802061" y="2478983"/>
                <a:ext cx="66625" cy="388919"/>
              </a:xfrm>
              <a:custGeom>
                <a:avLst/>
                <a:gdLst/>
                <a:ahLst/>
                <a:cxnLst/>
                <a:rect l="l" t="t" r="r" b="b"/>
                <a:pathLst>
                  <a:path w="2990" h="17454" extrusionOk="0">
                    <a:moveTo>
                      <a:pt x="797" y="1"/>
                    </a:moveTo>
                    <a:cubicBezTo>
                      <a:pt x="796" y="1"/>
                      <a:pt x="794" y="1"/>
                      <a:pt x="792" y="1"/>
                    </a:cubicBezTo>
                    <a:cubicBezTo>
                      <a:pt x="134" y="227"/>
                      <a:pt x="165" y="1086"/>
                      <a:pt x="165" y="1086"/>
                    </a:cubicBezTo>
                    <a:lnTo>
                      <a:pt x="1" y="17453"/>
                    </a:lnTo>
                    <a:lnTo>
                      <a:pt x="2990" y="17024"/>
                    </a:lnTo>
                    <a:cubicBezTo>
                      <a:pt x="2990" y="17024"/>
                      <a:pt x="1199"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2"/>
              <p:cNvSpPr/>
              <p:nvPr/>
            </p:nvSpPr>
            <p:spPr>
              <a:xfrm>
                <a:off x="5792523" y="2842215"/>
                <a:ext cx="172088" cy="294174"/>
              </a:xfrm>
              <a:custGeom>
                <a:avLst/>
                <a:gdLst/>
                <a:ahLst/>
                <a:cxnLst/>
                <a:rect l="l" t="t" r="r" b="b"/>
                <a:pathLst>
                  <a:path w="7723" h="13202" extrusionOk="0">
                    <a:moveTo>
                      <a:pt x="3721" y="5570"/>
                    </a:moveTo>
                    <a:cubicBezTo>
                      <a:pt x="4829" y="5570"/>
                      <a:pt x="5788" y="6703"/>
                      <a:pt x="5886" y="8163"/>
                    </a:cubicBezTo>
                    <a:cubicBezTo>
                      <a:pt x="5988" y="9671"/>
                      <a:pt x="5135" y="10957"/>
                      <a:pt x="3980" y="11034"/>
                    </a:cubicBezTo>
                    <a:cubicBezTo>
                      <a:pt x="3944" y="11037"/>
                      <a:pt x="3908" y="11038"/>
                      <a:pt x="3872" y="11038"/>
                    </a:cubicBezTo>
                    <a:cubicBezTo>
                      <a:pt x="2763" y="11038"/>
                      <a:pt x="1803" y="9905"/>
                      <a:pt x="1705" y="8445"/>
                    </a:cubicBezTo>
                    <a:cubicBezTo>
                      <a:pt x="1602" y="6936"/>
                      <a:pt x="2455" y="5651"/>
                      <a:pt x="3611" y="5574"/>
                    </a:cubicBezTo>
                    <a:cubicBezTo>
                      <a:pt x="3648" y="5571"/>
                      <a:pt x="3684" y="5570"/>
                      <a:pt x="3721" y="5570"/>
                    </a:cubicBezTo>
                    <a:close/>
                    <a:moveTo>
                      <a:pt x="2545" y="1"/>
                    </a:moveTo>
                    <a:cubicBezTo>
                      <a:pt x="1415" y="1"/>
                      <a:pt x="204" y="672"/>
                      <a:pt x="204" y="672"/>
                    </a:cubicBezTo>
                    <a:cubicBezTo>
                      <a:pt x="204" y="672"/>
                      <a:pt x="1" y="7843"/>
                      <a:pt x="49" y="8556"/>
                    </a:cubicBezTo>
                    <a:cubicBezTo>
                      <a:pt x="226" y="11172"/>
                      <a:pt x="1942" y="13201"/>
                      <a:pt x="3929" y="13201"/>
                    </a:cubicBezTo>
                    <a:cubicBezTo>
                      <a:pt x="3994" y="13201"/>
                      <a:pt x="4059" y="13199"/>
                      <a:pt x="4125" y="13195"/>
                    </a:cubicBezTo>
                    <a:cubicBezTo>
                      <a:pt x="6194" y="13055"/>
                      <a:pt x="7723" y="10753"/>
                      <a:pt x="7540" y="8051"/>
                    </a:cubicBezTo>
                    <a:cubicBezTo>
                      <a:pt x="7387" y="5780"/>
                      <a:pt x="6073" y="3952"/>
                      <a:pt x="4429" y="3510"/>
                    </a:cubicBezTo>
                    <a:cubicBezTo>
                      <a:pt x="4328" y="2974"/>
                      <a:pt x="3843" y="441"/>
                      <a:pt x="3642" y="302"/>
                    </a:cubicBezTo>
                    <a:cubicBezTo>
                      <a:pt x="3323" y="82"/>
                      <a:pt x="2938" y="1"/>
                      <a:pt x="25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2"/>
              <p:cNvSpPr/>
              <p:nvPr/>
            </p:nvSpPr>
            <p:spPr>
              <a:xfrm>
                <a:off x="5801815" y="2555725"/>
                <a:ext cx="287667" cy="311019"/>
              </a:xfrm>
              <a:custGeom>
                <a:avLst/>
                <a:gdLst/>
                <a:ahLst/>
                <a:cxnLst/>
                <a:rect l="l" t="t" r="r" b="b"/>
                <a:pathLst>
                  <a:path w="12910" h="13958" extrusionOk="0">
                    <a:moveTo>
                      <a:pt x="12529" y="0"/>
                    </a:moveTo>
                    <a:cubicBezTo>
                      <a:pt x="11976" y="0"/>
                      <a:pt x="0" y="11724"/>
                      <a:pt x="0" y="11724"/>
                    </a:cubicBezTo>
                    <a:lnTo>
                      <a:pt x="2030" y="13958"/>
                    </a:lnTo>
                    <a:lnTo>
                      <a:pt x="12338" y="1245"/>
                    </a:lnTo>
                    <a:cubicBezTo>
                      <a:pt x="12338" y="1245"/>
                      <a:pt x="12910" y="603"/>
                      <a:pt x="12547" y="9"/>
                    </a:cubicBezTo>
                    <a:cubicBezTo>
                      <a:pt x="12543" y="3"/>
                      <a:pt x="12538" y="0"/>
                      <a:pt x="125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2"/>
              <p:cNvSpPr/>
              <p:nvPr/>
            </p:nvSpPr>
            <p:spPr>
              <a:xfrm>
                <a:off x="5790986" y="2849457"/>
                <a:ext cx="32956" cy="28856"/>
              </a:xfrm>
              <a:custGeom>
                <a:avLst/>
                <a:gdLst/>
                <a:ahLst/>
                <a:cxnLst/>
                <a:rect l="l" t="t" r="r" b="b"/>
                <a:pathLst>
                  <a:path w="1479" h="1295" extrusionOk="0">
                    <a:moveTo>
                      <a:pt x="740" y="0"/>
                    </a:moveTo>
                    <a:cubicBezTo>
                      <a:pt x="517" y="0"/>
                      <a:pt x="300" y="115"/>
                      <a:pt x="180" y="322"/>
                    </a:cubicBezTo>
                    <a:cubicBezTo>
                      <a:pt x="0" y="631"/>
                      <a:pt x="104" y="1027"/>
                      <a:pt x="414" y="1207"/>
                    </a:cubicBezTo>
                    <a:cubicBezTo>
                      <a:pt x="516" y="1266"/>
                      <a:pt x="628" y="1295"/>
                      <a:pt x="739" y="1295"/>
                    </a:cubicBezTo>
                    <a:cubicBezTo>
                      <a:pt x="962" y="1295"/>
                      <a:pt x="1179" y="1180"/>
                      <a:pt x="1299" y="974"/>
                    </a:cubicBezTo>
                    <a:cubicBezTo>
                      <a:pt x="1478" y="665"/>
                      <a:pt x="1375" y="269"/>
                      <a:pt x="1065" y="88"/>
                    </a:cubicBezTo>
                    <a:cubicBezTo>
                      <a:pt x="963" y="29"/>
                      <a:pt x="850" y="0"/>
                      <a:pt x="740" y="0"/>
                    </a:cubicBezTo>
                    <a:close/>
                  </a:path>
                </a:pathLst>
              </a:custGeom>
              <a:solidFill>
                <a:srgbClr val="A49A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32"/>
              <p:cNvSpPr/>
              <p:nvPr/>
            </p:nvSpPr>
            <p:spPr>
              <a:xfrm>
                <a:off x="5578942" y="2806518"/>
                <a:ext cx="278754" cy="233186"/>
              </a:xfrm>
              <a:custGeom>
                <a:avLst/>
                <a:gdLst/>
                <a:ahLst/>
                <a:cxnLst/>
                <a:rect l="l" t="t" r="r" b="b"/>
                <a:pathLst>
                  <a:path w="12510" h="10465" extrusionOk="0">
                    <a:moveTo>
                      <a:pt x="5510" y="3613"/>
                    </a:moveTo>
                    <a:cubicBezTo>
                      <a:pt x="5986" y="3613"/>
                      <a:pt x="6428" y="3765"/>
                      <a:pt x="6762" y="4081"/>
                    </a:cubicBezTo>
                    <a:cubicBezTo>
                      <a:pt x="7601" y="4879"/>
                      <a:pt x="7440" y="6412"/>
                      <a:pt x="6400" y="7509"/>
                    </a:cubicBezTo>
                    <a:cubicBezTo>
                      <a:pt x="5773" y="8171"/>
                      <a:pt x="4970" y="8521"/>
                      <a:pt x="4247" y="8521"/>
                    </a:cubicBezTo>
                    <a:cubicBezTo>
                      <a:pt x="3771" y="8521"/>
                      <a:pt x="3329" y="8369"/>
                      <a:pt x="2995" y="8053"/>
                    </a:cubicBezTo>
                    <a:cubicBezTo>
                      <a:pt x="2156" y="7256"/>
                      <a:pt x="2317" y="5723"/>
                      <a:pt x="3357" y="4625"/>
                    </a:cubicBezTo>
                    <a:cubicBezTo>
                      <a:pt x="3984" y="3964"/>
                      <a:pt x="4787" y="3613"/>
                      <a:pt x="5510" y="3613"/>
                    </a:cubicBezTo>
                    <a:close/>
                    <a:moveTo>
                      <a:pt x="10091" y="0"/>
                    </a:moveTo>
                    <a:cubicBezTo>
                      <a:pt x="9828" y="0"/>
                      <a:pt x="7862" y="1623"/>
                      <a:pt x="7446" y="1969"/>
                    </a:cubicBezTo>
                    <a:cubicBezTo>
                      <a:pt x="7008" y="1769"/>
                      <a:pt x="6519" y="1671"/>
                      <a:pt x="6008" y="1671"/>
                    </a:cubicBezTo>
                    <a:cubicBezTo>
                      <a:pt x="4714" y="1671"/>
                      <a:pt x="3276" y="2300"/>
                      <a:pt x="2154" y="3484"/>
                    </a:cubicBezTo>
                    <a:cubicBezTo>
                      <a:pt x="290" y="5448"/>
                      <a:pt x="0" y="8198"/>
                      <a:pt x="1505" y="9625"/>
                    </a:cubicBezTo>
                    <a:cubicBezTo>
                      <a:pt x="2102" y="10192"/>
                      <a:pt x="2893" y="10464"/>
                      <a:pt x="3745" y="10464"/>
                    </a:cubicBezTo>
                    <a:cubicBezTo>
                      <a:pt x="5040" y="10464"/>
                      <a:pt x="6479" y="9835"/>
                      <a:pt x="7602" y="8650"/>
                    </a:cubicBezTo>
                    <a:cubicBezTo>
                      <a:pt x="8094" y="8132"/>
                      <a:pt x="12509" y="2478"/>
                      <a:pt x="12509" y="2478"/>
                    </a:cubicBezTo>
                    <a:cubicBezTo>
                      <a:pt x="12509" y="2478"/>
                      <a:pt x="11591" y="134"/>
                      <a:pt x="10096" y="0"/>
                    </a:cubicBezTo>
                    <a:cubicBezTo>
                      <a:pt x="10095" y="0"/>
                      <a:pt x="10093" y="0"/>
                      <a:pt x="100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32"/>
              <p:cNvSpPr/>
              <p:nvPr/>
            </p:nvSpPr>
            <p:spPr>
              <a:xfrm>
                <a:off x="5774564" y="2843262"/>
                <a:ext cx="44766" cy="40287"/>
              </a:xfrm>
              <a:custGeom>
                <a:avLst/>
                <a:gdLst/>
                <a:ahLst/>
                <a:cxnLst/>
                <a:rect l="l" t="t" r="r" b="b"/>
                <a:pathLst>
                  <a:path w="2009" h="1808" extrusionOk="0">
                    <a:moveTo>
                      <a:pt x="1004" y="0"/>
                    </a:moveTo>
                    <a:cubicBezTo>
                      <a:pt x="608" y="0"/>
                      <a:pt x="245" y="262"/>
                      <a:pt x="134" y="663"/>
                    </a:cubicBezTo>
                    <a:cubicBezTo>
                      <a:pt x="1" y="1144"/>
                      <a:pt x="281" y="1641"/>
                      <a:pt x="764" y="1775"/>
                    </a:cubicBezTo>
                    <a:cubicBezTo>
                      <a:pt x="845" y="1797"/>
                      <a:pt x="926" y="1808"/>
                      <a:pt x="1006" y="1808"/>
                    </a:cubicBezTo>
                    <a:cubicBezTo>
                      <a:pt x="1401" y="1808"/>
                      <a:pt x="1765" y="1545"/>
                      <a:pt x="1876" y="1145"/>
                    </a:cubicBezTo>
                    <a:cubicBezTo>
                      <a:pt x="2008" y="664"/>
                      <a:pt x="1726" y="167"/>
                      <a:pt x="1246" y="33"/>
                    </a:cubicBezTo>
                    <a:cubicBezTo>
                      <a:pt x="1165" y="11"/>
                      <a:pt x="1084" y="0"/>
                      <a:pt x="10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32"/>
              <p:cNvSpPr/>
              <p:nvPr/>
            </p:nvSpPr>
            <p:spPr>
              <a:xfrm>
                <a:off x="5782140" y="2850081"/>
                <a:ext cx="29613" cy="26672"/>
              </a:xfrm>
              <a:custGeom>
                <a:avLst/>
                <a:gdLst/>
                <a:ahLst/>
                <a:cxnLst/>
                <a:rect l="l" t="t" r="r" b="b"/>
                <a:pathLst>
                  <a:path w="1329" h="1197" extrusionOk="0">
                    <a:moveTo>
                      <a:pt x="664" y="1"/>
                    </a:moveTo>
                    <a:cubicBezTo>
                      <a:pt x="402" y="1"/>
                      <a:pt x="161" y="173"/>
                      <a:pt x="88" y="439"/>
                    </a:cubicBezTo>
                    <a:cubicBezTo>
                      <a:pt x="0" y="758"/>
                      <a:pt x="186" y="1086"/>
                      <a:pt x="505" y="1175"/>
                    </a:cubicBezTo>
                    <a:cubicBezTo>
                      <a:pt x="558" y="1189"/>
                      <a:pt x="611" y="1196"/>
                      <a:pt x="663" y="1196"/>
                    </a:cubicBezTo>
                    <a:cubicBezTo>
                      <a:pt x="925" y="1196"/>
                      <a:pt x="1167" y="1023"/>
                      <a:pt x="1241" y="758"/>
                    </a:cubicBezTo>
                    <a:cubicBezTo>
                      <a:pt x="1328" y="439"/>
                      <a:pt x="1142" y="109"/>
                      <a:pt x="822" y="22"/>
                    </a:cubicBezTo>
                    <a:cubicBezTo>
                      <a:pt x="770" y="7"/>
                      <a:pt x="716" y="1"/>
                      <a:pt x="6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32"/>
              <p:cNvSpPr/>
              <p:nvPr/>
            </p:nvSpPr>
            <p:spPr>
              <a:xfrm>
                <a:off x="5791810" y="2850281"/>
                <a:ext cx="10673" cy="26360"/>
              </a:xfrm>
              <a:custGeom>
                <a:avLst/>
                <a:gdLst/>
                <a:ahLst/>
                <a:cxnLst/>
                <a:rect l="l" t="t" r="r" b="b"/>
                <a:pathLst>
                  <a:path w="479" h="1183" extrusionOk="0">
                    <a:moveTo>
                      <a:pt x="316" y="0"/>
                    </a:moveTo>
                    <a:lnTo>
                      <a:pt x="1" y="1138"/>
                    </a:lnTo>
                    <a:cubicBezTo>
                      <a:pt x="23" y="1148"/>
                      <a:pt x="46" y="1159"/>
                      <a:pt x="71" y="1166"/>
                    </a:cubicBezTo>
                    <a:cubicBezTo>
                      <a:pt x="102" y="1175"/>
                      <a:pt x="134" y="1178"/>
                      <a:pt x="164" y="1182"/>
                    </a:cubicBezTo>
                    <a:lnTo>
                      <a:pt x="478" y="48"/>
                    </a:lnTo>
                    <a:cubicBezTo>
                      <a:pt x="450" y="34"/>
                      <a:pt x="420" y="22"/>
                      <a:pt x="390" y="13"/>
                    </a:cubicBezTo>
                    <a:cubicBezTo>
                      <a:pt x="365" y="6"/>
                      <a:pt x="340" y="3"/>
                      <a:pt x="3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22" name="Google Shape;1622;p32"/>
              <p:cNvGrpSpPr/>
              <p:nvPr/>
            </p:nvGrpSpPr>
            <p:grpSpPr>
              <a:xfrm>
                <a:off x="5803732" y="2564727"/>
                <a:ext cx="252754" cy="252842"/>
                <a:chOff x="5803732" y="2564727"/>
                <a:chExt cx="252754" cy="252842"/>
              </a:xfrm>
            </p:grpSpPr>
            <p:sp>
              <p:nvSpPr>
                <p:cNvPr id="1623" name="Google Shape;1623;p32"/>
                <p:cNvSpPr/>
                <p:nvPr/>
              </p:nvSpPr>
              <p:spPr>
                <a:xfrm>
                  <a:off x="5804690" y="2564727"/>
                  <a:ext cx="32911" cy="40799"/>
                </a:xfrm>
                <a:custGeom>
                  <a:avLst/>
                  <a:gdLst/>
                  <a:ahLst/>
                  <a:cxnLst/>
                  <a:rect l="l" t="t" r="r" b="b"/>
                  <a:pathLst>
                    <a:path w="1477" h="1831" extrusionOk="0">
                      <a:moveTo>
                        <a:pt x="1352" y="1"/>
                      </a:moveTo>
                      <a:lnTo>
                        <a:pt x="11" y="792"/>
                      </a:lnTo>
                      <a:lnTo>
                        <a:pt x="0" y="1831"/>
                      </a:lnTo>
                      <a:lnTo>
                        <a:pt x="0" y="1831"/>
                      </a:lnTo>
                      <a:lnTo>
                        <a:pt x="1476" y="962"/>
                      </a:lnTo>
                      <a:cubicBezTo>
                        <a:pt x="1435" y="633"/>
                        <a:pt x="1394" y="311"/>
                        <a:pt x="1352"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2"/>
                <p:cNvSpPr/>
                <p:nvPr/>
              </p:nvSpPr>
              <p:spPr>
                <a:xfrm>
                  <a:off x="5803732" y="2621192"/>
                  <a:ext cx="44520" cy="79103"/>
                </a:xfrm>
                <a:custGeom>
                  <a:avLst/>
                  <a:gdLst/>
                  <a:ahLst/>
                  <a:cxnLst/>
                  <a:rect l="l" t="t" r="r" b="b"/>
                  <a:pathLst>
                    <a:path w="1998" h="3550" extrusionOk="0">
                      <a:moveTo>
                        <a:pt x="1714" y="1"/>
                      </a:moveTo>
                      <a:lnTo>
                        <a:pt x="25" y="994"/>
                      </a:lnTo>
                      <a:lnTo>
                        <a:pt x="1" y="3550"/>
                      </a:lnTo>
                      <a:lnTo>
                        <a:pt x="1997" y="2375"/>
                      </a:lnTo>
                      <a:cubicBezTo>
                        <a:pt x="1903" y="1577"/>
                        <a:pt x="1810" y="776"/>
                        <a:pt x="1714" y="1"/>
                      </a:cubicBez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2"/>
                <p:cNvSpPr/>
                <p:nvPr/>
              </p:nvSpPr>
              <p:spPr>
                <a:xfrm>
                  <a:off x="6017758" y="2582910"/>
                  <a:ext cx="38727" cy="59004"/>
                </a:xfrm>
                <a:custGeom>
                  <a:avLst/>
                  <a:gdLst/>
                  <a:ahLst/>
                  <a:cxnLst/>
                  <a:rect l="l" t="t" r="r" b="b"/>
                  <a:pathLst>
                    <a:path w="1738" h="2648" extrusionOk="0">
                      <a:moveTo>
                        <a:pt x="1323" y="0"/>
                      </a:moveTo>
                      <a:cubicBezTo>
                        <a:pt x="935" y="350"/>
                        <a:pt x="487" y="759"/>
                        <a:pt x="0" y="1210"/>
                      </a:cubicBezTo>
                      <a:lnTo>
                        <a:pt x="520" y="2647"/>
                      </a:lnTo>
                      <a:lnTo>
                        <a:pt x="1738" y="1147"/>
                      </a:lnTo>
                      <a:lnTo>
                        <a:pt x="1323"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2"/>
                <p:cNvSpPr/>
                <p:nvPr/>
              </p:nvSpPr>
              <p:spPr>
                <a:xfrm>
                  <a:off x="5928560" y="2679194"/>
                  <a:ext cx="32644" cy="64775"/>
                </a:xfrm>
                <a:custGeom>
                  <a:avLst/>
                  <a:gdLst/>
                  <a:ahLst/>
                  <a:cxnLst/>
                  <a:rect l="l" t="t" r="r" b="b"/>
                  <a:pathLst>
                    <a:path w="1465" h="2907" extrusionOk="0">
                      <a:moveTo>
                        <a:pt x="704" y="1"/>
                      </a:moveTo>
                      <a:cubicBezTo>
                        <a:pt x="469" y="224"/>
                        <a:pt x="234" y="449"/>
                        <a:pt x="0" y="673"/>
                      </a:cubicBezTo>
                      <a:lnTo>
                        <a:pt x="810" y="2906"/>
                      </a:lnTo>
                      <a:lnTo>
                        <a:pt x="1464" y="2098"/>
                      </a:lnTo>
                      <a:lnTo>
                        <a:pt x="704" y="1"/>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2"/>
                <p:cNvSpPr/>
                <p:nvPr/>
              </p:nvSpPr>
              <p:spPr>
                <a:xfrm>
                  <a:off x="5864542" y="2718723"/>
                  <a:ext cx="58269" cy="98845"/>
                </a:xfrm>
                <a:custGeom>
                  <a:avLst/>
                  <a:gdLst/>
                  <a:ahLst/>
                  <a:cxnLst/>
                  <a:rect l="l" t="t" r="r" b="b"/>
                  <a:pathLst>
                    <a:path w="2615" h="4436" extrusionOk="0">
                      <a:moveTo>
                        <a:pt x="1726" y="0"/>
                      </a:moveTo>
                      <a:cubicBezTo>
                        <a:pt x="1120" y="584"/>
                        <a:pt x="536" y="1149"/>
                        <a:pt x="1" y="1667"/>
                      </a:cubicBezTo>
                      <a:lnTo>
                        <a:pt x="1005" y="4436"/>
                      </a:lnTo>
                      <a:lnTo>
                        <a:pt x="2615" y="2450"/>
                      </a:lnTo>
                      <a:lnTo>
                        <a:pt x="1726" y="0"/>
                      </a:lnTo>
                      <a:close/>
                    </a:path>
                  </a:pathLst>
                </a:custGeom>
                <a:solidFill>
                  <a:srgbClr val="FFFFFF">
                    <a:alpha val="18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28" name="Google Shape;1628;p32"/>
            <p:cNvGrpSpPr/>
            <p:nvPr/>
          </p:nvGrpSpPr>
          <p:grpSpPr>
            <a:xfrm>
              <a:off x="6886199" y="3799842"/>
              <a:ext cx="666685" cy="671687"/>
              <a:chOff x="2235848" y="1207369"/>
              <a:chExt cx="793012" cy="798961"/>
            </a:xfrm>
          </p:grpSpPr>
          <p:sp>
            <p:nvSpPr>
              <p:cNvPr id="1629" name="Google Shape;1629;p32"/>
              <p:cNvSpPr/>
              <p:nvPr/>
            </p:nvSpPr>
            <p:spPr>
              <a:xfrm>
                <a:off x="2235848" y="1207369"/>
                <a:ext cx="793012" cy="798961"/>
              </a:xfrm>
              <a:custGeom>
                <a:avLst/>
                <a:gdLst/>
                <a:ahLst/>
                <a:cxnLst/>
                <a:rect l="l" t="t" r="r" b="b"/>
                <a:pathLst>
                  <a:path w="35589" h="35856" extrusionOk="0">
                    <a:moveTo>
                      <a:pt x="11655" y="12831"/>
                    </a:moveTo>
                    <a:cubicBezTo>
                      <a:pt x="12696" y="12831"/>
                      <a:pt x="25222" y="20813"/>
                      <a:pt x="25234" y="21089"/>
                    </a:cubicBezTo>
                    <a:cubicBezTo>
                      <a:pt x="25250" y="21367"/>
                      <a:pt x="18005" y="26618"/>
                      <a:pt x="17283" y="26618"/>
                    </a:cubicBezTo>
                    <a:cubicBezTo>
                      <a:pt x="17264" y="26618"/>
                      <a:pt x="17249" y="26614"/>
                      <a:pt x="17240" y="26607"/>
                    </a:cubicBezTo>
                    <a:cubicBezTo>
                      <a:pt x="16857" y="26319"/>
                      <a:pt x="11332" y="13131"/>
                      <a:pt x="11597" y="12849"/>
                    </a:cubicBezTo>
                    <a:cubicBezTo>
                      <a:pt x="11607" y="12837"/>
                      <a:pt x="11627" y="12831"/>
                      <a:pt x="11655" y="12831"/>
                    </a:cubicBezTo>
                    <a:close/>
                    <a:moveTo>
                      <a:pt x="264" y="1"/>
                    </a:moveTo>
                    <a:cubicBezTo>
                      <a:pt x="192" y="1"/>
                      <a:pt x="141" y="16"/>
                      <a:pt x="113" y="46"/>
                    </a:cubicBezTo>
                    <a:cubicBezTo>
                      <a:pt x="0" y="168"/>
                      <a:pt x="292" y="1191"/>
                      <a:pt x="866" y="2824"/>
                    </a:cubicBezTo>
                    <a:cubicBezTo>
                      <a:pt x="3780" y="11135"/>
                      <a:pt x="13956" y="35203"/>
                      <a:pt x="14789" y="35827"/>
                    </a:cubicBezTo>
                    <a:cubicBezTo>
                      <a:pt x="14814" y="35846"/>
                      <a:pt x="14852" y="35855"/>
                      <a:pt x="14900" y="35855"/>
                    </a:cubicBezTo>
                    <a:cubicBezTo>
                      <a:pt x="16376" y="35855"/>
                      <a:pt x="28345" y="27409"/>
                      <a:pt x="33371" y="23450"/>
                    </a:cubicBezTo>
                    <a:cubicBezTo>
                      <a:pt x="34735" y="22372"/>
                      <a:pt x="35588" y="21629"/>
                      <a:pt x="35581" y="21474"/>
                    </a:cubicBezTo>
                    <a:cubicBezTo>
                      <a:pt x="35544" y="20752"/>
                      <a:pt x="2971" y="1"/>
                      <a:pt x="2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2"/>
              <p:cNvSpPr/>
              <p:nvPr/>
            </p:nvSpPr>
            <p:spPr>
              <a:xfrm>
                <a:off x="2235848" y="1207369"/>
                <a:ext cx="793012" cy="522525"/>
              </a:xfrm>
              <a:custGeom>
                <a:avLst/>
                <a:gdLst/>
                <a:ahLst/>
                <a:cxnLst/>
                <a:rect l="l" t="t" r="r" b="b"/>
                <a:pathLst>
                  <a:path w="35589" h="23450" extrusionOk="0">
                    <a:moveTo>
                      <a:pt x="264" y="1"/>
                    </a:moveTo>
                    <a:cubicBezTo>
                      <a:pt x="192" y="1"/>
                      <a:pt x="141" y="16"/>
                      <a:pt x="113" y="46"/>
                    </a:cubicBezTo>
                    <a:cubicBezTo>
                      <a:pt x="0" y="168"/>
                      <a:pt x="292" y="1191"/>
                      <a:pt x="866" y="2824"/>
                    </a:cubicBezTo>
                    <a:cubicBezTo>
                      <a:pt x="10315" y="8012"/>
                      <a:pt x="29662" y="20721"/>
                      <a:pt x="33371" y="23450"/>
                    </a:cubicBezTo>
                    <a:cubicBezTo>
                      <a:pt x="34735" y="22372"/>
                      <a:pt x="35588" y="21629"/>
                      <a:pt x="35581" y="21474"/>
                    </a:cubicBezTo>
                    <a:cubicBezTo>
                      <a:pt x="35544" y="20752"/>
                      <a:pt x="2971" y="1"/>
                      <a:pt x="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1" name="Google Shape;1631;p32"/>
              <p:cNvGrpSpPr/>
              <p:nvPr/>
            </p:nvGrpSpPr>
            <p:grpSpPr>
              <a:xfrm>
                <a:off x="2291377" y="1249060"/>
                <a:ext cx="678668" cy="431239"/>
                <a:chOff x="2291377" y="1249060"/>
                <a:chExt cx="678668" cy="431239"/>
              </a:xfrm>
            </p:grpSpPr>
            <p:sp>
              <p:nvSpPr>
                <p:cNvPr id="1632" name="Google Shape;1632;p32"/>
                <p:cNvSpPr/>
                <p:nvPr/>
              </p:nvSpPr>
              <p:spPr>
                <a:xfrm>
                  <a:off x="2291377" y="1249060"/>
                  <a:ext cx="15553" cy="20544"/>
                </a:xfrm>
                <a:custGeom>
                  <a:avLst/>
                  <a:gdLst/>
                  <a:ahLst/>
                  <a:cxnLst/>
                  <a:rect l="l" t="t" r="r" b="b"/>
                  <a:pathLst>
                    <a:path w="698" h="922" extrusionOk="0">
                      <a:moveTo>
                        <a:pt x="563" y="1"/>
                      </a:moveTo>
                      <a:cubicBezTo>
                        <a:pt x="521" y="1"/>
                        <a:pt x="479" y="22"/>
                        <a:pt x="458" y="58"/>
                      </a:cubicBezTo>
                      <a:lnTo>
                        <a:pt x="36" y="738"/>
                      </a:lnTo>
                      <a:cubicBezTo>
                        <a:pt x="1" y="795"/>
                        <a:pt x="21" y="866"/>
                        <a:pt x="74" y="903"/>
                      </a:cubicBezTo>
                      <a:cubicBezTo>
                        <a:pt x="93" y="916"/>
                        <a:pt x="114" y="921"/>
                        <a:pt x="135" y="921"/>
                      </a:cubicBezTo>
                      <a:cubicBezTo>
                        <a:pt x="176" y="921"/>
                        <a:pt x="218" y="900"/>
                        <a:pt x="241" y="865"/>
                      </a:cubicBezTo>
                      <a:lnTo>
                        <a:pt x="662" y="185"/>
                      </a:lnTo>
                      <a:cubicBezTo>
                        <a:pt x="698" y="127"/>
                        <a:pt x="677"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32"/>
                <p:cNvSpPr/>
                <p:nvPr/>
              </p:nvSpPr>
              <p:spPr>
                <a:xfrm>
                  <a:off x="2321503" y="1267688"/>
                  <a:ext cx="15553" cy="20567"/>
                </a:xfrm>
                <a:custGeom>
                  <a:avLst/>
                  <a:gdLst/>
                  <a:ahLst/>
                  <a:cxnLst/>
                  <a:rect l="l" t="t" r="r" b="b"/>
                  <a:pathLst>
                    <a:path w="698" h="923" extrusionOk="0">
                      <a:moveTo>
                        <a:pt x="564" y="1"/>
                      </a:moveTo>
                      <a:cubicBezTo>
                        <a:pt x="523" y="1"/>
                        <a:pt x="480" y="23"/>
                        <a:pt x="457" y="59"/>
                      </a:cubicBezTo>
                      <a:lnTo>
                        <a:pt x="37" y="739"/>
                      </a:lnTo>
                      <a:cubicBezTo>
                        <a:pt x="0" y="796"/>
                        <a:pt x="22" y="867"/>
                        <a:pt x="75" y="904"/>
                      </a:cubicBezTo>
                      <a:cubicBezTo>
                        <a:pt x="94" y="917"/>
                        <a:pt x="115" y="923"/>
                        <a:pt x="137" y="923"/>
                      </a:cubicBezTo>
                      <a:cubicBezTo>
                        <a:pt x="178" y="923"/>
                        <a:pt x="220" y="901"/>
                        <a:pt x="241" y="866"/>
                      </a:cubicBezTo>
                      <a:lnTo>
                        <a:pt x="662" y="185"/>
                      </a:lnTo>
                      <a:cubicBezTo>
                        <a:pt x="698" y="128"/>
                        <a:pt x="677"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2"/>
                <p:cNvSpPr/>
                <p:nvPr/>
              </p:nvSpPr>
              <p:spPr>
                <a:xfrm>
                  <a:off x="2351652" y="1286383"/>
                  <a:ext cx="15575" cy="20567"/>
                </a:xfrm>
                <a:custGeom>
                  <a:avLst/>
                  <a:gdLst/>
                  <a:ahLst/>
                  <a:cxnLst/>
                  <a:rect l="l" t="t" r="r" b="b"/>
                  <a:pathLst>
                    <a:path w="699" h="923" extrusionOk="0">
                      <a:moveTo>
                        <a:pt x="564" y="0"/>
                      </a:moveTo>
                      <a:cubicBezTo>
                        <a:pt x="523" y="0"/>
                        <a:pt x="480" y="22"/>
                        <a:pt x="458" y="58"/>
                      </a:cubicBezTo>
                      <a:lnTo>
                        <a:pt x="37" y="738"/>
                      </a:lnTo>
                      <a:cubicBezTo>
                        <a:pt x="0" y="796"/>
                        <a:pt x="22" y="866"/>
                        <a:pt x="75" y="904"/>
                      </a:cubicBezTo>
                      <a:cubicBezTo>
                        <a:pt x="93" y="916"/>
                        <a:pt x="114" y="922"/>
                        <a:pt x="136" y="922"/>
                      </a:cubicBezTo>
                      <a:cubicBezTo>
                        <a:pt x="177" y="922"/>
                        <a:pt x="219" y="900"/>
                        <a:pt x="241" y="865"/>
                      </a:cubicBezTo>
                      <a:lnTo>
                        <a:pt x="662" y="184"/>
                      </a:lnTo>
                      <a:cubicBezTo>
                        <a:pt x="699" y="127"/>
                        <a:pt x="677" y="56"/>
                        <a:pt x="624" y="18"/>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2"/>
                <p:cNvSpPr/>
                <p:nvPr/>
              </p:nvSpPr>
              <p:spPr>
                <a:xfrm>
                  <a:off x="2381801" y="1305056"/>
                  <a:ext cx="15553" cy="20544"/>
                </a:xfrm>
                <a:custGeom>
                  <a:avLst/>
                  <a:gdLst/>
                  <a:ahLst/>
                  <a:cxnLst/>
                  <a:rect l="l" t="t" r="r" b="b"/>
                  <a:pathLst>
                    <a:path w="698" h="922" extrusionOk="0">
                      <a:moveTo>
                        <a:pt x="563" y="0"/>
                      </a:moveTo>
                      <a:cubicBezTo>
                        <a:pt x="521" y="0"/>
                        <a:pt x="479" y="23"/>
                        <a:pt x="457" y="58"/>
                      </a:cubicBezTo>
                      <a:lnTo>
                        <a:pt x="35" y="738"/>
                      </a:lnTo>
                      <a:cubicBezTo>
                        <a:pt x="0" y="796"/>
                        <a:pt x="22" y="866"/>
                        <a:pt x="75" y="904"/>
                      </a:cubicBezTo>
                      <a:cubicBezTo>
                        <a:pt x="93" y="916"/>
                        <a:pt x="115" y="922"/>
                        <a:pt x="136" y="922"/>
                      </a:cubicBezTo>
                      <a:cubicBezTo>
                        <a:pt x="178" y="922"/>
                        <a:pt x="219" y="901"/>
                        <a:pt x="240" y="865"/>
                      </a:cubicBezTo>
                      <a:lnTo>
                        <a:pt x="662" y="184"/>
                      </a:lnTo>
                      <a:cubicBezTo>
                        <a:pt x="697" y="127"/>
                        <a:pt x="676" y="56"/>
                        <a:pt x="623"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2"/>
                <p:cNvSpPr/>
                <p:nvPr/>
              </p:nvSpPr>
              <p:spPr>
                <a:xfrm>
                  <a:off x="2411949" y="1323707"/>
                  <a:ext cx="15575" cy="20567"/>
                </a:xfrm>
                <a:custGeom>
                  <a:avLst/>
                  <a:gdLst/>
                  <a:ahLst/>
                  <a:cxnLst/>
                  <a:rect l="l" t="t" r="r" b="b"/>
                  <a:pathLst>
                    <a:path w="699" h="923" extrusionOk="0">
                      <a:moveTo>
                        <a:pt x="563" y="0"/>
                      </a:moveTo>
                      <a:cubicBezTo>
                        <a:pt x="522" y="0"/>
                        <a:pt x="480" y="22"/>
                        <a:pt x="458" y="57"/>
                      </a:cubicBezTo>
                      <a:lnTo>
                        <a:pt x="36" y="738"/>
                      </a:lnTo>
                      <a:cubicBezTo>
                        <a:pt x="0" y="796"/>
                        <a:pt x="21" y="867"/>
                        <a:pt x="75" y="904"/>
                      </a:cubicBezTo>
                      <a:cubicBezTo>
                        <a:pt x="93" y="917"/>
                        <a:pt x="114" y="922"/>
                        <a:pt x="135" y="922"/>
                      </a:cubicBezTo>
                      <a:cubicBezTo>
                        <a:pt x="177" y="922"/>
                        <a:pt x="218" y="901"/>
                        <a:pt x="240" y="865"/>
                      </a:cubicBezTo>
                      <a:lnTo>
                        <a:pt x="662" y="184"/>
                      </a:lnTo>
                      <a:cubicBezTo>
                        <a:pt x="698" y="127"/>
                        <a:pt x="677" y="56"/>
                        <a:pt x="624" y="19"/>
                      </a:cubicBezTo>
                      <a:cubicBezTo>
                        <a:pt x="605"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2"/>
                <p:cNvSpPr/>
                <p:nvPr/>
              </p:nvSpPr>
              <p:spPr>
                <a:xfrm>
                  <a:off x="2442054" y="1342380"/>
                  <a:ext cx="15598" cy="20567"/>
                </a:xfrm>
                <a:custGeom>
                  <a:avLst/>
                  <a:gdLst/>
                  <a:ahLst/>
                  <a:cxnLst/>
                  <a:rect l="l" t="t" r="r" b="b"/>
                  <a:pathLst>
                    <a:path w="700" h="923" extrusionOk="0">
                      <a:moveTo>
                        <a:pt x="564" y="0"/>
                      </a:moveTo>
                      <a:cubicBezTo>
                        <a:pt x="523" y="0"/>
                        <a:pt x="481" y="22"/>
                        <a:pt x="459" y="57"/>
                      </a:cubicBezTo>
                      <a:lnTo>
                        <a:pt x="37" y="739"/>
                      </a:lnTo>
                      <a:cubicBezTo>
                        <a:pt x="1" y="795"/>
                        <a:pt x="22" y="867"/>
                        <a:pt x="76" y="904"/>
                      </a:cubicBezTo>
                      <a:cubicBezTo>
                        <a:pt x="95" y="917"/>
                        <a:pt x="116" y="923"/>
                        <a:pt x="137" y="923"/>
                      </a:cubicBezTo>
                      <a:cubicBezTo>
                        <a:pt x="179" y="923"/>
                        <a:pt x="220" y="901"/>
                        <a:pt x="241" y="866"/>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32"/>
                <p:cNvSpPr/>
                <p:nvPr/>
              </p:nvSpPr>
              <p:spPr>
                <a:xfrm>
                  <a:off x="2472225" y="1361053"/>
                  <a:ext cx="15598" cy="20544"/>
                </a:xfrm>
                <a:custGeom>
                  <a:avLst/>
                  <a:gdLst/>
                  <a:ahLst/>
                  <a:cxnLst/>
                  <a:rect l="l" t="t" r="r" b="b"/>
                  <a:pathLst>
                    <a:path w="700" h="922" extrusionOk="0">
                      <a:moveTo>
                        <a:pt x="564" y="1"/>
                      </a:moveTo>
                      <a:cubicBezTo>
                        <a:pt x="523" y="1"/>
                        <a:pt x="481" y="22"/>
                        <a:pt x="459" y="58"/>
                      </a:cubicBezTo>
                      <a:lnTo>
                        <a:pt x="37" y="739"/>
                      </a:lnTo>
                      <a:cubicBezTo>
                        <a:pt x="1" y="795"/>
                        <a:pt x="22" y="867"/>
                        <a:pt x="76" y="904"/>
                      </a:cubicBezTo>
                      <a:cubicBezTo>
                        <a:pt x="94" y="916"/>
                        <a:pt x="115" y="922"/>
                        <a:pt x="136" y="922"/>
                      </a:cubicBezTo>
                      <a:cubicBezTo>
                        <a:pt x="177" y="922"/>
                        <a:pt x="219" y="901"/>
                        <a:pt x="241" y="866"/>
                      </a:cubicBezTo>
                      <a:lnTo>
                        <a:pt x="663" y="185"/>
                      </a:lnTo>
                      <a:cubicBezTo>
                        <a:pt x="699" y="127"/>
                        <a:pt x="678" y="56"/>
                        <a:pt x="624"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32"/>
                <p:cNvSpPr/>
                <p:nvPr/>
              </p:nvSpPr>
              <p:spPr>
                <a:xfrm>
                  <a:off x="2502351" y="1379704"/>
                  <a:ext cx="15575" cy="20567"/>
                </a:xfrm>
                <a:custGeom>
                  <a:avLst/>
                  <a:gdLst/>
                  <a:ahLst/>
                  <a:cxnLst/>
                  <a:rect l="l" t="t" r="r" b="b"/>
                  <a:pathLst>
                    <a:path w="699" h="923" extrusionOk="0">
                      <a:moveTo>
                        <a:pt x="564" y="1"/>
                      </a:moveTo>
                      <a:cubicBezTo>
                        <a:pt x="522" y="1"/>
                        <a:pt x="481" y="22"/>
                        <a:pt x="459" y="58"/>
                      </a:cubicBezTo>
                      <a:lnTo>
                        <a:pt x="37" y="739"/>
                      </a:lnTo>
                      <a:cubicBezTo>
                        <a:pt x="1" y="796"/>
                        <a:pt x="22" y="866"/>
                        <a:pt x="75" y="903"/>
                      </a:cubicBezTo>
                      <a:cubicBezTo>
                        <a:pt x="94" y="916"/>
                        <a:pt x="115" y="922"/>
                        <a:pt x="137" y="922"/>
                      </a:cubicBezTo>
                      <a:cubicBezTo>
                        <a:pt x="178" y="922"/>
                        <a:pt x="220" y="900"/>
                        <a:pt x="241" y="865"/>
                      </a:cubicBezTo>
                      <a:lnTo>
                        <a:pt x="663" y="185"/>
                      </a:lnTo>
                      <a:cubicBezTo>
                        <a:pt x="699" y="127"/>
                        <a:pt x="678" y="57"/>
                        <a:pt x="624" y="19"/>
                      </a:cubicBezTo>
                      <a:cubicBezTo>
                        <a:pt x="606" y="7"/>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32"/>
                <p:cNvSpPr/>
                <p:nvPr/>
              </p:nvSpPr>
              <p:spPr>
                <a:xfrm>
                  <a:off x="2532522" y="1398377"/>
                  <a:ext cx="15553" cy="20567"/>
                </a:xfrm>
                <a:custGeom>
                  <a:avLst/>
                  <a:gdLst/>
                  <a:ahLst/>
                  <a:cxnLst/>
                  <a:rect l="l" t="t" r="r" b="b"/>
                  <a:pathLst>
                    <a:path w="698" h="923" extrusionOk="0">
                      <a:moveTo>
                        <a:pt x="563" y="1"/>
                      </a:moveTo>
                      <a:cubicBezTo>
                        <a:pt x="522" y="1"/>
                        <a:pt x="480" y="23"/>
                        <a:pt x="458" y="58"/>
                      </a:cubicBezTo>
                      <a:lnTo>
                        <a:pt x="36" y="739"/>
                      </a:lnTo>
                      <a:cubicBezTo>
                        <a:pt x="1" y="796"/>
                        <a:pt x="22" y="866"/>
                        <a:pt x="75" y="905"/>
                      </a:cubicBezTo>
                      <a:cubicBezTo>
                        <a:pt x="93" y="917"/>
                        <a:pt x="114" y="923"/>
                        <a:pt x="135" y="923"/>
                      </a:cubicBezTo>
                      <a:cubicBezTo>
                        <a:pt x="176" y="923"/>
                        <a:pt x="218" y="901"/>
                        <a:pt x="241" y="865"/>
                      </a:cubicBezTo>
                      <a:lnTo>
                        <a:pt x="663" y="185"/>
                      </a:lnTo>
                      <a:cubicBezTo>
                        <a:pt x="698" y="127"/>
                        <a:pt x="676" y="57"/>
                        <a:pt x="623" y="19"/>
                      </a:cubicBezTo>
                      <a:cubicBezTo>
                        <a:pt x="605" y="7"/>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2"/>
                <p:cNvSpPr/>
                <p:nvPr/>
              </p:nvSpPr>
              <p:spPr>
                <a:xfrm>
                  <a:off x="2562648" y="1417072"/>
                  <a:ext cx="15575" cy="20544"/>
                </a:xfrm>
                <a:custGeom>
                  <a:avLst/>
                  <a:gdLst/>
                  <a:ahLst/>
                  <a:cxnLst/>
                  <a:rect l="l" t="t" r="r" b="b"/>
                  <a:pathLst>
                    <a:path w="699" h="922" extrusionOk="0">
                      <a:moveTo>
                        <a:pt x="563" y="0"/>
                      </a:moveTo>
                      <a:cubicBezTo>
                        <a:pt x="522" y="0"/>
                        <a:pt x="480" y="22"/>
                        <a:pt x="458" y="57"/>
                      </a:cubicBezTo>
                      <a:lnTo>
                        <a:pt x="37" y="738"/>
                      </a:lnTo>
                      <a:cubicBezTo>
                        <a:pt x="0" y="795"/>
                        <a:pt x="22" y="866"/>
                        <a:pt x="75" y="904"/>
                      </a:cubicBezTo>
                      <a:cubicBezTo>
                        <a:pt x="93" y="916"/>
                        <a:pt x="114" y="921"/>
                        <a:pt x="136" y="921"/>
                      </a:cubicBezTo>
                      <a:cubicBezTo>
                        <a:pt x="177" y="921"/>
                        <a:pt x="219" y="900"/>
                        <a:pt x="241" y="864"/>
                      </a:cubicBezTo>
                      <a:lnTo>
                        <a:pt x="662" y="184"/>
                      </a:lnTo>
                      <a:cubicBezTo>
                        <a:pt x="699" y="126"/>
                        <a:pt x="677" y="56"/>
                        <a:pt x="624" y="19"/>
                      </a:cubicBezTo>
                      <a:cubicBezTo>
                        <a:pt x="606" y="6"/>
                        <a:pt x="585"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2"/>
                <p:cNvSpPr/>
                <p:nvPr/>
              </p:nvSpPr>
              <p:spPr>
                <a:xfrm>
                  <a:off x="2592797" y="1435723"/>
                  <a:ext cx="15575" cy="20544"/>
                </a:xfrm>
                <a:custGeom>
                  <a:avLst/>
                  <a:gdLst/>
                  <a:ahLst/>
                  <a:cxnLst/>
                  <a:rect l="l" t="t" r="r" b="b"/>
                  <a:pathLst>
                    <a:path w="699" h="922" extrusionOk="0">
                      <a:moveTo>
                        <a:pt x="563" y="0"/>
                      </a:moveTo>
                      <a:cubicBezTo>
                        <a:pt x="522" y="0"/>
                        <a:pt x="480" y="22"/>
                        <a:pt x="458" y="57"/>
                      </a:cubicBezTo>
                      <a:lnTo>
                        <a:pt x="37" y="737"/>
                      </a:lnTo>
                      <a:cubicBezTo>
                        <a:pt x="0" y="795"/>
                        <a:pt x="22" y="866"/>
                        <a:pt x="75" y="903"/>
                      </a:cubicBezTo>
                      <a:cubicBezTo>
                        <a:pt x="93" y="916"/>
                        <a:pt x="114" y="921"/>
                        <a:pt x="136" y="921"/>
                      </a:cubicBezTo>
                      <a:cubicBezTo>
                        <a:pt x="177" y="921"/>
                        <a:pt x="219" y="900"/>
                        <a:pt x="240" y="864"/>
                      </a:cubicBezTo>
                      <a:lnTo>
                        <a:pt x="662" y="184"/>
                      </a:lnTo>
                      <a:cubicBezTo>
                        <a:pt x="699" y="127"/>
                        <a:pt x="677" y="56"/>
                        <a:pt x="624" y="19"/>
                      </a:cubicBezTo>
                      <a:cubicBezTo>
                        <a:pt x="606" y="6"/>
                        <a:pt x="584" y="0"/>
                        <a:pt x="5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2"/>
                <p:cNvSpPr/>
                <p:nvPr/>
              </p:nvSpPr>
              <p:spPr>
                <a:xfrm>
                  <a:off x="2622946" y="1454396"/>
                  <a:ext cx="15553" cy="20544"/>
                </a:xfrm>
                <a:custGeom>
                  <a:avLst/>
                  <a:gdLst/>
                  <a:ahLst/>
                  <a:cxnLst/>
                  <a:rect l="l" t="t" r="r" b="b"/>
                  <a:pathLst>
                    <a:path w="698" h="922" extrusionOk="0">
                      <a:moveTo>
                        <a:pt x="562" y="0"/>
                      </a:moveTo>
                      <a:cubicBezTo>
                        <a:pt x="521" y="0"/>
                        <a:pt x="480" y="22"/>
                        <a:pt x="457" y="57"/>
                      </a:cubicBezTo>
                      <a:lnTo>
                        <a:pt x="35" y="738"/>
                      </a:lnTo>
                      <a:cubicBezTo>
                        <a:pt x="0" y="795"/>
                        <a:pt x="21" y="866"/>
                        <a:pt x="75" y="903"/>
                      </a:cubicBezTo>
                      <a:cubicBezTo>
                        <a:pt x="93" y="916"/>
                        <a:pt x="115" y="922"/>
                        <a:pt x="136" y="922"/>
                      </a:cubicBezTo>
                      <a:cubicBezTo>
                        <a:pt x="178" y="922"/>
                        <a:pt x="219" y="900"/>
                        <a:pt x="240" y="865"/>
                      </a:cubicBezTo>
                      <a:lnTo>
                        <a:pt x="662" y="185"/>
                      </a:lnTo>
                      <a:cubicBezTo>
                        <a:pt x="697" y="127"/>
                        <a:pt x="676" y="56"/>
                        <a:pt x="623" y="19"/>
                      </a:cubicBezTo>
                      <a:cubicBezTo>
                        <a:pt x="604" y="6"/>
                        <a:pt x="583"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2"/>
                <p:cNvSpPr/>
                <p:nvPr/>
              </p:nvSpPr>
              <p:spPr>
                <a:xfrm>
                  <a:off x="2653072" y="1473069"/>
                  <a:ext cx="15598" cy="20544"/>
                </a:xfrm>
                <a:custGeom>
                  <a:avLst/>
                  <a:gdLst/>
                  <a:ahLst/>
                  <a:cxnLst/>
                  <a:rect l="l" t="t" r="r" b="b"/>
                  <a:pathLst>
                    <a:path w="700" h="922" extrusionOk="0">
                      <a:moveTo>
                        <a:pt x="564" y="1"/>
                      </a:moveTo>
                      <a:cubicBezTo>
                        <a:pt x="523" y="1"/>
                        <a:pt x="481" y="22"/>
                        <a:pt x="459" y="58"/>
                      </a:cubicBezTo>
                      <a:lnTo>
                        <a:pt x="37" y="738"/>
                      </a:lnTo>
                      <a:cubicBezTo>
                        <a:pt x="1" y="795"/>
                        <a:pt x="22" y="866"/>
                        <a:pt x="76" y="903"/>
                      </a:cubicBezTo>
                      <a:cubicBezTo>
                        <a:pt x="94" y="916"/>
                        <a:pt x="115" y="921"/>
                        <a:pt x="136" y="921"/>
                      </a:cubicBezTo>
                      <a:cubicBezTo>
                        <a:pt x="178" y="921"/>
                        <a:pt x="219" y="900"/>
                        <a:pt x="241" y="865"/>
                      </a:cubicBezTo>
                      <a:lnTo>
                        <a:pt x="663" y="185"/>
                      </a:lnTo>
                      <a:cubicBezTo>
                        <a:pt x="699" y="127"/>
                        <a:pt x="678" y="57"/>
                        <a:pt x="625" y="19"/>
                      </a:cubicBezTo>
                      <a:cubicBezTo>
                        <a:pt x="606" y="6"/>
                        <a:pt x="585" y="1"/>
                        <a:pt x="56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32"/>
                <p:cNvSpPr/>
                <p:nvPr/>
              </p:nvSpPr>
              <p:spPr>
                <a:xfrm>
                  <a:off x="2683198" y="1491720"/>
                  <a:ext cx="15598" cy="20544"/>
                </a:xfrm>
                <a:custGeom>
                  <a:avLst/>
                  <a:gdLst/>
                  <a:ahLst/>
                  <a:cxnLst/>
                  <a:rect l="l" t="t" r="r" b="b"/>
                  <a:pathLst>
                    <a:path w="700" h="922" extrusionOk="0">
                      <a:moveTo>
                        <a:pt x="565" y="0"/>
                      </a:moveTo>
                      <a:cubicBezTo>
                        <a:pt x="523" y="0"/>
                        <a:pt x="481" y="22"/>
                        <a:pt x="459" y="58"/>
                      </a:cubicBezTo>
                      <a:lnTo>
                        <a:pt x="37" y="738"/>
                      </a:lnTo>
                      <a:cubicBezTo>
                        <a:pt x="1" y="796"/>
                        <a:pt x="22" y="866"/>
                        <a:pt x="76" y="903"/>
                      </a:cubicBezTo>
                      <a:cubicBezTo>
                        <a:pt x="94" y="916"/>
                        <a:pt x="115" y="922"/>
                        <a:pt x="136" y="922"/>
                      </a:cubicBezTo>
                      <a:cubicBezTo>
                        <a:pt x="178" y="922"/>
                        <a:pt x="220" y="900"/>
                        <a:pt x="241" y="865"/>
                      </a:cubicBezTo>
                      <a:lnTo>
                        <a:pt x="663" y="184"/>
                      </a:lnTo>
                      <a:cubicBezTo>
                        <a:pt x="699" y="127"/>
                        <a:pt x="678"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32"/>
                <p:cNvSpPr/>
                <p:nvPr/>
              </p:nvSpPr>
              <p:spPr>
                <a:xfrm>
                  <a:off x="2713369" y="1510393"/>
                  <a:ext cx="15553" cy="20567"/>
                </a:xfrm>
                <a:custGeom>
                  <a:avLst/>
                  <a:gdLst/>
                  <a:ahLst/>
                  <a:cxnLst/>
                  <a:rect l="l" t="t" r="r" b="b"/>
                  <a:pathLst>
                    <a:path w="698" h="923" extrusionOk="0">
                      <a:moveTo>
                        <a:pt x="565" y="0"/>
                      </a:moveTo>
                      <a:cubicBezTo>
                        <a:pt x="523" y="0"/>
                        <a:pt x="480" y="23"/>
                        <a:pt x="458" y="58"/>
                      </a:cubicBezTo>
                      <a:lnTo>
                        <a:pt x="37" y="738"/>
                      </a:lnTo>
                      <a:cubicBezTo>
                        <a:pt x="1" y="796"/>
                        <a:pt x="22" y="866"/>
                        <a:pt x="75" y="904"/>
                      </a:cubicBezTo>
                      <a:cubicBezTo>
                        <a:pt x="94" y="916"/>
                        <a:pt x="115" y="922"/>
                        <a:pt x="136" y="922"/>
                      </a:cubicBezTo>
                      <a:cubicBezTo>
                        <a:pt x="177" y="922"/>
                        <a:pt x="219" y="900"/>
                        <a:pt x="241" y="865"/>
                      </a:cubicBezTo>
                      <a:lnTo>
                        <a:pt x="663" y="184"/>
                      </a:lnTo>
                      <a:cubicBezTo>
                        <a:pt x="698" y="127"/>
                        <a:pt x="679" y="56"/>
                        <a:pt x="624" y="18"/>
                      </a:cubicBezTo>
                      <a:cubicBezTo>
                        <a:pt x="606" y="6"/>
                        <a:pt x="586" y="0"/>
                        <a:pt x="5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32"/>
                <p:cNvSpPr/>
                <p:nvPr/>
              </p:nvSpPr>
              <p:spPr>
                <a:xfrm>
                  <a:off x="2743496" y="1529066"/>
                  <a:ext cx="15575" cy="20544"/>
                </a:xfrm>
                <a:custGeom>
                  <a:avLst/>
                  <a:gdLst/>
                  <a:ahLst/>
                  <a:cxnLst/>
                  <a:rect l="l" t="t" r="r" b="b"/>
                  <a:pathLst>
                    <a:path w="699" h="922" extrusionOk="0">
                      <a:moveTo>
                        <a:pt x="564" y="0"/>
                      </a:moveTo>
                      <a:cubicBezTo>
                        <a:pt x="523" y="0"/>
                        <a:pt x="481" y="23"/>
                        <a:pt x="459" y="58"/>
                      </a:cubicBezTo>
                      <a:lnTo>
                        <a:pt x="37" y="738"/>
                      </a:lnTo>
                      <a:cubicBezTo>
                        <a:pt x="1" y="796"/>
                        <a:pt x="22" y="866"/>
                        <a:pt x="75" y="904"/>
                      </a:cubicBezTo>
                      <a:cubicBezTo>
                        <a:pt x="93" y="916"/>
                        <a:pt x="115" y="922"/>
                        <a:pt x="136" y="922"/>
                      </a:cubicBezTo>
                      <a:cubicBezTo>
                        <a:pt x="178" y="922"/>
                        <a:pt x="220" y="901"/>
                        <a:pt x="241" y="865"/>
                      </a:cubicBezTo>
                      <a:lnTo>
                        <a:pt x="663" y="184"/>
                      </a:lnTo>
                      <a:cubicBezTo>
                        <a:pt x="699" y="128"/>
                        <a:pt x="677"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32"/>
                <p:cNvSpPr/>
                <p:nvPr/>
              </p:nvSpPr>
              <p:spPr>
                <a:xfrm>
                  <a:off x="2773667" y="1547739"/>
                  <a:ext cx="15553" cy="20544"/>
                </a:xfrm>
                <a:custGeom>
                  <a:avLst/>
                  <a:gdLst/>
                  <a:ahLst/>
                  <a:cxnLst/>
                  <a:rect l="l" t="t" r="r" b="b"/>
                  <a:pathLst>
                    <a:path w="698" h="922" extrusionOk="0">
                      <a:moveTo>
                        <a:pt x="563" y="1"/>
                      </a:moveTo>
                      <a:cubicBezTo>
                        <a:pt x="522" y="1"/>
                        <a:pt x="479" y="23"/>
                        <a:pt x="457" y="58"/>
                      </a:cubicBezTo>
                      <a:lnTo>
                        <a:pt x="36" y="739"/>
                      </a:lnTo>
                      <a:cubicBezTo>
                        <a:pt x="0" y="796"/>
                        <a:pt x="22" y="867"/>
                        <a:pt x="75" y="904"/>
                      </a:cubicBezTo>
                      <a:cubicBezTo>
                        <a:pt x="93" y="916"/>
                        <a:pt x="114" y="922"/>
                        <a:pt x="135" y="922"/>
                      </a:cubicBezTo>
                      <a:cubicBezTo>
                        <a:pt x="176" y="922"/>
                        <a:pt x="218" y="900"/>
                        <a:pt x="241" y="866"/>
                      </a:cubicBezTo>
                      <a:lnTo>
                        <a:pt x="662" y="184"/>
                      </a:lnTo>
                      <a:cubicBezTo>
                        <a:pt x="698" y="128"/>
                        <a:pt x="676" y="56"/>
                        <a:pt x="623" y="19"/>
                      </a:cubicBezTo>
                      <a:cubicBezTo>
                        <a:pt x="605"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2"/>
                <p:cNvSpPr/>
                <p:nvPr/>
              </p:nvSpPr>
              <p:spPr>
                <a:xfrm>
                  <a:off x="2803793" y="1566389"/>
                  <a:ext cx="15575" cy="20567"/>
                </a:xfrm>
                <a:custGeom>
                  <a:avLst/>
                  <a:gdLst/>
                  <a:ahLst/>
                  <a:cxnLst/>
                  <a:rect l="l" t="t" r="r" b="b"/>
                  <a:pathLst>
                    <a:path w="699" h="923" extrusionOk="0">
                      <a:moveTo>
                        <a:pt x="563" y="1"/>
                      </a:moveTo>
                      <a:cubicBezTo>
                        <a:pt x="522" y="1"/>
                        <a:pt x="480" y="22"/>
                        <a:pt x="458" y="57"/>
                      </a:cubicBezTo>
                      <a:lnTo>
                        <a:pt x="37" y="739"/>
                      </a:lnTo>
                      <a:cubicBezTo>
                        <a:pt x="0" y="796"/>
                        <a:pt x="22" y="867"/>
                        <a:pt x="75" y="904"/>
                      </a:cubicBezTo>
                      <a:cubicBezTo>
                        <a:pt x="93" y="917"/>
                        <a:pt x="114" y="923"/>
                        <a:pt x="136" y="923"/>
                      </a:cubicBezTo>
                      <a:cubicBezTo>
                        <a:pt x="177" y="923"/>
                        <a:pt x="219" y="901"/>
                        <a:pt x="241" y="866"/>
                      </a:cubicBezTo>
                      <a:lnTo>
                        <a:pt x="662" y="185"/>
                      </a:lnTo>
                      <a:cubicBezTo>
                        <a:pt x="699" y="127"/>
                        <a:pt x="677" y="56"/>
                        <a:pt x="624" y="19"/>
                      </a:cubicBezTo>
                      <a:cubicBezTo>
                        <a:pt x="606" y="6"/>
                        <a:pt x="585"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2"/>
                <p:cNvSpPr/>
                <p:nvPr/>
              </p:nvSpPr>
              <p:spPr>
                <a:xfrm>
                  <a:off x="2833942" y="1585062"/>
                  <a:ext cx="15575" cy="20567"/>
                </a:xfrm>
                <a:custGeom>
                  <a:avLst/>
                  <a:gdLst/>
                  <a:ahLst/>
                  <a:cxnLst/>
                  <a:rect l="l" t="t" r="r" b="b"/>
                  <a:pathLst>
                    <a:path w="699" h="923" extrusionOk="0">
                      <a:moveTo>
                        <a:pt x="563" y="1"/>
                      </a:moveTo>
                      <a:cubicBezTo>
                        <a:pt x="522" y="1"/>
                        <a:pt x="480" y="22"/>
                        <a:pt x="458" y="58"/>
                      </a:cubicBezTo>
                      <a:lnTo>
                        <a:pt x="36" y="739"/>
                      </a:lnTo>
                      <a:cubicBezTo>
                        <a:pt x="0" y="795"/>
                        <a:pt x="21" y="867"/>
                        <a:pt x="75" y="904"/>
                      </a:cubicBezTo>
                      <a:cubicBezTo>
                        <a:pt x="93" y="917"/>
                        <a:pt x="114" y="922"/>
                        <a:pt x="136" y="922"/>
                      </a:cubicBezTo>
                      <a:cubicBezTo>
                        <a:pt x="177" y="922"/>
                        <a:pt x="219" y="901"/>
                        <a:pt x="240" y="866"/>
                      </a:cubicBezTo>
                      <a:lnTo>
                        <a:pt x="662" y="185"/>
                      </a:lnTo>
                      <a:cubicBezTo>
                        <a:pt x="698" y="127"/>
                        <a:pt x="678" y="57"/>
                        <a:pt x="624" y="19"/>
                      </a:cubicBezTo>
                      <a:cubicBezTo>
                        <a:pt x="606" y="6"/>
                        <a:pt x="584" y="1"/>
                        <a:pt x="5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2"/>
                <p:cNvSpPr/>
                <p:nvPr/>
              </p:nvSpPr>
              <p:spPr>
                <a:xfrm>
                  <a:off x="2864091" y="1603735"/>
                  <a:ext cx="15553" cy="20567"/>
                </a:xfrm>
                <a:custGeom>
                  <a:avLst/>
                  <a:gdLst/>
                  <a:ahLst/>
                  <a:cxnLst/>
                  <a:rect l="l" t="t" r="r" b="b"/>
                  <a:pathLst>
                    <a:path w="698" h="923" extrusionOk="0">
                      <a:moveTo>
                        <a:pt x="562" y="1"/>
                      </a:moveTo>
                      <a:cubicBezTo>
                        <a:pt x="521" y="1"/>
                        <a:pt x="479" y="23"/>
                        <a:pt x="457" y="58"/>
                      </a:cubicBezTo>
                      <a:lnTo>
                        <a:pt x="35" y="739"/>
                      </a:lnTo>
                      <a:cubicBezTo>
                        <a:pt x="0" y="797"/>
                        <a:pt x="21" y="867"/>
                        <a:pt x="75" y="905"/>
                      </a:cubicBezTo>
                      <a:cubicBezTo>
                        <a:pt x="93" y="917"/>
                        <a:pt x="113" y="922"/>
                        <a:pt x="134" y="922"/>
                      </a:cubicBezTo>
                      <a:cubicBezTo>
                        <a:pt x="176" y="922"/>
                        <a:pt x="219" y="900"/>
                        <a:pt x="240" y="866"/>
                      </a:cubicBezTo>
                      <a:lnTo>
                        <a:pt x="662" y="185"/>
                      </a:lnTo>
                      <a:cubicBezTo>
                        <a:pt x="697" y="127"/>
                        <a:pt x="676" y="57"/>
                        <a:pt x="623" y="19"/>
                      </a:cubicBezTo>
                      <a:cubicBezTo>
                        <a:pt x="604" y="7"/>
                        <a:pt x="583" y="1"/>
                        <a:pt x="5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2"/>
                <p:cNvSpPr/>
                <p:nvPr/>
              </p:nvSpPr>
              <p:spPr>
                <a:xfrm>
                  <a:off x="2894195" y="1622408"/>
                  <a:ext cx="15598" cy="20544"/>
                </a:xfrm>
                <a:custGeom>
                  <a:avLst/>
                  <a:gdLst/>
                  <a:ahLst/>
                  <a:cxnLst/>
                  <a:rect l="l" t="t" r="r" b="b"/>
                  <a:pathLst>
                    <a:path w="700" h="922" extrusionOk="0">
                      <a:moveTo>
                        <a:pt x="564" y="0"/>
                      </a:moveTo>
                      <a:cubicBezTo>
                        <a:pt x="523" y="0"/>
                        <a:pt x="481" y="22"/>
                        <a:pt x="459" y="57"/>
                      </a:cubicBezTo>
                      <a:lnTo>
                        <a:pt x="37" y="738"/>
                      </a:lnTo>
                      <a:cubicBezTo>
                        <a:pt x="1" y="795"/>
                        <a:pt x="22" y="866"/>
                        <a:pt x="76" y="904"/>
                      </a:cubicBezTo>
                      <a:cubicBezTo>
                        <a:pt x="94" y="916"/>
                        <a:pt x="115" y="922"/>
                        <a:pt x="136" y="922"/>
                      </a:cubicBezTo>
                      <a:cubicBezTo>
                        <a:pt x="178" y="922"/>
                        <a:pt x="220" y="900"/>
                        <a:pt x="241" y="864"/>
                      </a:cubicBezTo>
                      <a:lnTo>
                        <a:pt x="663" y="184"/>
                      </a:lnTo>
                      <a:cubicBezTo>
                        <a:pt x="699" y="126"/>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32"/>
                <p:cNvSpPr/>
                <p:nvPr/>
              </p:nvSpPr>
              <p:spPr>
                <a:xfrm>
                  <a:off x="2924343" y="1641081"/>
                  <a:ext cx="15575" cy="20544"/>
                </a:xfrm>
                <a:custGeom>
                  <a:avLst/>
                  <a:gdLst/>
                  <a:ahLst/>
                  <a:cxnLst/>
                  <a:rect l="l" t="t" r="r" b="b"/>
                  <a:pathLst>
                    <a:path w="699" h="922" extrusionOk="0">
                      <a:moveTo>
                        <a:pt x="564" y="0"/>
                      </a:moveTo>
                      <a:cubicBezTo>
                        <a:pt x="522" y="0"/>
                        <a:pt x="481" y="22"/>
                        <a:pt x="459" y="57"/>
                      </a:cubicBezTo>
                      <a:lnTo>
                        <a:pt x="37" y="738"/>
                      </a:lnTo>
                      <a:cubicBezTo>
                        <a:pt x="1" y="795"/>
                        <a:pt x="22" y="867"/>
                        <a:pt x="75" y="904"/>
                      </a:cubicBezTo>
                      <a:cubicBezTo>
                        <a:pt x="93" y="916"/>
                        <a:pt x="114" y="921"/>
                        <a:pt x="135" y="921"/>
                      </a:cubicBezTo>
                      <a:cubicBezTo>
                        <a:pt x="177" y="921"/>
                        <a:pt x="219" y="900"/>
                        <a:pt x="241" y="864"/>
                      </a:cubicBezTo>
                      <a:lnTo>
                        <a:pt x="663" y="184"/>
                      </a:lnTo>
                      <a:cubicBezTo>
                        <a:pt x="699" y="127"/>
                        <a:pt x="678" y="56"/>
                        <a:pt x="624" y="19"/>
                      </a:cubicBezTo>
                      <a:cubicBezTo>
                        <a:pt x="606" y="6"/>
                        <a:pt x="585" y="0"/>
                        <a:pt x="5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32"/>
                <p:cNvSpPr/>
                <p:nvPr/>
              </p:nvSpPr>
              <p:spPr>
                <a:xfrm>
                  <a:off x="2954492" y="1659754"/>
                  <a:ext cx="15553" cy="20544"/>
                </a:xfrm>
                <a:custGeom>
                  <a:avLst/>
                  <a:gdLst/>
                  <a:ahLst/>
                  <a:cxnLst/>
                  <a:rect l="l" t="t" r="r" b="b"/>
                  <a:pathLst>
                    <a:path w="698" h="922" extrusionOk="0">
                      <a:moveTo>
                        <a:pt x="562" y="0"/>
                      </a:moveTo>
                      <a:cubicBezTo>
                        <a:pt x="521" y="0"/>
                        <a:pt x="479" y="22"/>
                        <a:pt x="458" y="57"/>
                      </a:cubicBezTo>
                      <a:lnTo>
                        <a:pt x="36" y="739"/>
                      </a:lnTo>
                      <a:cubicBezTo>
                        <a:pt x="1" y="795"/>
                        <a:pt x="22" y="867"/>
                        <a:pt x="75" y="904"/>
                      </a:cubicBezTo>
                      <a:cubicBezTo>
                        <a:pt x="94" y="916"/>
                        <a:pt x="115" y="921"/>
                        <a:pt x="136" y="921"/>
                      </a:cubicBezTo>
                      <a:cubicBezTo>
                        <a:pt x="178" y="921"/>
                        <a:pt x="220" y="900"/>
                        <a:pt x="241" y="865"/>
                      </a:cubicBezTo>
                      <a:lnTo>
                        <a:pt x="663" y="184"/>
                      </a:lnTo>
                      <a:cubicBezTo>
                        <a:pt x="698" y="127"/>
                        <a:pt x="676" y="56"/>
                        <a:pt x="623" y="19"/>
                      </a:cubicBezTo>
                      <a:cubicBezTo>
                        <a:pt x="605" y="6"/>
                        <a:pt x="584" y="0"/>
                        <a:pt x="5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55" name="Google Shape;1655;p32"/>
            <p:cNvGrpSpPr/>
            <p:nvPr/>
          </p:nvGrpSpPr>
          <p:grpSpPr>
            <a:xfrm>
              <a:off x="7875806" y="2112759"/>
              <a:ext cx="336426" cy="300729"/>
              <a:chOff x="4426251" y="1823065"/>
              <a:chExt cx="279935" cy="250232"/>
            </a:xfrm>
          </p:grpSpPr>
          <p:sp>
            <p:nvSpPr>
              <p:cNvPr id="1656" name="Google Shape;1656;p32"/>
              <p:cNvSpPr/>
              <p:nvPr/>
            </p:nvSpPr>
            <p:spPr>
              <a:xfrm>
                <a:off x="4426251" y="1823065"/>
                <a:ext cx="279935" cy="250232"/>
              </a:xfrm>
              <a:custGeom>
                <a:avLst/>
                <a:gdLst/>
                <a:ahLst/>
                <a:cxnLst/>
                <a:rect l="l" t="t" r="r" b="b"/>
                <a:pathLst>
                  <a:path w="12563" h="11230" extrusionOk="0">
                    <a:moveTo>
                      <a:pt x="10942" y="0"/>
                    </a:moveTo>
                    <a:cubicBezTo>
                      <a:pt x="9998" y="0"/>
                      <a:pt x="9520" y="1068"/>
                      <a:pt x="9520" y="1068"/>
                    </a:cubicBezTo>
                    <a:cubicBezTo>
                      <a:pt x="9520" y="1068"/>
                      <a:pt x="8792" y="396"/>
                      <a:pt x="8013" y="396"/>
                    </a:cubicBezTo>
                    <a:cubicBezTo>
                      <a:pt x="8007" y="396"/>
                      <a:pt x="8000" y="396"/>
                      <a:pt x="7993" y="396"/>
                    </a:cubicBezTo>
                    <a:cubicBezTo>
                      <a:pt x="7207" y="408"/>
                      <a:pt x="6853" y="1579"/>
                      <a:pt x="6853" y="1579"/>
                    </a:cubicBezTo>
                    <a:cubicBezTo>
                      <a:pt x="6853" y="1579"/>
                      <a:pt x="6502" y="1119"/>
                      <a:pt x="5809" y="1119"/>
                    </a:cubicBezTo>
                    <a:cubicBezTo>
                      <a:pt x="5667" y="1119"/>
                      <a:pt x="5510" y="1139"/>
                      <a:pt x="5340" y="1185"/>
                    </a:cubicBezTo>
                    <a:cubicBezTo>
                      <a:pt x="4571" y="1394"/>
                      <a:pt x="4360" y="2523"/>
                      <a:pt x="4360" y="2523"/>
                    </a:cubicBezTo>
                    <a:cubicBezTo>
                      <a:pt x="4360" y="2523"/>
                      <a:pt x="4125" y="2429"/>
                      <a:pt x="3766" y="2429"/>
                    </a:cubicBezTo>
                    <a:cubicBezTo>
                      <a:pt x="3498" y="2429"/>
                      <a:pt x="3160" y="2482"/>
                      <a:pt x="2798" y="2665"/>
                    </a:cubicBezTo>
                    <a:cubicBezTo>
                      <a:pt x="1954" y="3094"/>
                      <a:pt x="1797" y="4429"/>
                      <a:pt x="1797" y="4429"/>
                    </a:cubicBezTo>
                    <a:cubicBezTo>
                      <a:pt x="1797" y="4429"/>
                      <a:pt x="1562" y="4356"/>
                      <a:pt x="1275" y="4356"/>
                    </a:cubicBezTo>
                    <a:cubicBezTo>
                      <a:pt x="953" y="4356"/>
                      <a:pt x="564" y="4448"/>
                      <a:pt x="369" y="4838"/>
                    </a:cubicBezTo>
                    <a:cubicBezTo>
                      <a:pt x="1" y="5575"/>
                      <a:pt x="8075" y="11230"/>
                      <a:pt x="8075" y="11230"/>
                    </a:cubicBezTo>
                    <a:lnTo>
                      <a:pt x="8447" y="9985"/>
                    </a:lnTo>
                    <a:lnTo>
                      <a:pt x="9266" y="10999"/>
                    </a:lnTo>
                    <a:lnTo>
                      <a:pt x="9727" y="9541"/>
                    </a:lnTo>
                    <a:lnTo>
                      <a:pt x="10444" y="10492"/>
                    </a:lnTo>
                    <a:lnTo>
                      <a:pt x="10520" y="9334"/>
                    </a:lnTo>
                    <a:lnTo>
                      <a:pt x="11634" y="10027"/>
                    </a:lnTo>
                    <a:lnTo>
                      <a:pt x="12562" y="960"/>
                    </a:lnTo>
                    <a:cubicBezTo>
                      <a:pt x="12562" y="960"/>
                      <a:pt x="11956" y="35"/>
                      <a:pt x="10984" y="1"/>
                    </a:cubicBezTo>
                    <a:cubicBezTo>
                      <a:pt x="10970" y="1"/>
                      <a:pt x="10956" y="0"/>
                      <a:pt x="1094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2"/>
              <p:cNvSpPr/>
              <p:nvPr/>
            </p:nvSpPr>
            <p:spPr>
              <a:xfrm>
                <a:off x="4432669" y="1823110"/>
                <a:ext cx="273518" cy="132024"/>
              </a:xfrm>
              <a:custGeom>
                <a:avLst/>
                <a:gdLst/>
                <a:ahLst/>
                <a:cxnLst/>
                <a:rect l="l" t="t" r="r" b="b"/>
                <a:pathLst>
                  <a:path w="12275" h="5925" extrusionOk="0">
                    <a:moveTo>
                      <a:pt x="10654" y="0"/>
                    </a:moveTo>
                    <a:cubicBezTo>
                      <a:pt x="9710" y="0"/>
                      <a:pt x="9232" y="1067"/>
                      <a:pt x="9232" y="1067"/>
                    </a:cubicBezTo>
                    <a:cubicBezTo>
                      <a:pt x="9232" y="1067"/>
                      <a:pt x="8504" y="395"/>
                      <a:pt x="7725" y="395"/>
                    </a:cubicBezTo>
                    <a:cubicBezTo>
                      <a:pt x="7719" y="395"/>
                      <a:pt x="7712" y="395"/>
                      <a:pt x="7705" y="395"/>
                    </a:cubicBezTo>
                    <a:cubicBezTo>
                      <a:pt x="6919" y="408"/>
                      <a:pt x="6567" y="1578"/>
                      <a:pt x="6567" y="1578"/>
                    </a:cubicBezTo>
                    <a:cubicBezTo>
                      <a:pt x="6567" y="1578"/>
                      <a:pt x="6215" y="1119"/>
                      <a:pt x="5522" y="1119"/>
                    </a:cubicBezTo>
                    <a:cubicBezTo>
                      <a:pt x="5380" y="1119"/>
                      <a:pt x="5223" y="1138"/>
                      <a:pt x="5053" y="1184"/>
                    </a:cubicBezTo>
                    <a:cubicBezTo>
                      <a:pt x="4284" y="1392"/>
                      <a:pt x="4072" y="2521"/>
                      <a:pt x="4072" y="2521"/>
                    </a:cubicBezTo>
                    <a:cubicBezTo>
                      <a:pt x="4072" y="2521"/>
                      <a:pt x="3837" y="2427"/>
                      <a:pt x="3478" y="2427"/>
                    </a:cubicBezTo>
                    <a:cubicBezTo>
                      <a:pt x="3210" y="2427"/>
                      <a:pt x="2872" y="2480"/>
                      <a:pt x="2510" y="2663"/>
                    </a:cubicBezTo>
                    <a:cubicBezTo>
                      <a:pt x="1666" y="3092"/>
                      <a:pt x="1509" y="4427"/>
                      <a:pt x="1509" y="4427"/>
                    </a:cubicBezTo>
                    <a:cubicBezTo>
                      <a:pt x="1509" y="4427"/>
                      <a:pt x="1274" y="4354"/>
                      <a:pt x="987" y="4354"/>
                    </a:cubicBezTo>
                    <a:cubicBezTo>
                      <a:pt x="665" y="4354"/>
                      <a:pt x="276" y="4446"/>
                      <a:pt x="81" y="4836"/>
                    </a:cubicBezTo>
                    <a:cubicBezTo>
                      <a:pt x="0" y="4998"/>
                      <a:pt x="328" y="5399"/>
                      <a:pt x="889" y="5924"/>
                    </a:cubicBezTo>
                    <a:cubicBezTo>
                      <a:pt x="1135" y="5784"/>
                      <a:pt x="1461" y="5740"/>
                      <a:pt x="1775" y="5740"/>
                    </a:cubicBezTo>
                    <a:cubicBezTo>
                      <a:pt x="2314" y="5740"/>
                      <a:pt x="2816" y="5870"/>
                      <a:pt x="2816" y="5870"/>
                    </a:cubicBezTo>
                    <a:cubicBezTo>
                      <a:pt x="2816" y="5870"/>
                      <a:pt x="2147" y="4380"/>
                      <a:pt x="3195" y="3921"/>
                    </a:cubicBezTo>
                    <a:cubicBezTo>
                      <a:pt x="3370" y="3844"/>
                      <a:pt x="3530" y="3813"/>
                      <a:pt x="3677" y="3813"/>
                    </a:cubicBezTo>
                    <a:cubicBezTo>
                      <a:pt x="4412" y="3813"/>
                      <a:pt x="4797" y="4610"/>
                      <a:pt x="4797" y="4610"/>
                    </a:cubicBezTo>
                    <a:cubicBezTo>
                      <a:pt x="4797" y="4610"/>
                      <a:pt x="4576" y="2715"/>
                      <a:pt x="5544" y="2592"/>
                    </a:cubicBezTo>
                    <a:cubicBezTo>
                      <a:pt x="5601" y="2584"/>
                      <a:pt x="5656" y="2581"/>
                      <a:pt x="5708" y="2581"/>
                    </a:cubicBezTo>
                    <a:cubicBezTo>
                      <a:pt x="6545" y="2581"/>
                      <a:pt x="6787" y="3471"/>
                      <a:pt x="6787" y="3471"/>
                    </a:cubicBezTo>
                    <a:cubicBezTo>
                      <a:pt x="6787" y="3471"/>
                      <a:pt x="7107" y="1940"/>
                      <a:pt x="8243" y="1776"/>
                    </a:cubicBezTo>
                    <a:cubicBezTo>
                      <a:pt x="8324" y="1764"/>
                      <a:pt x="8400" y="1759"/>
                      <a:pt x="8472" y="1759"/>
                    </a:cubicBezTo>
                    <a:cubicBezTo>
                      <a:pt x="9414" y="1759"/>
                      <a:pt x="9635" y="2690"/>
                      <a:pt x="9635" y="2690"/>
                    </a:cubicBezTo>
                    <a:cubicBezTo>
                      <a:pt x="9635" y="2690"/>
                      <a:pt x="9767" y="1624"/>
                      <a:pt x="10811" y="1517"/>
                    </a:cubicBezTo>
                    <a:cubicBezTo>
                      <a:pt x="10859" y="1512"/>
                      <a:pt x="10906" y="1510"/>
                      <a:pt x="10953" y="1510"/>
                    </a:cubicBezTo>
                    <a:cubicBezTo>
                      <a:pt x="11439" y="1510"/>
                      <a:pt x="11862" y="1767"/>
                      <a:pt x="12164" y="2025"/>
                    </a:cubicBezTo>
                    <a:lnTo>
                      <a:pt x="12274" y="959"/>
                    </a:lnTo>
                    <a:cubicBezTo>
                      <a:pt x="12274" y="959"/>
                      <a:pt x="11668" y="34"/>
                      <a:pt x="10696" y="1"/>
                    </a:cubicBezTo>
                    <a:cubicBezTo>
                      <a:pt x="10682" y="1"/>
                      <a:pt x="10668" y="0"/>
                      <a:pt x="106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8" name="Google Shape;1658;p32"/>
            <p:cNvGrpSpPr/>
            <p:nvPr/>
          </p:nvGrpSpPr>
          <p:grpSpPr>
            <a:xfrm>
              <a:off x="6999163" y="2344131"/>
              <a:ext cx="440302" cy="389396"/>
              <a:chOff x="4967212" y="3076095"/>
              <a:chExt cx="366369" cy="324010"/>
            </a:xfrm>
          </p:grpSpPr>
          <p:sp>
            <p:nvSpPr>
              <p:cNvPr id="1659" name="Google Shape;1659;p32"/>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2"/>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32"/>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32"/>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32"/>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32"/>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2"/>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2"/>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7" name="Google Shape;1667;p32"/>
            <p:cNvSpPr/>
            <p:nvPr/>
          </p:nvSpPr>
          <p:spPr>
            <a:xfrm>
              <a:off x="7263957" y="4609633"/>
              <a:ext cx="1560600" cy="1911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68" name="Google Shape;1668;p32"/>
            <p:cNvGrpSpPr/>
            <p:nvPr/>
          </p:nvGrpSpPr>
          <p:grpSpPr>
            <a:xfrm>
              <a:off x="7157424" y="2544533"/>
              <a:ext cx="1773441" cy="2178298"/>
              <a:chOff x="2148700" y="110185"/>
              <a:chExt cx="681988" cy="837678"/>
            </a:xfrm>
          </p:grpSpPr>
          <p:sp>
            <p:nvSpPr>
              <p:cNvPr id="1669" name="Google Shape;1669;p32"/>
              <p:cNvSpPr/>
              <p:nvPr/>
            </p:nvSpPr>
            <p:spPr>
              <a:xfrm>
                <a:off x="2318518" y="398792"/>
                <a:ext cx="328734" cy="292257"/>
              </a:xfrm>
              <a:custGeom>
                <a:avLst/>
                <a:gdLst/>
                <a:ahLst/>
                <a:cxnLst/>
                <a:rect l="l" t="t" r="r" b="b"/>
                <a:pathLst>
                  <a:path w="14753" h="13116" extrusionOk="0">
                    <a:moveTo>
                      <a:pt x="649" y="1"/>
                    </a:moveTo>
                    <a:cubicBezTo>
                      <a:pt x="291" y="1"/>
                      <a:pt x="1" y="292"/>
                      <a:pt x="1" y="649"/>
                    </a:cubicBezTo>
                    <a:lnTo>
                      <a:pt x="1" y="12467"/>
                    </a:lnTo>
                    <a:cubicBezTo>
                      <a:pt x="1" y="12825"/>
                      <a:pt x="291" y="13115"/>
                      <a:pt x="649" y="13115"/>
                    </a:cubicBezTo>
                    <a:lnTo>
                      <a:pt x="14103" y="13115"/>
                    </a:lnTo>
                    <a:cubicBezTo>
                      <a:pt x="14461" y="13115"/>
                      <a:pt x="14751" y="12826"/>
                      <a:pt x="14752" y="12467"/>
                    </a:cubicBezTo>
                    <a:lnTo>
                      <a:pt x="14752" y="649"/>
                    </a:lnTo>
                    <a:cubicBezTo>
                      <a:pt x="14752" y="292"/>
                      <a:pt x="14461" y="1"/>
                      <a:pt x="141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32"/>
              <p:cNvSpPr/>
              <p:nvPr/>
            </p:nvSpPr>
            <p:spPr>
              <a:xfrm>
                <a:off x="2331352" y="411248"/>
                <a:ext cx="303042" cy="267390"/>
              </a:xfrm>
              <a:custGeom>
                <a:avLst/>
                <a:gdLst/>
                <a:ahLst/>
                <a:cxnLst/>
                <a:rect l="l" t="t" r="r" b="b"/>
                <a:pathLst>
                  <a:path w="13600" h="12000" extrusionOk="0">
                    <a:moveTo>
                      <a:pt x="595" y="0"/>
                    </a:moveTo>
                    <a:cubicBezTo>
                      <a:pt x="267" y="0"/>
                      <a:pt x="1" y="267"/>
                      <a:pt x="1" y="595"/>
                    </a:cubicBezTo>
                    <a:lnTo>
                      <a:pt x="1" y="11405"/>
                    </a:lnTo>
                    <a:cubicBezTo>
                      <a:pt x="1" y="11733"/>
                      <a:pt x="267" y="12000"/>
                      <a:pt x="595" y="12000"/>
                    </a:cubicBezTo>
                    <a:lnTo>
                      <a:pt x="13004" y="12000"/>
                    </a:lnTo>
                    <a:cubicBezTo>
                      <a:pt x="13333" y="12000"/>
                      <a:pt x="13600" y="11733"/>
                      <a:pt x="13600" y="11404"/>
                    </a:cubicBezTo>
                    <a:lnTo>
                      <a:pt x="13600" y="595"/>
                    </a:lnTo>
                    <a:cubicBezTo>
                      <a:pt x="13600" y="267"/>
                      <a:pt x="13333" y="0"/>
                      <a:pt x="1300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32"/>
              <p:cNvSpPr/>
              <p:nvPr/>
            </p:nvSpPr>
            <p:spPr>
              <a:xfrm>
                <a:off x="2509080" y="889549"/>
                <a:ext cx="125606" cy="47618"/>
              </a:xfrm>
              <a:custGeom>
                <a:avLst/>
                <a:gdLst/>
                <a:ahLst/>
                <a:cxnLst/>
                <a:rect l="l" t="t" r="r" b="b"/>
                <a:pathLst>
                  <a:path w="5637" h="2137" extrusionOk="0">
                    <a:moveTo>
                      <a:pt x="4283" y="1"/>
                    </a:moveTo>
                    <a:lnTo>
                      <a:pt x="419" y="17"/>
                    </a:lnTo>
                    <a:cubicBezTo>
                      <a:pt x="1" y="613"/>
                      <a:pt x="1" y="2136"/>
                      <a:pt x="1" y="2136"/>
                    </a:cubicBezTo>
                    <a:lnTo>
                      <a:pt x="5635" y="2136"/>
                    </a:lnTo>
                    <a:cubicBezTo>
                      <a:pt x="5637" y="1194"/>
                      <a:pt x="5083" y="379"/>
                      <a:pt x="42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32"/>
              <p:cNvSpPr/>
              <p:nvPr/>
            </p:nvSpPr>
            <p:spPr>
              <a:xfrm>
                <a:off x="2509080" y="937145"/>
                <a:ext cx="125606" cy="10718"/>
              </a:xfrm>
              <a:custGeom>
                <a:avLst/>
                <a:gdLst/>
                <a:ahLst/>
                <a:cxnLst/>
                <a:rect l="l" t="t" r="r" b="b"/>
                <a:pathLst>
                  <a:path w="5637" h="481" extrusionOk="0">
                    <a:moveTo>
                      <a:pt x="1" y="0"/>
                    </a:moveTo>
                    <a:lnTo>
                      <a:pt x="1" y="481"/>
                    </a:lnTo>
                    <a:lnTo>
                      <a:pt x="5637" y="481"/>
                    </a:lnTo>
                    <a:lnTo>
                      <a:pt x="56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2"/>
              <p:cNvSpPr/>
              <p:nvPr/>
            </p:nvSpPr>
            <p:spPr>
              <a:xfrm>
                <a:off x="2524545" y="895275"/>
                <a:ext cx="29881" cy="29881"/>
              </a:xfrm>
              <a:custGeom>
                <a:avLst/>
                <a:gdLst/>
                <a:ahLst/>
                <a:cxnLst/>
                <a:rect l="l" t="t" r="r" b="b"/>
                <a:pathLst>
                  <a:path w="1341" h="1341" extrusionOk="0">
                    <a:moveTo>
                      <a:pt x="670" y="0"/>
                    </a:moveTo>
                    <a:cubicBezTo>
                      <a:pt x="301" y="0"/>
                      <a:pt x="1" y="301"/>
                      <a:pt x="1" y="671"/>
                    </a:cubicBezTo>
                    <a:cubicBezTo>
                      <a:pt x="1" y="1040"/>
                      <a:pt x="301" y="1340"/>
                      <a:pt x="670" y="1340"/>
                    </a:cubicBezTo>
                    <a:cubicBezTo>
                      <a:pt x="1040" y="1340"/>
                      <a:pt x="1341" y="1040"/>
                      <a:pt x="1341" y="671"/>
                    </a:cubicBezTo>
                    <a:cubicBezTo>
                      <a:pt x="1341" y="301"/>
                      <a:pt x="1040" y="0"/>
                      <a:pt x="6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2"/>
              <p:cNvSpPr/>
              <p:nvPr/>
            </p:nvSpPr>
            <p:spPr>
              <a:xfrm>
                <a:off x="2528778" y="899598"/>
                <a:ext cx="20834" cy="19386"/>
              </a:xfrm>
              <a:custGeom>
                <a:avLst/>
                <a:gdLst/>
                <a:ahLst/>
                <a:cxnLst/>
                <a:rect l="l" t="t" r="r" b="b"/>
                <a:pathLst>
                  <a:path w="935" h="870" extrusionOk="0">
                    <a:moveTo>
                      <a:pt x="468" y="1"/>
                    </a:moveTo>
                    <a:cubicBezTo>
                      <a:pt x="452" y="1"/>
                      <a:pt x="434" y="10"/>
                      <a:pt x="426" y="28"/>
                    </a:cubicBezTo>
                    <a:lnTo>
                      <a:pt x="323" y="236"/>
                    </a:lnTo>
                    <a:cubicBezTo>
                      <a:pt x="316" y="251"/>
                      <a:pt x="303" y="260"/>
                      <a:pt x="287" y="263"/>
                    </a:cubicBezTo>
                    <a:lnTo>
                      <a:pt x="56" y="296"/>
                    </a:lnTo>
                    <a:cubicBezTo>
                      <a:pt x="17" y="302"/>
                      <a:pt x="1" y="350"/>
                      <a:pt x="30" y="377"/>
                    </a:cubicBezTo>
                    <a:lnTo>
                      <a:pt x="196" y="541"/>
                    </a:lnTo>
                    <a:cubicBezTo>
                      <a:pt x="207" y="551"/>
                      <a:pt x="212" y="567"/>
                      <a:pt x="209" y="583"/>
                    </a:cubicBezTo>
                    <a:lnTo>
                      <a:pt x="171" y="813"/>
                    </a:lnTo>
                    <a:cubicBezTo>
                      <a:pt x="166" y="843"/>
                      <a:pt x="190" y="869"/>
                      <a:pt x="218" y="869"/>
                    </a:cubicBezTo>
                    <a:cubicBezTo>
                      <a:pt x="225" y="869"/>
                      <a:pt x="233" y="867"/>
                      <a:pt x="240" y="863"/>
                    </a:cubicBezTo>
                    <a:lnTo>
                      <a:pt x="446" y="755"/>
                    </a:lnTo>
                    <a:cubicBezTo>
                      <a:pt x="453" y="752"/>
                      <a:pt x="460" y="751"/>
                      <a:pt x="468" y="751"/>
                    </a:cubicBezTo>
                    <a:cubicBezTo>
                      <a:pt x="475" y="751"/>
                      <a:pt x="483" y="752"/>
                      <a:pt x="490" y="755"/>
                    </a:cubicBezTo>
                    <a:lnTo>
                      <a:pt x="695" y="863"/>
                    </a:lnTo>
                    <a:cubicBezTo>
                      <a:pt x="702" y="867"/>
                      <a:pt x="710" y="869"/>
                      <a:pt x="718" y="869"/>
                    </a:cubicBezTo>
                    <a:cubicBezTo>
                      <a:pt x="746" y="869"/>
                      <a:pt x="770" y="843"/>
                      <a:pt x="764" y="813"/>
                    </a:cubicBezTo>
                    <a:lnTo>
                      <a:pt x="726" y="583"/>
                    </a:lnTo>
                    <a:cubicBezTo>
                      <a:pt x="724" y="567"/>
                      <a:pt x="729" y="552"/>
                      <a:pt x="740" y="541"/>
                    </a:cubicBezTo>
                    <a:lnTo>
                      <a:pt x="906" y="377"/>
                    </a:lnTo>
                    <a:cubicBezTo>
                      <a:pt x="934" y="350"/>
                      <a:pt x="919" y="302"/>
                      <a:pt x="880" y="296"/>
                    </a:cubicBezTo>
                    <a:lnTo>
                      <a:pt x="649" y="263"/>
                    </a:lnTo>
                    <a:cubicBezTo>
                      <a:pt x="633" y="260"/>
                      <a:pt x="619" y="251"/>
                      <a:pt x="613" y="236"/>
                    </a:cubicBezTo>
                    <a:lnTo>
                      <a:pt x="510" y="28"/>
                    </a:lnTo>
                    <a:cubicBezTo>
                      <a:pt x="502" y="10"/>
                      <a:pt x="485" y="1"/>
                      <a:pt x="46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2"/>
              <p:cNvSpPr/>
              <p:nvPr/>
            </p:nvSpPr>
            <p:spPr>
              <a:xfrm>
                <a:off x="2585956" y="888457"/>
                <a:ext cx="48620" cy="31129"/>
              </a:xfrm>
              <a:custGeom>
                <a:avLst/>
                <a:gdLst/>
                <a:ahLst/>
                <a:cxnLst/>
                <a:rect l="l" t="t" r="r" b="b"/>
                <a:pathLst>
                  <a:path w="2182" h="1397" extrusionOk="0">
                    <a:moveTo>
                      <a:pt x="1010" y="118"/>
                    </a:moveTo>
                    <a:lnTo>
                      <a:pt x="1754" y="220"/>
                    </a:lnTo>
                    <a:cubicBezTo>
                      <a:pt x="1782" y="225"/>
                      <a:pt x="1812" y="235"/>
                      <a:pt x="1838" y="247"/>
                    </a:cubicBezTo>
                    <a:cubicBezTo>
                      <a:pt x="1984" y="325"/>
                      <a:pt x="2042" y="504"/>
                      <a:pt x="1968" y="650"/>
                    </a:cubicBezTo>
                    <a:cubicBezTo>
                      <a:pt x="1915" y="752"/>
                      <a:pt x="1811" y="812"/>
                      <a:pt x="1704" y="812"/>
                    </a:cubicBezTo>
                    <a:cubicBezTo>
                      <a:pt x="1659" y="812"/>
                      <a:pt x="1613" y="801"/>
                      <a:pt x="1570" y="779"/>
                    </a:cubicBezTo>
                    <a:cubicBezTo>
                      <a:pt x="1544" y="765"/>
                      <a:pt x="1518" y="747"/>
                      <a:pt x="1497" y="726"/>
                    </a:cubicBezTo>
                    <a:lnTo>
                      <a:pt x="1407" y="632"/>
                    </a:lnTo>
                    <a:cubicBezTo>
                      <a:pt x="1444" y="600"/>
                      <a:pt x="1484" y="571"/>
                      <a:pt x="1522" y="544"/>
                    </a:cubicBezTo>
                    <a:cubicBezTo>
                      <a:pt x="1495" y="514"/>
                      <a:pt x="1465" y="487"/>
                      <a:pt x="1434" y="459"/>
                    </a:cubicBezTo>
                    <a:cubicBezTo>
                      <a:pt x="1396" y="484"/>
                      <a:pt x="1359" y="513"/>
                      <a:pt x="1324" y="544"/>
                    </a:cubicBezTo>
                    <a:lnTo>
                      <a:pt x="1009" y="214"/>
                    </a:lnTo>
                    <a:lnTo>
                      <a:pt x="1010" y="209"/>
                    </a:lnTo>
                    <a:cubicBezTo>
                      <a:pt x="1012" y="196"/>
                      <a:pt x="1012" y="181"/>
                      <a:pt x="1011" y="167"/>
                    </a:cubicBezTo>
                    <a:cubicBezTo>
                      <a:pt x="1010" y="151"/>
                      <a:pt x="1006" y="135"/>
                      <a:pt x="999" y="119"/>
                    </a:cubicBezTo>
                    <a:cubicBezTo>
                      <a:pt x="999" y="119"/>
                      <a:pt x="1000" y="119"/>
                      <a:pt x="1000" y="118"/>
                    </a:cubicBezTo>
                    <a:close/>
                    <a:moveTo>
                      <a:pt x="855" y="217"/>
                    </a:moveTo>
                    <a:cubicBezTo>
                      <a:pt x="860" y="230"/>
                      <a:pt x="868" y="242"/>
                      <a:pt x="876" y="255"/>
                    </a:cubicBezTo>
                    <a:lnTo>
                      <a:pt x="766" y="935"/>
                    </a:lnTo>
                    <a:cubicBezTo>
                      <a:pt x="761" y="963"/>
                      <a:pt x="750" y="993"/>
                      <a:pt x="736" y="1019"/>
                    </a:cubicBezTo>
                    <a:cubicBezTo>
                      <a:pt x="698" y="1089"/>
                      <a:pt x="636" y="1139"/>
                      <a:pt x="560" y="1162"/>
                    </a:cubicBezTo>
                    <a:cubicBezTo>
                      <a:pt x="533" y="1170"/>
                      <a:pt x="505" y="1174"/>
                      <a:pt x="477" y="1174"/>
                    </a:cubicBezTo>
                    <a:cubicBezTo>
                      <a:pt x="427" y="1174"/>
                      <a:pt x="378" y="1162"/>
                      <a:pt x="334" y="1138"/>
                    </a:cubicBezTo>
                    <a:cubicBezTo>
                      <a:pt x="243" y="1089"/>
                      <a:pt x="190" y="999"/>
                      <a:pt x="181" y="904"/>
                    </a:cubicBezTo>
                    <a:cubicBezTo>
                      <a:pt x="176" y="849"/>
                      <a:pt x="187" y="790"/>
                      <a:pt x="215" y="736"/>
                    </a:cubicBezTo>
                    <a:cubicBezTo>
                      <a:pt x="226" y="716"/>
                      <a:pt x="257" y="680"/>
                      <a:pt x="274" y="661"/>
                    </a:cubicBezTo>
                    <a:lnTo>
                      <a:pt x="476" y="477"/>
                    </a:lnTo>
                    <a:lnTo>
                      <a:pt x="476" y="477"/>
                    </a:lnTo>
                    <a:cubicBezTo>
                      <a:pt x="401" y="607"/>
                      <a:pt x="345" y="763"/>
                      <a:pt x="321" y="951"/>
                    </a:cubicBezTo>
                    <a:cubicBezTo>
                      <a:pt x="317" y="984"/>
                      <a:pt x="339" y="1015"/>
                      <a:pt x="373" y="1019"/>
                    </a:cubicBezTo>
                    <a:lnTo>
                      <a:pt x="381" y="1019"/>
                    </a:lnTo>
                    <a:cubicBezTo>
                      <a:pt x="412" y="1019"/>
                      <a:pt x="436" y="997"/>
                      <a:pt x="441" y="966"/>
                    </a:cubicBezTo>
                    <a:cubicBezTo>
                      <a:pt x="489" y="598"/>
                      <a:pt x="667" y="364"/>
                      <a:pt x="855" y="217"/>
                    </a:cubicBezTo>
                    <a:close/>
                    <a:moveTo>
                      <a:pt x="1004" y="0"/>
                    </a:moveTo>
                    <a:cubicBezTo>
                      <a:pt x="966" y="0"/>
                      <a:pt x="932" y="14"/>
                      <a:pt x="904" y="37"/>
                    </a:cubicBezTo>
                    <a:cubicBezTo>
                      <a:pt x="887" y="31"/>
                      <a:pt x="870" y="28"/>
                      <a:pt x="853" y="28"/>
                    </a:cubicBezTo>
                    <a:cubicBezTo>
                      <a:pt x="814" y="28"/>
                      <a:pt x="777" y="43"/>
                      <a:pt x="747" y="70"/>
                    </a:cubicBezTo>
                    <a:lnTo>
                      <a:pt x="190" y="576"/>
                    </a:lnTo>
                    <a:cubicBezTo>
                      <a:pt x="181" y="587"/>
                      <a:pt x="131" y="640"/>
                      <a:pt x="112" y="679"/>
                    </a:cubicBezTo>
                    <a:cubicBezTo>
                      <a:pt x="1" y="882"/>
                      <a:pt x="77" y="1135"/>
                      <a:pt x="279" y="1246"/>
                    </a:cubicBezTo>
                    <a:cubicBezTo>
                      <a:pt x="343" y="1280"/>
                      <a:pt x="411" y="1297"/>
                      <a:pt x="480" y="1297"/>
                    </a:cubicBezTo>
                    <a:cubicBezTo>
                      <a:pt x="519" y="1297"/>
                      <a:pt x="559" y="1292"/>
                      <a:pt x="598" y="1280"/>
                    </a:cubicBezTo>
                    <a:cubicBezTo>
                      <a:pt x="704" y="1247"/>
                      <a:pt x="792" y="1176"/>
                      <a:pt x="845" y="1078"/>
                    </a:cubicBezTo>
                    <a:cubicBezTo>
                      <a:pt x="866" y="1041"/>
                      <a:pt x="881" y="999"/>
                      <a:pt x="888" y="957"/>
                    </a:cubicBezTo>
                    <a:lnTo>
                      <a:pt x="984" y="369"/>
                    </a:lnTo>
                    <a:lnTo>
                      <a:pt x="1236" y="632"/>
                    </a:lnTo>
                    <a:cubicBezTo>
                      <a:pt x="1084" y="793"/>
                      <a:pt x="956" y="1018"/>
                      <a:pt x="915" y="1329"/>
                    </a:cubicBezTo>
                    <a:cubicBezTo>
                      <a:pt x="911" y="1362"/>
                      <a:pt x="934" y="1393"/>
                      <a:pt x="967" y="1396"/>
                    </a:cubicBezTo>
                    <a:lnTo>
                      <a:pt x="975" y="1396"/>
                    </a:lnTo>
                    <a:cubicBezTo>
                      <a:pt x="1006" y="1396"/>
                      <a:pt x="1031" y="1374"/>
                      <a:pt x="1035" y="1343"/>
                    </a:cubicBezTo>
                    <a:cubicBezTo>
                      <a:pt x="1071" y="1064"/>
                      <a:pt x="1183" y="862"/>
                      <a:pt x="1319" y="717"/>
                    </a:cubicBezTo>
                    <a:lnTo>
                      <a:pt x="1410" y="812"/>
                    </a:lnTo>
                    <a:cubicBezTo>
                      <a:pt x="1442" y="844"/>
                      <a:pt x="1476" y="868"/>
                      <a:pt x="1516" y="888"/>
                    </a:cubicBezTo>
                    <a:cubicBezTo>
                      <a:pt x="1576" y="919"/>
                      <a:pt x="1641" y="934"/>
                      <a:pt x="1705" y="934"/>
                    </a:cubicBezTo>
                    <a:cubicBezTo>
                      <a:pt x="1857" y="934"/>
                      <a:pt x="2004" y="850"/>
                      <a:pt x="2078" y="705"/>
                    </a:cubicBezTo>
                    <a:cubicBezTo>
                      <a:pt x="2181" y="500"/>
                      <a:pt x="2099" y="247"/>
                      <a:pt x="1895" y="144"/>
                    </a:cubicBezTo>
                    <a:cubicBezTo>
                      <a:pt x="1856" y="124"/>
                      <a:pt x="1815" y="111"/>
                      <a:pt x="1773" y="103"/>
                    </a:cubicBezTo>
                    <a:lnTo>
                      <a:pt x="1026" y="2"/>
                    </a:lnTo>
                    <a:cubicBezTo>
                      <a:pt x="1018" y="1"/>
                      <a:pt x="1011" y="0"/>
                      <a:pt x="1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2"/>
              <p:cNvSpPr/>
              <p:nvPr/>
            </p:nvSpPr>
            <p:spPr>
              <a:xfrm>
                <a:off x="2343251" y="889549"/>
                <a:ext cx="125584" cy="47618"/>
              </a:xfrm>
              <a:custGeom>
                <a:avLst/>
                <a:gdLst/>
                <a:ahLst/>
                <a:cxnLst/>
                <a:rect l="l" t="t" r="r" b="b"/>
                <a:pathLst>
                  <a:path w="5636" h="2137" extrusionOk="0">
                    <a:moveTo>
                      <a:pt x="1353" y="1"/>
                    </a:moveTo>
                    <a:cubicBezTo>
                      <a:pt x="554" y="379"/>
                      <a:pt x="0" y="1194"/>
                      <a:pt x="0" y="2136"/>
                    </a:cubicBezTo>
                    <a:lnTo>
                      <a:pt x="5635" y="2136"/>
                    </a:lnTo>
                    <a:cubicBezTo>
                      <a:pt x="5635" y="2136"/>
                      <a:pt x="5635" y="613"/>
                      <a:pt x="5215" y="17"/>
                    </a:cubicBezTo>
                    <a:lnTo>
                      <a:pt x="1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32"/>
              <p:cNvSpPr/>
              <p:nvPr/>
            </p:nvSpPr>
            <p:spPr>
              <a:xfrm>
                <a:off x="2343251" y="937145"/>
                <a:ext cx="125584" cy="10718"/>
              </a:xfrm>
              <a:custGeom>
                <a:avLst/>
                <a:gdLst/>
                <a:ahLst/>
                <a:cxnLst/>
                <a:rect l="l" t="t" r="r" b="b"/>
                <a:pathLst>
                  <a:path w="5636" h="481" extrusionOk="0">
                    <a:moveTo>
                      <a:pt x="0" y="0"/>
                    </a:moveTo>
                    <a:lnTo>
                      <a:pt x="0" y="481"/>
                    </a:lnTo>
                    <a:lnTo>
                      <a:pt x="5635" y="481"/>
                    </a:lnTo>
                    <a:lnTo>
                      <a:pt x="56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32"/>
              <p:cNvSpPr/>
              <p:nvPr/>
            </p:nvSpPr>
            <p:spPr>
              <a:xfrm>
                <a:off x="2423470" y="895275"/>
                <a:ext cx="29881" cy="29881"/>
              </a:xfrm>
              <a:custGeom>
                <a:avLst/>
                <a:gdLst/>
                <a:ahLst/>
                <a:cxnLst/>
                <a:rect l="l" t="t" r="r" b="b"/>
                <a:pathLst>
                  <a:path w="1341" h="1341" extrusionOk="0">
                    <a:moveTo>
                      <a:pt x="672" y="0"/>
                    </a:moveTo>
                    <a:cubicBezTo>
                      <a:pt x="301" y="0"/>
                      <a:pt x="1" y="301"/>
                      <a:pt x="1" y="671"/>
                    </a:cubicBezTo>
                    <a:cubicBezTo>
                      <a:pt x="1" y="1040"/>
                      <a:pt x="301" y="1340"/>
                      <a:pt x="672" y="1340"/>
                    </a:cubicBezTo>
                    <a:cubicBezTo>
                      <a:pt x="1041" y="1340"/>
                      <a:pt x="1341" y="1040"/>
                      <a:pt x="1341" y="671"/>
                    </a:cubicBezTo>
                    <a:cubicBezTo>
                      <a:pt x="1341" y="301"/>
                      <a:pt x="1042" y="0"/>
                      <a:pt x="6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32"/>
              <p:cNvSpPr/>
              <p:nvPr/>
            </p:nvSpPr>
            <p:spPr>
              <a:xfrm>
                <a:off x="2428327" y="899598"/>
                <a:ext cx="20812" cy="19386"/>
              </a:xfrm>
              <a:custGeom>
                <a:avLst/>
                <a:gdLst/>
                <a:ahLst/>
                <a:cxnLst/>
                <a:rect l="l" t="t" r="r" b="b"/>
                <a:pathLst>
                  <a:path w="934" h="870" extrusionOk="0">
                    <a:moveTo>
                      <a:pt x="466" y="1"/>
                    </a:moveTo>
                    <a:cubicBezTo>
                      <a:pt x="449" y="1"/>
                      <a:pt x="432" y="10"/>
                      <a:pt x="425" y="28"/>
                    </a:cubicBezTo>
                    <a:lnTo>
                      <a:pt x="322" y="236"/>
                    </a:lnTo>
                    <a:cubicBezTo>
                      <a:pt x="316" y="251"/>
                      <a:pt x="302" y="260"/>
                      <a:pt x="286" y="263"/>
                    </a:cubicBezTo>
                    <a:lnTo>
                      <a:pt x="55" y="296"/>
                    </a:lnTo>
                    <a:cubicBezTo>
                      <a:pt x="16" y="302"/>
                      <a:pt x="1" y="350"/>
                      <a:pt x="29" y="377"/>
                    </a:cubicBezTo>
                    <a:lnTo>
                      <a:pt x="195" y="541"/>
                    </a:lnTo>
                    <a:cubicBezTo>
                      <a:pt x="206" y="552"/>
                      <a:pt x="211" y="567"/>
                      <a:pt x="209" y="583"/>
                    </a:cubicBezTo>
                    <a:lnTo>
                      <a:pt x="169" y="813"/>
                    </a:lnTo>
                    <a:cubicBezTo>
                      <a:pt x="164" y="843"/>
                      <a:pt x="189" y="869"/>
                      <a:pt x="217" y="869"/>
                    </a:cubicBezTo>
                    <a:cubicBezTo>
                      <a:pt x="225" y="869"/>
                      <a:pt x="233" y="867"/>
                      <a:pt x="240" y="863"/>
                    </a:cubicBezTo>
                    <a:lnTo>
                      <a:pt x="445" y="755"/>
                    </a:lnTo>
                    <a:cubicBezTo>
                      <a:pt x="452" y="752"/>
                      <a:pt x="460" y="751"/>
                      <a:pt x="467" y="751"/>
                    </a:cubicBezTo>
                    <a:cubicBezTo>
                      <a:pt x="475" y="751"/>
                      <a:pt x="482" y="752"/>
                      <a:pt x="489" y="755"/>
                    </a:cubicBezTo>
                    <a:lnTo>
                      <a:pt x="695" y="863"/>
                    </a:lnTo>
                    <a:cubicBezTo>
                      <a:pt x="702" y="867"/>
                      <a:pt x="710" y="869"/>
                      <a:pt x="717" y="869"/>
                    </a:cubicBezTo>
                    <a:cubicBezTo>
                      <a:pt x="744" y="869"/>
                      <a:pt x="769" y="843"/>
                      <a:pt x="764" y="813"/>
                    </a:cubicBezTo>
                    <a:lnTo>
                      <a:pt x="726" y="583"/>
                    </a:lnTo>
                    <a:cubicBezTo>
                      <a:pt x="723" y="567"/>
                      <a:pt x="728" y="551"/>
                      <a:pt x="739" y="541"/>
                    </a:cubicBezTo>
                    <a:lnTo>
                      <a:pt x="905" y="377"/>
                    </a:lnTo>
                    <a:cubicBezTo>
                      <a:pt x="934" y="350"/>
                      <a:pt x="918" y="302"/>
                      <a:pt x="878" y="296"/>
                    </a:cubicBezTo>
                    <a:lnTo>
                      <a:pt x="648" y="263"/>
                    </a:lnTo>
                    <a:cubicBezTo>
                      <a:pt x="632" y="260"/>
                      <a:pt x="619" y="251"/>
                      <a:pt x="612" y="236"/>
                    </a:cubicBezTo>
                    <a:lnTo>
                      <a:pt x="509" y="28"/>
                    </a:lnTo>
                    <a:cubicBezTo>
                      <a:pt x="500" y="10"/>
                      <a:pt x="483" y="1"/>
                      <a:pt x="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32"/>
              <p:cNvSpPr/>
              <p:nvPr/>
            </p:nvSpPr>
            <p:spPr>
              <a:xfrm>
                <a:off x="2343385" y="888434"/>
                <a:ext cx="48598" cy="31129"/>
              </a:xfrm>
              <a:custGeom>
                <a:avLst/>
                <a:gdLst/>
                <a:ahLst/>
                <a:cxnLst/>
                <a:rect l="l" t="t" r="r" b="b"/>
                <a:pathLst>
                  <a:path w="2181" h="1397" extrusionOk="0">
                    <a:moveTo>
                      <a:pt x="1180" y="125"/>
                    </a:moveTo>
                    <a:cubicBezTo>
                      <a:pt x="1180" y="125"/>
                      <a:pt x="1181" y="125"/>
                      <a:pt x="1181" y="126"/>
                    </a:cubicBezTo>
                    <a:cubicBezTo>
                      <a:pt x="1174" y="141"/>
                      <a:pt x="1170" y="157"/>
                      <a:pt x="1168" y="174"/>
                    </a:cubicBezTo>
                    <a:cubicBezTo>
                      <a:pt x="1167" y="188"/>
                      <a:pt x="1167" y="200"/>
                      <a:pt x="1170" y="215"/>
                    </a:cubicBezTo>
                    <a:lnTo>
                      <a:pt x="1171" y="221"/>
                    </a:lnTo>
                    <a:lnTo>
                      <a:pt x="856" y="546"/>
                    </a:lnTo>
                    <a:cubicBezTo>
                      <a:pt x="820" y="514"/>
                      <a:pt x="782" y="486"/>
                      <a:pt x="745" y="461"/>
                    </a:cubicBezTo>
                    <a:cubicBezTo>
                      <a:pt x="716" y="489"/>
                      <a:pt x="685" y="517"/>
                      <a:pt x="657" y="546"/>
                    </a:cubicBezTo>
                    <a:cubicBezTo>
                      <a:pt x="696" y="572"/>
                      <a:pt x="734" y="601"/>
                      <a:pt x="772" y="635"/>
                    </a:cubicBezTo>
                    <a:lnTo>
                      <a:pt x="683" y="728"/>
                    </a:lnTo>
                    <a:cubicBezTo>
                      <a:pt x="662" y="749"/>
                      <a:pt x="636" y="768"/>
                      <a:pt x="609" y="781"/>
                    </a:cubicBezTo>
                    <a:cubicBezTo>
                      <a:pt x="566" y="803"/>
                      <a:pt x="520" y="813"/>
                      <a:pt x="475" y="813"/>
                    </a:cubicBezTo>
                    <a:cubicBezTo>
                      <a:pt x="367" y="813"/>
                      <a:pt x="263" y="754"/>
                      <a:pt x="211" y="652"/>
                    </a:cubicBezTo>
                    <a:cubicBezTo>
                      <a:pt x="139" y="507"/>
                      <a:pt x="195" y="327"/>
                      <a:pt x="341" y="254"/>
                    </a:cubicBezTo>
                    <a:cubicBezTo>
                      <a:pt x="368" y="241"/>
                      <a:pt x="397" y="231"/>
                      <a:pt x="425" y="226"/>
                    </a:cubicBezTo>
                    <a:lnTo>
                      <a:pt x="1170" y="125"/>
                    </a:lnTo>
                    <a:close/>
                    <a:moveTo>
                      <a:pt x="1323" y="220"/>
                    </a:moveTo>
                    <a:cubicBezTo>
                      <a:pt x="1513" y="367"/>
                      <a:pt x="1689" y="601"/>
                      <a:pt x="1737" y="968"/>
                    </a:cubicBezTo>
                    <a:cubicBezTo>
                      <a:pt x="1741" y="999"/>
                      <a:pt x="1768" y="1021"/>
                      <a:pt x="1797" y="1021"/>
                    </a:cubicBezTo>
                    <a:lnTo>
                      <a:pt x="1805" y="1021"/>
                    </a:lnTo>
                    <a:cubicBezTo>
                      <a:pt x="1838" y="1017"/>
                      <a:pt x="1862" y="987"/>
                      <a:pt x="1857" y="953"/>
                    </a:cubicBezTo>
                    <a:cubicBezTo>
                      <a:pt x="1833" y="765"/>
                      <a:pt x="1775" y="609"/>
                      <a:pt x="1703" y="480"/>
                    </a:cubicBezTo>
                    <a:lnTo>
                      <a:pt x="1703" y="480"/>
                    </a:lnTo>
                    <a:lnTo>
                      <a:pt x="1904" y="663"/>
                    </a:lnTo>
                    <a:cubicBezTo>
                      <a:pt x="1921" y="681"/>
                      <a:pt x="1952" y="718"/>
                      <a:pt x="1962" y="738"/>
                    </a:cubicBezTo>
                    <a:cubicBezTo>
                      <a:pt x="1993" y="791"/>
                      <a:pt x="2004" y="848"/>
                      <a:pt x="1999" y="905"/>
                    </a:cubicBezTo>
                    <a:cubicBezTo>
                      <a:pt x="1989" y="1000"/>
                      <a:pt x="1936" y="1090"/>
                      <a:pt x="1845" y="1139"/>
                    </a:cubicBezTo>
                    <a:cubicBezTo>
                      <a:pt x="1800" y="1163"/>
                      <a:pt x="1751" y="1175"/>
                      <a:pt x="1702" y="1175"/>
                    </a:cubicBezTo>
                    <a:cubicBezTo>
                      <a:pt x="1674" y="1175"/>
                      <a:pt x="1647" y="1171"/>
                      <a:pt x="1620" y="1163"/>
                    </a:cubicBezTo>
                    <a:cubicBezTo>
                      <a:pt x="1544" y="1140"/>
                      <a:pt x="1481" y="1090"/>
                      <a:pt x="1443" y="1020"/>
                    </a:cubicBezTo>
                    <a:cubicBezTo>
                      <a:pt x="1428" y="994"/>
                      <a:pt x="1418" y="964"/>
                      <a:pt x="1412" y="936"/>
                    </a:cubicBezTo>
                    <a:lnTo>
                      <a:pt x="1302" y="257"/>
                    </a:lnTo>
                    <a:cubicBezTo>
                      <a:pt x="1311" y="245"/>
                      <a:pt x="1318" y="232"/>
                      <a:pt x="1323" y="220"/>
                    </a:cubicBezTo>
                    <a:close/>
                    <a:moveTo>
                      <a:pt x="1177" y="0"/>
                    </a:moveTo>
                    <a:cubicBezTo>
                      <a:pt x="1170" y="0"/>
                      <a:pt x="1163" y="1"/>
                      <a:pt x="1156" y="2"/>
                    </a:cubicBezTo>
                    <a:lnTo>
                      <a:pt x="409" y="103"/>
                    </a:lnTo>
                    <a:cubicBezTo>
                      <a:pt x="366" y="110"/>
                      <a:pt x="325" y="123"/>
                      <a:pt x="288" y="144"/>
                    </a:cubicBezTo>
                    <a:cubicBezTo>
                      <a:pt x="82" y="247"/>
                      <a:pt x="1" y="499"/>
                      <a:pt x="104" y="705"/>
                    </a:cubicBezTo>
                    <a:cubicBezTo>
                      <a:pt x="178" y="850"/>
                      <a:pt x="325" y="933"/>
                      <a:pt x="478" y="933"/>
                    </a:cubicBezTo>
                    <a:cubicBezTo>
                      <a:pt x="542" y="933"/>
                      <a:pt x="606" y="919"/>
                      <a:pt x="667" y="888"/>
                    </a:cubicBezTo>
                    <a:cubicBezTo>
                      <a:pt x="706" y="868"/>
                      <a:pt x="740" y="844"/>
                      <a:pt x="772" y="812"/>
                    </a:cubicBezTo>
                    <a:lnTo>
                      <a:pt x="863" y="717"/>
                    </a:lnTo>
                    <a:cubicBezTo>
                      <a:pt x="999" y="862"/>
                      <a:pt x="1111" y="1064"/>
                      <a:pt x="1148" y="1343"/>
                    </a:cubicBezTo>
                    <a:cubicBezTo>
                      <a:pt x="1151" y="1374"/>
                      <a:pt x="1177" y="1396"/>
                      <a:pt x="1207" y="1396"/>
                    </a:cubicBezTo>
                    <a:lnTo>
                      <a:pt x="1215" y="1396"/>
                    </a:lnTo>
                    <a:cubicBezTo>
                      <a:pt x="1249" y="1393"/>
                      <a:pt x="1273" y="1362"/>
                      <a:pt x="1267" y="1329"/>
                    </a:cubicBezTo>
                    <a:cubicBezTo>
                      <a:pt x="1226" y="1017"/>
                      <a:pt x="1100" y="793"/>
                      <a:pt x="946" y="632"/>
                    </a:cubicBezTo>
                    <a:lnTo>
                      <a:pt x="1198" y="369"/>
                    </a:lnTo>
                    <a:lnTo>
                      <a:pt x="1294" y="957"/>
                    </a:lnTo>
                    <a:cubicBezTo>
                      <a:pt x="1302" y="1000"/>
                      <a:pt x="1316" y="1041"/>
                      <a:pt x="1337" y="1078"/>
                    </a:cubicBezTo>
                    <a:cubicBezTo>
                      <a:pt x="1390" y="1175"/>
                      <a:pt x="1479" y="1247"/>
                      <a:pt x="1585" y="1279"/>
                    </a:cubicBezTo>
                    <a:cubicBezTo>
                      <a:pt x="1625" y="1291"/>
                      <a:pt x="1665" y="1296"/>
                      <a:pt x="1705" y="1296"/>
                    </a:cubicBezTo>
                    <a:cubicBezTo>
                      <a:pt x="1774" y="1296"/>
                      <a:pt x="1841" y="1279"/>
                      <a:pt x="1903" y="1246"/>
                    </a:cubicBezTo>
                    <a:cubicBezTo>
                      <a:pt x="2105" y="1135"/>
                      <a:pt x="2180" y="882"/>
                      <a:pt x="2071" y="679"/>
                    </a:cubicBezTo>
                    <a:cubicBezTo>
                      <a:pt x="2050" y="640"/>
                      <a:pt x="2002" y="587"/>
                      <a:pt x="1992" y="576"/>
                    </a:cubicBezTo>
                    <a:lnTo>
                      <a:pt x="1436" y="70"/>
                    </a:lnTo>
                    <a:cubicBezTo>
                      <a:pt x="1405" y="42"/>
                      <a:pt x="1367" y="28"/>
                      <a:pt x="1329" y="28"/>
                    </a:cubicBezTo>
                    <a:cubicBezTo>
                      <a:pt x="1312" y="28"/>
                      <a:pt x="1295" y="31"/>
                      <a:pt x="1278" y="37"/>
                    </a:cubicBezTo>
                    <a:cubicBezTo>
                      <a:pt x="1250" y="13"/>
                      <a:pt x="1215" y="0"/>
                      <a:pt x="1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32"/>
              <p:cNvSpPr/>
              <p:nvPr/>
            </p:nvSpPr>
            <p:spPr>
              <a:xfrm>
                <a:off x="2148700" y="425754"/>
                <a:ext cx="113307" cy="98021"/>
              </a:xfrm>
              <a:custGeom>
                <a:avLst/>
                <a:gdLst/>
                <a:ahLst/>
                <a:cxnLst/>
                <a:rect l="l" t="t" r="r" b="b"/>
                <a:pathLst>
                  <a:path w="5085" h="4399" extrusionOk="0">
                    <a:moveTo>
                      <a:pt x="2030" y="1"/>
                    </a:moveTo>
                    <a:cubicBezTo>
                      <a:pt x="1935" y="1"/>
                      <a:pt x="1838" y="31"/>
                      <a:pt x="1757" y="94"/>
                    </a:cubicBezTo>
                    <a:cubicBezTo>
                      <a:pt x="1559" y="246"/>
                      <a:pt x="1522" y="529"/>
                      <a:pt x="1673" y="727"/>
                    </a:cubicBezTo>
                    <a:cubicBezTo>
                      <a:pt x="1871" y="984"/>
                      <a:pt x="2082" y="1226"/>
                      <a:pt x="2299" y="1451"/>
                    </a:cubicBezTo>
                    <a:cubicBezTo>
                      <a:pt x="2296" y="1453"/>
                      <a:pt x="2295" y="1454"/>
                      <a:pt x="2293" y="1455"/>
                    </a:cubicBezTo>
                    <a:cubicBezTo>
                      <a:pt x="1957" y="1242"/>
                      <a:pt x="1602" y="985"/>
                      <a:pt x="1268" y="684"/>
                    </a:cubicBezTo>
                    <a:cubicBezTo>
                      <a:pt x="1181" y="606"/>
                      <a:pt x="1073" y="567"/>
                      <a:pt x="965" y="567"/>
                    </a:cubicBezTo>
                    <a:cubicBezTo>
                      <a:pt x="842" y="567"/>
                      <a:pt x="719" y="618"/>
                      <a:pt x="629" y="717"/>
                    </a:cubicBezTo>
                    <a:cubicBezTo>
                      <a:pt x="463" y="903"/>
                      <a:pt x="478" y="1188"/>
                      <a:pt x="662" y="1355"/>
                    </a:cubicBezTo>
                    <a:cubicBezTo>
                      <a:pt x="991" y="1650"/>
                      <a:pt x="1333" y="1907"/>
                      <a:pt x="1663" y="2123"/>
                    </a:cubicBezTo>
                    <a:cubicBezTo>
                      <a:pt x="1351" y="2024"/>
                      <a:pt x="1033" y="1903"/>
                      <a:pt x="725" y="1759"/>
                    </a:cubicBezTo>
                    <a:cubicBezTo>
                      <a:pt x="663" y="1730"/>
                      <a:pt x="598" y="1716"/>
                      <a:pt x="534" y="1716"/>
                    </a:cubicBezTo>
                    <a:cubicBezTo>
                      <a:pt x="365" y="1716"/>
                      <a:pt x="203" y="1812"/>
                      <a:pt x="125" y="1976"/>
                    </a:cubicBezTo>
                    <a:cubicBezTo>
                      <a:pt x="19" y="2201"/>
                      <a:pt x="116" y="2469"/>
                      <a:pt x="341" y="2576"/>
                    </a:cubicBezTo>
                    <a:cubicBezTo>
                      <a:pt x="766" y="2775"/>
                      <a:pt x="1205" y="2933"/>
                      <a:pt x="1620" y="3057"/>
                    </a:cubicBezTo>
                    <a:lnTo>
                      <a:pt x="1623" y="3081"/>
                    </a:lnTo>
                    <a:cubicBezTo>
                      <a:pt x="1302" y="3019"/>
                      <a:pt x="970" y="2939"/>
                      <a:pt x="647" y="2833"/>
                    </a:cubicBezTo>
                    <a:cubicBezTo>
                      <a:pt x="601" y="2818"/>
                      <a:pt x="554" y="2811"/>
                      <a:pt x="507" y="2811"/>
                    </a:cubicBezTo>
                    <a:cubicBezTo>
                      <a:pt x="317" y="2811"/>
                      <a:pt x="140" y="2932"/>
                      <a:pt x="78" y="3122"/>
                    </a:cubicBezTo>
                    <a:cubicBezTo>
                      <a:pt x="0" y="3359"/>
                      <a:pt x="129" y="3613"/>
                      <a:pt x="366" y="3691"/>
                    </a:cubicBezTo>
                    <a:cubicBezTo>
                      <a:pt x="1021" y="3906"/>
                      <a:pt x="1699" y="4025"/>
                      <a:pt x="2278" y="4093"/>
                    </a:cubicBezTo>
                    <a:cubicBezTo>
                      <a:pt x="2553" y="4288"/>
                      <a:pt x="2889" y="4399"/>
                      <a:pt x="3242" y="4399"/>
                    </a:cubicBezTo>
                    <a:cubicBezTo>
                      <a:pt x="3363" y="4399"/>
                      <a:pt x="3487" y="4386"/>
                      <a:pt x="3610" y="4358"/>
                    </a:cubicBezTo>
                    <a:cubicBezTo>
                      <a:pt x="4514" y="4161"/>
                      <a:pt x="5085" y="3287"/>
                      <a:pt x="4891" y="2411"/>
                    </a:cubicBezTo>
                    <a:cubicBezTo>
                      <a:pt x="4788" y="1946"/>
                      <a:pt x="4492" y="1572"/>
                      <a:pt x="4100" y="1355"/>
                    </a:cubicBezTo>
                    <a:cubicBezTo>
                      <a:pt x="4109" y="1129"/>
                      <a:pt x="4092" y="857"/>
                      <a:pt x="4023" y="543"/>
                    </a:cubicBezTo>
                    <a:cubicBezTo>
                      <a:pt x="3976" y="333"/>
                      <a:pt x="3788" y="190"/>
                      <a:pt x="3581" y="190"/>
                    </a:cubicBezTo>
                    <a:cubicBezTo>
                      <a:pt x="3549" y="190"/>
                      <a:pt x="3517" y="193"/>
                      <a:pt x="3484" y="200"/>
                    </a:cubicBezTo>
                    <a:cubicBezTo>
                      <a:pt x="3241" y="254"/>
                      <a:pt x="3088" y="495"/>
                      <a:pt x="3142" y="739"/>
                    </a:cubicBezTo>
                    <a:cubicBezTo>
                      <a:pt x="3168" y="860"/>
                      <a:pt x="3184" y="970"/>
                      <a:pt x="3193" y="1071"/>
                    </a:cubicBezTo>
                    <a:cubicBezTo>
                      <a:pt x="2917" y="803"/>
                      <a:pt x="2638" y="503"/>
                      <a:pt x="2390" y="178"/>
                    </a:cubicBezTo>
                    <a:cubicBezTo>
                      <a:pt x="2301" y="62"/>
                      <a:pt x="2167" y="1"/>
                      <a:pt x="2030"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32"/>
              <p:cNvSpPr/>
              <p:nvPr/>
            </p:nvSpPr>
            <p:spPr>
              <a:xfrm>
                <a:off x="2212318" y="457106"/>
                <a:ext cx="12656" cy="44364"/>
              </a:xfrm>
              <a:custGeom>
                <a:avLst/>
                <a:gdLst/>
                <a:ahLst/>
                <a:cxnLst/>
                <a:rect l="l" t="t" r="r" b="b"/>
                <a:pathLst>
                  <a:path w="568" h="1991" extrusionOk="0">
                    <a:moveTo>
                      <a:pt x="326" y="0"/>
                    </a:moveTo>
                    <a:cubicBezTo>
                      <a:pt x="295" y="0"/>
                      <a:pt x="265" y="17"/>
                      <a:pt x="250" y="47"/>
                    </a:cubicBezTo>
                    <a:cubicBezTo>
                      <a:pt x="56" y="425"/>
                      <a:pt x="0" y="859"/>
                      <a:pt x="91" y="1271"/>
                    </a:cubicBezTo>
                    <a:cubicBezTo>
                      <a:pt x="146" y="1520"/>
                      <a:pt x="250" y="1751"/>
                      <a:pt x="401" y="1955"/>
                    </a:cubicBezTo>
                    <a:cubicBezTo>
                      <a:pt x="418" y="1979"/>
                      <a:pt x="444" y="1990"/>
                      <a:pt x="470" y="1990"/>
                    </a:cubicBezTo>
                    <a:cubicBezTo>
                      <a:pt x="487" y="1990"/>
                      <a:pt x="507" y="1985"/>
                      <a:pt x="522" y="1973"/>
                    </a:cubicBezTo>
                    <a:cubicBezTo>
                      <a:pt x="560" y="1944"/>
                      <a:pt x="567" y="1891"/>
                      <a:pt x="540" y="1853"/>
                    </a:cubicBezTo>
                    <a:cubicBezTo>
                      <a:pt x="403" y="1667"/>
                      <a:pt x="309" y="1459"/>
                      <a:pt x="259" y="1233"/>
                    </a:cubicBezTo>
                    <a:cubicBezTo>
                      <a:pt x="177" y="855"/>
                      <a:pt x="226" y="473"/>
                      <a:pt x="403" y="126"/>
                    </a:cubicBezTo>
                    <a:cubicBezTo>
                      <a:pt x="424" y="83"/>
                      <a:pt x="409" y="31"/>
                      <a:pt x="366" y="10"/>
                    </a:cubicBezTo>
                    <a:cubicBezTo>
                      <a:pt x="353" y="3"/>
                      <a:pt x="339" y="0"/>
                      <a:pt x="32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32"/>
              <p:cNvSpPr/>
              <p:nvPr/>
            </p:nvSpPr>
            <p:spPr>
              <a:xfrm>
                <a:off x="2710539" y="334885"/>
                <a:ext cx="111167" cy="104126"/>
              </a:xfrm>
              <a:custGeom>
                <a:avLst/>
                <a:gdLst/>
                <a:ahLst/>
                <a:cxnLst/>
                <a:rect l="l" t="t" r="r" b="b"/>
                <a:pathLst>
                  <a:path w="4989" h="4673" extrusionOk="0">
                    <a:moveTo>
                      <a:pt x="2126" y="0"/>
                    </a:moveTo>
                    <a:cubicBezTo>
                      <a:pt x="1937" y="0"/>
                      <a:pt x="1761" y="120"/>
                      <a:pt x="1698" y="309"/>
                    </a:cubicBezTo>
                    <a:cubicBezTo>
                      <a:pt x="1569" y="696"/>
                      <a:pt x="1403" y="1071"/>
                      <a:pt x="1228" y="1414"/>
                    </a:cubicBezTo>
                    <a:cubicBezTo>
                      <a:pt x="1203" y="1316"/>
                      <a:pt x="1183" y="1206"/>
                      <a:pt x="1169" y="1084"/>
                    </a:cubicBezTo>
                    <a:cubicBezTo>
                      <a:pt x="1142" y="851"/>
                      <a:pt x="947" y="682"/>
                      <a:pt x="719" y="682"/>
                    </a:cubicBezTo>
                    <a:cubicBezTo>
                      <a:pt x="702" y="682"/>
                      <a:pt x="686" y="682"/>
                      <a:pt x="669" y="684"/>
                    </a:cubicBezTo>
                    <a:cubicBezTo>
                      <a:pt x="421" y="712"/>
                      <a:pt x="243" y="935"/>
                      <a:pt x="272" y="1183"/>
                    </a:cubicBezTo>
                    <a:cubicBezTo>
                      <a:pt x="307" y="1502"/>
                      <a:pt x="379" y="1765"/>
                      <a:pt x="460" y="1977"/>
                    </a:cubicBezTo>
                    <a:cubicBezTo>
                      <a:pt x="161" y="2309"/>
                      <a:pt x="1" y="2760"/>
                      <a:pt x="54" y="3232"/>
                    </a:cubicBezTo>
                    <a:cubicBezTo>
                      <a:pt x="147" y="4061"/>
                      <a:pt x="864" y="4673"/>
                      <a:pt x="1699" y="4673"/>
                    </a:cubicBezTo>
                    <a:cubicBezTo>
                      <a:pt x="1763" y="4673"/>
                      <a:pt x="1828" y="4669"/>
                      <a:pt x="1893" y="4662"/>
                    </a:cubicBezTo>
                    <a:cubicBezTo>
                      <a:pt x="2386" y="4605"/>
                      <a:pt x="2804" y="4347"/>
                      <a:pt x="3071" y="3979"/>
                    </a:cubicBezTo>
                    <a:cubicBezTo>
                      <a:pt x="3595" y="3728"/>
                      <a:pt x="4198" y="3395"/>
                      <a:pt x="4749" y="2980"/>
                    </a:cubicBezTo>
                    <a:cubicBezTo>
                      <a:pt x="4949" y="2829"/>
                      <a:pt x="4988" y="2546"/>
                      <a:pt x="4838" y="2347"/>
                    </a:cubicBezTo>
                    <a:cubicBezTo>
                      <a:pt x="4749" y="2229"/>
                      <a:pt x="4614" y="2167"/>
                      <a:pt x="4477" y="2167"/>
                    </a:cubicBezTo>
                    <a:cubicBezTo>
                      <a:pt x="4383" y="2167"/>
                      <a:pt x="4287" y="2197"/>
                      <a:pt x="4206" y="2258"/>
                    </a:cubicBezTo>
                    <a:cubicBezTo>
                      <a:pt x="3934" y="2462"/>
                      <a:pt x="3646" y="2646"/>
                      <a:pt x="3362" y="2808"/>
                    </a:cubicBezTo>
                    <a:lnTo>
                      <a:pt x="3358" y="2783"/>
                    </a:lnTo>
                    <a:cubicBezTo>
                      <a:pt x="3710" y="2533"/>
                      <a:pt x="4075" y="2242"/>
                      <a:pt x="4412" y="1916"/>
                    </a:cubicBezTo>
                    <a:cubicBezTo>
                      <a:pt x="4591" y="1742"/>
                      <a:pt x="4596" y="1457"/>
                      <a:pt x="4422" y="1278"/>
                    </a:cubicBezTo>
                    <a:cubicBezTo>
                      <a:pt x="4334" y="1187"/>
                      <a:pt x="4216" y="1141"/>
                      <a:pt x="4098" y="1141"/>
                    </a:cubicBezTo>
                    <a:cubicBezTo>
                      <a:pt x="3985" y="1141"/>
                      <a:pt x="3872" y="1183"/>
                      <a:pt x="3785" y="1267"/>
                    </a:cubicBezTo>
                    <a:cubicBezTo>
                      <a:pt x="3540" y="1503"/>
                      <a:pt x="3278" y="1720"/>
                      <a:pt x="3016" y="1916"/>
                    </a:cubicBezTo>
                    <a:cubicBezTo>
                      <a:pt x="3256" y="1604"/>
                      <a:pt x="3498" y="1251"/>
                      <a:pt x="3712" y="866"/>
                    </a:cubicBezTo>
                    <a:cubicBezTo>
                      <a:pt x="3834" y="648"/>
                      <a:pt x="3755" y="372"/>
                      <a:pt x="3538" y="252"/>
                    </a:cubicBezTo>
                    <a:cubicBezTo>
                      <a:pt x="3469" y="213"/>
                      <a:pt x="3393" y="195"/>
                      <a:pt x="3319" y="195"/>
                    </a:cubicBezTo>
                    <a:cubicBezTo>
                      <a:pt x="3160" y="195"/>
                      <a:pt x="3006" y="278"/>
                      <a:pt x="2924" y="426"/>
                    </a:cubicBezTo>
                    <a:cubicBezTo>
                      <a:pt x="2705" y="820"/>
                      <a:pt x="2451" y="1178"/>
                      <a:pt x="2205" y="1487"/>
                    </a:cubicBezTo>
                    <a:cubicBezTo>
                      <a:pt x="2201" y="1486"/>
                      <a:pt x="2199" y="1486"/>
                      <a:pt x="2196" y="1485"/>
                    </a:cubicBezTo>
                    <a:cubicBezTo>
                      <a:pt x="2327" y="1202"/>
                      <a:pt x="2450" y="904"/>
                      <a:pt x="2554" y="596"/>
                    </a:cubicBezTo>
                    <a:cubicBezTo>
                      <a:pt x="2633" y="360"/>
                      <a:pt x="2506" y="103"/>
                      <a:pt x="2270" y="24"/>
                    </a:cubicBezTo>
                    <a:cubicBezTo>
                      <a:pt x="2222" y="8"/>
                      <a:pt x="2173" y="0"/>
                      <a:pt x="2126"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2"/>
              <p:cNvSpPr/>
              <p:nvPr/>
            </p:nvSpPr>
            <p:spPr>
              <a:xfrm>
                <a:off x="2739084" y="373256"/>
                <a:ext cx="16244" cy="43206"/>
              </a:xfrm>
              <a:custGeom>
                <a:avLst/>
                <a:gdLst/>
                <a:ahLst/>
                <a:cxnLst/>
                <a:rect l="l" t="t" r="r" b="b"/>
                <a:pathLst>
                  <a:path w="729" h="1939" extrusionOk="0">
                    <a:moveTo>
                      <a:pt x="96" y="0"/>
                    </a:moveTo>
                    <a:cubicBezTo>
                      <a:pt x="73" y="0"/>
                      <a:pt x="50" y="9"/>
                      <a:pt x="33" y="26"/>
                    </a:cubicBezTo>
                    <a:cubicBezTo>
                      <a:pt x="1" y="61"/>
                      <a:pt x="1" y="115"/>
                      <a:pt x="36" y="149"/>
                    </a:cubicBezTo>
                    <a:cubicBezTo>
                      <a:pt x="316" y="420"/>
                      <a:pt x="488" y="766"/>
                      <a:pt x="531" y="1150"/>
                    </a:cubicBezTo>
                    <a:cubicBezTo>
                      <a:pt x="556" y="1380"/>
                      <a:pt x="535" y="1607"/>
                      <a:pt x="465" y="1826"/>
                    </a:cubicBezTo>
                    <a:cubicBezTo>
                      <a:pt x="451" y="1872"/>
                      <a:pt x="476" y="1920"/>
                      <a:pt x="522" y="1935"/>
                    </a:cubicBezTo>
                    <a:cubicBezTo>
                      <a:pt x="530" y="1937"/>
                      <a:pt x="539" y="1938"/>
                      <a:pt x="547" y="1938"/>
                    </a:cubicBezTo>
                    <a:cubicBezTo>
                      <a:pt x="583" y="1938"/>
                      <a:pt x="618" y="1916"/>
                      <a:pt x="629" y="1877"/>
                    </a:cubicBezTo>
                    <a:cubicBezTo>
                      <a:pt x="705" y="1636"/>
                      <a:pt x="728" y="1383"/>
                      <a:pt x="700" y="1130"/>
                    </a:cubicBezTo>
                    <a:cubicBezTo>
                      <a:pt x="653" y="710"/>
                      <a:pt x="460" y="318"/>
                      <a:pt x="155" y="24"/>
                    </a:cubicBezTo>
                    <a:cubicBezTo>
                      <a:pt x="139" y="8"/>
                      <a:pt x="117" y="0"/>
                      <a:pt x="96"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2"/>
              <p:cNvSpPr/>
              <p:nvPr/>
            </p:nvSpPr>
            <p:spPr>
              <a:xfrm>
                <a:off x="2369122" y="572353"/>
                <a:ext cx="239247" cy="323007"/>
              </a:xfrm>
              <a:custGeom>
                <a:avLst/>
                <a:gdLst/>
                <a:ahLst/>
                <a:cxnLst/>
                <a:rect l="l" t="t" r="r" b="b"/>
                <a:pathLst>
                  <a:path w="10737" h="14496" extrusionOk="0">
                    <a:moveTo>
                      <a:pt x="64" y="0"/>
                    </a:moveTo>
                    <a:lnTo>
                      <a:pt x="0" y="14252"/>
                    </a:lnTo>
                    <a:lnTo>
                      <a:pt x="4250" y="14494"/>
                    </a:lnTo>
                    <a:lnTo>
                      <a:pt x="4932" y="8256"/>
                    </a:lnTo>
                    <a:cubicBezTo>
                      <a:pt x="5104" y="8274"/>
                      <a:pt x="5280" y="8282"/>
                      <a:pt x="5457" y="8282"/>
                    </a:cubicBezTo>
                    <a:cubicBezTo>
                      <a:pt x="5575" y="8282"/>
                      <a:pt x="5690" y="8278"/>
                      <a:pt x="5805" y="8271"/>
                    </a:cubicBezTo>
                    <a:lnTo>
                      <a:pt x="6486" y="14495"/>
                    </a:lnTo>
                    <a:lnTo>
                      <a:pt x="10737" y="14252"/>
                    </a:lnTo>
                    <a:lnTo>
                      <a:pt x="10672" y="0"/>
                    </a:lnTo>
                    <a:lnTo>
                      <a:pt x="5369" y="300"/>
                    </a:lnTo>
                    <a:lnTo>
                      <a:pt x="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2"/>
              <p:cNvSpPr/>
              <p:nvPr/>
            </p:nvSpPr>
            <p:spPr>
              <a:xfrm>
                <a:off x="2542950" y="429765"/>
                <a:ext cx="668" cy="178"/>
              </a:xfrm>
              <a:custGeom>
                <a:avLst/>
                <a:gdLst/>
                <a:ahLst/>
                <a:cxnLst/>
                <a:rect l="l" t="t" r="r" b="b"/>
                <a:pathLst>
                  <a:path w="30" h="8" extrusionOk="0">
                    <a:moveTo>
                      <a:pt x="29" y="0"/>
                    </a:moveTo>
                    <a:cubicBezTo>
                      <a:pt x="0" y="0"/>
                      <a:pt x="11" y="4"/>
                      <a:pt x="27" y="8"/>
                    </a:cubicBezTo>
                    <a:lnTo>
                      <a:pt x="29" y="0"/>
                    </a:lnTo>
                    <a:close/>
                  </a:path>
                </a:pathLst>
              </a:custGeom>
              <a:solidFill>
                <a:srgbClr val="FD5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2"/>
              <p:cNvSpPr/>
              <p:nvPr/>
            </p:nvSpPr>
            <p:spPr>
              <a:xfrm>
                <a:off x="2218200" y="382503"/>
                <a:ext cx="547481" cy="331697"/>
              </a:xfrm>
              <a:custGeom>
                <a:avLst/>
                <a:gdLst/>
                <a:ahLst/>
                <a:cxnLst/>
                <a:rect l="l" t="t" r="r" b="b"/>
                <a:pathLst>
                  <a:path w="24570" h="14886" extrusionOk="0">
                    <a:moveTo>
                      <a:pt x="22146" y="0"/>
                    </a:moveTo>
                    <a:cubicBezTo>
                      <a:pt x="21845" y="202"/>
                      <a:pt x="21561" y="425"/>
                      <a:pt x="21256" y="609"/>
                    </a:cubicBezTo>
                    <a:cubicBezTo>
                      <a:pt x="20947" y="786"/>
                      <a:pt x="20650" y="983"/>
                      <a:pt x="20327" y="1126"/>
                    </a:cubicBezTo>
                    <a:cubicBezTo>
                      <a:pt x="19705" y="1454"/>
                      <a:pt x="19043" y="1682"/>
                      <a:pt x="18385" y="1873"/>
                    </a:cubicBezTo>
                    <a:cubicBezTo>
                      <a:pt x="17726" y="2062"/>
                      <a:pt x="17046" y="2163"/>
                      <a:pt x="16379" y="2210"/>
                    </a:cubicBezTo>
                    <a:cubicBezTo>
                      <a:pt x="16185" y="2223"/>
                      <a:pt x="15992" y="2229"/>
                      <a:pt x="15802" y="2229"/>
                    </a:cubicBezTo>
                    <a:cubicBezTo>
                      <a:pt x="15664" y="2229"/>
                      <a:pt x="15528" y="2226"/>
                      <a:pt x="15393" y="2221"/>
                    </a:cubicBezTo>
                    <a:cubicBezTo>
                      <a:pt x="15235" y="2209"/>
                      <a:pt x="15074" y="2203"/>
                      <a:pt x="14929" y="2182"/>
                    </a:cubicBezTo>
                    <a:cubicBezTo>
                      <a:pt x="14851" y="2173"/>
                      <a:pt x="14781" y="2164"/>
                      <a:pt x="14717" y="2152"/>
                    </a:cubicBezTo>
                    <a:cubicBezTo>
                      <a:pt x="14684" y="2147"/>
                      <a:pt x="14648" y="2141"/>
                      <a:pt x="14628" y="2135"/>
                    </a:cubicBezTo>
                    <a:cubicBezTo>
                      <a:pt x="14621" y="2134"/>
                      <a:pt x="14612" y="2131"/>
                      <a:pt x="14603" y="2130"/>
                    </a:cubicBezTo>
                    <a:lnTo>
                      <a:pt x="14580" y="2305"/>
                    </a:lnTo>
                    <a:cubicBezTo>
                      <a:pt x="14491" y="2296"/>
                      <a:pt x="14400" y="2292"/>
                      <a:pt x="14307" y="2292"/>
                    </a:cubicBezTo>
                    <a:lnTo>
                      <a:pt x="10353" y="2292"/>
                    </a:lnTo>
                    <a:cubicBezTo>
                      <a:pt x="9383" y="2292"/>
                      <a:pt x="8498" y="2735"/>
                      <a:pt x="7911" y="3446"/>
                    </a:cubicBezTo>
                    <a:cubicBezTo>
                      <a:pt x="7806" y="3480"/>
                      <a:pt x="7702" y="3513"/>
                      <a:pt x="7595" y="3541"/>
                    </a:cubicBezTo>
                    <a:cubicBezTo>
                      <a:pt x="6949" y="3712"/>
                      <a:pt x="6275" y="3838"/>
                      <a:pt x="5589" y="3872"/>
                    </a:cubicBezTo>
                    <a:cubicBezTo>
                      <a:pt x="5352" y="3884"/>
                      <a:pt x="5113" y="3891"/>
                      <a:pt x="4873" y="3891"/>
                    </a:cubicBezTo>
                    <a:cubicBezTo>
                      <a:pt x="4421" y="3891"/>
                      <a:pt x="3964" y="3865"/>
                      <a:pt x="3510" y="3793"/>
                    </a:cubicBezTo>
                    <a:cubicBezTo>
                      <a:pt x="3158" y="3763"/>
                      <a:pt x="2814" y="3673"/>
                      <a:pt x="2465" y="3604"/>
                    </a:cubicBezTo>
                    <a:cubicBezTo>
                      <a:pt x="2117" y="3528"/>
                      <a:pt x="1776" y="3409"/>
                      <a:pt x="1425" y="3316"/>
                    </a:cubicBezTo>
                    <a:lnTo>
                      <a:pt x="0" y="6633"/>
                    </a:lnTo>
                    <a:cubicBezTo>
                      <a:pt x="426" y="6826"/>
                      <a:pt x="847" y="7041"/>
                      <a:pt x="1287" y="7212"/>
                    </a:cubicBezTo>
                    <a:cubicBezTo>
                      <a:pt x="1732" y="7375"/>
                      <a:pt x="2172" y="7556"/>
                      <a:pt x="2637" y="7677"/>
                    </a:cubicBezTo>
                    <a:cubicBezTo>
                      <a:pt x="3552" y="7961"/>
                      <a:pt x="4509" y="8122"/>
                      <a:pt x="5476" y="8219"/>
                    </a:cubicBezTo>
                    <a:cubicBezTo>
                      <a:pt x="5776" y="8249"/>
                      <a:pt x="6076" y="8265"/>
                      <a:pt x="6379" y="8273"/>
                    </a:cubicBezTo>
                    <a:lnTo>
                      <a:pt x="5106" y="13316"/>
                    </a:lnTo>
                    <a:cubicBezTo>
                      <a:pt x="5106" y="13316"/>
                      <a:pt x="6154" y="14885"/>
                      <a:pt x="12331" y="14885"/>
                    </a:cubicBezTo>
                    <a:cubicBezTo>
                      <a:pt x="17510" y="14885"/>
                      <a:pt x="19555" y="13316"/>
                      <a:pt x="19555" y="13316"/>
                    </a:cubicBezTo>
                    <a:lnTo>
                      <a:pt x="17880" y="6676"/>
                    </a:lnTo>
                    <a:cubicBezTo>
                      <a:pt x="18576" y="6484"/>
                      <a:pt x="19252" y="6247"/>
                      <a:pt x="19902" y="5950"/>
                    </a:cubicBezTo>
                    <a:cubicBezTo>
                      <a:pt x="20787" y="5544"/>
                      <a:pt x="21641" y="5083"/>
                      <a:pt x="22413" y="4518"/>
                    </a:cubicBezTo>
                    <a:cubicBezTo>
                      <a:pt x="22813" y="4256"/>
                      <a:pt x="23173" y="3941"/>
                      <a:pt x="23539" y="3643"/>
                    </a:cubicBezTo>
                    <a:cubicBezTo>
                      <a:pt x="23901" y="3338"/>
                      <a:pt x="24230" y="3000"/>
                      <a:pt x="24570" y="2680"/>
                    </a:cubicBezTo>
                    <a:lnTo>
                      <a:pt x="2214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2"/>
              <p:cNvSpPr/>
              <p:nvPr/>
            </p:nvSpPr>
            <p:spPr>
              <a:xfrm>
                <a:off x="2470085" y="483689"/>
                <a:ext cx="90200" cy="84540"/>
              </a:xfrm>
              <a:custGeom>
                <a:avLst/>
                <a:gdLst/>
                <a:ahLst/>
                <a:cxnLst/>
                <a:rect l="l" t="t" r="r" b="b"/>
                <a:pathLst>
                  <a:path w="4048" h="3794" extrusionOk="0">
                    <a:moveTo>
                      <a:pt x="2022" y="0"/>
                    </a:moveTo>
                    <a:cubicBezTo>
                      <a:pt x="1091" y="0"/>
                      <a:pt x="279" y="686"/>
                      <a:pt x="146" y="1634"/>
                    </a:cubicBezTo>
                    <a:cubicBezTo>
                      <a:pt x="1" y="2671"/>
                      <a:pt x="724" y="3630"/>
                      <a:pt x="1760" y="3775"/>
                    </a:cubicBezTo>
                    <a:cubicBezTo>
                      <a:pt x="1850" y="3788"/>
                      <a:pt x="1938" y="3794"/>
                      <a:pt x="2026" y="3794"/>
                    </a:cubicBezTo>
                    <a:cubicBezTo>
                      <a:pt x="2957" y="3794"/>
                      <a:pt x="3770" y="3108"/>
                      <a:pt x="3902" y="2161"/>
                    </a:cubicBezTo>
                    <a:cubicBezTo>
                      <a:pt x="4048" y="1123"/>
                      <a:pt x="3325" y="164"/>
                      <a:pt x="2287" y="19"/>
                    </a:cubicBezTo>
                    <a:cubicBezTo>
                      <a:pt x="2198" y="6"/>
                      <a:pt x="2109" y="0"/>
                      <a:pt x="20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2"/>
              <p:cNvSpPr/>
              <p:nvPr/>
            </p:nvSpPr>
            <p:spPr>
              <a:xfrm>
                <a:off x="2556788" y="561122"/>
                <a:ext cx="92784" cy="84540"/>
              </a:xfrm>
              <a:custGeom>
                <a:avLst/>
                <a:gdLst/>
                <a:ahLst/>
                <a:cxnLst/>
                <a:rect l="l" t="t" r="r" b="b"/>
                <a:pathLst>
                  <a:path w="4164" h="3794" extrusionOk="0">
                    <a:moveTo>
                      <a:pt x="2082" y="1"/>
                    </a:moveTo>
                    <a:cubicBezTo>
                      <a:pt x="1597" y="1"/>
                      <a:pt x="1111" y="186"/>
                      <a:pt x="741" y="557"/>
                    </a:cubicBezTo>
                    <a:cubicBezTo>
                      <a:pt x="1" y="1297"/>
                      <a:pt x="1" y="2498"/>
                      <a:pt x="741" y="3239"/>
                    </a:cubicBezTo>
                    <a:cubicBezTo>
                      <a:pt x="1111" y="3609"/>
                      <a:pt x="1597" y="3794"/>
                      <a:pt x="2082" y="3794"/>
                    </a:cubicBezTo>
                    <a:cubicBezTo>
                      <a:pt x="2568" y="3794"/>
                      <a:pt x="3053" y="3609"/>
                      <a:pt x="3423" y="3239"/>
                    </a:cubicBezTo>
                    <a:cubicBezTo>
                      <a:pt x="4164" y="2498"/>
                      <a:pt x="4164" y="1297"/>
                      <a:pt x="3423" y="557"/>
                    </a:cubicBezTo>
                    <a:cubicBezTo>
                      <a:pt x="3053" y="186"/>
                      <a:pt x="2568" y="1"/>
                      <a:pt x="20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2"/>
              <p:cNvSpPr/>
              <p:nvPr/>
            </p:nvSpPr>
            <p:spPr>
              <a:xfrm>
                <a:off x="2421241" y="583249"/>
                <a:ext cx="92784" cy="84540"/>
              </a:xfrm>
              <a:custGeom>
                <a:avLst/>
                <a:gdLst/>
                <a:ahLst/>
                <a:cxnLst/>
                <a:rect l="l" t="t" r="r" b="b"/>
                <a:pathLst>
                  <a:path w="4164" h="3794" extrusionOk="0">
                    <a:moveTo>
                      <a:pt x="2083" y="1"/>
                    </a:moveTo>
                    <a:cubicBezTo>
                      <a:pt x="1597" y="1"/>
                      <a:pt x="1112" y="186"/>
                      <a:pt x="742" y="556"/>
                    </a:cubicBezTo>
                    <a:cubicBezTo>
                      <a:pt x="1" y="1297"/>
                      <a:pt x="1" y="2498"/>
                      <a:pt x="742" y="3238"/>
                    </a:cubicBezTo>
                    <a:cubicBezTo>
                      <a:pt x="1112" y="3608"/>
                      <a:pt x="1597" y="3794"/>
                      <a:pt x="2083" y="3794"/>
                    </a:cubicBezTo>
                    <a:cubicBezTo>
                      <a:pt x="2568" y="3794"/>
                      <a:pt x="3053" y="3608"/>
                      <a:pt x="3424" y="3238"/>
                    </a:cubicBezTo>
                    <a:cubicBezTo>
                      <a:pt x="4164" y="2498"/>
                      <a:pt x="4164" y="1297"/>
                      <a:pt x="3424" y="556"/>
                    </a:cubicBezTo>
                    <a:cubicBezTo>
                      <a:pt x="3053" y="186"/>
                      <a:pt x="2568" y="1"/>
                      <a:pt x="20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2"/>
              <p:cNvSpPr/>
              <p:nvPr/>
            </p:nvSpPr>
            <p:spPr>
              <a:xfrm>
                <a:off x="2707041" y="226880"/>
                <a:ext cx="118387" cy="285528"/>
              </a:xfrm>
              <a:custGeom>
                <a:avLst/>
                <a:gdLst/>
                <a:ahLst/>
                <a:cxnLst/>
                <a:rect l="l" t="t" r="r" b="b"/>
                <a:pathLst>
                  <a:path w="5313" h="12814" extrusionOk="0">
                    <a:moveTo>
                      <a:pt x="2168" y="0"/>
                    </a:moveTo>
                    <a:lnTo>
                      <a:pt x="1" y="717"/>
                    </a:lnTo>
                    <a:lnTo>
                      <a:pt x="3145" y="12813"/>
                    </a:lnTo>
                    <a:lnTo>
                      <a:pt x="5313" y="12095"/>
                    </a:lnTo>
                    <a:lnTo>
                      <a:pt x="21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2"/>
              <p:cNvSpPr/>
              <p:nvPr/>
            </p:nvSpPr>
            <p:spPr>
              <a:xfrm>
                <a:off x="2772553" y="478832"/>
                <a:ext cx="52876" cy="33580"/>
              </a:xfrm>
              <a:custGeom>
                <a:avLst/>
                <a:gdLst/>
                <a:ahLst/>
                <a:cxnLst/>
                <a:rect l="l" t="t" r="r" b="b"/>
                <a:pathLst>
                  <a:path w="2373" h="1507" extrusionOk="0">
                    <a:moveTo>
                      <a:pt x="2168" y="1"/>
                    </a:moveTo>
                    <a:lnTo>
                      <a:pt x="0" y="717"/>
                    </a:lnTo>
                    <a:lnTo>
                      <a:pt x="205" y="1506"/>
                    </a:lnTo>
                    <a:lnTo>
                      <a:pt x="2373" y="788"/>
                    </a:lnTo>
                    <a:lnTo>
                      <a:pt x="21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2"/>
              <p:cNvSpPr/>
              <p:nvPr/>
            </p:nvSpPr>
            <p:spPr>
              <a:xfrm>
                <a:off x="2776051" y="492268"/>
                <a:ext cx="49378" cy="20143"/>
              </a:xfrm>
              <a:custGeom>
                <a:avLst/>
                <a:gdLst/>
                <a:ahLst/>
                <a:cxnLst/>
                <a:rect l="l" t="t" r="r" b="b"/>
                <a:pathLst>
                  <a:path w="2216" h="904" extrusionOk="0">
                    <a:moveTo>
                      <a:pt x="2168" y="0"/>
                    </a:moveTo>
                    <a:lnTo>
                      <a:pt x="0" y="718"/>
                    </a:lnTo>
                    <a:lnTo>
                      <a:pt x="48" y="903"/>
                    </a:lnTo>
                    <a:lnTo>
                      <a:pt x="2216" y="185"/>
                    </a:lnTo>
                    <a:lnTo>
                      <a:pt x="21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2"/>
              <p:cNvSpPr/>
              <p:nvPr/>
            </p:nvSpPr>
            <p:spPr>
              <a:xfrm>
                <a:off x="2772553" y="478832"/>
                <a:ext cx="49378" cy="20143"/>
              </a:xfrm>
              <a:custGeom>
                <a:avLst/>
                <a:gdLst/>
                <a:ahLst/>
                <a:cxnLst/>
                <a:rect l="l" t="t" r="r" b="b"/>
                <a:pathLst>
                  <a:path w="2216" h="904" extrusionOk="0">
                    <a:moveTo>
                      <a:pt x="2168" y="1"/>
                    </a:moveTo>
                    <a:lnTo>
                      <a:pt x="0" y="717"/>
                    </a:lnTo>
                    <a:lnTo>
                      <a:pt x="48" y="903"/>
                    </a:lnTo>
                    <a:lnTo>
                      <a:pt x="2216" y="187"/>
                    </a:lnTo>
                    <a:lnTo>
                      <a:pt x="21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2"/>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rgbClr val="FDA7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2"/>
              <p:cNvSpPr/>
              <p:nvPr/>
            </p:nvSpPr>
            <p:spPr>
              <a:xfrm>
                <a:off x="2706907" y="169769"/>
                <a:ext cx="49712" cy="79660"/>
              </a:xfrm>
              <a:custGeom>
                <a:avLst/>
                <a:gdLst/>
                <a:ahLst/>
                <a:cxnLst/>
                <a:rect l="l" t="t" r="r" b="b"/>
                <a:pathLst>
                  <a:path w="2231" h="3575" extrusionOk="0">
                    <a:moveTo>
                      <a:pt x="307" y="0"/>
                    </a:moveTo>
                    <a:lnTo>
                      <a:pt x="0" y="3339"/>
                    </a:lnTo>
                    <a:lnTo>
                      <a:pt x="7" y="3338"/>
                    </a:lnTo>
                    <a:cubicBezTo>
                      <a:pt x="70" y="3484"/>
                      <a:pt x="209" y="3574"/>
                      <a:pt x="362" y="3574"/>
                    </a:cubicBezTo>
                    <a:cubicBezTo>
                      <a:pt x="404" y="3574"/>
                      <a:pt x="447" y="3567"/>
                      <a:pt x="490" y="3553"/>
                    </a:cubicBezTo>
                    <a:cubicBezTo>
                      <a:pt x="638" y="3505"/>
                      <a:pt x="745" y="3382"/>
                      <a:pt x="783" y="3240"/>
                    </a:cubicBezTo>
                    <a:cubicBezTo>
                      <a:pt x="855" y="3319"/>
                      <a:pt x="957" y="3363"/>
                      <a:pt x="1066" y="3363"/>
                    </a:cubicBezTo>
                    <a:cubicBezTo>
                      <a:pt x="1109" y="3363"/>
                      <a:pt x="1152" y="3357"/>
                      <a:pt x="1195" y="3343"/>
                    </a:cubicBezTo>
                    <a:cubicBezTo>
                      <a:pt x="1347" y="3293"/>
                      <a:pt x="1455" y="3165"/>
                      <a:pt x="1491" y="3017"/>
                    </a:cubicBezTo>
                    <a:cubicBezTo>
                      <a:pt x="1561" y="3090"/>
                      <a:pt x="1659" y="3132"/>
                      <a:pt x="1764" y="3132"/>
                    </a:cubicBezTo>
                    <a:cubicBezTo>
                      <a:pt x="1807" y="3132"/>
                      <a:pt x="1851" y="3125"/>
                      <a:pt x="1895" y="3110"/>
                    </a:cubicBezTo>
                    <a:cubicBezTo>
                      <a:pt x="2102" y="3043"/>
                      <a:pt x="2231" y="2825"/>
                      <a:pt x="2198" y="2613"/>
                    </a:cubicBezTo>
                    <a:lnTo>
                      <a:pt x="2201" y="2612"/>
                    </a:lnTo>
                    <a:lnTo>
                      <a:pt x="3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2"/>
              <p:cNvSpPr/>
              <p:nvPr/>
            </p:nvSpPr>
            <p:spPr>
              <a:xfrm>
                <a:off x="2711275" y="169769"/>
                <a:ext cx="17715" cy="26806"/>
              </a:xfrm>
              <a:custGeom>
                <a:avLst/>
                <a:gdLst/>
                <a:ahLst/>
                <a:cxnLst/>
                <a:rect l="l" t="t" r="r" b="b"/>
                <a:pathLst>
                  <a:path w="795" h="1203" extrusionOk="0">
                    <a:moveTo>
                      <a:pt x="108" y="0"/>
                    </a:moveTo>
                    <a:lnTo>
                      <a:pt x="1" y="1175"/>
                    </a:lnTo>
                    <a:cubicBezTo>
                      <a:pt x="71" y="1193"/>
                      <a:pt x="141" y="1202"/>
                      <a:pt x="212" y="1202"/>
                    </a:cubicBezTo>
                    <a:cubicBezTo>
                      <a:pt x="293" y="1202"/>
                      <a:pt x="374" y="1190"/>
                      <a:pt x="453" y="1163"/>
                    </a:cubicBezTo>
                    <a:cubicBezTo>
                      <a:pt x="582" y="1121"/>
                      <a:pt x="695" y="1044"/>
                      <a:pt x="794" y="945"/>
                    </a:cubicBezTo>
                    <a:lnTo>
                      <a:pt x="1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2"/>
              <p:cNvSpPr/>
              <p:nvPr/>
            </p:nvSpPr>
            <p:spPr>
              <a:xfrm>
                <a:off x="2777121" y="496368"/>
                <a:ext cx="53567" cy="40398"/>
              </a:xfrm>
              <a:custGeom>
                <a:avLst/>
                <a:gdLst/>
                <a:ahLst/>
                <a:cxnLst/>
                <a:rect l="l" t="t" r="r" b="b"/>
                <a:pathLst>
                  <a:path w="2404" h="1813" extrusionOk="0">
                    <a:moveTo>
                      <a:pt x="2168" y="1"/>
                    </a:moveTo>
                    <a:lnTo>
                      <a:pt x="0" y="719"/>
                    </a:lnTo>
                    <a:lnTo>
                      <a:pt x="84" y="1042"/>
                    </a:lnTo>
                    <a:cubicBezTo>
                      <a:pt x="206" y="1513"/>
                      <a:pt x="613" y="1813"/>
                      <a:pt x="1067" y="1813"/>
                    </a:cubicBezTo>
                    <a:cubicBezTo>
                      <a:pt x="1178" y="1813"/>
                      <a:pt x="1291" y="1795"/>
                      <a:pt x="1404" y="1757"/>
                    </a:cubicBezTo>
                    <a:lnTo>
                      <a:pt x="1482" y="1731"/>
                    </a:lnTo>
                    <a:cubicBezTo>
                      <a:pt x="2059" y="1541"/>
                      <a:pt x="2404" y="911"/>
                      <a:pt x="2251" y="324"/>
                    </a:cubicBezTo>
                    <a:lnTo>
                      <a:pt x="216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2"/>
              <p:cNvSpPr/>
              <p:nvPr/>
            </p:nvSpPr>
            <p:spPr>
              <a:xfrm>
                <a:off x="2228339" y="456393"/>
                <a:ext cx="78457" cy="64664"/>
              </a:xfrm>
              <a:custGeom>
                <a:avLst/>
                <a:gdLst/>
                <a:ahLst/>
                <a:cxnLst/>
                <a:rect l="l" t="t" r="r" b="b"/>
                <a:pathLst>
                  <a:path w="3521" h="2902" extrusionOk="0">
                    <a:moveTo>
                      <a:pt x="967" y="1"/>
                    </a:moveTo>
                    <a:lnTo>
                      <a:pt x="0" y="2256"/>
                    </a:lnTo>
                    <a:cubicBezTo>
                      <a:pt x="358" y="2662"/>
                      <a:pt x="879" y="2901"/>
                      <a:pt x="1426" y="2901"/>
                    </a:cubicBezTo>
                    <a:cubicBezTo>
                      <a:pt x="1617" y="2901"/>
                      <a:pt x="1811" y="2872"/>
                      <a:pt x="2002" y="2811"/>
                    </a:cubicBezTo>
                    <a:cubicBezTo>
                      <a:pt x="2974" y="2500"/>
                      <a:pt x="3521" y="1480"/>
                      <a:pt x="3255" y="507"/>
                    </a:cubicBezTo>
                    <a:cubicBezTo>
                      <a:pt x="3187" y="500"/>
                      <a:pt x="3120" y="490"/>
                      <a:pt x="3052" y="479"/>
                    </a:cubicBezTo>
                    <a:cubicBezTo>
                      <a:pt x="2699" y="448"/>
                      <a:pt x="2357" y="358"/>
                      <a:pt x="2007" y="289"/>
                    </a:cubicBezTo>
                    <a:cubicBezTo>
                      <a:pt x="1658" y="213"/>
                      <a:pt x="1319" y="95"/>
                      <a:pt x="9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2"/>
              <p:cNvSpPr/>
              <p:nvPr/>
            </p:nvSpPr>
            <p:spPr>
              <a:xfrm>
                <a:off x="2339307" y="444939"/>
                <a:ext cx="90155" cy="73555"/>
              </a:xfrm>
              <a:custGeom>
                <a:avLst/>
                <a:gdLst/>
                <a:ahLst/>
                <a:cxnLst/>
                <a:rect l="l" t="t" r="r" b="b"/>
                <a:pathLst>
                  <a:path w="4046" h="3301" extrusionOk="0">
                    <a:moveTo>
                      <a:pt x="3197" y="0"/>
                    </a:moveTo>
                    <a:cubicBezTo>
                      <a:pt x="2927" y="176"/>
                      <a:pt x="2682" y="394"/>
                      <a:pt x="2475" y="645"/>
                    </a:cubicBezTo>
                    <a:cubicBezTo>
                      <a:pt x="2370" y="678"/>
                      <a:pt x="2266" y="711"/>
                      <a:pt x="2159" y="739"/>
                    </a:cubicBezTo>
                    <a:cubicBezTo>
                      <a:pt x="1513" y="910"/>
                      <a:pt x="838" y="1036"/>
                      <a:pt x="153" y="1070"/>
                    </a:cubicBezTo>
                    <a:lnTo>
                      <a:pt x="52" y="1074"/>
                    </a:lnTo>
                    <a:cubicBezTo>
                      <a:pt x="0" y="1367"/>
                      <a:pt x="18" y="1677"/>
                      <a:pt x="114" y="1979"/>
                    </a:cubicBezTo>
                    <a:cubicBezTo>
                      <a:pt x="371" y="2786"/>
                      <a:pt x="1117" y="3301"/>
                      <a:pt x="1920" y="3301"/>
                    </a:cubicBezTo>
                    <a:cubicBezTo>
                      <a:pt x="2111" y="3301"/>
                      <a:pt x="2306" y="3271"/>
                      <a:pt x="2498" y="3210"/>
                    </a:cubicBezTo>
                    <a:cubicBezTo>
                      <a:pt x="3496" y="2891"/>
                      <a:pt x="4046" y="1823"/>
                      <a:pt x="3728" y="827"/>
                    </a:cubicBezTo>
                    <a:cubicBezTo>
                      <a:pt x="3622" y="498"/>
                      <a:pt x="3436" y="218"/>
                      <a:pt x="31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2"/>
              <p:cNvSpPr/>
              <p:nvPr/>
            </p:nvSpPr>
            <p:spPr>
              <a:xfrm>
                <a:off x="2315242" y="530015"/>
                <a:ext cx="83403" cy="84562"/>
              </a:xfrm>
              <a:custGeom>
                <a:avLst/>
                <a:gdLst/>
                <a:ahLst/>
                <a:cxnLst/>
                <a:rect l="l" t="t" r="r" b="b"/>
                <a:pathLst>
                  <a:path w="3743" h="3795" extrusionOk="0">
                    <a:moveTo>
                      <a:pt x="1846" y="1"/>
                    </a:moveTo>
                    <a:cubicBezTo>
                      <a:pt x="950" y="1"/>
                      <a:pt x="200" y="621"/>
                      <a:pt x="1" y="1457"/>
                    </a:cubicBezTo>
                    <a:cubicBezTo>
                      <a:pt x="371" y="1517"/>
                      <a:pt x="745" y="1565"/>
                      <a:pt x="1121" y="1602"/>
                    </a:cubicBezTo>
                    <a:cubicBezTo>
                      <a:pt x="1421" y="1632"/>
                      <a:pt x="1722" y="1648"/>
                      <a:pt x="2024" y="1656"/>
                    </a:cubicBezTo>
                    <a:lnTo>
                      <a:pt x="1493" y="3762"/>
                    </a:lnTo>
                    <a:cubicBezTo>
                      <a:pt x="1605" y="3782"/>
                      <a:pt x="1724" y="3794"/>
                      <a:pt x="1846" y="3794"/>
                    </a:cubicBezTo>
                    <a:cubicBezTo>
                      <a:pt x="2893" y="3794"/>
                      <a:pt x="3742" y="2946"/>
                      <a:pt x="3742" y="1897"/>
                    </a:cubicBezTo>
                    <a:cubicBezTo>
                      <a:pt x="3742" y="850"/>
                      <a:pt x="2893" y="1"/>
                      <a:pt x="1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2"/>
              <p:cNvSpPr/>
              <p:nvPr/>
            </p:nvSpPr>
            <p:spPr>
              <a:xfrm>
                <a:off x="2349112" y="660659"/>
                <a:ext cx="82980" cy="50782"/>
              </a:xfrm>
              <a:custGeom>
                <a:avLst/>
                <a:gdLst/>
                <a:ahLst/>
                <a:cxnLst/>
                <a:rect l="l" t="t" r="r" b="b"/>
                <a:pathLst>
                  <a:path w="3724" h="2279" extrusionOk="0">
                    <a:moveTo>
                      <a:pt x="1827" y="1"/>
                    </a:moveTo>
                    <a:cubicBezTo>
                      <a:pt x="956" y="1"/>
                      <a:pt x="221" y="588"/>
                      <a:pt x="0" y="1389"/>
                    </a:cubicBezTo>
                    <a:cubicBezTo>
                      <a:pt x="636" y="1709"/>
                      <a:pt x="1761" y="2086"/>
                      <a:pt x="3685" y="2278"/>
                    </a:cubicBezTo>
                    <a:cubicBezTo>
                      <a:pt x="3711" y="2156"/>
                      <a:pt x="3723" y="2029"/>
                      <a:pt x="3723" y="1897"/>
                    </a:cubicBezTo>
                    <a:cubicBezTo>
                      <a:pt x="3723" y="850"/>
                      <a:pt x="2875" y="1"/>
                      <a:pt x="18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2"/>
              <p:cNvSpPr/>
              <p:nvPr/>
            </p:nvSpPr>
            <p:spPr>
              <a:xfrm>
                <a:off x="2518662" y="671912"/>
                <a:ext cx="82579" cy="41691"/>
              </a:xfrm>
              <a:custGeom>
                <a:avLst/>
                <a:gdLst/>
                <a:ahLst/>
                <a:cxnLst/>
                <a:rect l="l" t="t" r="r" b="b"/>
                <a:pathLst>
                  <a:path w="3706" h="1871" extrusionOk="0">
                    <a:moveTo>
                      <a:pt x="1896" y="1"/>
                    </a:moveTo>
                    <a:cubicBezTo>
                      <a:pt x="859" y="1"/>
                      <a:pt x="15" y="835"/>
                      <a:pt x="0" y="1871"/>
                    </a:cubicBezTo>
                    <a:cubicBezTo>
                      <a:pt x="1557" y="1796"/>
                      <a:pt x="2779" y="1576"/>
                      <a:pt x="3705" y="1324"/>
                    </a:cubicBezTo>
                    <a:cubicBezTo>
                      <a:pt x="3463" y="556"/>
                      <a:pt x="2744" y="1"/>
                      <a:pt x="18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2"/>
              <p:cNvSpPr/>
              <p:nvPr/>
            </p:nvSpPr>
            <p:spPr>
              <a:xfrm>
                <a:off x="2674285" y="439101"/>
                <a:ext cx="76451" cy="66179"/>
              </a:xfrm>
              <a:custGeom>
                <a:avLst/>
                <a:gdLst/>
                <a:ahLst/>
                <a:cxnLst/>
                <a:rect l="l" t="t" r="r" b="b"/>
                <a:pathLst>
                  <a:path w="3431" h="2970" extrusionOk="0">
                    <a:moveTo>
                      <a:pt x="1898" y="1"/>
                    </a:moveTo>
                    <a:cubicBezTo>
                      <a:pt x="849" y="1"/>
                      <a:pt x="0" y="850"/>
                      <a:pt x="0" y="1897"/>
                    </a:cubicBezTo>
                    <a:cubicBezTo>
                      <a:pt x="0" y="2294"/>
                      <a:pt x="123" y="2664"/>
                      <a:pt x="331" y="2969"/>
                    </a:cubicBezTo>
                    <a:cubicBezTo>
                      <a:pt x="894" y="2674"/>
                      <a:pt x="1434" y="2348"/>
                      <a:pt x="1942" y="1978"/>
                    </a:cubicBezTo>
                    <a:cubicBezTo>
                      <a:pt x="2342" y="1716"/>
                      <a:pt x="2701" y="1401"/>
                      <a:pt x="3068" y="1103"/>
                    </a:cubicBezTo>
                    <a:cubicBezTo>
                      <a:pt x="3192" y="999"/>
                      <a:pt x="3313" y="890"/>
                      <a:pt x="3430" y="780"/>
                    </a:cubicBezTo>
                    <a:cubicBezTo>
                      <a:pt x="3085" y="307"/>
                      <a:pt x="2528" y="1"/>
                      <a:pt x="1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2"/>
              <p:cNvSpPr/>
              <p:nvPr/>
            </p:nvSpPr>
            <p:spPr>
              <a:xfrm>
                <a:off x="2566570" y="418512"/>
                <a:ext cx="84540" cy="62881"/>
              </a:xfrm>
              <a:custGeom>
                <a:avLst/>
                <a:gdLst/>
                <a:ahLst/>
                <a:cxnLst/>
                <a:rect l="l" t="t" r="r" b="b"/>
                <a:pathLst>
                  <a:path w="3794" h="2822" extrusionOk="0">
                    <a:moveTo>
                      <a:pt x="3553" y="0"/>
                    </a:moveTo>
                    <a:cubicBezTo>
                      <a:pt x="3286" y="94"/>
                      <a:pt x="3018" y="178"/>
                      <a:pt x="2750" y="256"/>
                    </a:cubicBezTo>
                    <a:cubicBezTo>
                      <a:pt x="2090" y="446"/>
                      <a:pt x="1411" y="546"/>
                      <a:pt x="745" y="593"/>
                    </a:cubicBezTo>
                    <a:cubicBezTo>
                      <a:pt x="560" y="606"/>
                      <a:pt x="377" y="611"/>
                      <a:pt x="195" y="611"/>
                    </a:cubicBezTo>
                    <a:cubicBezTo>
                      <a:pt x="139" y="611"/>
                      <a:pt x="83" y="611"/>
                      <a:pt x="27" y="610"/>
                    </a:cubicBezTo>
                    <a:cubicBezTo>
                      <a:pt x="10" y="712"/>
                      <a:pt x="1" y="817"/>
                      <a:pt x="1" y="925"/>
                    </a:cubicBezTo>
                    <a:cubicBezTo>
                      <a:pt x="1" y="1972"/>
                      <a:pt x="849" y="2821"/>
                      <a:pt x="1897" y="2821"/>
                    </a:cubicBezTo>
                    <a:cubicBezTo>
                      <a:pt x="2944" y="2821"/>
                      <a:pt x="3793" y="1972"/>
                      <a:pt x="3793" y="925"/>
                    </a:cubicBezTo>
                    <a:cubicBezTo>
                      <a:pt x="3793" y="589"/>
                      <a:pt x="3707" y="273"/>
                      <a:pt x="355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2"/>
              <p:cNvSpPr/>
              <p:nvPr/>
            </p:nvSpPr>
            <p:spPr>
              <a:xfrm>
                <a:off x="2560888" y="401020"/>
                <a:ext cx="101229" cy="216007"/>
              </a:xfrm>
              <a:custGeom>
                <a:avLst/>
                <a:gdLst/>
                <a:ahLst/>
                <a:cxnLst/>
                <a:rect l="l" t="t" r="r" b="b"/>
                <a:pathLst>
                  <a:path w="4543" h="9694" extrusionOk="0">
                    <a:moveTo>
                      <a:pt x="668" y="0"/>
                    </a:moveTo>
                    <a:cubicBezTo>
                      <a:pt x="599" y="0"/>
                      <a:pt x="528" y="13"/>
                      <a:pt x="459" y="39"/>
                    </a:cubicBezTo>
                    <a:cubicBezTo>
                      <a:pt x="154" y="153"/>
                      <a:pt x="0" y="493"/>
                      <a:pt x="116" y="799"/>
                    </a:cubicBezTo>
                    <a:lnTo>
                      <a:pt x="3322" y="9311"/>
                    </a:lnTo>
                    <a:cubicBezTo>
                      <a:pt x="3411" y="9548"/>
                      <a:pt x="3636" y="9693"/>
                      <a:pt x="3875" y="9693"/>
                    </a:cubicBezTo>
                    <a:cubicBezTo>
                      <a:pt x="3944" y="9693"/>
                      <a:pt x="4014" y="9681"/>
                      <a:pt x="4084" y="9655"/>
                    </a:cubicBezTo>
                    <a:cubicBezTo>
                      <a:pt x="4389" y="9541"/>
                      <a:pt x="4543" y="9200"/>
                      <a:pt x="4427" y="8895"/>
                    </a:cubicBezTo>
                    <a:lnTo>
                      <a:pt x="1221" y="382"/>
                    </a:lnTo>
                    <a:cubicBezTo>
                      <a:pt x="1131" y="146"/>
                      <a:pt x="907" y="0"/>
                      <a:pt x="6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2"/>
              <p:cNvSpPr/>
              <p:nvPr/>
            </p:nvSpPr>
            <p:spPr>
              <a:xfrm>
                <a:off x="2312122" y="400975"/>
                <a:ext cx="95882" cy="235749"/>
              </a:xfrm>
              <a:custGeom>
                <a:avLst/>
                <a:gdLst/>
                <a:ahLst/>
                <a:cxnLst/>
                <a:rect l="l" t="t" r="r" b="b"/>
                <a:pathLst>
                  <a:path w="4303" h="10580" extrusionOk="0">
                    <a:moveTo>
                      <a:pt x="3640" y="1"/>
                    </a:moveTo>
                    <a:cubicBezTo>
                      <a:pt x="3389" y="1"/>
                      <a:pt x="3157" y="161"/>
                      <a:pt x="3077" y="413"/>
                    </a:cubicBezTo>
                    <a:lnTo>
                      <a:pt x="100" y="9810"/>
                    </a:lnTo>
                    <a:cubicBezTo>
                      <a:pt x="1" y="10120"/>
                      <a:pt x="173" y="10453"/>
                      <a:pt x="484" y="10552"/>
                    </a:cubicBezTo>
                    <a:cubicBezTo>
                      <a:pt x="544" y="10570"/>
                      <a:pt x="604" y="10580"/>
                      <a:pt x="663" y="10580"/>
                    </a:cubicBezTo>
                    <a:cubicBezTo>
                      <a:pt x="914" y="10580"/>
                      <a:pt x="1148" y="10419"/>
                      <a:pt x="1225" y="10167"/>
                    </a:cubicBezTo>
                    <a:lnTo>
                      <a:pt x="4204" y="771"/>
                    </a:lnTo>
                    <a:cubicBezTo>
                      <a:pt x="4303" y="459"/>
                      <a:pt x="4130" y="127"/>
                      <a:pt x="3819" y="29"/>
                    </a:cubicBezTo>
                    <a:cubicBezTo>
                      <a:pt x="3759" y="10"/>
                      <a:pt x="3699" y="1"/>
                      <a:pt x="36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32"/>
              <p:cNvSpPr/>
              <p:nvPr/>
            </p:nvSpPr>
            <p:spPr>
              <a:xfrm>
                <a:off x="2264081" y="110185"/>
                <a:ext cx="398990" cy="272649"/>
              </a:xfrm>
              <a:custGeom>
                <a:avLst/>
                <a:gdLst/>
                <a:ahLst/>
                <a:cxnLst/>
                <a:rect l="l" t="t" r="r" b="b"/>
                <a:pathLst>
                  <a:path w="17906" h="12236" extrusionOk="0">
                    <a:moveTo>
                      <a:pt x="9436" y="1"/>
                    </a:moveTo>
                    <a:cubicBezTo>
                      <a:pt x="9133" y="1"/>
                      <a:pt x="8825" y="22"/>
                      <a:pt x="8513" y="67"/>
                    </a:cubicBezTo>
                    <a:cubicBezTo>
                      <a:pt x="6255" y="393"/>
                      <a:pt x="4498" y="1841"/>
                      <a:pt x="3993" y="3587"/>
                    </a:cubicBezTo>
                    <a:cubicBezTo>
                      <a:pt x="1634" y="3946"/>
                      <a:pt x="1" y="6142"/>
                      <a:pt x="343" y="8508"/>
                    </a:cubicBezTo>
                    <a:cubicBezTo>
                      <a:pt x="656" y="10675"/>
                      <a:pt x="2516" y="12236"/>
                      <a:pt x="4643" y="12236"/>
                    </a:cubicBezTo>
                    <a:cubicBezTo>
                      <a:pt x="4850" y="12236"/>
                      <a:pt x="5059" y="12221"/>
                      <a:pt x="5269" y="12190"/>
                    </a:cubicBezTo>
                    <a:cubicBezTo>
                      <a:pt x="7141" y="11921"/>
                      <a:pt x="8561" y="10497"/>
                      <a:pt x="8912" y="8744"/>
                    </a:cubicBezTo>
                    <a:cubicBezTo>
                      <a:pt x="9082" y="8741"/>
                      <a:pt x="9256" y="8731"/>
                      <a:pt x="9432" y="8715"/>
                    </a:cubicBezTo>
                    <a:cubicBezTo>
                      <a:pt x="10179" y="10095"/>
                      <a:pt x="11638" y="10994"/>
                      <a:pt x="13251" y="10994"/>
                    </a:cubicBezTo>
                    <a:cubicBezTo>
                      <a:pt x="13458" y="10994"/>
                      <a:pt x="13666" y="10979"/>
                      <a:pt x="13877" y="10949"/>
                    </a:cubicBezTo>
                    <a:cubicBezTo>
                      <a:pt x="16256" y="10605"/>
                      <a:pt x="17905" y="8399"/>
                      <a:pt x="17560" y="6022"/>
                    </a:cubicBezTo>
                    <a:cubicBezTo>
                      <a:pt x="17282" y="4095"/>
                      <a:pt x="15780" y="2647"/>
                      <a:pt x="13955" y="2350"/>
                    </a:cubicBezTo>
                    <a:cubicBezTo>
                      <a:pt x="13154" y="924"/>
                      <a:pt x="11415" y="1"/>
                      <a:pt x="9436" y="1"/>
                    </a:cubicBez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2"/>
              <p:cNvSpPr/>
              <p:nvPr/>
            </p:nvSpPr>
            <p:spPr>
              <a:xfrm>
                <a:off x="2599816" y="293394"/>
                <a:ext cx="91314" cy="85476"/>
              </a:xfrm>
              <a:custGeom>
                <a:avLst/>
                <a:gdLst/>
                <a:ahLst/>
                <a:cxnLst/>
                <a:rect l="l" t="t" r="r" b="b"/>
                <a:pathLst>
                  <a:path w="4098" h="3836" extrusionOk="0">
                    <a:moveTo>
                      <a:pt x="2053" y="1"/>
                    </a:moveTo>
                    <a:cubicBezTo>
                      <a:pt x="1961" y="1"/>
                      <a:pt x="1868" y="7"/>
                      <a:pt x="1775" y="21"/>
                    </a:cubicBezTo>
                    <a:cubicBezTo>
                      <a:pt x="726" y="173"/>
                      <a:pt x="0" y="1144"/>
                      <a:pt x="152" y="2193"/>
                    </a:cubicBezTo>
                    <a:cubicBezTo>
                      <a:pt x="290" y="3148"/>
                      <a:pt x="1110" y="3836"/>
                      <a:pt x="2047" y="3836"/>
                    </a:cubicBezTo>
                    <a:cubicBezTo>
                      <a:pt x="2138" y="3836"/>
                      <a:pt x="2230" y="3829"/>
                      <a:pt x="2323" y="3816"/>
                    </a:cubicBezTo>
                    <a:cubicBezTo>
                      <a:pt x="3371" y="3663"/>
                      <a:pt x="4097" y="2691"/>
                      <a:pt x="3946" y="1644"/>
                    </a:cubicBezTo>
                    <a:cubicBezTo>
                      <a:pt x="3808" y="690"/>
                      <a:pt x="2989"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2"/>
              <p:cNvSpPr/>
              <p:nvPr/>
            </p:nvSpPr>
            <p:spPr>
              <a:xfrm>
                <a:off x="2261563" y="341926"/>
                <a:ext cx="91291" cy="85476"/>
              </a:xfrm>
              <a:custGeom>
                <a:avLst/>
                <a:gdLst/>
                <a:ahLst/>
                <a:cxnLst/>
                <a:rect l="l" t="t" r="r" b="b"/>
                <a:pathLst>
                  <a:path w="4097" h="3836" extrusionOk="0">
                    <a:moveTo>
                      <a:pt x="2053" y="1"/>
                    </a:moveTo>
                    <a:cubicBezTo>
                      <a:pt x="1961" y="1"/>
                      <a:pt x="1868" y="8"/>
                      <a:pt x="1774" y="21"/>
                    </a:cubicBezTo>
                    <a:cubicBezTo>
                      <a:pt x="727" y="173"/>
                      <a:pt x="1" y="1144"/>
                      <a:pt x="151" y="2193"/>
                    </a:cubicBezTo>
                    <a:cubicBezTo>
                      <a:pt x="290" y="3148"/>
                      <a:pt x="1110" y="3836"/>
                      <a:pt x="2048" y="3836"/>
                    </a:cubicBezTo>
                    <a:cubicBezTo>
                      <a:pt x="2139" y="3836"/>
                      <a:pt x="2231" y="3829"/>
                      <a:pt x="2323" y="3816"/>
                    </a:cubicBezTo>
                    <a:cubicBezTo>
                      <a:pt x="3371" y="3663"/>
                      <a:pt x="4097" y="2692"/>
                      <a:pt x="3946" y="1644"/>
                    </a:cubicBezTo>
                    <a:cubicBezTo>
                      <a:pt x="3808" y="690"/>
                      <a:pt x="2990" y="1"/>
                      <a:pt x="2053" y="1"/>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2"/>
              <p:cNvSpPr/>
              <p:nvPr/>
            </p:nvSpPr>
            <p:spPr>
              <a:xfrm>
                <a:off x="2288681" y="154483"/>
                <a:ext cx="365166" cy="323029"/>
              </a:xfrm>
              <a:custGeom>
                <a:avLst/>
                <a:gdLst/>
                <a:ahLst/>
                <a:cxnLst/>
                <a:rect l="l" t="t" r="r" b="b"/>
                <a:pathLst>
                  <a:path w="16388" h="14497" extrusionOk="0">
                    <a:moveTo>
                      <a:pt x="8205" y="0"/>
                    </a:moveTo>
                    <a:cubicBezTo>
                      <a:pt x="7841" y="0"/>
                      <a:pt x="7471" y="26"/>
                      <a:pt x="7100" y="80"/>
                    </a:cubicBezTo>
                    <a:cubicBezTo>
                      <a:pt x="2909" y="686"/>
                      <a:pt x="1" y="4574"/>
                      <a:pt x="605" y="8765"/>
                    </a:cubicBezTo>
                    <a:cubicBezTo>
                      <a:pt x="1141" y="12472"/>
                      <a:pt x="4147" y="14497"/>
                      <a:pt x="7735" y="14497"/>
                    </a:cubicBezTo>
                    <a:cubicBezTo>
                      <a:pt x="8203" y="14497"/>
                      <a:pt x="8682" y="14462"/>
                      <a:pt x="9166" y="14392"/>
                    </a:cubicBezTo>
                    <a:cubicBezTo>
                      <a:pt x="13357" y="13788"/>
                      <a:pt x="16387" y="10765"/>
                      <a:pt x="15783" y="6573"/>
                    </a:cubicBezTo>
                    <a:cubicBezTo>
                      <a:pt x="15232" y="2753"/>
                      <a:pt x="11954" y="0"/>
                      <a:pt x="8205" y="0"/>
                    </a:cubicBezTo>
                    <a:close/>
                  </a:path>
                </a:pathLst>
              </a:custGeom>
              <a:solidFill>
                <a:srgbClr val="FD8F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2"/>
              <p:cNvSpPr/>
              <p:nvPr/>
            </p:nvSpPr>
            <p:spPr>
              <a:xfrm>
                <a:off x="2458275" y="325013"/>
                <a:ext cx="29190" cy="24266"/>
              </a:xfrm>
              <a:custGeom>
                <a:avLst/>
                <a:gdLst/>
                <a:ahLst/>
                <a:cxnLst/>
                <a:rect l="l" t="t" r="r" b="b"/>
                <a:pathLst>
                  <a:path w="1310" h="1089" extrusionOk="0">
                    <a:moveTo>
                      <a:pt x="666" y="0"/>
                    </a:moveTo>
                    <a:cubicBezTo>
                      <a:pt x="651" y="0"/>
                      <a:pt x="636" y="1"/>
                      <a:pt x="620" y="2"/>
                    </a:cubicBezTo>
                    <a:cubicBezTo>
                      <a:pt x="269" y="24"/>
                      <a:pt x="0" y="286"/>
                      <a:pt x="19" y="585"/>
                    </a:cubicBezTo>
                    <a:cubicBezTo>
                      <a:pt x="38" y="871"/>
                      <a:pt x="310" y="1088"/>
                      <a:pt x="639" y="1088"/>
                    </a:cubicBezTo>
                    <a:cubicBezTo>
                      <a:pt x="656" y="1088"/>
                      <a:pt x="673" y="1088"/>
                      <a:pt x="690" y="1087"/>
                    </a:cubicBezTo>
                    <a:cubicBezTo>
                      <a:pt x="1040" y="1064"/>
                      <a:pt x="1309" y="803"/>
                      <a:pt x="1290" y="504"/>
                    </a:cubicBezTo>
                    <a:cubicBezTo>
                      <a:pt x="1273" y="218"/>
                      <a:pt x="997" y="0"/>
                      <a:pt x="666" y="0"/>
                    </a:cubicBezTo>
                    <a:close/>
                  </a:path>
                </a:pathLst>
              </a:custGeom>
              <a:solidFill>
                <a:srgbClr val="FF73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2"/>
              <p:cNvSpPr/>
              <p:nvPr/>
            </p:nvSpPr>
            <p:spPr>
              <a:xfrm>
                <a:off x="2470308" y="323320"/>
                <a:ext cx="18962" cy="27675"/>
              </a:xfrm>
              <a:custGeom>
                <a:avLst/>
                <a:gdLst/>
                <a:ahLst/>
                <a:cxnLst/>
                <a:rect l="l" t="t" r="r" b="b"/>
                <a:pathLst>
                  <a:path w="851" h="1242" extrusionOk="0">
                    <a:moveTo>
                      <a:pt x="132" y="0"/>
                    </a:moveTo>
                    <a:cubicBezTo>
                      <a:pt x="113" y="0"/>
                      <a:pt x="95" y="1"/>
                      <a:pt x="76" y="2"/>
                    </a:cubicBezTo>
                    <a:cubicBezTo>
                      <a:pt x="32" y="4"/>
                      <a:pt x="0" y="41"/>
                      <a:pt x="2" y="84"/>
                    </a:cubicBezTo>
                    <a:cubicBezTo>
                      <a:pt x="6" y="127"/>
                      <a:pt x="43" y="158"/>
                      <a:pt x="86" y="158"/>
                    </a:cubicBezTo>
                    <a:cubicBezTo>
                      <a:pt x="100" y="157"/>
                      <a:pt x="115" y="156"/>
                      <a:pt x="129" y="156"/>
                    </a:cubicBezTo>
                    <a:cubicBezTo>
                      <a:pt x="265" y="156"/>
                      <a:pt x="392" y="197"/>
                      <a:pt x="494" y="272"/>
                    </a:cubicBezTo>
                    <a:cubicBezTo>
                      <a:pt x="600" y="352"/>
                      <a:pt x="664" y="464"/>
                      <a:pt x="673" y="586"/>
                    </a:cubicBezTo>
                    <a:cubicBezTo>
                      <a:pt x="690" y="841"/>
                      <a:pt x="452" y="1065"/>
                      <a:pt x="146" y="1086"/>
                    </a:cubicBezTo>
                    <a:cubicBezTo>
                      <a:pt x="102" y="1088"/>
                      <a:pt x="70" y="1125"/>
                      <a:pt x="72" y="1168"/>
                    </a:cubicBezTo>
                    <a:cubicBezTo>
                      <a:pt x="75" y="1210"/>
                      <a:pt x="108" y="1242"/>
                      <a:pt x="150" y="1242"/>
                    </a:cubicBezTo>
                    <a:cubicBezTo>
                      <a:pt x="151" y="1242"/>
                      <a:pt x="152" y="1241"/>
                      <a:pt x="153" y="1241"/>
                    </a:cubicBezTo>
                    <a:cubicBezTo>
                      <a:pt x="153" y="1241"/>
                      <a:pt x="154" y="1241"/>
                      <a:pt x="154" y="1242"/>
                    </a:cubicBezTo>
                    <a:cubicBezTo>
                      <a:pt x="548" y="1216"/>
                      <a:pt x="850" y="917"/>
                      <a:pt x="829" y="575"/>
                    </a:cubicBezTo>
                    <a:cubicBezTo>
                      <a:pt x="818" y="408"/>
                      <a:pt x="733" y="255"/>
                      <a:pt x="588" y="147"/>
                    </a:cubicBezTo>
                    <a:cubicBezTo>
                      <a:pt x="460" y="52"/>
                      <a:pt x="300" y="0"/>
                      <a:pt x="132" y="0"/>
                    </a:cubicBezTo>
                    <a:close/>
                  </a:path>
                </a:pathLst>
              </a:custGeom>
              <a:solidFill>
                <a:srgbClr val="E955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2"/>
              <p:cNvSpPr/>
              <p:nvPr/>
            </p:nvSpPr>
            <p:spPr>
              <a:xfrm>
                <a:off x="2381756" y="284481"/>
                <a:ext cx="40799" cy="35028"/>
              </a:xfrm>
              <a:custGeom>
                <a:avLst/>
                <a:gdLst/>
                <a:ahLst/>
                <a:cxnLst/>
                <a:rect l="l" t="t" r="r" b="b"/>
                <a:pathLst>
                  <a:path w="1831" h="1572" extrusionOk="0">
                    <a:moveTo>
                      <a:pt x="1402" y="0"/>
                    </a:moveTo>
                    <a:cubicBezTo>
                      <a:pt x="1316" y="0"/>
                      <a:pt x="1230" y="29"/>
                      <a:pt x="1159" y="89"/>
                    </a:cubicBezTo>
                    <a:lnTo>
                      <a:pt x="185" y="896"/>
                    </a:lnTo>
                    <a:cubicBezTo>
                      <a:pt x="24" y="1031"/>
                      <a:pt x="0" y="1271"/>
                      <a:pt x="136" y="1432"/>
                    </a:cubicBezTo>
                    <a:cubicBezTo>
                      <a:pt x="211" y="1524"/>
                      <a:pt x="320" y="1571"/>
                      <a:pt x="430" y="1571"/>
                    </a:cubicBezTo>
                    <a:cubicBezTo>
                      <a:pt x="515" y="1571"/>
                      <a:pt x="601" y="1542"/>
                      <a:pt x="672" y="1483"/>
                    </a:cubicBezTo>
                    <a:lnTo>
                      <a:pt x="1647" y="674"/>
                    </a:lnTo>
                    <a:cubicBezTo>
                      <a:pt x="1809" y="541"/>
                      <a:pt x="1830" y="300"/>
                      <a:pt x="1696" y="138"/>
                    </a:cubicBezTo>
                    <a:cubicBezTo>
                      <a:pt x="1620" y="48"/>
                      <a:pt x="1512" y="0"/>
                      <a:pt x="14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32"/>
              <p:cNvSpPr/>
              <p:nvPr/>
            </p:nvSpPr>
            <p:spPr>
              <a:xfrm>
                <a:off x="2508300" y="269306"/>
                <a:ext cx="45256" cy="28143"/>
              </a:xfrm>
              <a:custGeom>
                <a:avLst/>
                <a:gdLst/>
                <a:ahLst/>
                <a:cxnLst/>
                <a:rect l="l" t="t" r="r" b="b"/>
                <a:pathLst>
                  <a:path w="2031" h="1263" extrusionOk="0">
                    <a:moveTo>
                      <a:pt x="435" y="0"/>
                    </a:moveTo>
                    <a:cubicBezTo>
                      <a:pt x="287" y="0"/>
                      <a:pt x="146" y="87"/>
                      <a:pt x="84" y="232"/>
                    </a:cubicBezTo>
                    <a:cubicBezTo>
                      <a:pt x="1" y="425"/>
                      <a:pt x="90" y="649"/>
                      <a:pt x="284" y="732"/>
                    </a:cubicBezTo>
                    <a:lnTo>
                      <a:pt x="1447" y="1231"/>
                    </a:lnTo>
                    <a:cubicBezTo>
                      <a:pt x="1496" y="1252"/>
                      <a:pt x="1547" y="1262"/>
                      <a:pt x="1597" y="1262"/>
                    </a:cubicBezTo>
                    <a:cubicBezTo>
                      <a:pt x="1745" y="1262"/>
                      <a:pt x="1885" y="1176"/>
                      <a:pt x="1948" y="1031"/>
                    </a:cubicBezTo>
                    <a:cubicBezTo>
                      <a:pt x="2030" y="837"/>
                      <a:pt x="1942" y="615"/>
                      <a:pt x="1747" y="531"/>
                    </a:cubicBezTo>
                    <a:lnTo>
                      <a:pt x="584" y="31"/>
                    </a:lnTo>
                    <a:cubicBezTo>
                      <a:pt x="535" y="10"/>
                      <a:pt x="484"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32"/>
              <p:cNvSpPr/>
              <p:nvPr/>
            </p:nvSpPr>
            <p:spPr>
              <a:xfrm>
                <a:off x="2402680" y="327509"/>
                <a:ext cx="27630" cy="25781"/>
              </a:xfrm>
              <a:custGeom>
                <a:avLst/>
                <a:gdLst/>
                <a:ahLst/>
                <a:cxnLst/>
                <a:rect l="l" t="t" r="r" b="b"/>
                <a:pathLst>
                  <a:path w="1240" h="1157" extrusionOk="0">
                    <a:moveTo>
                      <a:pt x="621" y="1"/>
                    </a:moveTo>
                    <a:cubicBezTo>
                      <a:pt x="592" y="1"/>
                      <a:pt x="563" y="3"/>
                      <a:pt x="534" y="7"/>
                    </a:cubicBezTo>
                    <a:cubicBezTo>
                      <a:pt x="217" y="55"/>
                      <a:pt x="1" y="349"/>
                      <a:pt x="49" y="665"/>
                    </a:cubicBezTo>
                    <a:cubicBezTo>
                      <a:pt x="92" y="951"/>
                      <a:pt x="340" y="1156"/>
                      <a:pt x="620" y="1156"/>
                    </a:cubicBezTo>
                    <a:cubicBezTo>
                      <a:pt x="649" y="1156"/>
                      <a:pt x="678" y="1154"/>
                      <a:pt x="708" y="1150"/>
                    </a:cubicBezTo>
                    <a:cubicBezTo>
                      <a:pt x="1023" y="1102"/>
                      <a:pt x="1239" y="807"/>
                      <a:pt x="1191" y="492"/>
                    </a:cubicBezTo>
                    <a:cubicBezTo>
                      <a:pt x="1148" y="206"/>
                      <a:pt x="901" y="1"/>
                      <a:pt x="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2"/>
              <p:cNvSpPr/>
              <p:nvPr/>
            </p:nvSpPr>
            <p:spPr>
              <a:xfrm>
                <a:off x="2514250" y="311398"/>
                <a:ext cx="27630" cy="25781"/>
              </a:xfrm>
              <a:custGeom>
                <a:avLst/>
                <a:gdLst/>
                <a:ahLst/>
                <a:cxnLst/>
                <a:rect l="l" t="t" r="r" b="b"/>
                <a:pathLst>
                  <a:path w="1240" h="1157" extrusionOk="0">
                    <a:moveTo>
                      <a:pt x="622" y="0"/>
                    </a:moveTo>
                    <a:cubicBezTo>
                      <a:pt x="593" y="0"/>
                      <a:pt x="563" y="3"/>
                      <a:pt x="533" y="7"/>
                    </a:cubicBezTo>
                    <a:cubicBezTo>
                      <a:pt x="218" y="55"/>
                      <a:pt x="1" y="350"/>
                      <a:pt x="49" y="665"/>
                    </a:cubicBezTo>
                    <a:cubicBezTo>
                      <a:pt x="92" y="951"/>
                      <a:pt x="339" y="1157"/>
                      <a:pt x="619" y="1157"/>
                    </a:cubicBezTo>
                    <a:cubicBezTo>
                      <a:pt x="648" y="1157"/>
                      <a:pt x="677" y="1154"/>
                      <a:pt x="706" y="1150"/>
                    </a:cubicBezTo>
                    <a:cubicBezTo>
                      <a:pt x="1021" y="1102"/>
                      <a:pt x="1239" y="806"/>
                      <a:pt x="1191" y="491"/>
                    </a:cubicBezTo>
                    <a:cubicBezTo>
                      <a:pt x="1148" y="206"/>
                      <a:pt x="902" y="0"/>
                      <a:pt x="6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32"/>
              <p:cNvSpPr/>
              <p:nvPr/>
            </p:nvSpPr>
            <p:spPr>
              <a:xfrm>
                <a:off x="2453217" y="347942"/>
                <a:ext cx="44832" cy="27519"/>
              </a:xfrm>
              <a:custGeom>
                <a:avLst/>
                <a:gdLst/>
                <a:ahLst/>
                <a:cxnLst/>
                <a:rect l="l" t="t" r="r" b="b"/>
                <a:pathLst>
                  <a:path w="2012" h="1235" extrusionOk="0">
                    <a:moveTo>
                      <a:pt x="1867" y="1"/>
                    </a:moveTo>
                    <a:cubicBezTo>
                      <a:pt x="1862" y="1"/>
                      <a:pt x="1856" y="1"/>
                      <a:pt x="1851" y="2"/>
                    </a:cubicBezTo>
                    <a:cubicBezTo>
                      <a:pt x="1793" y="10"/>
                      <a:pt x="1753" y="64"/>
                      <a:pt x="1762" y="122"/>
                    </a:cubicBezTo>
                    <a:cubicBezTo>
                      <a:pt x="1795" y="329"/>
                      <a:pt x="1744" y="534"/>
                      <a:pt x="1619" y="703"/>
                    </a:cubicBezTo>
                    <a:cubicBezTo>
                      <a:pt x="1497" y="871"/>
                      <a:pt x="1315" y="981"/>
                      <a:pt x="1109" y="1012"/>
                    </a:cubicBezTo>
                    <a:cubicBezTo>
                      <a:pt x="1069" y="1018"/>
                      <a:pt x="1030" y="1021"/>
                      <a:pt x="990" y="1021"/>
                    </a:cubicBezTo>
                    <a:cubicBezTo>
                      <a:pt x="611" y="1021"/>
                      <a:pt x="278" y="744"/>
                      <a:pt x="218" y="358"/>
                    </a:cubicBezTo>
                    <a:cubicBezTo>
                      <a:pt x="211" y="306"/>
                      <a:pt x="164" y="269"/>
                      <a:pt x="112" y="269"/>
                    </a:cubicBezTo>
                    <a:cubicBezTo>
                      <a:pt x="107" y="269"/>
                      <a:pt x="103" y="270"/>
                      <a:pt x="98" y="270"/>
                    </a:cubicBezTo>
                    <a:cubicBezTo>
                      <a:pt x="41" y="278"/>
                      <a:pt x="1" y="333"/>
                      <a:pt x="10" y="391"/>
                    </a:cubicBezTo>
                    <a:cubicBezTo>
                      <a:pt x="85" y="881"/>
                      <a:pt x="509" y="1234"/>
                      <a:pt x="992" y="1234"/>
                    </a:cubicBezTo>
                    <a:cubicBezTo>
                      <a:pt x="1041" y="1234"/>
                      <a:pt x="1090" y="1231"/>
                      <a:pt x="1139" y="1222"/>
                    </a:cubicBezTo>
                    <a:cubicBezTo>
                      <a:pt x="1401" y="1182"/>
                      <a:pt x="1632" y="1041"/>
                      <a:pt x="1789" y="828"/>
                    </a:cubicBezTo>
                    <a:cubicBezTo>
                      <a:pt x="1947" y="614"/>
                      <a:pt x="2011" y="351"/>
                      <a:pt x="1971" y="90"/>
                    </a:cubicBezTo>
                    <a:cubicBezTo>
                      <a:pt x="1964" y="37"/>
                      <a:pt x="1918" y="1"/>
                      <a:pt x="18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32"/>
              <p:cNvSpPr/>
              <p:nvPr/>
            </p:nvSpPr>
            <p:spPr>
              <a:xfrm>
                <a:off x="2283801" y="141692"/>
                <a:ext cx="355562" cy="200698"/>
              </a:xfrm>
              <a:custGeom>
                <a:avLst/>
                <a:gdLst/>
                <a:ahLst/>
                <a:cxnLst/>
                <a:rect l="l" t="t" r="r" b="b"/>
                <a:pathLst>
                  <a:path w="15957" h="9007" extrusionOk="0">
                    <a:moveTo>
                      <a:pt x="5707" y="0"/>
                    </a:moveTo>
                    <a:lnTo>
                      <a:pt x="3242" y="2579"/>
                    </a:lnTo>
                    <a:lnTo>
                      <a:pt x="0" y="5415"/>
                    </a:lnTo>
                    <a:lnTo>
                      <a:pt x="776" y="9006"/>
                    </a:lnTo>
                    <a:cubicBezTo>
                      <a:pt x="776" y="9006"/>
                      <a:pt x="3834" y="7758"/>
                      <a:pt x="4079" y="3580"/>
                    </a:cubicBezTo>
                    <a:cubicBezTo>
                      <a:pt x="4079" y="3580"/>
                      <a:pt x="6668" y="4743"/>
                      <a:pt x="9233" y="4743"/>
                    </a:cubicBezTo>
                    <a:cubicBezTo>
                      <a:pt x="10188" y="4743"/>
                      <a:pt x="11140" y="4582"/>
                      <a:pt x="11954" y="4139"/>
                    </a:cubicBezTo>
                    <a:cubicBezTo>
                      <a:pt x="11954" y="4139"/>
                      <a:pt x="12317" y="5334"/>
                      <a:pt x="13379" y="5431"/>
                    </a:cubicBezTo>
                    <a:cubicBezTo>
                      <a:pt x="13379" y="5431"/>
                      <a:pt x="14095" y="6867"/>
                      <a:pt x="15535" y="6867"/>
                    </a:cubicBezTo>
                    <a:cubicBezTo>
                      <a:pt x="15669" y="6867"/>
                      <a:pt x="15810" y="6854"/>
                      <a:pt x="15957" y="6827"/>
                    </a:cubicBezTo>
                    <a:lnTo>
                      <a:pt x="15480" y="3531"/>
                    </a:lnTo>
                    <a:lnTo>
                      <a:pt x="11905" y="403"/>
                    </a:lnTo>
                    <a:lnTo>
                      <a:pt x="5707" y="0"/>
                    </a:lnTo>
                    <a:close/>
                  </a:path>
                </a:pathLst>
              </a:custGeom>
              <a:solidFill>
                <a:srgbClr val="1E1B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2"/>
              <p:cNvSpPr/>
              <p:nvPr/>
            </p:nvSpPr>
            <p:spPr>
              <a:xfrm>
                <a:off x="2629408" y="317170"/>
                <a:ext cx="45300" cy="39462"/>
              </a:xfrm>
              <a:custGeom>
                <a:avLst/>
                <a:gdLst/>
                <a:ahLst/>
                <a:cxnLst/>
                <a:rect l="l" t="t" r="r" b="b"/>
                <a:pathLst>
                  <a:path w="2033" h="1771" extrusionOk="0">
                    <a:moveTo>
                      <a:pt x="1053" y="1"/>
                    </a:moveTo>
                    <a:cubicBezTo>
                      <a:pt x="1006" y="1"/>
                      <a:pt x="959" y="4"/>
                      <a:pt x="911" y="11"/>
                    </a:cubicBezTo>
                    <a:cubicBezTo>
                      <a:pt x="374" y="88"/>
                      <a:pt x="1" y="588"/>
                      <a:pt x="78" y="1124"/>
                    </a:cubicBezTo>
                    <a:cubicBezTo>
                      <a:pt x="113" y="1369"/>
                      <a:pt x="240" y="1591"/>
                      <a:pt x="432" y="1747"/>
                    </a:cubicBezTo>
                    <a:cubicBezTo>
                      <a:pt x="451" y="1764"/>
                      <a:pt x="474" y="1771"/>
                      <a:pt x="497" y="1771"/>
                    </a:cubicBezTo>
                    <a:cubicBezTo>
                      <a:pt x="502" y="1771"/>
                      <a:pt x="508" y="1770"/>
                      <a:pt x="513" y="1770"/>
                    </a:cubicBezTo>
                    <a:cubicBezTo>
                      <a:pt x="539" y="1765"/>
                      <a:pt x="562" y="1753"/>
                      <a:pt x="580" y="1731"/>
                    </a:cubicBezTo>
                    <a:cubicBezTo>
                      <a:pt x="616" y="1686"/>
                      <a:pt x="609" y="1620"/>
                      <a:pt x="564" y="1583"/>
                    </a:cubicBezTo>
                    <a:cubicBezTo>
                      <a:pt x="413" y="1462"/>
                      <a:pt x="314" y="1287"/>
                      <a:pt x="287" y="1095"/>
                    </a:cubicBezTo>
                    <a:cubicBezTo>
                      <a:pt x="267" y="968"/>
                      <a:pt x="282" y="845"/>
                      <a:pt x="321" y="733"/>
                    </a:cubicBezTo>
                    <a:cubicBezTo>
                      <a:pt x="364" y="718"/>
                      <a:pt x="407" y="707"/>
                      <a:pt x="453" y="701"/>
                    </a:cubicBezTo>
                    <a:cubicBezTo>
                      <a:pt x="487" y="696"/>
                      <a:pt x="520" y="694"/>
                      <a:pt x="554" y="694"/>
                    </a:cubicBezTo>
                    <a:cubicBezTo>
                      <a:pt x="813" y="694"/>
                      <a:pt x="1055" y="838"/>
                      <a:pt x="1176" y="1072"/>
                    </a:cubicBezTo>
                    <a:cubicBezTo>
                      <a:pt x="1195" y="1108"/>
                      <a:pt x="1233" y="1129"/>
                      <a:pt x="1271" y="1129"/>
                    </a:cubicBezTo>
                    <a:cubicBezTo>
                      <a:pt x="1276" y="1129"/>
                      <a:pt x="1281" y="1129"/>
                      <a:pt x="1286" y="1128"/>
                    </a:cubicBezTo>
                    <a:cubicBezTo>
                      <a:pt x="1297" y="1127"/>
                      <a:pt x="1309" y="1123"/>
                      <a:pt x="1319" y="1117"/>
                    </a:cubicBezTo>
                    <a:cubicBezTo>
                      <a:pt x="1372" y="1091"/>
                      <a:pt x="1392" y="1026"/>
                      <a:pt x="1365" y="974"/>
                    </a:cubicBezTo>
                    <a:cubicBezTo>
                      <a:pt x="1207" y="669"/>
                      <a:pt x="892" y="483"/>
                      <a:pt x="555" y="483"/>
                    </a:cubicBezTo>
                    <a:cubicBezTo>
                      <a:pt x="524" y="483"/>
                      <a:pt x="494" y="484"/>
                      <a:pt x="463" y="487"/>
                    </a:cubicBezTo>
                    <a:cubicBezTo>
                      <a:pt x="580" y="347"/>
                      <a:pt x="746" y="248"/>
                      <a:pt x="940" y="220"/>
                    </a:cubicBezTo>
                    <a:cubicBezTo>
                      <a:pt x="977" y="215"/>
                      <a:pt x="1013" y="213"/>
                      <a:pt x="1049" y="213"/>
                    </a:cubicBezTo>
                    <a:cubicBezTo>
                      <a:pt x="1427" y="213"/>
                      <a:pt x="1758" y="491"/>
                      <a:pt x="1815" y="875"/>
                    </a:cubicBezTo>
                    <a:cubicBezTo>
                      <a:pt x="1823" y="926"/>
                      <a:pt x="1868" y="965"/>
                      <a:pt x="1919" y="965"/>
                    </a:cubicBezTo>
                    <a:cubicBezTo>
                      <a:pt x="1924" y="965"/>
                      <a:pt x="1929" y="964"/>
                      <a:pt x="1934" y="963"/>
                    </a:cubicBezTo>
                    <a:cubicBezTo>
                      <a:pt x="1992" y="955"/>
                      <a:pt x="2033" y="902"/>
                      <a:pt x="2024" y="844"/>
                    </a:cubicBezTo>
                    <a:cubicBezTo>
                      <a:pt x="1954" y="354"/>
                      <a:pt x="1533" y="1"/>
                      <a:pt x="1053"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32"/>
              <p:cNvSpPr/>
              <p:nvPr/>
            </p:nvSpPr>
            <p:spPr>
              <a:xfrm>
                <a:off x="2271300" y="368019"/>
                <a:ext cx="45924" cy="35340"/>
              </a:xfrm>
              <a:custGeom>
                <a:avLst/>
                <a:gdLst/>
                <a:ahLst/>
                <a:cxnLst/>
                <a:rect l="l" t="t" r="r" b="b"/>
                <a:pathLst>
                  <a:path w="2061" h="1586" extrusionOk="0">
                    <a:moveTo>
                      <a:pt x="1051" y="1"/>
                    </a:moveTo>
                    <a:cubicBezTo>
                      <a:pt x="1004" y="1"/>
                      <a:pt x="957" y="4"/>
                      <a:pt x="910" y="11"/>
                    </a:cubicBezTo>
                    <a:cubicBezTo>
                      <a:pt x="374" y="89"/>
                      <a:pt x="0" y="587"/>
                      <a:pt x="77" y="1125"/>
                    </a:cubicBezTo>
                    <a:cubicBezTo>
                      <a:pt x="85" y="1178"/>
                      <a:pt x="131" y="1215"/>
                      <a:pt x="184" y="1215"/>
                    </a:cubicBezTo>
                    <a:cubicBezTo>
                      <a:pt x="188" y="1215"/>
                      <a:pt x="193" y="1215"/>
                      <a:pt x="198" y="1214"/>
                    </a:cubicBezTo>
                    <a:cubicBezTo>
                      <a:pt x="256" y="1206"/>
                      <a:pt x="295" y="1152"/>
                      <a:pt x="288" y="1094"/>
                    </a:cubicBezTo>
                    <a:cubicBezTo>
                      <a:pt x="226" y="672"/>
                      <a:pt x="519" y="281"/>
                      <a:pt x="941" y="219"/>
                    </a:cubicBezTo>
                    <a:cubicBezTo>
                      <a:pt x="978" y="214"/>
                      <a:pt x="1014" y="211"/>
                      <a:pt x="1050" y="211"/>
                    </a:cubicBezTo>
                    <a:cubicBezTo>
                      <a:pt x="1205" y="211"/>
                      <a:pt x="1351" y="258"/>
                      <a:pt x="1475" y="340"/>
                    </a:cubicBezTo>
                    <a:cubicBezTo>
                      <a:pt x="1109" y="409"/>
                      <a:pt x="818" y="693"/>
                      <a:pt x="748" y="1062"/>
                    </a:cubicBezTo>
                    <a:cubicBezTo>
                      <a:pt x="737" y="1119"/>
                      <a:pt x="775" y="1175"/>
                      <a:pt x="832" y="1185"/>
                    </a:cubicBezTo>
                    <a:cubicBezTo>
                      <a:pt x="840" y="1187"/>
                      <a:pt x="847" y="1188"/>
                      <a:pt x="854" y="1188"/>
                    </a:cubicBezTo>
                    <a:cubicBezTo>
                      <a:pt x="858" y="1188"/>
                      <a:pt x="863" y="1188"/>
                      <a:pt x="866" y="1188"/>
                    </a:cubicBezTo>
                    <a:cubicBezTo>
                      <a:pt x="909" y="1180"/>
                      <a:pt x="947" y="1148"/>
                      <a:pt x="954" y="1103"/>
                    </a:cubicBezTo>
                    <a:cubicBezTo>
                      <a:pt x="1011" y="811"/>
                      <a:pt x="1248" y="585"/>
                      <a:pt x="1543" y="543"/>
                    </a:cubicBezTo>
                    <a:cubicBezTo>
                      <a:pt x="1577" y="538"/>
                      <a:pt x="1611" y="535"/>
                      <a:pt x="1645" y="535"/>
                    </a:cubicBezTo>
                    <a:cubicBezTo>
                      <a:pt x="1657" y="535"/>
                      <a:pt x="1668" y="536"/>
                      <a:pt x="1679" y="536"/>
                    </a:cubicBezTo>
                    <a:cubicBezTo>
                      <a:pt x="1748" y="633"/>
                      <a:pt x="1796" y="747"/>
                      <a:pt x="1816" y="873"/>
                    </a:cubicBezTo>
                    <a:cubicBezTo>
                      <a:pt x="1843" y="1065"/>
                      <a:pt x="1798" y="1259"/>
                      <a:pt x="1688" y="1419"/>
                    </a:cubicBezTo>
                    <a:cubicBezTo>
                      <a:pt x="1653" y="1467"/>
                      <a:pt x="1666" y="1532"/>
                      <a:pt x="1714" y="1567"/>
                    </a:cubicBezTo>
                    <a:cubicBezTo>
                      <a:pt x="1732" y="1579"/>
                      <a:pt x="1752" y="1585"/>
                      <a:pt x="1772" y="1585"/>
                    </a:cubicBezTo>
                    <a:cubicBezTo>
                      <a:pt x="1778" y="1585"/>
                      <a:pt x="1783" y="1585"/>
                      <a:pt x="1789" y="1584"/>
                    </a:cubicBezTo>
                    <a:cubicBezTo>
                      <a:pt x="1817" y="1579"/>
                      <a:pt x="1843" y="1563"/>
                      <a:pt x="1861" y="1540"/>
                    </a:cubicBezTo>
                    <a:cubicBezTo>
                      <a:pt x="2000" y="1335"/>
                      <a:pt x="2060" y="1087"/>
                      <a:pt x="2024" y="842"/>
                    </a:cubicBezTo>
                    <a:cubicBezTo>
                      <a:pt x="1953" y="354"/>
                      <a:pt x="1531" y="1"/>
                      <a:pt x="1051" y="1"/>
                    </a:cubicBezTo>
                    <a:close/>
                  </a:path>
                </a:pathLst>
              </a:custGeom>
              <a:solidFill>
                <a:srgbClr val="F970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32"/>
              <p:cNvSpPr/>
              <p:nvPr/>
            </p:nvSpPr>
            <p:spPr>
              <a:xfrm>
                <a:off x="2502953" y="318551"/>
                <a:ext cx="136614" cy="138107"/>
              </a:xfrm>
              <a:custGeom>
                <a:avLst/>
                <a:gdLst/>
                <a:ahLst/>
                <a:cxnLst/>
                <a:rect l="l" t="t" r="r" b="b"/>
                <a:pathLst>
                  <a:path w="6131" h="6198" extrusionOk="0">
                    <a:moveTo>
                      <a:pt x="3429" y="0"/>
                    </a:moveTo>
                    <a:cubicBezTo>
                      <a:pt x="3270" y="0"/>
                      <a:pt x="3108" y="12"/>
                      <a:pt x="2946" y="37"/>
                    </a:cubicBezTo>
                    <a:cubicBezTo>
                      <a:pt x="1200" y="302"/>
                      <a:pt x="0" y="1933"/>
                      <a:pt x="266" y="3680"/>
                    </a:cubicBezTo>
                    <a:cubicBezTo>
                      <a:pt x="448" y="4871"/>
                      <a:pt x="1265" y="5807"/>
                      <a:pt x="2318" y="6198"/>
                    </a:cubicBezTo>
                    <a:cubicBezTo>
                      <a:pt x="4309" y="5239"/>
                      <a:pt x="5732" y="3592"/>
                      <a:pt x="6130" y="1489"/>
                    </a:cubicBezTo>
                    <a:cubicBezTo>
                      <a:pt x="5555" y="579"/>
                      <a:pt x="4540" y="0"/>
                      <a:pt x="3429" y="0"/>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32"/>
              <p:cNvSpPr/>
              <p:nvPr/>
            </p:nvSpPr>
            <p:spPr>
              <a:xfrm>
                <a:off x="2317158" y="345870"/>
                <a:ext cx="143009" cy="128927"/>
              </a:xfrm>
              <a:custGeom>
                <a:avLst/>
                <a:gdLst/>
                <a:ahLst/>
                <a:cxnLst/>
                <a:rect l="l" t="t" r="r" b="b"/>
                <a:pathLst>
                  <a:path w="6418" h="5786" extrusionOk="0">
                    <a:moveTo>
                      <a:pt x="3083" y="1"/>
                    </a:moveTo>
                    <a:cubicBezTo>
                      <a:pt x="2935" y="1"/>
                      <a:pt x="2785" y="11"/>
                      <a:pt x="2634" y="32"/>
                    </a:cubicBezTo>
                    <a:cubicBezTo>
                      <a:pt x="1338" y="215"/>
                      <a:pt x="332" y="1152"/>
                      <a:pt x="0" y="2336"/>
                    </a:cubicBezTo>
                    <a:cubicBezTo>
                      <a:pt x="972" y="4239"/>
                      <a:pt x="2792" y="5419"/>
                      <a:pt x="4963" y="5785"/>
                    </a:cubicBezTo>
                    <a:cubicBezTo>
                      <a:pt x="5887" y="5110"/>
                      <a:pt x="6417" y="3963"/>
                      <a:pt x="6247" y="2753"/>
                    </a:cubicBezTo>
                    <a:cubicBezTo>
                      <a:pt x="6021" y="1155"/>
                      <a:pt x="4651" y="1"/>
                      <a:pt x="3083" y="1"/>
                    </a:cubicBezTo>
                    <a:close/>
                  </a:path>
                </a:pathLst>
              </a:custGeom>
              <a:solidFill>
                <a:srgbClr val="FF7367">
                  <a:alpha val="373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24" name="Google Shape;1724;p32"/>
              <p:cNvGrpSpPr/>
              <p:nvPr/>
            </p:nvGrpSpPr>
            <p:grpSpPr>
              <a:xfrm>
                <a:off x="2332266" y="277373"/>
                <a:ext cx="283726" cy="135367"/>
                <a:chOff x="2332266" y="277373"/>
                <a:chExt cx="283726" cy="135367"/>
              </a:xfrm>
            </p:grpSpPr>
            <p:sp>
              <p:nvSpPr>
                <p:cNvPr id="1725" name="Google Shape;1725;p32"/>
                <p:cNvSpPr/>
                <p:nvPr/>
              </p:nvSpPr>
              <p:spPr>
                <a:xfrm>
                  <a:off x="2332266" y="301126"/>
                  <a:ext cx="119256" cy="111613"/>
                </a:xfrm>
                <a:custGeom>
                  <a:avLst/>
                  <a:gdLst/>
                  <a:ahLst/>
                  <a:cxnLst/>
                  <a:rect l="l" t="t" r="r" b="b"/>
                  <a:pathLst>
                    <a:path w="5352" h="5009" extrusionOk="0">
                      <a:moveTo>
                        <a:pt x="2677" y="177"/>
                      </a:moveTo>
                      <a:cubicBezTo>
                        <a:pt x="3815" y="177"/>
                        <a:pt x="4813" y="1014"/>
                        <a:pt x="4979" y="2173"/>
                      </a:cubicBezTo>
                      <a:cubicBezTo>
                        <a:pt x="5162" y="3442"/>
                        <a:pt x="4279" y="4625"/>
                        <a:pt x="3008" y="4809"/>
                      </a:cubicBezTo>
                      <a:cubicBezTo>
                        <a:pt x="2896" y="4825"/>
                        <a:pt x="2785" y="4833"/>
                        <a:pt x="2675" y="4833"/>
                      </a:cubicBezTo>
                      <a:cubicBezTo>
                        <a:pt x="1538" y="4833"/>
                        <a:pt x="538" y="3995"/>
                        <a:pt x="372" y="2837"/>
                      </a:cubicBezTo>
                      <a:cubicBezTo>
                        <a:pt x="188" y="1568"/>
                        <a:pt x="1072" y="384"/>
                        <a:pt x="2343" y="201"/>
                      </a:cubicBezTo>
                      <a:cubicBezTo>
                        <a:pt x="2455" y="185"/>
                        <a:pt x="2567" y="177"/>
                        <a:pt x="2677" y="177"/>
                      </a:cubicBezTo>
                      <a:close/>
                      <a:moveTo>
                        <a:pt x="2679" y="0"/>
                      </a:moveTo>
                      <a:cubicBezTo>
                        <a:pt x="2560" y="0"/>
                        <a:pt x="2440" y="9"/>
                        <a:pt x="2319" y="26"/>
                      </a:cubicBezTo>
                      <a:cubicBezTo>
                        <a:pt x="953" y="224"/>
                        <a:pt x="0" y="1496"/>
                        <a:pt x="198" y="2862"/>
                      </a:cubicBezTo>
                      <a:cubicBezTo>
                        <a:pt x="378" y="4108"/>
                        <a:pt x="1450" y="5009"/>
                        <a:pt x="2675" y="5009"/>
                      </a:cubicBezTo>
                      <a:cubicBezTo>
                        <a:pt x="2793" y="5009"/>
                        <a:pt x="2914" y="5000"/>
                        <a:pt x="3035" y="4983"/>
                      </a:cubicBezTo>
                      <a:cubicBezTo>
                        <a:pt x="4401" y="4785"/>
                        <a:pt x="5352" y="3514"/>
                        <a:pt x="5155" y="2147"/>
                      </a:cubicBezTo>
                      <a:cubicBezTo>
                        <a:pt x="4975" y="901"/>
                        <a:pt x="3903" y="0"/>
                        <a:pt x="26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2"/>
                <p:cNvSpPr/>
                <p:nvPr/>
              </p:nvSpPr>
              <p:spPr>
                <a:xfrm>
                  <a:off x="2496713" y="277373"/>
                  <a:ext cx="119278" cy="111658"/>
                </a:xfrm>
                <a:custGeom>
                  <a:avLst/>
                  <a:gdLst/>
                  <a:ahLst/>
                  <a:cxnLst/>
                  <a:rect l="l" t="t" r="r" b="b"/>
                  <a:pathLst>
                    <a:path w="5353" h="5011" extrusionOk="0">
                      <a:moveTo>
                        <a:pt x="2678" y="178"/>
                      </a:moveTo>
                      <a:cubicBezTo>
                        <a:pt x="3815" y="178"/>
                        <a:pt x="4813" y="1015"/>
                        <a:pt x="4980" y="2173"/>
                      </a:cubicBezTo>
                      <a:cubicBezTo>
                        <a:pt x="5162" y="3442"/>
                        <a:pt x="4279" y="4627"/>
                        <a:pt x="3008" y="4809"/>
                      </a:cubicBezTo>
                      <a:cubicBezTo>
                        <a:pt x="2897" y="4825"/>
                        <a:pt x="2785" y="4833"/>
                        <a:pt x="2675" y="4833"/>
                      </a:cubicBezTo>
                      <a:cubicBezTo>
                        <a:pt x="1538" y="4833"/>
                        <a:pt x="540" y="3997"/>
                        <a:pt x="372" y="2838"/>
                      </a:cubicBezTo>
                      <a:cubicBezTo>
                        <a:pt x="190" y="1569"/>
                        <a:pt x="1074" y="384"/>
                        <a:pt x="2344" y="202"/>
                      </a:cubicBezTo>
                      <a:cubicBezTo>
                        <a:pt x="2457" y="186"/>
                        <a:pt x="2568" y="178"/>
                        <a:pt x="2678" y="178"/>
                      </a:cubicBezTo>
                      <a:close/>
                      <a:moveTo>
                        <a:pt x="2678" y="1"/>
                      </a:moveTo>
                      <a:cubicBezTo>
                        <a:pt x="2560" y="1"/>
                        <a:pt x="2439" y="9"/>
                        <a:pt x="2319" y="27"/>
                      </a:cubicBezTo>
                      <a:cubicBezTo>
                        <a:pt x="952" y="224"/>
                        <a:pt x="1" y="1496"/>
                        <a:pt x="198" y="2864"/>
                      </a:cubicBezTo>
                      <a:cubicBezTo>
                        <a:pt x="378" y="4110"/>
                        <a:pt x="1451" y="5010"/>
                        <a:pt x="2674" y="5010"/>
                      </a:cubicBezTo>
                      <a:cubicBezTo>
                        <a:pt x="2793" y="5010"/>
                        <a:pt x="2913" y="5002"/>
                        <a:pt x="3034" y="4984"/>
                      </a:cubicBezTo>
                      <a:cubicBezTo>
                        <a:pt x="4401" y="4787"/>
                        <a:pt x="5352" y="3514"/>
                        <a:pt x="5155" y="2148"/>
                      </a:cubicBezTo>
                      <a:cubicBezTo>
                        <a:pt x="4975" y="902"/>
                        <a:pt x="3902" y="1"/>
                        <a:pt x="26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2"/>
                <p:cNvSpPr/>
                <p:nvPr/>
              </p:nvSpPr>
              <p:spPr>
                <a:xfrm>
                  <a:off x="2436706" y="311198"/>
                  <a:ext cx="68184" cy="17469"/>
                </a:xfrm>
                <a:custGeom>
                  <a:avLst/>
                  <a:gdLst/>
                  <a:ahLst/>
                  <a:cxnLst/>
                  <a:rect l="l" t="t" r="r" b="b"/>
                  <a:pathLst>
                    <a:path w="3060" h="784" extrusionOk="0">
                      <a:moveTo>
                        <a:pt x="1901" y="0"/>
                      </a:moveTo>
                      <a:cubicBezTo>
                        <a:pt x="783" y="0"/>
                        <a:pt x="51" y="618"/>
                        <a:pt x="42" y="626"/>
                      </a:cubicBezTo>
                      <a:cubicBezTo>
                        <a:pt x="5" y="658"/>
                        <a:pt x="1" y="716"/>
                        <a:pt x="33" y="753"/>
                      </a:cubicBezTo>
                      <a:cubicBezTo>
                        <a:pt x="50" y="773"/>
                        <a:pt x="75" y="784"/>
                        <a:pt x="100" y="784"/>
                      </a:cubicBezTo>
                      <a:cubicBezTo>
                        <a:pt x="121" y="784"/>
                        <a:pt x="143" y="776"/>
                        <a:pt x="160" y="762"/>
                      </a:cubicBezTo>
                      <a:cubicBezTo>
                        <a:pt x="168" y="753"/>
                        <a:pt x="852" y="180"/>
                        <a:pt x="1897" y="180"/>
                      </a:cubicBezTo>
                      <a:cubicBezTo>
                        <a:pt x="2211" y="180"/>
                        <a:pt x="2558" y="231"/>
                        <a:pt x="2928" y="366"/>
                      </a:cubicBezTo>
                      <a:cubicBezTo>
                        <a:pt x="2937" y="369"/>
                        <a:pt x="2947" y="371"/>
                        <a:pt x="2957" y="371"/>
                      </a:cubicBezTo>
                      <a:cubicBezTo>
                        <a:pt x="2962" y="371"/>
                        <a:pt x="2966" y="370"/>
                        <a:pt x="2971" y="370"/>
                      </a:cubicBezTo>
                      <a:cubicBezTo>
                        <a:pt x="3003" y="364"/>
                        <a:pt x="3031" y="343"/>
                        <a:pt x="3043" y="311"/>
                      </a:cubicBezTo>
                      <a:cubicBezTo>
                        <a:pt x="3060" y="264"/>
                        <a:pt x="3036" y="214"/>
                        <a:pt x="2989" y="196"/>
                      </a:cubicBezTo>
                      <a:cubicBezTo>
                        <a:pt x="2598" y="55"/>
                        <a:pt x="2233" y="0"/>
                        <a:pt x="19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cSld>
  <p:clrMapOvr>
    <a:masterClrMapping/>
  </p:clrMapOvr>
  <p:transition spd="med">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28"/>
        <p:cNvGrpSpPr/>
        <p:nvPr/>
      </p:nvGrpSpPr>
      <p:grpSpPr>
        <a:xfrm>
          <a:off x="0" y="0"/>
          <a:ext cx="0" cy="0"/>
          <a:chOff x="0" y="0"/>
          <a:chExt cx="0" cy="0"/>
        </a:xfrm>
      </p:grpSpPr>
      <p:pic>
        <p:nvPicPr>
          <p:cNvPr id="1729" name="Google Shape;1729;p33"/>
          <p:cNvPicPr preferRelativeResize="0"/>
          <p:nvPr/>
        </p:nvPicPr>
        <p:blipFill>
          <a:blip r:embed="rId2">
            <a:alphaModFix amt="43000"/>
          </a:blip>
          <a:stretch>
            <a:fillRect/>
          </a:stretch>
        </p:blipFill>
        <p:spPr>
          <a:xfrm>
            <a:off x="1850" y="0"/>
            <a:ext cx="9140300" cy="5143501"/>
          </a:xfrm>
          <a:prstGeom prst="rect">
            <a:avLst/>
          </a:prstGeom>
          <a:noFill/>
          <a:ln>
            <a:noFill/>
          </a:ln>
        </p:spPr>
      </p:pic>
      <p:sp>
        <p:nvSpPr>
          <p:cNvPr id="1730" name="Google Shape;1730;p33"/>
          <p:cNvSpPr/>
          <p:nvPr/>
        </p:nvSpPr>
        <p:spPr>
          <a:xfrm>
            <a:off x="326550" y="215550"/>
            <a:ext cx="8490900" cy="4712400"/>
          </a:xfrm>
          <a:prstGeom prst="roundRect">
            <a:avLst>
              <a:gd name="adj" fmla="val 7029"/>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1" name="Google Shape;1731;p33"/>
          <p:cNvGrpSpPr/>
          <p:nvPr/>
        </p:nvGrpSpPr>
        <p:grpSpPr>
          <a:xfrm>
            <a:off x="226705" y="1809725"/>
            <a:ext cx="2952751" cy="3020321"/>
            <a:chOff x="226705" y="1809725"/>
            <a:chExt cx="2952751" cy="3020321"/>
          </a:xfrm>
        </p:grpSpPr>
        <p:sp>
          <p:nvSpPr>
            <p:cNvPr id="1732" name="Google Shape;1732;p33"/>
            <p:cNvSpPr/>
            <p:nvPr/>
          </p:nvSpPr>
          <p:spPr>
            <a:xfrm>
              <a:off x="1241750" y="1809725"/>
              <a:ext cx="231900" cy="231900"/>
            </a:xfrm>
            <a:prstGeom prst="mathPlus">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33"/>
            <p:cNvSpPr/>
            <p:nvPr/>
          </p:nvSpPr>
          <p:spPr>
            <a:xfrm>
              <a:off x="2642425" y="2605875"/>
              <a:ext cx="332700" cy="332700"/>
            </a:xfrm>
            <a:prstGeom prst="mathMultiply">
              <a:avLst>
                <a:gd name="adj1" fmla="val 2352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4" name="Google Shape;1734;p33"/>
            <p:cNvGrpSpPr/>
            <p:nvPr/>
          </p:nvGrpSpPr>
          <p:grpSpPr>
            <a:xfrm>
              <a:off x="2246408" y="3076111"/>
              <a:ext cx="449689" cy="407608"/>
              <a:chOff x="5752459" y="1744741"/>
              <a:chExt cx="577117" cy="523110"/>
            </a:xfrm>
          </p:grpSpPr>
          <p:sp>
            <p:nvSpPr>
              <p:cNvPr id="1735" name="Google Shape;1735;p33"/>
              <p:cNvSpPr/>
              <p:nvPr/>
            </p:nvSpPr>
            <p:spPr>
              <a:xfrm>
                <a:off x="5752459" y="1744741"/>
                <a:ext cx="577117" cy="523104"/>
              </a:xfrm>
              <a:custGeom>
                <a:avLst/>
                <a:gdLst/>
                <a:ahLst/>
                <a:cxnLst/>
                <a:rect l="l" t="t" r="r" b="b"/>
                <a:pathLst>
                  <a:path w="25900" h="23476" extrusionOk="0">
                    <a:moveTo>
                      <a:pt x="4732" y="1"/>
                    </a:moveTo>
                    <a:lnTo>
                      <a:pt x="1" y="19415"/>
                    </a:lnTo>
                    <a:lnTo>
                      <a:pt x="16657" y="23476"/>
                    </a:lnTo>
                    <a:lnTo>
                      <a:pt x="18420" y="19644"/>
                    </a:lnTo>
                    <a:lnTo>
                      <a:pt x="22194" y="20363"/>
                    </a:lnTo>
                    <a:lnTo>
                      <a:pt x="25900" y="5160"/>
                    </a:lnTo>
                    <a:lnTo>
                      <a:pt x="47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33"/>
              <p:cNvSpPr/>
              <p:nvPr/>
            </p:nvSpPr>
            <p:spPr>
              <a:xfrm>
                <a:off x="6123602" y="2182443"/>
                <a:ext cx="123423" cy="85409"/>
              </a:xfrm>
              <a:custGeom>
                <a:avLst/>
                <a:gdLst/>
                <a:ahLst/>
                <a:cxnLst/>
                <a:rect l="l" t="t" r="r" b="b"/>
                <a:pathLst>
                  <a:path w="5539" h="3833" extrusionOk="0">
                    <a:moveTo>
                      <a:pt x="1764" y="1"/>
                    </a:moveTo>
                    <a:lnTo>
                      <a:pt x="1" y="3833"/>
                    </a:lnTo>
                    <a:lnTo>
                      <a:pt x="1" y="3833"/>
                    </a:lnTo>
                    <a:lnTo>
                      <a:pt x="5538" y="720"/>
                    </a:lnTo>
                    <a:lnTo>
                      <a:pt x="176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7" name="Google Shape;1737;p33"/>
              <p:cNvGrpSpPr/>
              <p:nvPr/>
            </p:nvGrpSpPr>
            <p:grpSpPr>
              <a:xfrm>
                <a:off x="5876129" y="1859008"/>
                <a:ext cx="343285" cy="332191"/>
                <a:chOff x="5876129" y="1859008"/>
                <a:chExt cx="343285" cy="332191"/>
              </a:xfrm>
            </p:grpSpPr>
            <p:sp>
              <p:nvSpPr>
                <p:cNvPr id="1738" name="Google Shape;1738;p33"/>
                <p:cNvSpPr/>
                <p:nvPr/>
              </p:nvSpPr>
              <p:spPr>
                <a:xfrm>
                  <a:off x="5905186" y="1859008"/>
                  <a:ext cx="314228" cy="71772"/>
                </a:xfrm>
                <a:custGeom>
                  <a:avLst/>
                  <a:gdLst/>
                  <a:ahLst/>
                  <a:cxnLst/>
                  <a:rect l="l" t="t" r="r" b="b"/>
                  <a:pathLst>
                    <a:path w="14102" h="3221" extrusionOk="0">
                      <a:moveTo>
                        <a:pt x="2064" y="1"/>
                      </a:moveTo>
                      <a:cubicBezTo>
                        <a:pt x="1953" y="1"/>
                        <a:pt x="1842" y="8"/>
                        <a:pt x="1737" y="8"/>
                      </a:cubicBezTo>
                      <a:cubicBezTo>
                        <a:pt x="1203" y="6"/>
                        <a:pt x="670" y="4"/>
                        <a:pt x="136" y="3"/>
                      </a:cubicBezTo>
                      <a:cubicBezTo>
                        <a:pt x="1" y="3"/>
                        <a:pt x="1" y="213"/>
                        <a:pt x="136" y="213"/>
                      </a:cubicBezTo>
                      <a:cubicBezTo>
                        <a:pt x="670" y="214"/>
                        <a:pt x="1203" y="217"/>
                        <a:pt x="1737" y="218"/>
                      </a:cubicBezTo>
                      <a:cubicBezTo>
                        <a:pt x="1804" y="218"/>
                        <a:pt x="1870" y="218"/>
                        <a:pt x="1937" y="218"/>
                      </a:cubicBezTo>
                      <a:cubicBezTo>
                        <a:pt x="2004" y="218"/>
                        <a:pt x="2071" y="218"/>
                        <a:pt x="2137" y="219"/>
                      </a:cubicBezTo>
                      <a:cubicBezTo>
                        <a:pt x="2232" y="222"/>
                        <a:pt x="2340" y="222"/>
                        <a:pt x="2421" y="277"/>
                      </a:cubicBezTo>
                      <a:cubicBezTo>
                        <a:pt x="2517" y="341"/>
                        <a:pt x="2537" y="463"/>
                        <a:pt x="2575" y="564"/>
                      </a:cubicBezTo>
                      <a:cubicBezTo>
                        <a:pt x="2606" y="644"/>
                        <a:pt x="2643" y="719"/>
                        <a:pt x="2700" y="782"/>
                      </a:cubicBezTo>
                      <a:cubicBezTo>
                        <a:pt x="2918" y="1019"/>
                        <a:pt x="3284" y="1037"/>
                        <a:pt x="3604" y="1037"/>
                      </a:cubicBezTo>
                      <a:cubicBezTo>
                        <a:pt x="3661" y="1037"/>
                        <a:pt x="3717" y="1036"/>
                        <a:pt x="3770" y="1036"/>
                      </a:cubicBezTo>
                      <a:cubicBezTo>
                        <a:pt x="3782" y="1036"/>
                        <a:pt x="3794" y="1036"/>
                        <a:pt x="3805" y="1036"/>
                      </a:cubicBezTo>
                      <a:cubicBezTo>
                        <a:pt x="3848" y="1037"/>
                        <a:pt x="3891" y="1037"/>
                        <a:pt x="3934" y="1037"/>
                      </a:cubicBezTo>
                      <a:cubicBezTo>
                        <a:pt x="4400" y="1037"/>
                        <a:pt x="4866" y="1011"/>
                        <a:pt x="5330" y="965"/>
                      </a:cubicBezTo>
                      <a:cubicBezTo>
                        <a:pt x="5553" y="1349"/>
                        <a:pt x="5938" y="1589"/>
                        <a:pt x="6344" y="1749"/>
                      </a:cubicBezTo>
                      <a:cubicBezTo>
                        <a:pt x="6884" y="1960"/>
                        <a:pt x="7467" y="2059"/>
                        <a:pt x="8034" y="2162"/>
                      </a:cubicBezTo>
                      <a:cubicBezTo>
                        <a:pt x="9275" y="2387"/>
                        <a:pt x="10518" y="2608"/>
                        <a:pt x="11759" y="2830"/>
                      </a:cubicBezTo>
                      <a:cubicBezTo>
                        <a:pt x="12480" y="2960"/>
                        <a:pt x="13202" y="3089"/>
                        <a:pt x="13922" y="3219"/>
                      </a:cubicBezTo>
                      <a:cubicBezTo>
                        <a:pt x="13930" y="3220"/>
                        <a:pt x="13937" y="3221"/>
                        <a:pt x="13944" y="3221"/>
                      </a:cubicBezTo>
                      <a:cubicBezTo>
                        <a:pt x="14058" y="3221"/>
                        <a:pt x="14102" y="3039"/>
                        <a:pt x="13976" y="3016"/>
                      </a:cubicBezTo>
                      <a:cubicBezTo>
                        <a:pt x="12748" y="2796"/>
                        <a:pt x="11520" y="2574"/>
                        <a:pt x="10292" y="2354"/>
                      </a:cubicBezTo>
                      <a:cubicBezTo>
                        <a:pt x="9691" y="2246"/>
                        <a:pt x="9087" y="2138"/>
                        <a:pt x="8485" y="2029"/>
                      </a:cubicBezTo>
                      <a:cubicBezTo>
                        <a:pt x="7904" y="1926"/>
                        <a:pt x="7317" y="1829"/>
                        <a:pt x="6751" y="1664"/>
                      </a:cubicBezTo>
                      <a:cubicBezTo>
                        <a:pt x="6250" y="1519"/>
                        <a:pt x="5729" y="1285"/>
                        <a:pt x="5476" y="800"/>
                      </a:cubicBezTo>
                      <a:cubicBezTo>
                        <a:pt x="5461" y="773"/>
                        <a:pt x="5425" y="748"/>
                        <a:pt x="5391" y="748"/>
                      </a:cubicBezTo>
                      <a:cubicBezTo>
                        <a:pt x="5389" y="748"/>
                        <a:pt x="5387" y="748"/>
                        <a:pt x="5385" y="748"/>
                      </a:cubicBezTo>
                      <a:cubicBezTo>
                        <a:pt x="4905" y="800"/>
                        <a:pt x="4421" y="826"/>
                        <a:pt x="3937" y="826"/>
                      </a:cubicBezTo>
                      <a:cubicBezTo>
                        <a:pt x="3893" y="826"/>
                        <a:pt x="3849" y="826"/>
                        <a:pt x="3805" y="826"/>
                      </a:cubicBezTo>
                      <a:cubicBezTo>
                        <a:pt x="3591" y="823"/>
                        <a:pt x="3362" y="832"/>
                        <a:pt x="3152" y="785"/>
                      </a:cubicBezTo>
                      <a:cubicBezTo>
                        <a:pt x="2930" y="736"/>
                        <a:pt x="2821" y="629"/>
                        <a:pt x="2747" y="417"/>
                      </a:cubicBezTo>
                      <a:cubicBezTo>
                        <a:pt x="2684" y="235"/>
                        <a:pt x="2592" y="95"/>
                        <a:pt x="2399" y="40"/>
                      </a:cubicBezTo>
                      <a:cubicBezTo>
                        <a:pt x="2293" y="8"/>
                        <a:pt x="2179" y="1"/>
                        <a:pt x="20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33"/>
                <p:cNvSpPr/>
                <p:nvPr/>
              </p:nvSpPr>
              <p:spPr>
                <a:xfrm>
                  <a:off x="5897810" y="1932474"/>
                  <a:ext cx="307588" cy="69209"/>
                </a:xfrm>
                <a:custGeom>
                  <a:avLst/>
                  <a:gdLst/>
                  <a:ahLst/>
                  <a:cxnLst/>
                  <a:rect l="l" t="t" r="r" b="b"/>
                  <a:pathLst>
                    <a:path w="13804" h="3106" extrusionOk="0">
                      <a:moveTo>
                        <a:pt x="125" y="0"/>
                      </a:moveTo>
                      <a:cubicBezTo>
                        <a:pt x="1" y="0"/>
                        <a:pt x="4" y="200"/>
                        <a:pt x="135" y="211"/>
                      </a:cubicBezTo>
                      <a:cubicBezTo>
                        <a:pt x="1013" y="290"/>
                        <a:pt x="1893" y="354"/>
                        <a:pt x="2773" y="406"/>
                      </a:cubicBezTo>
                      <a:cubicBezTo>
                        <a:pt x="2686" y="626"/>
                        <a:pt x="2599" y="848"/>
                        <a:pt x="2511" y="1068"/>
                      </a:cubicBezTo>
                      <a:cubicBezTo>
                        <a:pt x="2489" y="1126"/>
                        <a:pt x="2537" y="1179"/>
                        <a:pt x="2585" y="1198"/>
                      </a:cubicBezTo>
                      <a:cubicBezTo>
                        <a:pt x="3102" y="1399"/>
                        <a:pt x="3648" y="1418"/>
                        <a:pt x="4195" y="1418"/>
                      </a:cubicBezTo>
                      <a:cubicBezTo>
                        <a:pt x="4320" y="1418"/>
                        <a:pt x="4444" y="1417"/>
                        <a:pt x="4569" y="1417"/>
                      </a:cubicBezTo>
                      <a:cubicBezTo>
                        <a:pt x="4682" y="1417"/>
                        <a:pt x="4795" y="1418"/>
                        <a:pt x="4908" y="1421"/>
                      </a:cubicBezTo>
                      <a:cubicBezTo>
                        <a:pt x="5677" y="1442"/>
                        <a:pt x="6411" y="1647"/>
                        <a:pt x="7141" y="1874"/>
                      </a:cubicBezTo>
                      <a:cubicBezTo>
                        <a:pt x="7852" y="2091"/>
                        <a:pt x="8570" y="2324"/>
                        <a:pt x="9317" y="2379"/>
                      </a:cubicBezTo>
                      <a:cubicBezTo>
                        <a:pt x="9415" y="2386"/>
                        <a:pt x="9514" y="2390"/>
                        <a:pt x="9613" y="2390"/>
                      </a:cubicBezTo>
                      <a:cubicBezTo>
                        <a:pt x="9696" y="2390"/>
                        <a:pt x="9780" y="2387"/>
                        <a:pt x="9864" y="2382"/>
                      </a:cubicBezTo>
                      <a:cubicBezTo>
                        <a:pt x="10035" y="2369"/>
                        <a:pt x="10205" y="2328"/>
                        <a:pt x="10376" y="2321"/>
                      </a:cubicBezTo>
                      <a:cubicBezTo>
                        <a:pt x="10385" y="2321"/>
                        <a:pt x="10394" y="2321"/>
                        <a:pt x="10402" y="2321"/>
                      </a:cubicBezTo>
                      <a:cubicBezTo>
                        <a:pt x="10473" y="2321"/>
                        <a:pt x="10548" y="2331"/>
                        <a:pt x="10591" y="2392"/>
                      </a:cubicBezTo>
                      <a:cubicBezTo>
                        <a:pt x="10636" y="2457"/>
                        <a:pt x="10636" y="2553"/>
                        <a:pt x="10653" y="2625"/>
                      </a:cubicBezTo>
                      <a:cubicBezTo>
                        <a:pt x="10686" y="2766"/>
                        <a:pt x="10767" y="2874"/>
                        <a:pt x="10898" y="2935"/>
                      </a:cubicBezTo>
                      <a:cubicBezTo>
                        <a:pt x="11070" y="3015"/>
                        <a:pt x="11277" y="3017"/>
                        <a:pt x="11463" y="3034"/>
                      </a:cubicBezTo>
                      <a:cubicBezTo>
                        <a:pt x="11705" y="3056"/>
                        <a:pt x="11946" y="3073"/>
                        <a:pt x="12189" y="3084"/>
                      </a:cubicBezTo>
                      <a:cubicBezTo>
                        <a:pt x="12485" y="3099"/>
                        <a:pt x="12781" y="3106"/>
                        <a:pt x="13076" y="3106"/>
                      </a:cubicBezTo>
                      <a:cubicBezTo>
                        <a:pt x="13274" y="3106"/>
                        <a:pt x="13472" y="3103"/>
                        <a:pt x="13669" y="3097"/>
                      </a:cubicBezTo>
                      <a:cubicBezTo>
                        <a:pt x="13801" y="3094"/>
                        <a:pt x="13804" y="2888"/>
                        <a:pt x="13672" y="2888"/>
                      </a:cubicBezTo>
                      <a:cubicBezTo>
                        <a:pt x="13671" y="2888"/>
                        <a:pt x="13670" y="2888"/>
                        <a:pt x="13668" y="2888"/>
                      </a:cubicBezTo>
                      <a:cubicBezTo>
                        <a:pt x="13467" y="2894"/>
                        <a:pt x="13266" y="2897"/>
                        <a:pt x="13065" y="2897"/>
                      </a:cubicBezTo>
                      <a:cubicBezTo>
                        <a:pt x="12833" y="2897"/>
                        <a:pt x="12600" y="2893"/>
                        <a:pt x="12369" y="2884"/>
                      </a:cubicBezTo>
                      <a:cubicBezTo>
                        <a:pt x="12160" y="2875"/>
                        <a:pt x="11954" y="2863"/>
                        <a:pt x="11747" y="2848"/>
                      </a:cubicBezTo>
                      <a:cubicBezTo>
                        <a:pt x="11539" y="2832"/>
                        <a:pt x="11320" y="2829"/>
                        <a:pt x="11116" y="2786"/>
                      </a:cubicBezTo>
                      <a:cubicBezTo>
                        <a:pt x="11045" y="2772"/>
                        <a:pt x="10967" y="2751"/>
                        <a:pt x="10914" y="2698"/>
                      </a:cubicBezTo>
                      <a:cubicBezTo>
                        <a:pt x="10860" y="2640"/>
                        <a:pt x="10852" y="2556"/>
                        <a:pt x="10839" y="2483"/>
                      </a:cubicBezTo>
                      <a:cubicBezTo>
                        <a:pt x="10809" y="2339"/>
                        <a:pt x="10753" y="2211"/>
                        <a:pt x="10610" y="2149"/>
                      </a:cubicBezTo>
                      <a:cubicBezTo>
                        <a:pt x="10547" y="2122"/>
                        <a:pt x="10480" y="2113"/>
                        <a:pt x="10412" y="2113"/>
                      </a:cubicBezTo>
                      <a:cubicBezTo>
                        <a:pt x="10342" y="2113"/>
                        <a:pt x="10270" y="2123"/>
                        <a:pt x="10201" y="2133"/>
                      </a:cubicBezTo>
                      <a:cubicBezTo>
                        <a:pt x="10009" y="2163"/>
                        <a:pt x="9817" y="2181"/>
                        <a:pt x="9623" y="2181"/>
                      </a:cubicBezTo>
                      <a:cubicBezTo>
                        <a:pt x="9621" y="2181"/>
                        <a:pt x="9618" y="2181"/>
                        <a:pt x="9615" y="2181"/>
                      </a:cubicBezTo>
                      <a:cubicBezTo>
                        <a:pt x="8110" y="2181"/>
                        <a:pt x="6749" y="1359"/>
                        <a:pt x="5262" y="1230"/>
                      </a:cubicBezTo>
                      <a:cubicBezTo>
                        <a:pt x="5028" y="1210"/>
                        <a:pt x="4792" y="1207"/>
                        <a:pt x="4556" y="1207"/>
                      </a:cubicBezTo>
                      <a:cubicBezTo>
                        <a:pt x="4452" y="1207"/>
                        <a:pt x="4347" y="1207"/>
                        <a:pt x="4243" y="1207"/>
                      </a:cubicBezTo>
                      <a:cubicBezTo>
                        <a:pt x="3738" y="1207"/>
                        <a:pt x="3234" y="1193"/>
                        <a:pt x="2752" y="1030"/>
                      </a:cubicBezTo>
                      <a:cubicBezTo>
                        <a:pt x="2843" y="798"/>
                        <a:pt x="2934" y="569"/>
                        <a:pt x="3025" y="338"/>
                      </a:cubicBezTo>
                      <a:cubicBezTo>
                        <a:pt x="3051" y="270"/>
                        <a:pt x="2985" y="209"/>
                        <a:pt x="2923" y="205"/>
                      </a:cubicBezTo>
                      <a:cubicBezTo>
                        <a:pt x="1993" y="151"/>
                        <a:pt x="1064" y="83"/>
                        <a:pt x="135" y="1"/>
                      </a:cubicBezTo>
                      <a:cubicBezTo>
                        <a:pt x="132" y="0"/>
                        <a:pt x="128"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33"/>
                <p:cNvSpPr/>
                <p:nvPr/>
              </p:nvSpPr>
              <p:spPr>
                <a:xfrm>
                  <a:off x="5876129" y="2006520"/>
                  <a:ext cx="210703" cy="45701"/>
                </a:xfrm>
                <a:custGeom>
                  <a:avLst/>
                  <a:gdLst/>
                  <a:ahLst/>
                  <a:cxnLst/>
                  <a:rect l="l" t="t" r="r" b="b"/>
                  <a:pathLst>
                    <a:path w="9456" h="2051" extrusionOk="0">
                      <a:moveTo>
                        <a:pt x="154" y="0"/>
                      </a:moveTo>
                      <a:cubicBezTo>
                        <a:pt x="62" y="0"/>
                        <a:pt x="1" y="139"/>
                        <a:pt x="100" y="197"/>
                      </a:cubicBezTo>
                      <a:cubicBezTo>
                        <a:pt x="360" y="349"/>
                        <a:pt x="655" y="433"/>
                        <a:pt x="955" y="433"/>
                      </a:cubicBezTo>
                      <a:cubicBezTo>
                        <a:pt x="969" y="433"/>
                        <a:pt x="984" y="432"/>
                        <a:pt x="998" y="432"/>
                      </a:cubicBezTo>
                      <a:cubicBezTo>
                        <a:pt x="1159" y="428"/>
                        <a:pt x="1306" y="384"/>
                        <a:pt x="1463" y="356"/>
                      </a:cubicBezTo>
                      <a:cubicBezTo>
                        <a:pt x="1474" y="354"/>
                        <a:pt x="1484" y="353"/>
                        <a:pt x="1494" y="353"/>
                      </a:cubicBezTo>
                      <a:cubicBezTo>
                        <a:pt x="1639" y="353"/>
                        <a:pt x="1695" y="543"/>
                        <a:pt x="1793" y="635"/>
                      </a:cubicBezTo>
                      <a:cubicBezTo>
                        <a:pt x="2064" y="892"/>
                        <a:pt x="2457" y="940"/>
                        <a:pt x="2843" y="940"/>
                      </a:cubicBezTo>
                      <a:cubicBezTo>
                        <a:pt x="3057" y="940"/>
                        <a:pt x="3268" y="925"/>
                        <a:pt x="3455" y="923"/>
                      </a:cubicBezTo>
                      <a:cubicBezTo>
                        <a:pt x="3805" y="918"/>
                        <a:pt x="4154" y="908"/>
                        <a:pt x="4503" y="908"/>
                      </a:cubicBezTo>
                      <a:cubicBezTo>
                        <a:pt x="4534" y="908"/>
                        <a:pt x="4565" y="908"/>
                        <a:pt x="4596" y="908"/>
                      </a:cubicBezTo>
                      <a:cubicBezTo>
                        <a:pt x="4798" y="910"/>
                        <a:pt x="4906" y="981"/>
                        <a:pt x="5025" y="1138"/>
                      </a:cubicBezTo>
                      <a:cubicBezTo>
                        <a:pt x="5109" y="1249"/>
                        <a:pt x="5194" y="1359"/>
                        <a:pt x="5297" y="1452"/>
                      </a:cubicBezTo>
                      <a:cubicBezTo>
                        <a:pt x="5717" y="1826"/>
                        <a:pt x="6288" y="1968"/>
                        <a:pt x="6836" y="2006"/>
                      </a:cubicBezTo>
                      <a:cubicBezTo>
                        <a:pt x="6947" y="2013"/>
                        <a:pt x="7057" y="2016"/>
                        <a:pt x="7168" y="2016"/>
                      </a:cubicBezTo>
                      <a:cubicBezTo>
                        <a:pt x="7601" y="2016"/>
                        <a:pt x="8034" y="1971"/>
                        <a:pt x="8465" y="1971"/>
                      </a:cubicBezTo>
                      <a:cubicBezTo>
                        <a:pt x="8737" y="1971"/>
                        <a:pt x="9007" y="1989"/>
                        <a:pt x="9277" y="2048"/>
                      </a:cubicBezTo>
                      <a:cubicBezTo>
                        <a:pt x="9286" y="2050"/>
                        <a:pt x="9294" y="2050"/>
                        <a:pt x="9303" y="2050"/>
                      </a:cubicBezTo>
                      <a:cubicBezTo>
                        <a:pt x="9416" y="2050"/>
                        <a:pt x="9456" y="1872"/>
                        <a:pt x="9332" y="1846"/>
                      </a:cubicBezTo>
                      <a:cubicBezTo>
                        <a:pt x="9045" y="1783"/>
                        <a:pt x="8756" y="1764"/>
                        <a:pt x="8466" y="1764"/>
                      </a:cubicBezTo>
                      <a:cubicBezTo>
                        <a:pt x="8028" y="1764"/>
                        <a:pt x="7587" y="1807"/>
                        <a:pt x="7148" y="1807"/>
                      </a:cubicBezTo>
                      <a:cubicBezTo>
                        <a:pt x="6590" y="1807"/>
                        <a:pt x="5977" y="1720"/>
                        <a:pt x="5523" y="1367"/>
                      </a:cubicBezTo>
                      <a:cubicBezTo>
                        <a:pt x="5411" y="1281"/>
                        <a:pt x="5316" y="1178"/>
                        <a:pt x="5232" y="1066"/>
                      </a:cubicBezTo>
                      <a:cubicBezTo>
                        <a:pt x="5150" y="956"/>
                        <a:pt x="5069" y="839"/>
                        <a:pt x="4945" y="769"/>
                      </a:cubicBezTo>
                      <a:cubicBezTo>
                        <a:pt x="4832" y="706"/>
                        <a:pt x="4704" y="698"/>
                        <a:pt x="4578" y="698"/>
                      </a:cubicBezTo>
                      <a:cubicBezTo>
                        <a:pt x="4552" y="698"/>
                        <a:pt x="4525" y="699"/>
                        <a:pt x="4499" y="699"/>
                      </a:cubicBezTo>
                      <a:cubicBezTo>
                        <a:pt x="4308" y="702"/>
                        <a:pt x="4116" y="704"/>
                        <a:pt x="3926" y="707"/>
                      </a:cubicBezTo>
                      <a:cubicBezTo>
                        <a:pt x="3605" y="712"/>
                        <a:pt x="3284" y="721"/>
                        <a:pt x="2963" y="721"/>
                      </a:cubicBezTo>
                      <a:cubicBezTo>
                        <a:pt x="2916" y="721"/>
                        <a:pt x="2870" y="721"/>
                        <a:pt x="2823" y="720"/>
                      </a:cubicBezTo>
                      <a:cubicBezTo>
                        <a:pt x="2557" y="719"/>
                        <a:pt x="2259" y="704"/>
                        <a:pt x="2029" y="555"/>
                      </a:cubicBezTo>
                      <a:cubicBezTo>
                        <a:pt x="1897" y="469"/>
                        <a:pt x="1847" y="332"/>
                        <a:pt x="1739" y="227"/>
                      </a:cubicBezTo>
                      <a:cubicBezTo>
                        <a:pt x="1674" y="164"/>
                        <a:pt x="1601" y="144"/>
                        <a:pt x="1524" y="144"/>
                      </a:cubicBezTo>
                      <a:cubicBezTo>
                        <a:pt x="1458" y="144"/>
                        <a:pt x="1389" y="159"/>
                        <a:pt x="1322" y="176"/>
                      </a:cubicBezTo>
                      <a:cubicBezTo>
                        <a:pt x="1201" y="205"/>
                        <a:pt x="1079" y="220"/>
                        <a:pt x="958" y="220"/>
                      </a:cubicBezTo>
                      <a:cubicBezTo>
                        <a:pt x="697" y="220"/>
                        <a:pt x="440" y="151"/>
                        <a:pt x="207" y="16"/>
                      </a:cubicBezTo>
                      <a:cubicBezTo>
                        <a:pt x="189" y="5"/>
                        <a:pt x="171"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33"/>
                <p:cNvSpPr/>
                <p:nvPr/>
              </p:nvSpPr>
              <p:spPr>
                <a:xfrm>
                  <a:off x="6012923" y="2089702"/>
                  <a:ext cx="123512" cy="101497"/>
                </a:xfrm>
                <a:custGeom>
                  <a:avLst/>
                  <a:gdLst/>
                  <a:ahLst/>
                  <a:cxnLst/>
                  <a:rect l="l" t="t" r="r" b="b"/>
                  <a:pathLst>
                    <a:path w="5543" h="4555" extrusionOk="0">
                      <a:moveTo>
                        <a:pt x="2974" y="211"/>
                      </a:moveTo>
                      <a:cubicBezTo>
                        <a:pt x="3086" y="211"/>
                        <a:pt x="3199" y="221"/>
                        <a:pt x="3309" y="244"/>
                      </a:cubicBezTo>
                      <a:cubicBezTo>
                        <a:pt x="3299" y="304"/>
                        <a:pt x="3344" y="380"/>
                        <a:pt x="3420" y="380"/>
                      </a:cubicBezTo>
                      <a:cubicBezTo>
                        <a:pt x="3426" y="380"/>
                        <a:pt x="3432" y="379"/>
                        <a:pt x="3438" y="379"/>
                      </a:cubicBezTo>
                      <a:cubicBezTo>
                        <a:pt x="3506" y="370"/>
                        <a:pt x="3575" y="365"/>
                        <a:pt x="3645" y="359"/>
                      </a:cubicBezTo>
                      <a:cubicBezTo>
                        <a:pt x="3652" y="363"/>
                        <a:pt x="3661" y="365"/>
                        <a:pt x="3667" y="368"/>
                      </a:cubicBezTo>
                      <a:cubicBezTo>
                        <a:pt x="3685" y="377"/>
                        <a:pt x="3702" y="381"/>
                        <a:pt x="3718" y="381"/>
                      </a:cubicBezTo>
                      <a:cubicBezTo>
                        <a:pt x="3745" y="381"/>
                        <a:pt x="3769" y="370"/>
                        <a:pt x="3788" y="354"/>
                      </a:cubicBezTo>
                      <a:cubicBezTo>
                        <a:pt x="3793" y="354"/>
                        <a:pt x="3797" y="354"/>
                        <a:pt x="3802" y="354"/>
                      </a:cubicBezTo>
                      <a:cubicBezTo>
                        <a:pt x="4162" y="354"/>
                        <a:pt x="4528" y="435"/>
                        <a:pt x="4810" y="664"/>
                      </a:cubicBezTo>
                      <a:cubicBezTo>
                        <a:pt x="5169" y="953"/>
                        <a:pt x="5296" y="1424"/>
                        <a:pt x="5278" y="1870"/>
                      </a:cubicBezTo>
                      <a:cubicBezTo>
                        <a:pt x="5238" y="2815"/>
                        <a:pt x="4574" y="3692"/>
                        <a:pt x="3730" y="4088"/>
                      </a:cubicBezTo>
                      <a:cubicBezTo>
                        <a:pt x="3370" y="4258"/>
                        <a:pt x="2969" y="4344"/>
                        <a:pt x="2569" y="4344"/>
                      </a:cubicBezTo>
                      <a:cubicBezTo>
                        <a:pt x="1957" y="4344"/>
                        <a:pt x="1347" y="4140"/>
                        <a:pt x="889" y="3720"/>
                      </a:cubicBezTo>
                      <a:cubicBezTo>
                        <a:pt x="566" y="3424"/>
                        <a:pt x="316" y="3024"/>
                        <a:pt x="266" y="2582"/>
                      </a:cubicBezTo>
                      <a:cubicBezTo>
                        <a:pt x="216" y="2122"/>
                        <a:pt x="395" y="1678"/>
                        <a:pt x="691" y="1329"/>
                      </a:cubicBezTo>
                      <a:cubicBezTo>
                        <a:pt x="1026" y="934"/>
                        <a:pt x="1482" y="643"/>
                        <a:pt x="1956" y="443"/>
                      </a:cubicBezTo>
                      <a:cubicBezTo>
                        <a:pt x="2272" y="309"/>
                        <a:pt x="2626" y="211"/>
                        <a:pt x="2974" y="211"/>
                      </a:cubicBezTo>
                      <a:close/>
                      <a:moveTo>
                        <a:pt x="2968" y="1"/>
                      </a:moveTo>
                      <a:cubicBezTo>
                        <a:pt x="2687" y="1"/>
                        <a:pt x="2404" y="58"/>
                        <a:pt x="2135" y="149"/>
                      </a:cubicBezTo>
                      <a:cubicBezTo>
                        <a:pt x="1632" y="320"/>
                        <a:pt x="1148" y="592"/>
                        <a:pt x="758" y="955"/>
                      </a:cubicBezTo>
                      <a:cubicBezTo>
                        <a:pt x="389" y="1297"/>
                        <a:pt x="112" y="1740"/>
                        <a:pt x="56" y="2247"/>
                      </a:cubicBezTo>
                      <a:cubicBezTo>
                        <a:pt x="1" y="2739"/>
                        <a:pt x="187" y="3223"/>
                        <a:pt x="491" y="3603"/>
                      </a:cubicBezTo>
                      <a:cubicBezTo>
                        <a:pt x="996" y="4239"/>
                        <a:pt x="1780" y="4554"/>
                        <a:pt x="2571" y="4554"/>
                      </a:cubicBezTo>
                      <a:cubicBezTo>
                        <a:pt x="2877" y="4554"/>
                        <a:pt x="3183" y="4507"/>
                        <a:pt x="3475" y="4414"/>
                      </a:cubicBezTo>
                      <a:cubicBezTo>
                        <a:pt x="4487" y="4089"/>
                        <a:pt x="5313" y="3174"/>
                        <a:pt x="5464" y="2109"/>
                      </a:cubicBezTo>
                      <a:cubicBezTo>
                        <a:pt x="5542" y="1564"/>
                        <a:pt x="5436" y="954"/>
                        <a:pt x="5018" y="564"/>
                      </a:cubicBezTo>
                      <a:cubicBezTo>
                        <a:pt x="4686" y="254"/>
                        <a:pt x="4242" y="147"/>
                        <a:pt x="3800" y="147"/>
                      </a:cubicBezTo>
                      <a:cubicBezTo>
                        <a:pt x="3764" y="147"/>
                        <a:pt x="3728" y="148"/>
                        <a:pt x="3692" y="149"/>
                      </a:cubicBezTo>
                      <a:cubicBezTo>
                        <a:pt x="3460" y="45"/>
                        <a:pt x="3215" y="1"/>
                        <a:pt x="29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42" name="Google Shape;1742;p33"/>
            <p:cNvGrpSpPr/>
            <p:nvPr/>
          </p:nvGrpSpPr>
          <p:grpSpPr>
            <a:xfrm>
              <a:off x="1907368" y="1898423"/>
              <a:ext cx="449707" cy="538188"/>
              <a:chOff x="4512263" y="939351"/>
              <a:chExt cx="673517" cy="806032"/>
            </a:xfrm>
          </p:grpSpPr>
          <p:sp>
            <p:nvSpPr>
              <p:cNvPr id="1743" name="Google Shape;1743;p33"/>
              <p:cNvSpPr/>
              <p:nvPr/>
            </p:nvSpPr>
            <p:spPr>
              <a:xfrm>
                <a:off x="4887974" y="1447265"/>
                <a:ext cx="297806" cy="298118"/>
              </a:xfrm>
              <a:custGeom>
                <a:avLst/>
                <a:gdLst/>
                <a:ahLst/>
                <a:cxnLst/>
                <a:rect l="l" t="t" r="r" b="b"/>
                <a:pathLst>
                  <a:path w="13365" h="13379" extrusionOk="0">
                    <a:moveTo>
                      <a:pt x="8405" y="1"/>
                    </a:moveTo>
                    <a:lnTo>
                      <a:pt x="0" y="5919"/>
                    </a:lnTo>
                    <a:cubicBezTo>
                      <a:pt x="1340" y="7656"/>
                      <a:pt x="3358" y="12251"/>
                      <a:pt x="4536" y="13251"/>
                    </a:cubicBezTo>
                    <a:cubicBezTo>
                      <a:pt x="4639" y="13338"/>
                      <a:pt x="4791" y="13378"/>
                      <a:pt x="4983" y="13378"/>
                    </a:cubicBezTo>
                    <a:cubicBezTo>
                      <a:pt x="6992" y="13378"/>
                      <a:pt x="13365" y="8940"/>
                      <a:pt x="13289" y="6904"/>
                    </a:cubicBezTo>
                    <a:cubicBezTo>
                      <a:pt x="13205" y="4672"/>
                      <a:pt x="8405" y="1"/>
                      <a:pt x="8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33"/>
              <p:cNvSpPr/>
              <p:nvPr/>
            </p:nvSpPr>
            <p:spPr>
              <a:xfrm>
                <a:off x="4512263" y="939351"/>
                <a:ext cx="511829" cy="580481"/>
              </a:xfrm>
              <a:custGeom>
                <a:avLst/>
                <a:gdLst/>
                <a:ahLst/>
                <a:cxnLst/>
                <a:rect l="l" t="t" r="r" b="b"/>
                <a:pathLst>
                  <a:path w="22970" h="26051" extrusionOk="0">
                    <a:moveTo>
                      <a:pt x="2026" y="1"/>
                    </a:moveTo>
                    <a:cubicBezTo>
                      <a:pt x="1493" y="1"/>
                      <a:pt x="1092" y="73"/>
                      <a:pt x="917" y="253"/>
                    </a:cubicBezTo>
                    <a:cubicBezTo>
                      <a:pt x="1" y="1191"/>
                      <a:pt x="933" y="7908"/>
                      <a:pt x="1110" y="8236"/>
                    </a:cubicBezTo>
                    <a:cubicBezTo>
                      <a:pt x="1287" y="8566"/>
                      <a:pt x="7996" y="15619"/>
                      <a:pt x="14817" y="26050"/>
                    </a:cubicBezTo>
                    <a:lnTo>
                      <a:pt x="22970" y="20166"/>
                    </a:lnTo>
                    <a:cubicBezTo>
                      <a:pt x="22970" y="20166"/>
                      <a:pt x="13674" y="5608"/>
                      <a:pt x="8873" y="1288"/>
                    </a:cubicBezTo>
                    <a:cubicBezTo>
                      <a:pt x="8873" y="1288"/>
                      <a:pt x="4272" y="1"/>
                      <a:pt x="20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33"/>
              <p:cNvSpPr/>
              <p:nvPr/>
            </p:nvSpPr>
            <p:spPr>
              <a:xfrm>
                <a:off x="4583145" y="1011681"/>
                <a:ext cx="397587" cy="487207"/>
              </a:xfrm>
              <a:custGeom>
                <a:avLst/>
                <a:gdLst/>
                <a:ahLst/>
                <a:cxnLst/>
                <a:rect l="l" t="t" r="r" b="b"/>
                <a:pathLst>
                  <a:path w="17843" h="21865" extrusionOk="0">
                    <a:moveTo>
                      <a:pt x="4007" y="1"/>
                    </a:moveTo>
                    <a:lnTo>
                      <a:pt x="1" y="3356"/>
                    </a:lnTo>
                    <a:cubicBezTo>
                      <a:pt x="1" y="3356"/>
                      <a:pt x="11135" y="17354"/>
                      <a:pt x="13712" y="21865"/>
                    </a:cubicBezTo>
                    <a:lnTo>
                      <a:pt x="17842" y="18687"/>
                    </a:lnTo>
                    <a:cubicBezTo>
                      <a:pt x="17842" y="18687"/>
                      <a:pt x="11217" y="7954"/>
                      <a:pt x="400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33"/>
              <p:cNvSpPr/>
              <p:nvPr/>
            </p:nvSpPr>
            <p:spPr>
              <a:xfrm>
                <a:off x="4523115" y="939351"/>
                <a:ext cx="186883" cy="188220"/>
              </a:xfrm>
              <a:custGeom>
                <a:avLst/>
                <a:gdLst/>
                <a:ahLst/>
                <a:cxnLst/>
                <a:rect l="l" t="t" r="r" b="b"/>
                <a:pathLst>
                  <a:path w="8387" h="8447" extrusionOk="0">
                    <a:moveTo>
                      <a:pt x="1532" y="0"/>
                    </a:moveTo>
                    <a:cubicBezTo>
                      <a:pt x="1002" y="0"/>
                      <a:pt x="604" y="73"/>
                      <a:pt x="430" y="253"/>
                    </a:cubicBezTo>
                    <a:cubicBezTo>
                      <a:pt x="81" y="608"/>
                      <a:pt x="1" y="1800"/>
                      <a:pt x="44" y="3156"/>
                    </a:cubicBezTo>
                    <a:cubicBezTo>
                      <a:pt x="113" y="5374"/>
                      <a:pt x="513" y="8033"/>
                      <a:pt x="622" y="8239"/>
                    </a:cubicBezTo>
                    <a:cubicBezTo>
                      <a:pt x="940" y="8383"/>
                      <a:pt x="1241" y="8446"/>
                      <a:pt x="1525" y="8446"/>
                    </a:cubicBezTo>
                    <a:cubicBezTo>
                      <a:pt x="3442" y="8446"/>
                      <a:pt x="4579" y="5581"/>
                      <a:pt x="4579" y="5581"/>
                    </a:cubicBezTo>
                    <a:cubicBezTo>
                      <a:pt x="4865" y="5670"/>
                      <a:pt x="5130" y="5711"/>
                      <a:pt x="5376" y="5711"/>
                    </a:cubicBezTo>
                    <a:cubicBezTo>
                      <a:pt x="7933" y="5711"/>
                      <a:pt x="8386" y="1289"/>
                      <a:pt x="8386" y="1289"/>
                    </a:cubicBezTo>
                    <a:cubicBezTo>
                      <a:pt x="8386" y="1289"/>
                      <a:pt x="5168" y="387"/>
                      <a:pt x="2798" y="94"/>
                    </a:cubicBezTo>
                    <a:cubicBezTo>
                      <a:pt x="2333" y="35"/>
                      <a:pt x="1901" y="0"/>
                      <a:pt x="15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33"/>
              <p:cNvSpPr/>
              <p:nvPr/>
            </p:nvSpPr>
            <p:spPr>
              <a:xfrm>
                <a:off x="4523115" y="939351"/>
                <a:ext cx="62369" cy="71438"/>
              </a:xfrm>
              <a:custGeom>
                <a:avLst/>
                <a:gdLst/>
                <a:ahLst/>
                <a:cxnLst/>
                <a:rect l="l" t="t" r="r" b="b"/>
                <a:pathLst>
                  <a:path w="2799" h="3206" extrusionOk="0">
                    <a:moveTo>
                      <a:pt x="1532" y="0"/>
                    </a:moveTo>
                    <a:cubicBezTo>
                      <a:pt x="1002" y="0"/>
                      <a:pt x="604" y="73"/>
                      <a:pt x="430" y="253"/>
                    </a:cubicBezTo>
                    <a:cubicBezTo>
                      <a:pt x="81" y="608"/>
                      <a:pt x="1" y="1800"/>
                      <a:pt x="44" y="3156"/>
                    </a:cubicBezTo>
                    <a:cubicBezTo>
                      <a:pt x="213" y="3188"/>
                      <a:pt x="383" y="3206"/>
                      <a:pt x="552" y="3206"/>
                    </a:cubicBezTo>
                    <a:cubicBezTo>
                      <a:pt x="847" y="3206"/>
                      <a:pt x="1136" y="3151"/>
                      <a:pt x="1403" y="3015"/>
                    </a:cubicBezTo>
                    <a:cubicBezTo>
                      <a:pt x="1898" y="2762"/>
                      <a:pt x="2228" y="2271"/>
                      <a:pt x="2442" y="1758"/>
                    </a:cubicBezTo>
                    <a:cubicBezTo>
                      <a:pt x="2664" y="1231"/>
                      <a:pt x="2787" y="665"/>
                      <a:pt x="2798" y="94"/>
                    </a:cubicBezTo>
                    <a:cubicBezTo>
                      <a:pt x="2333" y="35"/>
                      <a:pt x="1901" y="0"/>
                      <a:pt x="15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33"/>
              <p:cNvSpPr/>
              <p:nvPr/>
            </p:nvSpPr>
            <p:spPr>
              <a:xfrm>
                <a:off x="4824557" y="1376696"/>
                <a:ext cx="231872" cy="167542"/>
              </a:xfrm>
              <a:custGeom>
                <a:avLst/>
                <a:gdLst/>
                <a:ahLst/>
                <a:cxnLst/>
                <a:rect l="l" t="t" r="r" b="b"/>
                <a:pathLst>
                  <a:path w="10406" h="7519" extrusionOk="0">
                    <a:moveTo>
                      <a:pt x="9119" y="0"/>
                    </a:moveTo>
                    <a:cubicBezTo>
                      <a:pt x="8944" y="0"/>
                      <a:pt x="8760" y="63"/>
                      <a:pt x="8583" y="210"/>
                    </a:cubicBezTo>
                    <a:cubicBezTo>
                      <a:pt x="6034" y="2338"/>
                      <a:pt x="3311" y="4244"/>
                      <a:pt x="437" y="5908"/>
                    </a:cubicBezTo>
                    <a:cubicBezTo>
                      <a:pt x="12" y="6153"/>
                      <a:pt x="0" y="6827"/>
                      <a:pt x="272" y="7178"/>
                    </a:cubicBezTo>
                    <a:cubicBezTo>
                      <a:pt x="456" y="7417"/>
                      <a:pt x="696" y="7518"/>
                      <a:pt x="946" y="7518"/>
                    </a:cubicBezTo>
                    <a:cubicBezTo>
                      <a:pt x="1146" y="7518"/>
                      <a:pt x="1353" y="7454"/>
                      <a:pt x="1542" y="7344"/>
                    </a:cubicBezTo>
                    <a:cubicBezTo>
                      <a:pt x="4415" y="5678"/>
                      <a:pt x="7139" y="3774"/>
                      <a:pt x="9688" y="1646"/>
                    </a:cubicBezTo>
                    <a:cubicBezTo>
                      <a:pt x="10406" y="1048"/>
                      <a:pt x="9836" y="0"/>
                      <a:pt x="911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33"/>
              <p:cNvSpPr/>
              <p:nvPr/>
            </p:nvSpPr>
            <p:spPr>
              <a:xfrm>
                <a:off x="4863129" y="1426788"/>
                <a:ext cx="231872" cy="167564"/>
              </a:xfrm>
              <a:custGeom>
                <a:avLst/>
                <a:gdLst/>
                <a:ahLst/>
                <a:cxnLst/>
                <a:rect l="l" t="t" r="r" b="b"/>
                <a:pathLst>
                  <a:path w="10406" h="7520" extrusionOk="0">
                    <a:moveTo>
                      <a:pt x="9119" y="1"/>
                    </a:moveTo>
                    <a:cubicBezTo>
                      <a:pt x="8944" y="1"/>
                      <a:pt x="8759" y="64"/>
                      <a:pt x="8583" y="211"/>
                    </a:cubicBezTo>
                    <a:cubicBezTo>
                      <a:pt x="6033" y="2339"/>
                      <a:pt x="3309" y="4243"/>
                      <a:pt x="437" y="5909"/>
                    </a:cubicBezTo>
                    <a:cubicBezTo>
                      <a:pt x="13" y="6155"/>
                      <a:pt x="0" y="6828"/>
                      <a:pt x="272" y="7180"/>
                    </a:cubicBezTo>
                    <a:cubicBezTo>
                      <a:pt x="456" y="7418"/>
                      <a:pt x="696" y="7519"/>
                      <a:pt x="946" y="7519"/>
                    </a:cubicBezTo>
                    <a:cubicBezTo>
                      <a:pt x="1147" y="7519"/>
                      <a:pt x="1353" y="7455"/>
                      <a:pt x="1542" y="7345"/>
                    </a:cubicBezTo>
                    <a:cubicBezTo>
                      <a:pt x="4415" y="5680"/>
                      <a:pt x="7138" y="3775"/>
                      <a:pt x="9688" y="1647"/>
                    </a:cubicBezTo>
                    <a:cubicBezTo>
                      <a:pt x="10406" y="1049"/>
                      <a:pt x="9836" y="1"/>
                      <a:pt x="9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33"/>
              <p:cNvSpPr/>
              <p:nvPr/>
            </p:nvSpPr>
            <p:spPr>
              <a:xfrm>
                <a:off x="4843832" y="1401742"/>
                <a:ext cx="231872" cy="167520"/>
              </a:xfrm>
              <a:custGeom>
                <a:avLst/>
                <a:gdLst/>
                <a:ahLst/>
                <a:cxnLst/>
                <a:rect l="l" t="t" r="r" b="b"/>
                <a:pathLst>
                  <a:path w="10406" h="7518" extrusionOk="0">
                    <a:moveTo>
                      <a:pt x="9120" y="0"/>
                    </a:moveTo>
                    <a:cubicBezTo>
                      <a:pt x="8944" y="0"/>
                      <a:pt x="8760" y="63"/>
                      <a:pt x="8583" y="210"/>
                    </a:cubicBezTo>
                    <a:cubicBezTo>
                      <a:pt x="6034" y="2337"/>
                      <a:pt x="3310" y="4243"/>
                      <a:pt x="437" y="5908"/>
                    </a:cubicBezTo>
                    <a:cubicBezTo>
                      <a:pt x="12" y="6153"/>
                      <a:pt x="0" y="6826"/>
                      <a:pt x="272" y="7178"/>
                    </a:cubicBezTo>
                    <a:cubicBezTo>
                      <a:pt x="456" y="7417"/>
                      <a:pt x="696" y="7518"/>
                      <a:pt x="946" y="7518"/>
                    </a:cubicBezTo>
                    <a:cubicBezTo>
                      <a:pt x="1147" y="7518"/>
                      <a:pt x="1353" y="7453"/>
                      <a:pt x="1542" y="7344"/>
                    </a:cubicBezTo>
                    <a:cubicBezTo>
                      <a:pt x="4415" y="5678"/>
                      <a:pt x="7138" y="3773"/>
                      <a:pt x="9688" y="1646"/>
                    </a:cubicBezTo>
                    <a:cubicBezTo>
                      <a:pt x="10405" y="1048"/>
                      <a:pt x="9837" y="0"/>
                      <a:pt x="91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33"/>
              <p:cNvSpPr/>
              <p:nvPr/>
            </p:nvSpPr>
            <p:spPr>
              <a:xfrm>
                <a:off x="4994887" y="1607880"/>
                <a:ext cx="162707" cy="118498"/>
              </a:xfrm>
              <a:custGeom>
                <a:avLst/>
                <a:gdLst/>
                <a:ahLst/>
                <a:cxnLst/>
                <a:rect l="l" t="t" r="r" b="b"/>
                <a:pathLst>
                  <a:path w="7302" h="5318" extrusionOk="0">
                    <a:moveTo>
                      <a:pt x="7148" y="0"/>
                    </a:moveTo>
                    <a:cubicBezTo>
                      <a:pt x="7128" y="0"/>
                      <a:pt x="7107" y="5"/>
                      <a:pt x="7088" y="15"/>
                    </a:cubicBezTo>
                    <a:cubicBezTo>
                      <a:pt x="4500" y="1345"/>
                      <a:pt x="2133" y="3053"/>
                      <a:pt x="54" y="5090"/>
                    </a:cubicBezTo>
                    <a:cubicBezTo>
                      <a:pt x="2" y="5140"/>
                      <a:pt x="1" y="5226"/>
                      <a:pt x="53" y="5278"/>
                    </a:cubicBezTo>
                    <a:cubicBezTo>
                      <a:pt x="78" y="5305"/>
                      <a:pt x="113" y="5318"/>
                      <a:pt x="147" y="5318"/>
                    </a:cubicBezTo>
                    <a:cubicBezTo>
                      <a:pt x="181" y="5318"/>
                      <a:pt x="214" y="5305"/>
                      <a:pt x="241" y="5280"/>
                    </a:cubicBezTo>
                    <a:cubicBezTo>
                      <a:pt x="2302" y="3264"/>
                      <a:pt x="4647" y="1572"/>
                      <a:pt x="7210" y="253"/>
                    </a:cubicBezTo>
                    <a:cubicBezTo>
                      <a:pt x="7276" y="218"/>
                      <a:pt x="7301" y="138"/>
                      <a:pt x="7268" y="73"/>
                    </a:cubicBezTo>
                    <a:cubicBezTo>
                      <a:pt x="7244" y="27"/>
                      <a:pt x="7197" y="0"/>
                      <a:pt x="71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2" name="Google Shape;1752;p33"/>
            <p:cNvGrpSpPr/>
            <p:nvPr/>
          </p:nvGrpSpPr>
          <p:grpSpPr>
            <a:xfrm>
              <a:off x="488372" y="2007228"/>
              <a:ext cx="449702" cy="320566"/>
              <a:chOff x="5497632" y="1159795"/>
              <a:chExt cx="679822" cy="484604"/>
            </a:xfrm>
          </p:grpSpPr>
          <p:sp>
            <p:nvSpPr>
              <p:cNvPr id="1753" name="Google Shape;1753;p33"/>
              <p:cNvSpPr/>
              <p:nvPr/>
            </p:nvSpPr>
            <p:spPr>
              <a:xfrm>
                <a:off x="5778998" y="1159795"/>
                <a:ext cx="398456" cy="361199"/>
              </a:xfrm>
              <a:custGeom>
                <a:avLst/>
                <a:gdLst/>
                <a:ahLst/>
                <a:cxnLst/>
                <a:rect l="l" t="t" r="r" b="b"/>
                <a:pathLst>
                  <a:path w="17882" h="16210" extrusionOk="0">
                    <a:moveTo>
                      <a:pt x="11911" y="0"/>
                    </a:moveTo>
                    <a:cubicBezTo>
                      <a:pt x="11488" y="0"/>
                      <a:pt x="11057" y="95"/>
                      <a:pt x="10650" y="295"/>
                    </a:cubicBezTo>
                    <a:lnTo>
                      <a:pt x="0" y="5541"/>
                    </a:lnTo>
                    <a:lnTo>
                      <a:pt x="5254" y="16209"/>
                    </a:lnTo>
                    <a:lnTo>
                      <a:pt x="15905" y="10962"/>
                    </a:lnTo>
                    <a:cubicBezTo>
                      <a:pt x="17297" y="10277"/>
                      <a:pt x="17881" y="8619"/>
                      <a:pt x="17212" y="7260"/>
                    </a:cubicBezTo>
                    <a:lnTo>
                      <a:pt x="14382" y="1517"/>
                    </a:lnTo>
                    <a:cubicBezTo>
                      <a:pt x="13908" y="555"/>
                      <a:pt x="12933" y="0"/>
                      <a:pt x="119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33"/>
              <p:cNvSpPr/>
              <p:nvPr/>
            </p:nvSpPr>
            <p:spPr>
              <a:xfrm>
                <a:off x="5497632" y="1283219"/>
                <a:ext cx="398456" cy="361177"/>
              </a:xfrm>
              <a:custGeom>
                <a:avLst/>
                <a:gdLst/>
                <a:ahLst/>
                <a:cxnLst/>
                <a:rect l="l" t="t" r="r" b="b"/>
                <a:pathLst>
                  <a:path w="17882" h="16209" extrusionOk="0">
                    <a:moveTo>
                      <a:pt x="12627" y="0"/>
                    </a:moveTo>
                    <a:lnTo>
                      <a:pt x="1977" y="5246"/>
                    </a:lnTo>
                    <a:cubicBezTo>
                      <a:pt x="585" y="5932"/>
                      <a:pt x="1" y="7590"/>
                      <a:pt x="670" y="8948"/>
                    </a:cubicBezTo>
                    <a:lnTo>
                      <a:pt x="3500" y="14692"/>
                    </a:lnTo>
                    <a:cubicBezTo>
                      <a:pt x="3974" y="15654"/>
                      <a:pt x="4949" y="16209"/>
                      <a:pt x="5971" y="16209"/>
                    </a:cubicBezTo>
                    <a:cubicBezTo>
                      <a:pt x="6394" y="16209"/>
                      <a:pt x="6825" y="16114"/>
                      <a:pt x="7232" y="15913"/>
                    </a:cubicBezTo>
                    <a:lnTo>
                      <a:pt x="17882" y="10667"/>
                    </a:lnTo>
                    <a:lnTo>
                      <a:pt x="126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33"/>
              <p:cNvSpPr/>
              <p:nvPr/>
            </p:nvSpPr>
            <p:spPr>
              <a:xfrm>
                <a:off x="5860419" y="1272301"/>
                <a:ext cx="317035" cy="248650"/>
              </a:xfrm>
              <a:custGeom>
                <a:avLst/>
                <a:gdLst/>
                <a:ahLst/>
                <a:cxnLst/>
                <a:rect l="l" t="t" r="r" b="b"/>
                <a:pathLst>
                  <a:path w="14228" h="11159" extrusionOk="0">
                    <a:moveTo>
                      <a:pt x="12470" y="0"/>
                    </a:moveTo>
                    <a:lnTo>
                      <a:pt x="12470" y="0"/>
                    </a:lnTo>
                    <a:cubicBezTo>
                      <a:pt x="12520" y="1071"/>
                      <a:pt x="11930" y="2131"/>
                      <a:pt x="10888" y="2643"/>
                    </a:cubicBezTo>
                    <a:lnTo>
                      <a:pt x="0" y="8004"/>
                    </a:lnTo>
                    <a:lnTo>
                      <a:pt x="1600" y="11158"/>
                    </a:lnTo>
                    <a:lnTo>
                      <a:pt x="12249" y="5913"/>
                    </a:lnTo>
                    <a:cubicBezTo>
                      <a:pt x="13643" y="5228"/>
                      <a:pt x="14227" y="3570"/>
                      <a:pt x="13559" y="2211"/>
                    </a:cubicBezTo>
                    <a:lnTo>
                      <a:pt x="1247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3"/>
              <p:cNvSpPr/>
              <p:nvPr/>
            </p:nvSpPr>
            <p:spPr>
              <a:xfrm>
                <a:off x="5506434" y="1450229"/>
                <a:ext cx="389632" cy="194170"/>
              </a:xfrm>
              <a:custGeom>
                <a:avLst/>
                <a:gdLst/>
                <a:ahLst/>
                <a:cxnLst/>
                <a:rect l="l" t="t" r="r" b="b"/>
                <a:pathLst>
                  <a:path w="17486" h="8714" extrusionOk="0">
                    <a:moveTo>
                      <a:pt x="15924" y="1"/>
                    </a:moveTo>
                    <a:lnTo>
                      <a:pt x="5473" y="5148"/>
                    </a:lnTo>
                    <a:cubicBezTo>
                      <a:pt x="5066" y="5349"/>
                      <a:pt x="4634" y="5444"/>
                      <a:pt x="4211" y="5444"/>
                    </a:cubicBezTo>
                    <a:cubicBezTo>
                      <a:pt x="3188" y="5444"/>
                      <a:pt x="2214" y="4888"/>
                      <a:pt x="1741" y="3927"/>
                    </a:cubicBezTo>
                    <a:lnTo>
                      <a:pt x="1" y="394"/>
                    </a:lnTo>
                    <a:lnTo>
                      <a:pt x="1" y="394"/>
                    </a:lnTo>
                    <a:cubicBezTo>
                      <a:pt x="18" y="753"/>
                      <a:pt x="107" y="1111"/>
                      <a:pt x="274" y="1453"/>
                    </a:cubicBezTo>
                    <a:lnTo>
                      <a:pt x="3104" y="7197"/>
                    </a:lnTo>
                    <a:cubicBezTo>
                      <a:pt x="3578" y="8159"/>
                      <a:pt x="4553" y="8714"/>
                      <a:pt x="5575" y="8714"/>
                    </a:cubicBezTo>
                    <a:cubicBezTo>
                      <a:pt x="5998" y="8714"/>
                      <a:pt x="6429" y="8619"/>
                      <a:pt x="6836" y="8418"/>
                    </a:cubicBezTo>
                    <a:lnTo>
                      <a:pt x="17486" y="3172"/>
                    </a:lnTo>
                    <a:lnTo>
                      <a:pt x="159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 name="Google Shape;1757;p33"/>
            <p:cNvGrpSpPr/>
            <p:nvPr/>
          </p:nvGrpSpPr>
          <p:grpSpPr>
            <a:xfrm>
              <a:off x="1473650" y="4041107"/>
              <a:ext cx="1037725" cy="563054"/>
              <a:chOff x="4228380" y="3652686"/>
              <a:chExt cx="1447719" cy="785510"/>
            </a:xfrm>
          </p:grpSpPr>
          <p:sp>
            <p:nvSpPr>
              <p:cNvPr id="1758" name="Google Shape;1758;p33"/>
              <p:cNvSpPr/>
              <p:nvPr/>
            </p:nvSpPr>
            <p:spPr>
              <a:xfrm>
                <a:off x="4384538" y="3652686"/>
                <a:ext cx="1291561" cy="281205"/>
              </a:xfrm>
              <a:custGeom>
                <a:avLst/>
                <a:gdLst/>
                <a:ahLst/>
                <a:cxnLst/>
                <a:rect l="l" t="t" r="r" b="b"/>
                <a:pathLst>
                  <a:path w="57963" h="12620" extrusionOk="0">
                    <a:moveTo>
                      <a:pt x="0" y="1"/>
                    </a:moveTo>
                    <a:lnTo>
                      <a:pt x="0" y="1616"/>
                    </a:lnTo>
                    <a:lnTo>
                      <a:pt x="7618" y="1616"/>
                    </a:lnTo>
                    <a:lnTo>
                      <a:pt x="7618" y="11004"/>
                    </a:lnTo>
                    <a:lnTo>
                      <a:pt x="0" y="11004"/>
                    </a:lnTo>
                    <a:lnTo>
                      <a:pt x="0" y="12620"/>
                    </a:lnTo>
                    <a:lnTo>
                      <a:pt x="52900" y="12620"/>
                    </a:lnTo>
                    <a:cubicBezTo>
                      <a:pt x="55694" y="12620"/>
                      <a:pt x="57961" y="9822"/>
                      <a:pt x="57961" y="6372"/>
                    </a:cubicBezTo>
                    <a:lnTo>
                      <a:pt x="57961" y="6245"/>
                    </a:lnTo>
                    <a:cubicBezTo>
                      <a:pt x="57962" y="2798"/>
                      <a:pt x="55695" y="1"/>
                      <a:pt x="529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3"/>
              <p:cNvSpPr/>
              <p:nvPr/>
            </p:nvSpPr>
            <p:spPr>
              <a:xfrm>
                <a:off x="5013471" y="3688739"/>
                <a:ext cx="626673" cy="209188"/>
              </a:xfrm>
              <a:custGeom>
                <a:avLst/>
                <a:gdLst/>
                <a:ahLst/>
                <a:cxnLst/>
                <a:rect l="l" t="t" r="r" b="b"/>
                <a:pathLst>
                  <a:path w="28124" h="9388" extrusionOk="0">
                    <a:moveTo>
                      <a:pt x="1" y="1"/>
                    </a:moveTo>
                    <a:lnTo>
                      <a:pt x="1" y="9387"/>
                    </a:lnTo>
                    <a:lnTo>
                      <a:pt x="24435" y="9387"/>
                    </a:lnTo>
                    <a:cubicBezTo>
                      <a:pt x="26471" y="9387"/>
                      <a:pt x="28124" y="7306"/>
                      <a:pt x="28122" y="4741"/>
                    </a:cubicBezTo>
                    <a:lnTo>
                      <a:pt x="28122" y="4647"/>
                    </a:lnTo>
                    <a:cubicBezTo>
                      <a:pt x="28122" y="2081"/>
                      <a:pt x="26471" y="1"/>
                      <a:pt x="2443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3"/>
              <p:cNvSpPr/>
              <p:nvPr/>
            </p:nvSpPr>
            <p:spPr>
              <a:xfrm>
                <a:off x="4410052" y="3688695"/>
                <a:ext cx="632622" cy="209188"/>
              </a:xfrm>
              <a:custGeom>
                <a:avLst/>
                <a:gdLst/>
                <a:ahLst/>
                <a:cxnLst/>
                <a:rect l="l" t="t" r="r" b="b"/>
                <a:pathLst>
                  <a:path w="28391" h="9388" extrusionOk="0">
                    <a:moveTo>
                      <a:pt x="1" y="0"/>
                    </a:moveTo>
                    <a:cubicBezTo>
                      <a:pt x="1" y="0"/>
                      <a:pt x="2062" y="4564"/>
                      <a:pt x="1" y="9387"/>
                    </a:cubicBezTo>
                    <a:lnTo>
                      <a:pt x="27081" y="9387"/>
                    </a:lnTo>
                    <a:cubicBezTo>
                      <a:pt x="27081" y="9387"/>
                      <a:pt x="27081" y="9387"/>
                      <a:pt x="27081" y="9387"/>
                    </a:cubicBezTo>
                    <a:cubicBezTo>
                      <a:pt x="27083" y="9387"/>
                      <a:pt x="28391" y="8134"/>
                      <a:pt x="28391" y="4695"/>
                    </a:cubicBezTo>
                    <a:cubicBezTo>
                      <a:pt x="28391" y="1253"/>
                      <a:pt x="27080" y="0"/>
                      <a:pt x="270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3"/>
              <p:cNvSpPr/>
              <p:nvPr/>
            </p:nvSpPr>
            <p:spPr>
              <a:xfrm>
                <a:off x="5179077" y="3652686"/>
                <a:ext cx="86835" cy="281250"/>
              </a:xfrm>
              <a:custGeom>
                <a:avLst/>
                <a:gdLst/>
                <a:ahLst/>
                <a:cxnLst/>
                <a:rect l="l" t="t" r="r" b="b"/>
                <a:pathLst>
                  <a:path w="3897" h="12622" extrusionOk="0">
                    <a:moveTo>
                      <a:pt x="313" y="1"/>
                    </a:moveTo>
                    <a:cubicBezTo>
                      <a:pt x="1287" y="2839"/>
                      <a:pt x="1883" y="7153"/>
                      <a:pt x="0" y="12622"/>
                    </a:cubicBezTo>
                    <a:lnTo>
                      <a:pt x="2353" y="12622"/>
                    </a:lnTo>
                    <a:cubicBezTo>
                      <a:pt x="3897" y="7446"/>
                      <a:pt x="3492" y="3142"/>
                      <a:pt x="2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3"/>
              <p:cNvSpPr/>
              <p:nvPr/>
            </p:nvSpPr>
            <p:spPr>
              <a:xfrm>
                <a:off x="5447117" y="3652686"/>
                <a:ext cx="86857" cy="281250"/>
              </a:xfrm>
              <a:custGeom>
                <a:avLst/>
                <a:gdLst/>
                <a:ahLst/>
                <a:cxnLst/>
                <a:rect l="l" t="t" r="r" b="b"/>
                <a:pathLst>
                  <a:path w="3898" h="12622" extrusionOk="0">
                    <a:moveTo>
                      <a:pt x="313" y="1"/>
                    </a:moveTo>
                    <a:cubicBezTo>
                      <a:pt x="1286" y="2839"/>
                      <a:pt x="1883" y="7153"/>
                      <a:pt x="1" y="12622"/>
                    </a:cubicBezTo>
                    <a:lnTo>
                      <a:pt x="2353" y="12622"/>
                    </a:lnTo>
                    <a:cubicBezTo>
                      <a:pt x="3897" y="7446"/>
                      <a:pt x="3493" y="3142"/>
                      <a:pt x="26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3"/>
              <p:cNvSpPr/>
              <p:nvPr/>
            </p:nvSpPr>
            <p:spPr>
              <a:xfrm>
                <a:off x="4265525" y="3931110"/>
                <a:ext cx="1029875" cy="224296"/>
              </a:xfrm>
              <a:custGeom>
                <a:avLst/>
                <a:gdLst/>
                <a:ahLst/>
                <a:cxnLst/>
                <a:rect l="l" t="t" r="r" b="b"/>
                <a:pathLst>
                  <a:path w="46219" h="10066" extrusionOk="0">
                    <a:moveTo>
                      <a:pt x="4036" y="1"/>
                    </a:moveTo>
                    <a:cubicBezTo>
                      <a:pt x="1809" y="1"/>
                      <a:pt x="1" y="2232"/>
                      <a:pt x="0" y="4985"/>
                    </a:cubicBezTo>
                    <a:lnTo>
                      <a:pt x="0" y="5085"/>
                    </a:lnTo>
                    <a:cubicBezTo>
                      <a:pt x="0" y="7836"/>
                      <a:pt x="1807" y="10066"/>
                      <a:pt x="4036" y="10066"/>
                    </a:cubicBezTo>
                    <a:lnTo>
                      <a:pt x="46219" y="10066"/>
                    </a:lnTo>
                    <a:lnTo>
                      <a:pt x="46219" y="8777"/>
                    </a:lnTo>
                    <a:lnTo>
                      <a:pt x="40144" y="8777"/>
                    </a:lnTo>
                    <a:lnTo>
                      <a:pt x="40144" y="1291"/>
                    </a:lnTo>
                    <a:lnTo>
                      <a:pt x="46219" y="1291"/>
                    </a:lnTo>
                    <a:lnTo>
                      <a:pt x="462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3"/>
              <p:cNvSpPr/>
              <p:nvPr/>
            </p:nvSpPr>
            <p:spPr>
              <a:xfrm>
                <a:off x="4501946" y="3931110"/>
                <a:ext cx="1029897" cy="224296"/>
              </a:xfrm>
              <a:custGeom>
                <a:avLst/>
                <a:gdLst/>
                <a:ahLst/>
                <a:cxnLst/>
                <a:rect l="l" t="t" r="r" b="b"/>
                <a:pathLst>
                  <a:path w="46220" h="10066" extrusionOk="0">
                    <a:moveTo>
                      <a:pt x="4037" y="1"/>
                    </a:moveTo>
                    <a:cubicBezTo>
                      <a:pt x="1808" y="1"/>
                      <a:pt x="1" y="2232"/>
                      <a:pt x="1" y="4985"/>
                    </a:cubicBezTo>
                    <a:lnTo>
                      <a:pt x="1" y="5085"/>
                    </a:lnTo>
                    <a:cubicBezTo>
                      <a:pt x="1" y="7836"/>
                      <a:pt x="1808" y="10066"/>
                      <a:pt x="4037" y="10066"/>
                    </a:cubicBezTo>
                    <a:lnTo>
                      <a:pt x="46219" y="10066"/>
                    </a:lnTo>
                    <a:lnTo>
                      <a:pt x="46219" y="8777"/>
                    </a:lnTo>
                    <a:lnTo>
                      <a:pt x="40147" y="8777"/>
                    </a:lnTo>
                    <a:lnTo>
                      <a:pt x="40147" y="1291"/>
                    </a:lnTo>
                    <a:lnTo>
                      <a:pt x="46219" y="1291"/>
                    </a:lnTo>
                    <a:lnTo>
                      <a:pt x="4621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3"/>
              <p:cNvSpPr/>
              <p:nvPr/>
            </p:nvSpPr>
            <p:spPr>
              <a:xfrm>
                <a:off x="4530602" y="3959855"/>
                <a:ext cx="499707" cy="166829"/>
              </a:xfrm>
              <a:custGeom>
                <a:avLst/>
                <a:gdLst/>
                <a:ahLst/>
                <a:cxnLst/>
                <a:rect l="l" t="t" r="r" b="b"/>
                <a:pathLst>
                  <a:path w="22426" h="7487" extrusionOk="0">
                    <a:moveTo>
                      <a:pt x="2942" y="1"/>
                    </a:moveTo>
                    <a:cubicBezTo>
                      <a:pt x="1318" y="1"/>
                      <a:pt x="0" y="1659"/>
                      <a:pt x="0" y="3706"/>
                    </a:cubicBezTo>
                    <a:lnTo>
                      <a:pt x="0" y="3781"/>
                    </a:lnTo>
                    <a:cubicBezTo>
                      <a:pt x="1" y="5828"/>
                      <a:pt x="1319" y="7487"/>
                      <a:pt x="2942" y="7487"/>
                    </a:cubicBezTo>
                    <a:lnTo>
                      <a:pt x="22426" y="7487"/>
                    </a:lnTo>
                    <a:lnTo>
                      <a:pt x="224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3"/>
              <p:cNvSpPr/>
              <p:nvPr/>
            </p:nvSpPr>
            <p:spPr>
              <a:xfrm>
                <a:off x="5007031" y="3959855"/>
                <a:ext cx="504476" cy="166829"/>
              </a:xfrm>
              <a:custGeom>
                <a:avLst/>
                <a:gdLst/>
                <a:ahLst/>
                <a:cxnLst/>
                <a:rect l="l" t="t" r="r" b="b"/>
                <a:pathLst>
                  <a:path w="22640" h="7487" extrusionOk="0">
                    <a:moveTo>
                      <a:pt x="1045" y="1"/>
                    </a:moveTo>
                    <a:cubicBezTo>
                      <a:pt x="1045" y="1"/>
                      <a:pt x="0" y="999"/>
                      <a:pt x="0" y="3743"/>
                    </a:cubicBezTo>
                    <a:cubicBezTo>
                      <a:pt x="0" y="6489"/>
                      <a:pt x="1046" y="7487"/>
                      <a:pt x="1045" y="7487"/>
                    </a:cubicBezTo>
                    <a:lnTo>
                      <a:pt x="22639" y="7487"/>
                    </a:lnTo>
                    <a:cubicBezTo>
                      <a:pt x="20996" y="3639"/>
                      <a:pt x="22639" y="1"/>
                      <a:pt x="226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3"/>
              <p:cNvSpPr/>
              <p:nvPr/>
            </p:nvSpPr>
            <p:spPr>
              <a:xfrm>
                <a:off x="4228380" y="4156991"/>
                <a:ext cx="1291538" cy="281205"/>
              </a:xfrm>
              <a:custGeom>
                <a:avLst/>
                <a:gdLst/>
                <a:ahLst/>
                <a:cxnLst/>
                <a:rect l="l" t="t" r="r" b="b"/>
                <a:pathLst>
                  <a:path w="57962" h="12620" extrusionOk="0">
                    <a:moveTo>
                      <a:pt x="0" y="0"/>
                    </a:moveTo>
                    <a:lnTo>
                      <a:pt x="0" y="1616"/>
                    </a:lnTo>
                    <a:lnTo>
                      <a:pt x="7617" y="1616"/>
                    </a:lnTo>
                    <a:lnTo>
                      <a:pt x="7617" y="11004"/>
                    </a:lnTo>
                    <a:lnTo>
                      <a:pt x="0" y="11004"/>
                    </a:lnTo>
                    <a:lnTo>
                      <a:pt x="0" y="12619"/>
                    </a:lnTo>
                    <a:lnTo>
                      <a:pt x="52899" y="12619"/>
                    </a:lnTo>
                    <a:cubicBezTo>
                      <a:pt x="55693" y="12619"/>
                      <a:pt x="57960" y="9822"/>
                      <a:pt x="57960" y="6373"/>
                    </a:cubicBezTo>
                    <a:lnTo>
                      <a:pt x="57960" y="6247"/>
                    </a:lnTo>
                    <a:cubicBezTo>
                      <a:pt x="57961" y="2796"/>
                      <a:pt x="55695" y="0"/>
                      <a:pt x="52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3"/>
              <p:cNvSpPr/>
              <p:nvPr/>
            </p:nvSpPr>
            <p:spPr>
              <a:xfrm>
                <a:off x="4857290" y="4192978"/>
                <a:ext cx="626673" cy="209210"/>
              </a:xfrm>
              <a:custGeom>
                <a:avLst/>
                <a:gdLst/>
                <a:ahLst/>
                <a:cxnLst/>
                <a:rect l="l" t="t" r="r" b="b"/>
                <a:pathLst>
                  <a:path w="28124" h="9389" extrusionOk="0">
                    <a:moveTo>
                      <a:pt x="1" y="1"/>
                    </a:moveTo>
                    <a:lnTo>
                      <a:pt x="1" y="9389"/>
                    </a:lnTo>
                    <a:lnTo>
                      <a:pt x="24435" y="9389"/>
                    </a:lnTo>
                    <a:cubicBezTo>
                      <a:pt x="26471" y="9389"/>
                      <a:pt x="28124" y="7309"/>
                      <a:pt x="28123" y="4742"/>
                    </a:cubicBezTo>
                    <a:lnTo>
                      <a:pt x="28123" y="4649"/>
                    </a:lnTo>
                    <a:cubicBezTo>
                      <a:pt x="28123" y="2082"/>
                      <a:pt x="26471" y="1"/>
                      <a:pt x="244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3"/>
              <p:cNvSpPr/>
              <p:nvPr/>
            </p:nvSpPr>
            <p:spPr>
              <a:xfrm>
                <a:off x="4253871" y="4192978"/>
                <a:ext cx="632645" cy="209210"/>
              </a:xfrm>
              <a:custGeom>
                <a:avLst/>
                <a:gdLst/>
                <a:ahLst/>
                <a:cxnLst/>
                <a:rect l="l" t="t" r="r" b="b"/>
                <a:pathLst>
                  <a:path w="28392" h="9389" extrusionOk="0">
                    <a:moveTo>
                      <a:pt x="1" y="1"/>
                    </a:moveTo>
                    <a:cubicBezTo>
                      <a:pt x="1" y="1"/>
                      <a:pt x="2062" y="4565"/>
                      <a:pt x="1" y="9389"/>
                    </a:cubicBezTo>
                    <a:lnTo>
                      <a:pt x="27081" y="9389"/>
                    </a:lnTo>
                    <a:cubicBezTo>
                      <a:pt x="27081" y="9389"/>
                      <a:pt x="28392" y="8136"/>
                      <a:pt x="28392" y="4696"/>
                    </a:cubicBezTo>
                    <a:cubicBezTo>
                      <a:pt x="28392" y="1253"/>
                      <a:pt x="27080" y="1"/>
                      <a:pt x="270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3"/>
              <p:cNvSpPr/>
              <p:nvPr/>
            </p:nvSpPr>
            <p:spPr>
              <a:xfrm>
                <a:off x="4423176" y="3726799"/>
                <a:ext cx="614351" cy="8467"/>
              </a:xfrm>
              <a:custGeom>
                <a:avLst/>
                <a:gdLst/>
                <a:ahLst/>
                <a:cxnLst/>
                <a:rect l="l" t="t" r="r" b="b"/>
                <a:pathLst>
                  <a:path w="27571" h="380" extrusionOk="0">
                    <a:moveTo>
                      <a:pt x="0" y="1"/>
                    </a:moveTo>
                    <a:lnTo>
                      <a:pt x="0" y="380"/>
                    </a:lnTo>
                    <a:lnTo>
                      <a:pt x="27570" y="380"/>
                    </a:lnTo>
                    <a:lnTo>
                      <a:pt x="27570"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3"/>
              <p:cNvSpPr/>
              <p:nvPr/>
            </p:nvSpPr>
            <p:spPr>
              <a:xfrm>
                <a:off x="4429638" y="3770250"/>
                <a:ext cx="607911" cy="8467"/>
              </a:xfrm>
              <a:custGeom>
                <a:avLst/>
                <a:gdLst/>
                <a:ahLst/>
                <a:cxnLst/>
                <a:rect l="l" t="t" r="r" b="b"/>
                <a:pathLst>
                  <a:path w="27282" h="380" extrusionOk="0">
                    <a:moveTo>
                      <a:pt x="1" y="1"/>
                    </a:moveTo>
                    <a:lnTo>
                      <a:pt x="1" y="380"/>
                    </a:lnTo>
                    <a:lnTo>
                      <a:pt x="27281" y="380"/>
                    </a:lnTo>
                    <a:lnTo>
                      <a:pt x="27281"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3"/>
              <p:cNvSpPr/>
              <p:nvPr/>
            </p:nvSpPr>
            <p:spPr>
              <a:xfrm>
                <a:off x="4428413" y="3813702"/>
                <a:ext cx="609137" cy="8467"/>
              </a:xfrm>
              <a:custGeom>
                <a:avLst/>
                <a:gdLst/>
                <a:ahLst/>
                <a:cxnLst/>
                <a:rect l="l" t="t" r="r" b="b"/>
                <a:pathLst>
                  <a:path w="27337" h="380" extrusionOk="0">
                    <a:moveTo>
                      <a:pt x="0" y="0"/>
                    </a:moveTo>
                    <a:lnTo>
                      <a:pt x="0" y="380"/>
                    </a:lnTo>
                    <a:lnTo>
                      <a:pt x="27336" y="380"/>
                    </a:lnTo>
                    <a:lnTo>
                      <a:pt x="2733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3"/>
              <p:cNvSpPr/>
              <p:nvPr/>
            </p:nvSpPr>
            <p:spPr>
              <a:xfrm>
                <a:off x="4422396" y="3857153"/>
                <a:ext cx="615153" cy="8467"/>
              </a:xfrm>
              <a:custGeom>
                <a:avLst/>
                <a:gdLst/>
                <a:ahLst/>
                <a:cxnLst/>
                <a:rect l="l" t="t" r="r" b="b"/>
                <a:pathLst>
                  <a:path w="27607" h="380" extrusionOk="0">
                    <a:moveTo>
                      <a:pt x="1" y="0"/>
                    </a:moveTo>
                    <a:lnTo>
                      <a:pt x="1" y="379"/>
                    </a:lnTo>
                    <a:lnTo>
                      <a:pt x="27606" y="379"/>
                    </a:lnTo>
                    <a:lnTo>
                      <a:pt x="2760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33"/>
              <p:cNvSpPr/>
              <p:nvPr/>
            </p:nvSpPr>
            <p:spPr>
              <a:xfrm>
                <a:off x="4557297" y="4104225"/>
                <a:ext cx="944176" cy="8467"/>
              </a:xfrm>
              <a:custGeom>
                <a:avLst/>
                <a:gdLst/>
                <a:ahLst/>
                <a:cxnLst/>
                <a:rect l="l" t="t" r="r" b="b"/>
                <a:pathLst>
                  <a:path w="42373" h="380" extrusionOk="0">
                    <a:moveTo>
                      <a:pt x="0" y="0"/>
                    </a:moveTo>
                    <a:lnTo>
                      <a:pt x="0" y="379"/>
                    </a:lnTo>
                    <a:lnTo>
                      <a:pt x="42373" y="379"/>
                    </a:lnTo>
                    <a:lnTo>
                      <a:pt x="42373"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33"/>
              <p:cNvSpPr/>
              <p:nvPr/>
            </p:nvSpPr>
            <p:spPr>
              <a:xfrm>
                <a:off x="4532741" y="4060774"/>
                <a:ext cx="958749" cy="8467"/>
              </a:xfrm>
              <a:custGeom>
                <a:avLst/>
                <a:gdLst/>
                <a:ahLst/>
                <a:cxnLst/>
                <a:rect l="l" t="t" r="r" b="b"/>
                <a:pathLst>
                  <a:path w="43027" h="380" extrusionOk="0">
                    <a:moveTo>
                      <a:pt x="0" y="0"/>
                    </a:moveTo>
                    <a:lnTo>
                      <a:pt x="0" y="379"/>
                    </a:lnTo>
                    <a:lnTo>
                      <a:pt x="43026" y="379"/>
                    </a:lnTo>
                    <a:lnTo>
                      <a:pt x="43026"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33"/>
              <p:cNvSpPr/>
              <p:nvPr/>
            </p:nvSpPr>
            <p:spPr>
              <a:xfrm>
                <a:off x="4532741" y="4017322"/>
                <a:ext cx="960710" cy="8467"/>
              </a:xfrm>
              <a:custGeom>
                <a:avLst/>
                <a:gdLst/>
                <a:ahLst/>
                <a:cxnLst/>
                <a:rect l="l" t="t" r="r" b="b"/>
                <a:pathLst>
                  <a:path w="43115" h="380" extrusionOk="0">
                    <a:moveTo>
                      <a:pt x="0" y="0"/>
                    </a:moveTo>
                    <a:lnTo>
                      <a:pt x="0" y="380"/>
                    </a:lnTo>
                    <a:lnTo>
                      <a:pt x="43115" y="380"/>
                    </a:lnTo>
                    <a:lnTo>
                      <a:pt x="43115"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33"/>
              <p:cNvSpPr/>
              <p:nvPr/>
            </p:nvSpPr>
            <p:spPr>
              <a:xfrm>
                <a:off x="4557297" y="3973848"/>
                <a:ext cx="945402" cy="8467"/>
              </a:xfrm>
              <a:custGeom>
                <a:avLst/>
                <a:gdLst/>
                <a:ahLst/>
                <a:cxnLst/>
                <a:rect l="l" t="t" r="r" b="b"/>
                <a:pathLst>
                  <a:path w="42428" h="380" extrusionOk="0">
                    <a:moveTo>
                      <a:pt x="0" y="1"/>
                    </a:moveTo>
                    <a:lnTo>
                      <a:pt x="0" y="380"/>
                    </a:lnTo>
                    <a:lnTo>
                      <a:pt x="42427" y="380"/>
                    </a:lnTo>
                    <a:lnTo>
                      <a:pt x="42427"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33"/>
              <p:cNvSpPr/>
              <p:nvPr/>
            </p:nvSpPr>
            <p:spPr>
              <a:xfrm>
                <a:off x="4269090" y="4228184"/>
                <a:ext cx="1191200" cy="8467"/>
              </a:xfrm>
              <a:custGeom>
                <a:avLst/>
                <a:gdLst/>
                <a:ahLst/>
                <a:cxnLst/>
                <a:rect l="l" t="t" r="r" b="b"/>
                <a:pathLst>
                  <a:path w="53459" h="380" extrusionOk="0">
                    <a:moveTo>
                      <a:pt x="0" y="0"/>
                    </a:moveTo>
                    <a:lnTo>
                      <a:pt x="0" y="379"/>
                    </a:lnTo>
                    <a:lnTo>
                      <a:pt x="53458" y="379"/>
                    </a:lnTo>
                    <a:lnTo>
                      <a:pt x="53458"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33"/>
              <p:cNvSpPr/>
              <p:nvPr/>
            </p:nvSpPr>
            <p:spPr>
              <a:xfrm>
                <a:off x="4281591" y="4271614"/>
                <a:ext cx="1178655" cy="8467"/>
              </a:xfrm>
              <a:custGeom>
                <a:avLst/>
                <a:gdLst/>
                <a:ahLst/>
                <a:cxnLst/>
                <a:rect l="l" t="t" r="r" b="b"/>
                <a:pathLst>
                  <a:path w="52896" h="380" extrusionOk="0">
                    <a:moveTo>
                      <a:pt x="1" y="1"/>
                    </a:moveTo>
                    <a:lnTo>
                      <a:pt x="1" y="380"/>
                    </a:lnTo>
                    <a:lnTo>
                      <a:pt x="52895" y="380"/>
                    </a:lnTo>
                    <a:lnTo>
                      <a:pt x="52895"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33"/>
              <p:cNvSpPr/>
              <p:nvPr/>
            </p:nvSpPr>
            <p:spPr>
              <a:xfrm>
                <a:off x="4279207" y="4315087"/>
                <a:ext cx="1181084" cy="8467"/>
              </a:xfrm>
              <a:custGeom>
                <a:avLst/>
                <a:gdLst/>
                <a:ahLst/>
                <a:cxnLst/>
                <a:rect l="l" t="t" r="r" b="b"/>
                <a:pathLst>
                  <a:path w="53005" h="380" extrusionOk="0">
                    <a:moveTo>
                      <a:pt x="0" y="1"/>
                    </a:moveTo>
                    <a:lnTo>
                      <a:pt x="0" y="380"/>
                    </a:lnTo>
                    <a:lnTo>
                      <a:pt x="53004" y="380"/>
                    </a:lnTo>
                    <a:lnTo>
                      <a:pt x="53004" y="1"/>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33"/>
              <p:cNvSpPr/>
              <p:nvPr/>
            </p:nvSpPr>
            <p:spPr>
              <a:xfrm>
                <a:off x="4267553" y="4358539"/>
                <a:ext cx="1192738" cy="8467"/>
              </a:xfrm>
              <a:custGeom>
                <a:avLst/>
                <a:gdLst/>
                <a:ahLst/>
                <a:cxnLst/>
                <a:rect l="l" t="t" r="r" b="b"/>
                <a:pathLst>
                  <a:path w="53528" h="380" extrusionOk="0">
                    <a:moveTo>
                      <a:pt x="1" y="0"/>
                    </a:moveTo>
                    <a:lnTo>
                      <a:pt x="1" y="380"/>
                    </a:lnTo>
                    <a:lnTo>
                      <a:pt x="53527" y="380"/>
                    </a:lnTo>
                    <a:lnTo>
                      <a:pt x="53527" y="0"/>
                    </a:lnTo>
                    <a:close/>
                  </a:path>
                </a:pathLst>
              </a:cu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33"/>
              <p:cNvSpPr/>
              <p:nvPr/>
            </p:nvSpPr>
            <p:spPr>
              <a:xfrm>
                <a:off x="4634351" y="4025455"/>
                <a:ext cx="53389" cy="131534"/>
              </a:xfrm>
              <a:custGeom>
                <a:avLst/>
                <a:gdLst/>
                <a:ahLst/>
                <a:cxnLst/>
                <a:rect l="l" t="t" r="r" b="b"/>
                <a:pathLst>
                  <a:path w="2396" h="5903" extrusionOk="0">
                    <a:moveTo>
                      <a:pt x="1" y="1"/>
                    </a:moveTo>
                    <a:lnTo>
                      <a:pt x="1" y="5902"/>
                    </a:lnTo>
                    <a:lnTo>
                      <a:pt x="2396" y="5902"/>
                    </a:lnTo>
                    <a:lnTo>
                      <a:pt x="23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3" name="Google Shape;1783;p33"/>
            <p:cNvGrpSpPr/>
            <p:nvPr/>
          </p:nvGrpSpPr>
          <p:grpSpPr>
            <a:xfrm>
              <a:off x="2813087" y="3566995"/>
              <a:ext cx="366369" cy="324010"/>
              <a:chOff x="4967212" y="3076095"/>
              <a:chExt cx="366369" cy="324010"/>
            </a:xfrm>
          </p:grpSpPr>
          <p:sp>
            <p:nvSpPr>
              <p:cNvPr id="1784" name="Google Shape;1784;p33"/>
              <p:cNvSpPr/>
              <p:nvPr/>
            </p:nvSpPr>
            <p:spPr>
              <a:xfrm>
                <a:off x="4981606" y="3105865"/>
                <a:ext cx="351974" cy="294240"/>
              </a:xfrm>
              <a:custGeom>
                <a:avLst/>
                <a:gdLst/>
                <a:ahLst/>
                <a:cxnLst/>
                <a:rect l="l" t="t" r="r" b="b"/>
                <a:pathLst>
                  <a:path w="15796" h="13205" extrusionOk="0">
                    <a:moveTo>
                      <a:pt x="12280" y="0"/>
                    </a:moveTo>
                    <a:lnTo>
                      <a:pt x="8206" y="1970"/>
                    </a:lnTo>
                    <a:cubicBezTo>
                      <a:pt x="8139" y="2865"/>
                      <a:pt x="7613" y="3700"/>
                      <a:pt x="6748" y="4117"/>
                    </a:cubicBezTo>
                    <a:cubicBezTo>
                      <a:pt x="6384" y="4294"/>
                      <a:pt x="6000" y="4377"/>
                      <a:pt x="5621" y="4377"/>
                    </a:cubicBezTo>
                    <a:cubicBezTo>
                      <a:pt x="5100" y="4377"/>
                      <a:pt x="4589" y="4219"/>
                      <a:pt x="4159" y="3927"/>
                    </a:cubicBezTo>
                    <a:lnTo>
                      <a:pt x="1" y="5937"/>
                    </a:lnTo>
                    <a:lnTo>
                      <a:pt x="3515" y="13204"/>
                    </a:lnTo>
                    <a:lnTo>
                      <a:pt x="7566" y="11247"/>
                    </a:lnTo>
                    <a:cubicBezTo>
                      <a:pt x="7541" y="10257"/>
                      <a:pt x="8082" y="9296"/>
                      <a:pt x="9031" y="8837"/>
                    </a:cubicBezTo>
                    <a:cubicBezTo>
                      <a:pt x="9394" y="8661"/>
                      <a:pt x="9778" y="8578"/>
                      <a:pt x="10156" y="8578"/>
                    </a:cubicBezTo>
                    <a:cubicBezTo>
                      <a:pt x="10765" y="8578"/>
                      <a:pt x="11359" y="8794"/>
                      <a:pt x="11829" y="9186"/>
                    </a:cubicBezTo>
                    <a:lnTo>
                      <a:pt x="15795" y="7267"/>
                    </a:lnTo>
                    <a:lnTo>
                      <a:pt x="1228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33"/>
              <p:cNvSpPr/>
              <p:nvPr/>
            </p:nvSpPr>
            <p:spPr>
              <a:xfrm>
                <a:off x="4967212" y="3076095"/>
                <a:ext cx="351974" cy="294240"/>
              </a:xfrm>
              <a:custGeom>
                <a:avLst/>
                <a:gdLst/>
                <a:ahLst/>
                <a:cxnLst/>
                <a:rect l="l" t="t" r="r" b="b"/>
                <a:pathLst>
                  <a:path w="15796" h="13205" extrusionOk="0">
                    <a:moveTo>
                      <a:pt x="12280" y="0"/>
                    </a:moveTo>
                    <a:lnTo>
                      <a:pt x="8206" y="1970"/>
                    </a:lnTo>
                    <a:cubicBezTo>
                      <a:pt x="8139" y="2864"/>
                      <a:pt x="7613" y="3700"/>
                      <a:pt x="6748" y="4118"/>
                    </a:cubicBezTo>
                    <a:cubicBezTo>
                      <a:pt x="6384" y="4293"/>
                      <a:pt x="6000" y="4377"/>
                      <a:pt x="5621" y="4377"/>
                    </a:cubicBezTo>
                    <a:cubicBezTo>
                      <a:pt x="5100" y="4377"/>
                      <a:pt x="4589" y="4219"/>
                      <a:pt x="4159" y="3927"/>
                    </a:cubicBezTo>
                    <a:lnTo>
                      <a:pt x="1" y="5937"/>
                    </a:lnTo>
                    <a:lnTo>
                      <a:pt x="3515" y="13204"/>
                    </a:lnTo>
                    <a:lnTo>
                      <a:pt x="7566" y="11246"/>
                    </a:lnTo>
                    <a:cubicBezTo>
                      <a:pt x="7540" y="10257"/>
                      <a:pt x="8082" y="9296"/>
                      <a:pt x="9030" y="8837"/>
                    </a:cubicBezTo>
                    <a:cubicBezTo>
                      <a:pt x="9394" y="8661"/>
                      <a:pt x="9778" y="8578"/>
                      <a:pt x="10157" y="8578"/>
                    </a:cubicBezTo>
                    <a:cubicBezTo>
                      <a:pt x="10766" y="8578"/>
                      <a:pt x="11360" y="8794"/>
                      <a:pt x="11829" y="9185"/>
                    </a:cubicBezTo>
                    <a:lnTo>
                      <a:pt x="15795" y="7268"/>
                    </a:lnTo>
                    <a:lnTo>
                      <a:pt x="122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33"/>
              <p:cNvSpPr/>
              <p:nvPr/>
            </p:nvSpPr>
            <p:spPr>
              <a:xfrm>
                <a:off x="5115147" y="3235640"/>
                <a:ext cx="130932" cy="118476"/>
              </a:xfrm>
              <a:custGeom>
                <a:avLst/>
                <a:gdLst/>
                <a:ahLst/>
                <a:cxnLst/>
                <a:rect l="l" t="t" r="r" b="b"/>
                <a:pathLst>
                  <a:path w="5876" h="5317" extrusionOk="0">
                    <a:moveTo>
                      <a:pt x="4261" y="1"/>
                    </a:moveTo>
                    <a:lnTo>
                      <a:pt x="0" y="2061"/>
                    </a:lnTo>
                    <a:lnTo>
                      <a:pt x="1573" y="5316"/>
                    </a:lnTo>
                    <a:cubicBezTo>
                      <a:pt x="1588" y="4364"/>
                      <a:pt x="2122" y="3456"/>
                      <a:pt x="3036" y="3013"/>
                    </a:cubicBezTo>
                    <a:cubicBezTo>
                      <a:pt x="3399" y="2837"/>
                      <a:pt x="3783" y="2754"/>
                      <a:pt x="4161" y="2754"/>
                    </a:cubicBezTo>
                    <a:cubicBezTo>
                      <a:pt x="4771" y="2754"/>
                      <a:pt x="5365" y="2970"/>
                      <a:pt x="5833" y="3362"/>
                    </a:cubicBezTo>
                    <a:lnTo>
                      <a:pt x="5875" y="3342"/>
                    </a:lnTo>
                    <a:lnTo>
                      <a:pt x="42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33"/>
              <p:cNvSpPr/>
              <p:nvPr/>
            </p:nvSpPr>
            <p:spPr>
              <a:xfrm>
                <a:off x="5002218" y="3168792"/>
                <a:ext cx="207472" cy="147376"/>
              </a:xfrm>
              <a:custGeom>
                <a:avLst/>
                <a:gdLst/>
                <a:ahLst/>
                <a:cxnLst/>
                <a:rect l="l" t="t" r="r" b="b"/>
                <a:pathLst>
                  <a:path w="9311" h="6614" extrusionOk="0">
                    <a:moveTo>
                      <a:pt x="7978" y="0"/>
                    </a:moveTo>
                    <a:lnTo>
                      <a:pt x="1" y="3857"/>
                    </a:lnTo>
                    <a:lnTo>
                      <a:pt x="1334" y="6613"/>
                    </a:lnTo>
                    <a:lnTo>
                      <a:pt x="9310" y="2757"/>
                    </a:lnTo>
                    <a:lnTo>
                      <a:pt x="7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33"/>
              <p:cNvSpPr/>
              <p:nvPr/>
            </p:nvSpPr>
            <p:spPr>
              <a:xfrm>
                <a:off x="5025370" y="3206896"/>
                <a:ext cx="171152" cy="87058"/>
              </a:xfrm>
              <a:custGeom>
                <a:avLst/>
                <a:gdLst/>
                <a:ahLst/>
                <a:cxnLst/>
                <a:rect l="l" t="t" r="r" b="b"/>
                <a:pathLst>
                  <a:path w="7681" h="3907" extrusionOk="0">
                    <a:moveTo>
                      <a:pt x="7560" y="1"/>
                    </a:moveTo>
                    <a:lnTo>
                      <a:pt x="0" y="3656"/>
                    </a:lnTo>
                    <a:lnTo>
                      <a:pt x="122" y="3907"/>
                    </a:lnTo>
                    <a:lnTo>
                      <a:pt x="7681" y="252"/>
                    </a:lnTo>
                    <a:lnTo>
                      <a:pt x="75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33"/>
              <p:cNvSpPr/>
              <p:nvPr/>
            </p:nvSpPr>
            <p:spPr>
              <a:xfrm>
                <a:off x="5195121" y="3141652"/>
                <a:ext cx="76719" cy="67471"/>
              </a:xfrm>
              <a:custGeom>
                <a:avLst/>
                <a:gdLst/>
                <a:ahLst/>
                <a:cxnLst/>
                <a:rect l="l" t="t" r="r" b="b"/>
                <a:pathLst>
                  <a:path w="3443" h="3028" extrusionOk="0">
                    <a:moveTo>
                      <a:pt x="1719" y="1"/>
                    </a:moveTo>
                    <a:cubicBezTo>
                      <a:pt x="1426" y="1"/>
                      <a:pt x="1130" y="86"/>
                      <a:pt x="870" y="263"/>
                    </a:cubicBezTo>
                    <a:cubicBezTo>
                      <a:pt x="178" y="733"/>
                      <a:pt x="0" y="1673"/>
                      <a:pt x="470" y="2365"/>
                    </a:cubicBezTo>
                    <a:cubicBezTo>
                      <a:pt x="763" y="2796"/>
                      <a:pt x="1238" y="3028"/>
                      <a:pt x="1722" y="3028"/>
                    </a:cubicBezTo>
                    <a:cubicBezTo>
                      <a:pt x="2015" y="3028"/>
                      <a:pt x="2311" y="2943"/>
                      <a:pt x="2572" y="2766"/>
                    </a:cubicBezTo>
                    <a:cubicBezTo>
                      <a:pt x="3263" y="2296"/>
                      <a:pt x="3443" y="1355"/>
                      <a:pt x="2973" y="663"/>
                    </a:cubicBezTo>
                    <a:cubicBezTo>
                      <a:pt x="2679" y="233"/>
                      <a:pt x="2203" y="1"/>
                      <a:pt x="17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33"/>
              <p:cNvSpPr/>
              <p:nvPr/>
            </p:nvSpPr>
            <p:spPr>
              <a:xfrm>
                <a:off x="5208067" y="3153060"/>
                <a:ext cx="50760" cy="44676"/>
              </a:xfrm>
              <a:custGeom>
                <a:avLst/>
                <a:gdLst/>
                <a:ahLst/>
                <a:cxnLst/>
                <a:rect l="l" t="t" r="r" b="b"/>
                <a:pathLst>
                  <a:path w="2278" h="2005" extrusionOk="0">
                    <a:moveTo>
                      <a:pt x="1140" y="1"/>
                    </a:moveTo>
                    <a:cubicBezTo>
                      <a:pt x="945" y="1"/>
                      <a:pt x="749" y="58"/>
                      <a:pt x="576" y="176"/>
                    </a:cubicBezTo>
                    <a:cubicBezTo>
                      <a:pt x="119" y="486"/>
                      <a:pt x="1" y="1108"/>
                      <a:pt x="312" y="1566"/>
                    </a:cubicBezTo>
                    <a:cubicBezTo>
                      <a:pt x="505" y="1851"/>
                      <a:pt x="820" y="2004"/>
                      <a:pt x="1140" y="2004"/>
                    </a:cubicBezTo>
                    <a:cubicBezTo>
                      <a:pt x="1334" y="2004"/>
                      <a:pt x="1530" y="1948"/>
                      <a:pt x="1703" y="1831"/>
                    </a:cubicBezTo>
                    <a:cubicBezTo>
                      <a:pt x="2159" y="1519"/>
                      <a:pt x="2277" y="898"/>
                      <a:pt x="1967" y="439"/>
                    </a:cubicBezTo>
                    <a:cubicBezTo>
                      <a:pt x="1773" y="154"/>
                      <a:pt x="1459" y="1"/>
                      <a:pt x="11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33"/>
              <p:cNvSpPr/>
              <p:nvPr/>
            </p:nvSpPr>
            <p:spPr>
              <a:xfrm>
                <a:off x="5218718" y="3155244"/>
                <a:ext cx="29992" cy="39953"/>
              </a:xfrm>
              <a:custGeom>
                <a:avLst/>
                <a:gdLst/>
                <a:ahLst/>
                <a:cxnLst/>
                <a:rect l="l" t="t" r="r" b="b"/>
                <a:pathLst>
                  <a:path w="1346" h="1793" extrusionOk="0">
                    <a:moveTo>
                      <a:pt x="237" y="1"/>
                    </a:moveTo>
                    <a:cubicBezTo>
                      <a:pt x="190" y="24"/>
                      <a:pt x="142" y="47"/>
                      <a:pt x="98" y="78"/>
                    </a:cubicBezTo>
                    <a:cubicBezTo>
                      <a:pt x="62" y="101"/>
                      <a:pt x="32" y="131"/>
                      <a:pt x="0" y="159"/>
                    </a:cubicBezTo>
                    <a:lnTo>
                      <a:pt x="1114" y="1793"/>
                    </a:lnTo>
                    <a:cubicBezTo>
                      <a:pt x="1151" y="1773"/>
                      <a:pt x="1190" y="1756"/>
                      <a:pt x="1225" y="1733"/>
                    </a:cubicBezTo>
                    <a:cubicBezTo>
                      <a:pt x="1269" y="1702"/>
                      <a:pt x="1307" y="1667"/>
                      <a:pt x="1346" y="1631"/>
                    </a:cubicBezTo>
                    <a:lnTo>
                      <a:pt x="23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2" name="Google Shape;1792;p33"/>
            <p:cNvSpPr/>
            <p:nvPr/>
          </p:nvSpPr>
          <p:spPr>
            <a:xfrm>
              <a:off x="534895" y="4668601"/>
              <a:ext cx="1318200" cy="161400"/>
            </a:xfrm>
            <a:prstGeom prst="ellipse">
              <a:avLst/>
            </a:prstGeom>
            <a:solidFill>
              <a:srgbClr val="181015">
                <a:alpha val="13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3" name="Google Shape;1793;p33"/>
            <p:cNvGrpSpPr/>
            <p:nvPr/>
          </p:nvGrpSpPr>
          <p:grpSpPr>
            <a:xfrm>
              <a:off x="226705" y="2524904"/>
              <a:ext cx="1934780" cy="2237705"/>
              <a:chOff x="3809440" y="119922"/>
              <a:chExt cx="720803" cy="833689"/>
            </a:xfrm>
          </p:grpSpPr>
          <p:sp>
            <p:nvSpPr>
              <p:cNvPr id="1794" name="Google Shape;1794;p33"/>
              <p:cNvSpPr/>
              <p:nvPr/>
            </p:nvSpPr>
            <p:spPr>
              <a:xfrm>
                <a:off x="4018096" y="415459"/>
                <a:ext cx="341212" cy="303376"/>
              </a:xfrm>
              <a:custGeom>
                <a:avLst/>
                <a:gdLst/>
                <a:ahLst/>
                <a:cxnLst/>
                <a:rect l="l" t="t" r="r" b="b"/>
                <a:pathLst>
                  <a:path w="15313" h="13615" extrusionOk="0">
                    <a:moveTo>
                      <a:pt x="357" y="0"/>
                    </a:moveTo>
                    <a:cubicBezTo>
                      <a:pt x="159" y="0"/>
                      <a:pt x="0" y="160"/>
                      <a:pt x="0" y="357"/>
                    </a:cubicBezTo>
                    <a:lnTo>
                      <a:pt x="0" y="13258"/>
                    </a:lnTo>
                    <a:cubicBezTo>
                      <a:pt x="0" y="13455"/>
                      <a:pt x="160" y="13614"/>
                      <a:pt x="357" y="13614"/>
                    </a:cubicBezTo>
                    <a:lnTo>
                      <a:pt x="14955" y="13614"/>
                    </a:lnTo>
                    <a:cubicBezTo>
                      <a:pt x="15153" y="13614"/>
                      <a:pt x="15312" y="13454"/>
                      <a:pt x="15312" y="13258"/>
                    </a:cubicBezTo>
                    <a:lnTo>
                      <a:pt x="15312" y="357"/>
                    </a:lnTo>
                    <a:cubicBezTo>
                      <a:pt x="15312" y="159"/>
                      <a:pt x="15152" y="0"/>
                      <a:pt x="149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33"/>
              <p:cNvSpPr/>
              <p:nvPr/>
            </p:nvSpPr>
            <p:spPr>
              <a:xfrm>
                <a:off x="4031422" y="428316"/>
                <a:ext cx="314562" cy="277595"/>
              </a:xfrm>
              <a:custGeom>
                <a:avLst/>
                <a:gdLst/>
                <a:ahLst/>
                <a:cxnLst/>
                <a:rect l="l" t="t" r="r" b="b"/>
                <a:pathLst>
                  <a:path w="14117" h="12458" extrusionOk="0">
                    <a:moveTo>
                      <a:pt x="327" y="1"/>
                    </a:moveTo>
                    <a:cubicBezTo>
                      <a:pt x="148" y="1"/>
                      <a:pt x="0" y="148"/>
                      <a:pt x="0" y="329"/>
                    </a:cubicBezTo>
                    <a:lnTo>
                      <a:pt x="0" y="12131"/>
                    </a:lnTo>
                    <a:cubicBezTo>
                      <a:pt x="0" y="12311"/>
                      <a:pt x="148" y="12458"/>
                      <a:pt x="327" y="12458"/>
                    </a:cubicBezTo>
                    <a:lnTo>
                      <a:pt x="13789" y="12458"/>
                    </a:lnTo>
                    <a:cubicBezTo>
                      <a:pt x="13971" y="12458"/>
                      <a:pt x="14116" y="12312"/>
                      <a:pt x="14116" y="12131"/>
                    </a:cubicBezTo>
                    <a:lnTo>
                      <a:pt x="14116" y="329"/>
                    </a:lnTo>
                    <a:cubicBezTo>
                      <a:pt x="14116" y="148"/>
                      <a:pt x="13970" y="1"/>
                      <a:pt x="13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33"/>
              <p:cNvSpPr/>
              <p:nvPr/>
            </p:nvSpPr>
            <p:spPr>
              <a:xfrm>
                <a:off x="4186688" y="555351"/>
                <a:ext cx="135923" cy="340633"/>
              </a:xfrm>
              <a:custGeom>
                <a:avLst/>
                <a:gdLst/>
                <a:ahLst/>
                <a:cxnLst/>
                <a:rect l="l" t="t" r="r" b="b"/>
                <a:pathLst>
                  <a:path w="6100" h="15287" extrusionOk="0">
                    <a:moveTo>
                      <a:pt x="6100" y="1"/>
                    </a:moveTo>
                    <a:lnTo>
                      <a:pt x="0" y="348"/>
                    </a:lnTo>
                    <a:lnTo>
                      <a:pt x="1852" y="15286"/>
                    </a:lnTo>
                    <a:lnTo>
                      <a:pt x="5895" y="15172"/>
                    </a:lnTo>
                    <a:lnTo>
                      <a:pt x="6100" y="1"/>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33"/>
              <p:cNvSpPr/>
              <p:nvPr/>
            </p:nvSpPr>
            <p:spPr>
              <a:xfrm>
                <a:off x="4217439" y="892022"/>
                <a:ext cx="130353" cy="49400"/>
              </a:xfrm>
              <a:custGeom>
                <a:avLst/>
                <a:gdLst/>
                <a:ahLst/>
                <a:cxnLst/>
                <a:rect l="l" t="t" r="r" b="b"/>
                <a:pathLst>
                  <a:path w="5850" h="2217" extrusionOk="0">
                    <a:moveTo>
                      <a:pt x="4443" y="1"/>
                    </a:moveTo>
                    <a:lnTo>
                      <a:pt x="434" y="17"/>
                    </a:lnTo>
                    <a:cubicBezTo>
                      <a:pt x="0" y="635"/>
                      <a:pt x="0" y="2217"/>
                      <a:pt x="0" y="2217"/>
                    </a:cubicBezTo>
                    <a:lnTo>
                      <a:pt x="5849" y="2217"/>
                    </a:lnTo>
                    <a:cubicBezTo>
                      <a:pt x="5848" y="1238"/>
                      <a:pt x="5273" y="394"/>
                      <a:pt x="44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33"/>
              <p:cNvSpPr/>
              <p:nvPr/>
            </p:nvSpPr>
            <p:spPr>
              <a:xfrm>
                <a:off x="4217439" y="941423"/>
                <a:ext cx="130330" cy="11141"/>
              </a:xfrm>
              <a:custGeom>
                <a:avLst/>
                <a:gdLst/>
                <a:ahLst/>
                <a:cxnLst/>
                <a:rect l="l" t="t" r="r" b="b"/>
                <a:pathLst>
                  <a:path w="5849" h="500" extrusionOk="0">
                    <a:moveTo>
                      <a:pt x="0" y="1"/>
                    </a:moveTo>
                    <a:lnTo>
                      <a:pt x="0" y="499"/>
                    </a:lnTo>
                    <a:lnTo>
                      <a:pt x="5848" y="499"/>
                    </a:lnTo>
                    <a:lnTo>
                      <a:pt x="5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33"/>
              <p:cNvSpPr/>
              <p:nvPr/>
            </p:nvSpPr>
            <p:spPr>
              <a:xfrm>
                <a:off x="4233416" y="897972"/>
                <a:ext cx="31017" cy="31040"/>
              </a:xfrm>
              <a:custGeom>
                <a:avLst/>
                <a:gdLst/>
                <a:ahLst/>
                <a:cxnLst/>
                <a:rect l="l" t="t" r="r" b="b"/>
                <a:pathLst>
                  <a:path w="1392" h="1393" extrusionOk="0">
                    <a:moveTo>
                      <a:pt x="696" y="1"/>
                    </a:moveTo>
                    <a:cubicBezTo>
                      <a:pt x="313" y="1"/>
                      <a:pt x="1" y="312"/>
                      <a:pt x="1" y="696"/>
                    </a:cubicBezTo>
                    <a:cubicBezTo>
                      <a:pt x="1" y="1080"/>
                      <a:pt x="311" y="1392"/>
                      <a:pt x="696" y="1392"/>
                    </a:cubicBezTo>
                    <a:cubicBezTo>
                      <a:pt x="1080" y="1392"/>
                      <a:pt x="1392" y="1080"/>
                      <a:pt x="1392" y="696"/>
                    </a:cubicBezTo>
                    <a:cubicBezTo>
                      <a:pt x="1392" y="312"/>
                      <a:pt x="1080" y="1"/>
                      <a:pt x="69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33"/>
              <p:cNvSpPr/>
              <p:nvPr/>
            </p:nvSpPr>
            <p:spPr>
              <a:xfrm>
                <a:off x="4237850" y="902473"/>
                <a:ext cx="21636" cy="19987"/>
              </a:xfrm>
              <a:custGeom>
                <a:avLst/>
                <a:gdLst/>
                <a:ahLst/>
                <a:cxnLst/>
                <a:rect l="l" t="t" r="r" b="b"/>
                <a:pathLst>
                  <a:path w="971" h="897" extrusionOk="0">
                    <a:moveTo>
                      <a:pt x="485" y="0"/>
                    </a:moveTo>
                    <a:cubicBezTo>
                      <a:pt x="467" y="0"/>
                      <a:pt x="450" y="9"/>
                      <a:pt x="441" y="27"/>
                    </a:cubicBezTo>
                    <a:lnTo>
                      <a:pt x="334" y="243"/>
                    </a:lnTo>
                    <a:cubicBezTo>
                      <a:pt x="328" y="258"/>
                      <a:pt x="313" y="269"/>
                      <a:pt x="297" y="270"/>
                    </a:cubicBezTo>
                    <a:lnTo>
                      <a:pt x="58" y="305"/>
                    </a:lnTo>
                    <a:cubicBezTo>
                      <a:pt x="16" y="310"/>
                      <a:pt x="0" y="360"/>
                      <a:pt x="30" y="389"/>
                    </a:cubicBezTo>
                    <a:lnTo>
                      <a:pt x="203" y="557"/>
                    </a:lnTo>
                    <a:cubicBezTo>
                      <a:pt x="215" y="569"/>
                      <a:pt x="221" y="585"/>
                      <a:pt x="218" y="601"/>
                    </a:cubicBezTo>
                    <a:lnTo>
                      <a:pt x="176" y="839"/>
                    </a:lnTo>
                    <a:cubicBezTo>
                      <a:pt x="171" y="870"/>
                      <a:pt x="197" y="897"/>
                      <a:pt x="226" y="897"/>
                    </a:cubicBezTo>
                    <a:cubicBezTo>
                      <a:pt x="234" y="897"/>
                      <a:pt x="242" y="895"/>
                      <a:pt x="249" y="891"/>
                    </a:cubicBezTo>
                    <a:lnTo>
                      <a:pt x="463" y="779"/>
                    </a:lnTo>
                    <a:cubicBezTo>
                      <a:pt x="470" y="775"/>
                      <a:pt x="478" y="773"/>
                      <a:pt x="486" y="773"/>
                    </a:cubicBezTo>
                    <a:cubicBezTo>
                      <a:pt x="494" y="773"/>
                      <a:pt x="502" y="775"/>
                      <a:pt x="508" y="779"/>
                    </a:cubicBezTo>
                    <a:lnTo>
                      <a:pt x="722" y="891"/>
                    </a:lnTo>
                    <a:cubicBezTo>
                      <a:pt x="729" y="895"/>
                      <a:pt x="737" y="896"/>
                      <a:pt x="744" y="896"/>
                    </a:cubicBezTo>
                    <a:cubicBezTo>
                      <a:pt x="774" y="896"/>
                      <a:pt x="800" y="870"/>
                      <a:pt x="795" y="839"/>
                    </a:cubicBezTo>
                    <a:lnTo>
                      <a:pt x="753" y="601"/>
                    </a:lnTo>
                    <a:cubicBezTo>
                      <a:pt x="751" y="585"/>
                      <a:pt x="756" y="569"/>
                      <a:pt x="768" y="557"/>
                    </a:cubicBezTo>
                    <a:lnTo>
                      <a:pt x="941" y="389"/>
                    </a:lnTo>
                    <a:cubicBezTo>
                      <a:pt x="971" y="359"/>
                      <a:pt x="955" y="310"/>
                      <a:pt x="913" y="305"/>
                    </a:cubicBezTo>
                    <a:lnTo>
                      <a:pt x="674" y="270"/>
                    </a:lnTo>
                    <a:cubicBezTo>
                      <a:pt x="658" y="268"/>
                      <a:pt x="644" y="258"/>
                      <a:pt x="637" y="243"/>
                    </a:cubicBezTo>
                    <a:lnTo>
                      <a:pt x="530" y="27"/>
                    </a:lnTo>
                    <a:cubicBezTo>
                      <a:pt x="521" y="9"/>
                      <a:pt x="503" y="0"/>
                      <a:pt x="4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33"/>
              <p:cNvSpPr/>
              <p:nvPr/>
            </p:nvSpPr>
            <p:spPr>
              <a:xfrm>
                <a:off x="4297122" y="890863"/>
                <a:ext cx="50514" cy="32265"/>
              </a:xfrm>
              <a:custGeom>
                <a:avLst/>
                <a:gdLst/>
                <a:ahLst/>
                <a:cxnLst/>
                <a:rect l="l" t="t" r="r" b="b"/>
                <a:pathLst>
                  <a:path w="2267" h="1448" extrusionOk="0">
                    <a:moveTo>
                      <a:pt x="1051" y="128"/>
                    </a:moveTo>
                    <a:lnTo>
                      <a:pt x="1825" y="233"/>
                    </a:lnTo>
                    <a:cubicBezTo>
                      <a:pt x="1855" y="239"/>
                      <a:pt x="1886" y="248"/>
                      <a:pt x="1913" y="262"/>
                    </a:cubicBezTo>
                    <a:cubicBezTo>
                      <a:pt x="2062" y="339"/>
                      <a:pt x="2123" y="524"/>
                      <a:pt x="2046" y="675"/>
                    </a:cubicBezTo>
                    <a:cubicBezTo>
                      <a:pt x="1991" y="782"/>
                      <a:pt x="1882" y="843"/>
                      <a:pt x="1770" y="843"/>
                    </a:cubicBezTo>
                    <a:cubicBezTo>
                      <a:pt x="1723" y="843"/>
                      <a:pt x="1676" y="832"/>
                      <a:pt x="1632" y="810"/>
                    </a:cubicBezTo>
                    <a:cubicBezTo>
                      <a:pt x="1604" y="795"/>
                      <a:pt x="1578" y="777"/>
                      <a:pt x="1556" y="755"/>
                    </a:cubicBezTo>
                    <a:lnTo>
                      <a:pt x="1462" y="657"/>
                    </a:lnTo>
                    <a:cubicBezTo>
                      <a:pt x="1501" y="624"/>
                      <a:pt x="1542" y="593"/>
                      <a:pt x="1582" y="566"/>
                    </a:cubicBezTo>
                    <a:cubicBezTo>
                      <a:pt x="1553" y="536"/>
                      <a:pt x="1523" y="507"/>
                      <a:pt x="1492" y="479"/>
                    </a:cubicBezTo>
                    <a:cubicBezTo>
                      <a:pt x="1453" y="506"/>
                      <a:pt x="1414" y="534"/>
                      <a:pt x="1376" y="568"/>
                    </a:cubicBezTo>
                    <a:lnTo>
                      <a:pt x="1050" y="226"/>
                    </a:lnTo>
                    <a:lnTo>
                      <a:pt x="1051" y="221"/>
                    </a:lnTo>
                    <a:cubicBezTo>
                      <a:pt x="1054" y="207"/>
                      <a:pt x="1054" y="192"/>
                      <a:pt x="1053" y="178"/>
                    </a:cubicBezTo>
                    <a:cubicBezTo>
                      <a:pt x="1051" y="161"/>
                      <a:pt x="1045" y="145"/>
                      <a:pt x="1039" y="129"/>
                    </a:cubicBezTo>
                    <a:cubicBezTo>
                      <a:pt x="1039" y="129"/>
                      <a:pt x="1040" y="129"/>
                      <a:pt x="1040" y="128"/>
                    </a:cubicBezTo>
                    <a:close/>
                    <a:moveTo>
                      <a:pt x="893" y="227"/>
                    </a:moveTo>
                    <a:cubicBezTo>
                      <a:pt x="898" y="240"/>
                      <a:pt x="906" y="254"/>
                      <a:pt x="915" y="265"/>
                    </a:cubicBezTo>
                    <a:lnTo>
                      <a:pt x="799" y="971"/>
                    </a:lnTo>
                    <a:cubicBezTo>
                      <a:pt x="793" y="1001"/>
                      <a:pt x="783" y="1031"/>
                      <a:pt x="767" y="1058"/>
                    </a:cubicBezTo>
                    <a:cubicBezTo>
                      <a:pt x="728" y="1130"/>
                      <a:pt x="663" y="1183"/>
                      <a:pt x="584" y="1206"/>
                    </a:cubicBezTo>
                    <a:cubicBezTo>
                      <a:pt x="555" y="1214"/>
                      <a:pt x="525" y="1219"/>
                      <a:pt x="495" y="1219"/>
                    </a:cubicBezTo>
                    <a:cubicBezTo>
                      <a:pt x="445" y="1219"/>
                      <a:pt x="396" y="1207"/>
                      <a:pt x="350" y="1183"/>
                    </a:cubicBezTo>
                    <a:cubicBezTo>
                      <a:pt x="257" y="1131"/>
                      <a:pt x="200" y="1038"/>
                      <a:pt x="191" y="939"/>
                    </a:cubicBezTo>
                    <a:cubicBezTo>
                      <a:pt x="186" y="880"/>
                      <a:pt x="197" y="821"/>
                      <a:pt x="227" y="764"/>
                    </a:cubicBezTo>
                    <a:cubicBezTo>
                      <a:pt x="238" y="745"/>
                      <a:pt x="270" y="705"/>
                      <a:pt x="287" y="686"/>
                    </a:cubicBezTo>
                    <a:lnTo>
                      <a:pt x="498" y="496"/>
                    </a:lnTo>
                    <a:lnTo>
                      <a:pt x="498" y="496"/>
                    </a:lnTo>
                    <a:cubicBezTo>
                      <a:pt x="420" y="631"/>
                      <a:pt x="362" y="794"/>
                      <a:pt x="337" y="988"/>
                    </a:cubicBezTo>
                    <a:cubicBezTo>
                      <a:pt x="333" y="1023"/>
                      <a:pt x="357" y="1056"/>
                      <a:pt x="392" y="1060"/>
                    </a:cubicBezTo>
                    <a:lnTo>
                      <a:pt x="399" y="1060"/>
                    </a:lnTo>
                    <a:cubicBezTo>
                      <a:pt x="430" y="1060"/>
                      <a:pt x="458" y="1036"/>
                      <a:pt x="462" y="1004"/>
                    </a:cubicBezTo>
                    <a:cubicBezTo>
                      <a:pt x="514" y="623"/>
                      <a:pt x="696" y="380"/>
                      <a:pt x="893" y="227"/>
                    </a:cubicBezTo>
                    <a:close/>
                    <a:moveTo>
                      <a:pt x="1041" y="1"/>
                    </a:moveTo>
                    <a:cubicBezTo>
                      <a:pt x="1003" y="1"/>
                      <a:pt x="968" y="14"/>
                      <a:pt x="939" y="38"/>
                    </a:cubicBezTo>
                    <a:cubicBezTo>
                      <a:pt x="921" y="32"/>
                      <a:pt x="903" y="28"/>
                      <a:pt x="885" y="28"/>
                    </a:cubicBezTo>
                    <a:cubicBezTo>
                      <a:pt x="845" y="28"/>
                      <a:pt x="806" y="43"/>
                      <a:pt x="774" y="71"/>
                    </a:cubicBezTo>
                    <a:lnTo>
                      <a:pt x="197" y="596"/>
                    </a:lnTo>
                    <a:cubicBezTo>
                      <a:pt x="186" y="607"/>
                      <a:pt x="137" y="663"/>
                      <a:pt x="115" y="703"/>
                    </a:cubicBezTo>
                    <a:cubicBezTo>
                      <a:pt x="0" y="912"/>
                      <a:pt x="79" y="1177"/>
                      <a:pt x="288" y="1292"/>
                    </a:cubicBezTo>
                    <a:cubicBezTo>
                      <a:pt x="353" y="1326"/>
                      <a:pt x="423" y="1344"/>
                      <a:pt x="495" y="1344"/>
                    </a:cubicBezTo>
                    <a:cubicBezTo>
                      <a:pt x="536" y="1344"/>
                      <a:pt x="578" y="1338"/>
                      <a:pt x="618" y="1326"/>
                    </a:cubicBezTo>
                    <a:cubicBezTo>
                      <a:pt x="729" y="1293"/>
                      <a:pt x="821" y="1219"/>
                      <a:pt x="876" y="1119"/>
                    </a:cubicBezTo>
                    <a:cubicBezTo>
                      <a:pt x="897" y="1079"/>
                      <a:pt x="912" y="1036"/>
                      <a:pt x="922" y="993"/>
                    </a:cubicBezTo>
                    <a:lnTo>
                      <a:pt x="1022" y="381"/>
                    </a:lnTo>
                    <a:lnTo>
                      <a:pt x="1284" y="653"/>
                    </a:lnTo>
                    <a:cubicBezTo>
                      <a:pt x="1124" y="822"/>
                      <a:pt x="992" y="1053"/>
                      <a:pt x="949" y="1377"/>
                    </a:cubicBezTo>
                    <a:cubicBezTo>
                      <a:pt x="945" y="1411"/>
                      <a:pt x="970" y="1443"/>
                      <a:pt x="1004" y="1447"/>
                    </a:cubicBezTo>
                    <a:lnTo>
                      <a:pt x="1012" y="1447"/>
                    </a:lnTo>
                    <a:cubicBezTo>
                      <a:pt x="1043" y="1447"/>
                      <a:pt x="1071" y="1425"/>
                      <a:pt x="1075" y="1393"/>
                    </a:cubicBezTo>
                    <a:cubicBezTo>
                      <a:pt x="1113" y="1105"/>
                      <a:pt x="1230" y="895"/>
                      <a:pt x="1370" y="743"/>
                    </a:cubicBezTo>
                    <a:lnTo>
                      <a:pt x="1465" y="842"/>
                    </a:lnTo>
                    <a:cubicBezTo>
                      <a:pt x="1498" y="875"/>
                      <a:pt x="1534" y="901"/>
                      <a:pt x="1574" y="921"/>
                    </a:cubicBezTo>
                    <a:cubicBezTo>
                      <a:pt x="1637" y="953"/>
                      <a:pt x="1704" y="968"/>
                      <a:pt x="1770" y="968"/>
                    </a:cubicBezTo>
                    <a:cubicBezTo>
                      <a:pt x="1928" y="968"/>
                      <a:pt x="2081" y="881"/>
                      <a:pt x="2158" y="731"/>
                    </a:cubicBezTo>
                    <a:cubicBezTo>
                      <a:pt x="2267" y="521"/>
                      <a:pt x="2182" y="259"/>
                      <a:pt x="1968" y="149"/>
                    </a:cubicBezTo>
                    <a:cubicBezTo>
                      <a:pt x="1928" y="129"/>
                      <a:pt x="1886" y="115"/>
                      <a:pt x="1841" y="107"/>
                    </a:cubicBezTo>
                    <a:lnTo>
                      <a:pt x="1066" y="3"/>
                    </a:lnTo>
                    <a:cubicBezTo>
                      <a:pt x="1057" y="1"/>
                      <a:pt x="1049" y="1"/>
                      <a:pt x="10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33"/>
              <p:cNvSpPr/>
              <p:nvPr/>
            </p:nvSpPr>
            <p:spPr>
              <a:xfrm>
                <a:off x="4027099" y="546438"/>
                <a:ext cx="170951" cy="349679"/>
              </a:xfrm>
              <a:custGeom>
                <a:avLst/>
                <a:gdLst/>
                <a:ahLst/>
                <a:cxnLst/>
                <a:rect l="l" t="t" r="r" b="b"/>
                <a:pathLst>
                  <a:path w="7672" h="15693" extrusionOk="0">
                    <a:moveTo>
                      <a:pt x="1662" y="0"/>
                    </a:moveTo>
                    <a:lnTo>
                      <a:pt x="1" y="15082"/>
                    </a:lnTo>
                    <a:lnTo>
                      <a:pt x="3999" y="15692"/>
                    </a:lnTo>
                    <a:lnTo>
                      <a:pt x="7672" y="1094"/>
                    </a:lnTo>
                    <a:lnTo>
                      <a:pt x="1662" y="0"/>
                    </a:lnTo>
                    <a:close/>
                  </a:path>
                </a:pathLst>
              </a:custGeom>
              <a:solidFill>
                <a:srgbClr val="FDD8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33"/>
              <p:cNvSpPr/>
              <p:nvPr/>
            </p:nvSpPr>
            <p:spPr>
              <a:xfrm>
                <a:off x="3991758" y="881326"/>
                <a:ext cx="133650" cy="61165"/>
              </a:xfrm>
              <a:custGeom>
                <a:avLst/>
                <a:gdLst/>
                <a:ahLst/>
                <a:cxnLst/>
                <a:rect l="l" t="t" r="r" b="b"/>
                <a:pathLst>
                  <a:path w="5998" h="2745" extrusionOk="0">
                    <a:moveTo>
                      <a:pt x="1666" y="0"/>
                    </a:moveTo>
                    <a:cubicBezTo>
                      <a:pt x="794" y="288"/>
                      <a:pt x="120" y="1055"/>
                      <a:pt x="0" y="2027"/>
                    </a:cubicBezTo>
                    <a:lnTo>
                      <a:pt x="2430" y="2327"/>
                    </a:lnTo>
                    <a:lnTo>
                      <a:pt x="4861" y="2627"/>
                    </a:lnTo>
                    <a:lnTo>
                      <a:pt x="5805" y="2745"/>
                    </a:lnTo>
                    <a:cubicBezTo>
                      <a:pt x="5805" y="2745"/>
                      <a:pt x="5998" y="1175"/>
                      <a:pt x="5643" y="509"/>
                    </a:cubicBezTo>
                    <a:lnTo>
                      <a:pt x="166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33"/>
              <p:cNvSpPr/>
              <p:nvPr/>
            </p:nvSpPr>
            <p:spPr>
              <a:xfrm>
                <a:off x="3990287" y="926538"/>
                <a:ext cx="130709" cy="27073"/>
              </a:xfrm>
              <a:custGeom>
                <a:avLst/>
                <a:gdLst/>
                <a:ahLst/>
                <a:cxnLst/>
                <a:rect l="l" t="t" r="r" b="b"/>
                <a:pathLst>
                  <a:path w="5866" h="1215" extrusionOk="0">
                    <a:moveTo>
                      <a:pt x="61" y="0"/>
                    </a:moveTo>
                    <a:lnTo>
                      <a:pt x="0" y="496"/>
                    </a:lnTo>
                    <a:lnTo>
                      <a:pt x="5804" y="1214"/>
                    </a:lnTo>
                    <a:lnTo>
                      <a:pt x="5865" y="719"/>
                    </a:lnTo>
                    <a:lnTo>
                      <a:pt x="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33"/>
              <p:cNvSpPr/>
              <p:nvPr/>
            </p:nvSpPr>
            <p:spPr>
              <a:xfrm>
                <a:off x="4076812" y="895387"/>
                <a:ext cx="32889" cy="31017"/>
              </a:xfrm>
              <a:custGeom>
                <a:avLst/>
                <a:gdLst/>
                <a:ahLst/>
                <a:cxnLst/>
                <a:rect l="l" t="t" r="r" b="b"/>
                <a:pathLst>
                  <a:path w="1476" h="1392" extrusionOk="0">
                    <a:moveTo>
                      <a:pt x="738" y="1"/>
                    </a:moveTo>
                    <a:cubicBezTo>
                      <a:pt x="391" y="1"/>
                      <a:pt x="90" y="257"/>
                      <a:pt x="46" y="611"/>
                    </a:cubicBezTo>
                    <a:cubicBezTo>
                      <a:pt x="1" y="991"/>
                      <a:pt x="270" y="1339"/>
                      <a:pt x="652" y="1386"/>
                    </a:cubicBezTo>
                    <a:cubicBezTo>
                      <a:pt x="681" y="1390"/>
                      <a:pt x="709" y="1392"/>
                      <a:pt x="738" y="1392"/>
                    </a:cubicBezTo>
                    <a:cubicBezTo>
                      <a:pt x="1083" y="1392"/>
                      <a:pt x="1384" y="1134"/>
                      <a:pt x="1427" y="782"/>
                    </a:cubicBezTo>
                    <a:cubicBezTo>
                      <a:pt x="1475" y="400"/>
                      <a:pt x="1204" y="53"/>
                      <a:pt x="823" y="6"/>
                    </a:cubicBezTo>
                    <a:cubicBezTo>
                      <a:pt x="794" y="2"/>
                      <a:pt x="766" y="1"/>
                      <a:pt x="7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33"/>
              <p:cNvSpPr/>
              <p:nvPr/>
            </p:nvSpPr>
            <p:spPr>
              <a:xfrm>
                <a:off x="4083140" y="899977"/>
                <a:ext cx="21458" cy="20656"/>
              </a:xfrm>
              <a:custGeom>
                <a:avLst/>
                <a:gdLst/>
                <a:ahLst/>
                <a:cxnLst/>
                <a:rect l="l" t="t" r="r" b="b"/>
                <a:pathLst>
                  <a:path w="963" h="927" extrusionOk="0">
                    <a:moveTo>
                      <a:pt x="520" y="1"/>
                    </a:moveTo>
                    <a:cubicBezTo>
                      <a:pt x="504" y="1"/>
                      <a:pt x="488" y="8"/>
                      <a:pt x="477" y="24"/>
                    </a:cubicBezTo>
                    <a:lnTo>
                      <a:pt x="344" y="226"/>
                    </a:lnTo>
                    <a:cubicBezTo>
                      <a:pt x="337" y="239"/>
                      <a:pt x="321" y="248"/>
                      <a:pt x="305" y="248"/>
                    </a:cubicBezTo>
                    <a:lnTo>
                      <a:pt x="64" y="254"/>
                    </a:lnTo>
                    <a:cubicBezTo>
                      <a:pt x="22" y="254"/>
                      <a:pt x="1" y="302"/>
                      <a:pt x="26" y="334"/>
                    </a:cubicBezTo>
                    <a:lnTo>
                      <a:pt x="177" y="522"/>
                    </a:lnTo>
                    <a:cubicBezTo>
                      <a:pt x="187" y="535"/>
                      <a:pt x="192" y="551"/>
                      <a:pt x="186" y="568"/>
                    </a:cubicBezTo>
                    <a:lnTo>
                      <a:pt x="117" y="798"/>
                    </a:lnTo>
                    <a:cubicBezTo>
                      <a:pt x="106" y="833"/>
                      <a:pt x="133" y="863"/>
                      <a:pt x="165" y="863"/>
                    </a:cubicBezTo>
                    <a:cubicBezTo>
                      <a:pt x="170" y="863"/>
                      <a:pt x="176" y="862"/>
                      <a:pt x="182" y="860"/>
                    </a:cubicBezTo>
                    <a:lnTo>
                      <a:pt x="407" y="775"/>
                    </a:lnTo>
                    <a:cubicBezTo>
                      <a:pt x="413" y="772"/>
                      <a:pt x="419" y="771"/>
                      <a:pt x="425" y="771"/>
                    </a:cubicBezTo>
                    <a:cubicBezTo>
                      <a:pt x="435" y="771"/>
                      <a:pt x="445" y="774"/>
                      <a:pt x="453" y="780"/>
                    </a:cubicBezTo>
                    <a:lnTo>
                      <a:pt x="652" y="917"/>
                    </a:lnTo>
                    <a:cubicBezTo>
                      <a:pt x="661" y="923"/>
                      <a:pt x="671" y="926"/>
                      <a:pt x="680" y="926"/>
                    </a:cubicBezTo>
                    <a:cubicBezTo>
                      <a:pt x="706" y="926"/>
                      <a:pt x="730" y="905"/>
                      <a:pt x="729" y="875"/>
                    </a:cubicBezTo>
                    <a:lnTo>
                      <a:pt x="718" y="633"/>
                    </a:lnTo>
                    <a:cubicBezTo>
                      <a:pt x="718" y="617"/>
                      <a:pt x="726" y="601"/>
                      <a:pt x="738" y="592"/>
                    </a:cubicBezTo>
                    <a:lnTo>
                      <a:pt x="931" y="446"/>
                    </a:lnTo>
                    <a:cubicBezTo>
                      <a:pt x="963" y="421"/>
                      <a:pt x="953" y="369"/>
                      <a:pt x="913" y="358"/>
                    </a:cubicBezTo>
                    <a:lnTo>
                      <a:pt x="680" y="294"/>
                    </a:lnTo>
                    <a:cubicBezTo>
                      <a:pt x="665" y="289"/>
                      <a:pt x="652" y="278"/>
                      <a:pt x="647" y="262"/>
                    </a:cubicBezTo>
                    <a:lnTo>
                      <a:pt x="566" y="34"/>
                    </a:lnTo>
                    <a:cubicBezTo>
                      <a:pt x="559" y="12"/>
                      <a:pt x="540" y="1"/>
                      <a:pt x="5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33"/>
              <p:cNvSpPr/>
              <p:nvPr/>
            </p:nvSpPr>
            <p:spPr>
              <a:xfrm>
                <a:off x="3996660" y="879655"/>
                <a:ext cx="48999" cy="32176"/>
              </a:xfrm>
              <a:custGeom>
                <a:avLst/>
                <a:gdLst/>
                <a:ahLst/>
                <a:cxnLst/>
                <a:rect l="l" t="t" r="r" b="b"/>
                <a:pathLst>
                  <a:path w="2199" h="1444" extrusionOk="0">
                    <a:moveTo>
                      <a:pt x="1256" y="128"/>
                    </a:moveTo>
                    <a:cubicBezTo>
                      <a:pt x="1260" y="128"/>
                      <a:pt x="1262" y="128"/>
                      <a:pt x="1267" y="129"/>
                    </a:cubicBezTo>
                    <a:lnTo>
                      <a:pt x="1268" y="130"/>
                    </a:lnTo>
                    <a:cubicBezTo>
                      <a:pt x="1260" y="145"/>
                      <a:pt x="1254" y="161"/>
                      <a:pt x="1249" y="178"/>
                    </a:cubicBezTo>
                    <a:cubicBezTo>
                      <a:pt x="1246" y="192"/>
                      <a:pt x="1245" y="207"/>
                      <a:pt x="1245" y="221"/>
                    </a:cubicBezTo>
                    <a:lnTo>
                      <a:pt x="1245" y="226"/>
                    </a:lnTo>
                    <a:lnTo>
                      <a:pt x="877" y="523"/>
                    </a:lnTo>
                    <a:cubicBezTo>
                      <a:pt x="844" y="485"/>
                      <a:pt x="808" y="452"/>
                      <a:pt x="774" y="420"/>
                    </a:cubicBezTo>
                    <a:cubicBezTo>
                      <a:pt x="739" y="445"/>
                      <a:pt x="706" y="470"/>
                      <a:pt x="673" y="497"/>
                    </a:cubicBezTo>
                    <a:cubicBezTo>
                      <a:pt x="708" y="529"/>
                      <a:pt x="747" y="564"/>
                      <a:pt x="781" y="603"/>
                    </a:cubicBezTo>
                    <a:lnTo>
                      <a:pt x="677" y="688"/>
                    </a:lnTo>
                    <a:cubicBezTo>
                      <a:pt x="652" y="706"/>
                      <a:pt x="624" y="722"/>
                      <a:pt x="594" y="733"/>
                    </a:cubicBezTo>
                    <a:cubicBezTo>
                      <a:pt x="559" y="746"/>
                      <a:pt x="524" y="752"/>
                      <a:pt x="489" y="752"/>
                    </a:cubicBezTo>
                    <a:cubicBezTo>
                      <a:pt x="364" y="752"/>
                      <a:pt x="245" y="674"/>
                      <a:pt x="200" y="549"/>
                    </a:cubicBezTo>
                    <a:cubicBezTo>
                      <a:pt x="143" y="390"/>
                      <a:pt x="225" y="213"/>
                      <a:pt x="385" y="155"/>
                    </a:cubicBezTo>
                    <a:cubicBezTo>
                      <a:pt x="413" y="145"/>
                      <a:pt x="445" y="138"/>
                      <a:pt x="475" y="137"/>
                    </a:cubicBezTo>
                    <a:lnTo>
                      <a:pt x="1256" y="128"/>
                    </a:lnTo>
                    <a:close/>
                    <a:moveTo>
                      <a:pt x="1400" y="246"/>
                    </a:moveTo>
                    <a:cubicBezTo>
                      <a:pt x="1576" y="422"/>
                      <a:pt x="1729" y="685"/>
                      <a:pt x="1731" y="1072"/>
                    </a:cubicBezTo>
                    <a:cubicBezTo>
                      <a:pt x="1731" y="1104"/>
                      <a:pt x="1756" y="1130"/>
                      <a:pt x="1785" y="1134"/>
                    </a:cubicBezTo>
                    <a:lnTo>
                      <a:pt x="1794" y="1134"/>
                    </a:lnTo>
                    <a:cubicBezTo>
                      <a:pt x="1828" y="1134"/>
                      <a:pt x="1857" y="1105"/>
                      <a:pt x="1857" y="1069"/>
                    </a:cubicBezTo>
                    <a:cubicBezTo>
                      <a:pt x="1855" y="874"/>
                      <a:pt x="1818" y="705"/>
                      <a:pt x="1758" y="561"/>
                    </a:cubicBezTo>
                    <a:lnTo>
                      <a:pt x="1758" y="561"/>
                    </a:lnTo>
                    <a:lnTo>
                      <a:pt x="1942" y="775"/>
                    </a:lnTo>
                    <a:cubicBezTo>
                      <a:pt x="1956" y="796"/>
                      <a:pt x="1983" y="839"/>
                      <a:pt x="1993" y="860"/>
                    </a:cubicBezTo>
                    <a:cubicBezTo>
                      <a:pt x="2017" y="918"/>
                      <a:pt x="2020" y="981"/>
                      <a:pt x="2008" y="1037"/>
                    </a:cubicBezTo>
                    <a:cubicBezTo>
                      <a:pt x="1986" y="1136"/>
                      <a:pt x="1919" y="1219"/>
                      <a:pt x="1820" y="1260"/>
                    </a:cubicBezTo>
                    <a:cubicBezTo>
                      <a:pt x="1783" y="1274"/>
                      <a:pt x="1746" y="1281"/>
                      <a:pt x="1708" y="1281"/>
                    </a:cubicBezTo>
                    <a:cubicBezTo>
                      <a:pt x="1666" y="1281"/>
                      <a:pt x="1624" y="1272"/>
                      <a:pt x="1585" y="1255"/>
                    </a:cubicBezTo>
                    <a:cubicBezTo>
                      <a:pt x="1509" y="1222"/>
                      <a:pt x="1451" y="1161"/>
                      <a:pt x="1421" y="1086"/>
                    </a:cubicBezTo>
                    <a:cubicBezTo>
                      <a:pt x="1410" y="1057"/>
                      <a:pt x="1403" y="1026"/>
                      <a:pt x="1401" y="995"/>
                    </a:cubicBezTo>
                    <a:lnTo>
                      <a:pt x="1373" y="283"/>
                    </a:lnTo>
                    <a:cubicBezTo>
                      <a:pt x="1384" y="272"/>
                      <a:pt x="1394" y="260"/>
                      <a:pt x="1400" y="246"/>
                    </a:cubicBezTo>
                    <a:close/>
                    <a:moveTo>
                      <a:pt x="1255" y="1"/>
                    </a:moveTo>
                    <a:lnTo>
                      <a:pt x="472" y="10"/>
                    </a:lnTo>
                    <a:cubicBezTo>
                      <a:pt x="428" y="11"/>
                      <a:pt x="385" y="21"/>
                      <a:pt x="342" y="36"/>
                    </a:cubicBezTo>
                    <a:cubicBezTo>
                      <a:pt x="118" y="117"/>
                      <a:pt x="0" y="367"/>
                      <a:pt x="81" y="591"/>
                    </a:cubicBezTo>
                    <a:cubicBezTo>
                      <a:pt x="145" y="767"/>
                      <a:pt x="312" y="877"/>
                      <a:pt x="489" y="877"/>
                    </a:cubicBezTo>
                    <a:cubicBezTo>
                      <a:pt x="538" y="877"/>
                      <a:pt x="588" y="868"/>
                      <a:pt x="637" y="851"/>
                    </a:cubicBezTo>
                    <a:cubicBezTo>
                      <a:pt x="678" y="837"/>
                      <a:pt x="718" y="815"/>
                      <a:pt x="754" y="785"/>
                    </a:cubicBezTo>
                    <a:lnTo>
                      <a:pt x="860" y="700"/>
                    </a:lnTo>
                    <a:cubicBezTo>
                      <a:pt x="980" y="867"/>
                      <a:pt x="1070" y="1090"/>
                      <a:pt x="1073" y="1381"/>
                    </a:cubicBezTo>
                    <a:cubicBezTo>
                      <a:pt x="1073" y="1413"/>
                      <a:pt x="1097" y="1440"/>
                      <a:pt x="1128" y="1443"/>
                    </a:cubicBezTo>
                    <a:lnTo>
                      <a:pt x="1135" y="1443"/>
                    </a:lnTo>
                    <a:cubicBezTo>
                      <a:pt x="1170" y="1443"/>
                      <a:pt x="1198" y="1414"/>
                      <a:pt x="1198" y="1379"/>
                    </a:cubicBezTo>
                    <a:cubicBezTo>
                      <a:pt x="1196" y="1053"/>
                      <a:pt x="1094" y="806"/>
                      <a:pt x="957" y="620"/>
                    </a:cubicBezTo>
                    <a:lnTo>
                      <a:pt x="1251" y="381"/>
                    </a:lnTo>
                    <a:lnTo>
                      <a:pt x="1274" y="1000"/>
                    </a:lnTo>
                    <a:cubicBezTo>
                      <a:pt x="1277" y="1044"/>
                      <a:pt x="1288" y="1089"/>
                      <a:pt x="1304" y="1129"/>
                    </a:cubicBezTo>
                    <a:cubicBezTo>
                      <a:pt x="1347" y="1238"/>
                      <a:pt x="1428" y="1321"/>
                      <a:pt x="1535" y="1368"/>
                    </a:cubicBezTo>
                    <a:cubicBezTo>
                      <a:pt x="1590" y="1393"/>
                      <a:pt x="1648" y="1405"/>
                      <a:pt x="1706" y="1405"/>
                    </a:cubicBezTo>
                    <a:cubicBezTo>
                      <a:pt x="1760" y="1405"/>
                      <a:pt x="1815" y="1394"/>
                      <a:pt x="1867" y="1374"/>
                    </a:cubicBezTo>
                    <a:cubicBezTo>
                      <a:pt x="2089" y="1288"/>
                      <a:pt x="2199" y="1036"/>
                      <a:pt x="2111" y="813"/>
                    </a:cubicBezTo>
                    <a:cubicBezTo>
                      <a:pt x="2095" y="771"/>
                      <a:pt x="2051" y="710"/>
                      <a:pt x="2043" y="698"/>
                    </a:cubicBezTo>
                    <a:lnTo>
                      <a:pt x="1535" y="105"/>
                    </a:lnTo>
                    <a:cubicBezTo>
                      <a:pt x="1503" y="68"/>
                      <a:pt x="1459" y="48"/>
                      <a:pt x="1412" y="48"/>
                    </a:cubicBezTo>
                    <a:cubicBezTo>
                      <a:pt x="1400" y="48"/>
                      <a:pt x="1388" y="49"/>
                      <a:pt x="1375" y="52"/>
                    </a:cubicBezTo>
                    <a:cubicBezTo>
                      <a:pt x="1346" y="20"/>
                      <a:pt x="1303" y="1"/>
                      <a:pt x="12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33"/>
              <p:cNvSpPr/>
              <p:nvPr/>
            </p:nvSpPr>
            <p:spPr>
              <a:xfrm>
                <a:off x="3809440" y="331698"/>
                <a:ext cx="117562" cy="111212"/>
              </a:xfrm>
              <a:custGeom>
                <a:avLst/>
                <a:gdLst/>
                <a:ahLst/>
                <a:cxnLst/>
                <a:rect l="l" t="t" r="r" b="b"/>
                <a:pathLst>
                  <a:path w="5276" h="4991" extrusionOk="0">
                    <a:moveTo>
                      <a:pt x="3192" y="1"/>
                    </a:moveTo>
                    <a:cubicBezTo>
                      <a:pt x="3151" y="1"/>
                      <a:pt x="3110" y="6"/>
                      <a:pt x="3069" y="17"/>
                    </a:cubicBezTo>
                    <a:cubicBezTo>
                      <a:pt x="2812" y="84"/>
                      <a:pt x="2659" y="346"/>
                      <a:pt x="2726" y="603"/>
                    </a:cubicBezTo>
                    <a:cubicBezTo>
                      <a:pt x="2812" y="936"/>
                      <a:pt x="2920" y="1262"/>
                      <a:pt x="3039" y="1571"/>
                    </a:cubicBezTo>
                    <a:cubicBezTo>
                      <a:pt x="3037" y="1571"/>
                      <a:pt x="3033" y="1574"/>
                      <a:pt x="3031" y="1574"/>
                    </a:cubicBezTo>
                    <a:cubicBezTo>
                      <a:pt x="2791" y="1228"/>
                      <a:pt x="2550" y="828"/>
                      <a:pt x="2345" y="395"/>
                    </a:cubicBezTo>
                    <a:cubicBezTo>
                      <a:pt x="2263" y="221"/>
                      <a:pt x="2090" y="119"/>
                      <a:pt x="1910" y="119"/>
                    </a:cubicBezTo>
                    <a:cubicBezTo>
                      <a:pt x="1842" y="119"/>
                      <a:pt x="1773" y="133"/>
                      <a:pt x="1707" y="164"/>
                    </a:cubicBezTo>
                    <a:cubicBezTo>
                      <a:pt x="1467" y="276"/>
                      <a:pt x="1364" y="562"/>
                      <a:pt x="1477" y="802"/>
                    </a:cubicBezTo>
                    <a:cubicBezTo>
                      <a:pt x="1676" y="1227"/>
                      <a:pt x="1906" y="1618"/>
                      <a:pt x="2139" y="1967"/>
                    </a:cubicBezTo>
                    <a:cubicBezTo>
                      <a:pt x="1874" y="1740"/>
                      <a:pt x="1611" y="1490"/>
                      <a:pt x="1371" y="1222"/>
                    </a:cubicBezTo>
                    <a:cubicBezTo>
                      <a:pt x="1276" y="1117"/>
                      <a:pt x="1146" y="1063"/>
                      <a:pt x="1014" y="1063"/>
                    </a:cubicBezTo>
                    <a:cubicBezTo>
                      <a:pt x="900" y="1063"/>
                      <a:pt x="785" y="1104"/>
                      <a:pt x="693" y="1186"/>
                    </a:cubicBezTo>
                    <a:cubicBezTo>
                      <a:pt x="495" y="1363"/>
                      <a:pt x="479" y="1666"/>
                      <a:pt x="657" y="1864"/>
                    </a:cubicBezTo>
                    <a:cubicBezTo>
                      <a:pt x="991" y="2233"/>
                      <a:pt x="1356" y="2570"/>
                      <a:pt x="1711" y="2862"/>
                    </a:cubicBezTo>
                    <a:cubicBezTo>
                      <a:pt x="1709" y="2870"/>
                      <a:pt x="1707" y="2878"/>
                      <a:pt x="1706" y="2888"/>
                    </a:cubicBezTo>
                    <a:cubicBezTo>
                      <a:pt x="1416" y="2696"/>
                      <a:pt x="1124" y="2479"/>
                      <a:pt x="852" y="2243"/>
                    </a:cubicBezTo>
                    <a:cubicBezTo>
                      <a:pt x="761" y="2165"/>
                      <a:pt x="649" y="2126"/>
                      <a:pt x="537" y="2126"/>
                    </a:cubicBezTo>
                    <a:cubicBezTo>
                      <a:pt x="403" y="2126"/>
                      <a:pt x="269" y="2182"/>
                      <a:pt x="175" y="2291"/>
                    </a:cubicBezTo>
                    <a:cubicBezTo>
                      <a:pt x="1" y="2492"/>
                      <a:pt x="22" y="2794"/>
                      <a:pt x="223" y="2968"/>
                    </a:cubicBezTo>
                    <a:cubicBezTo>
                      <a:pt x="777" y="3449"/>
                      <a:pt x="1391" y="3848"/>
                      <a:pt x="1930" y="4152"/>
                    </a:cubicBezTo>
                    <a:cubicBezTo>
                      <a:pt x="2185" y="4560"/>
                      <a:pt x="2611" y="4866"/>
                      <a:pt x="3128" y="4961"/>
                    </a:cubicBezTo>
                    <a:cubicBezTo>
                      <a:pt x="3239" y="4981"/>
                      <a:pt x="3349" y="4991"/>
                      <a:pt x="3458" y="4991"/>
                    </a:cubicBezTo>
                    <a:cubicBezTo>
                      <a:pt x="4294" y="4991"/>
                      <a:pt x="5032" y="4411"/>
                      <a:pt x="5184" y="3579"/>
                    </a:cubicBezTo>
                    <a:cubicBezTo>
                      <a:pt x="5276" y="3084"/>
                      <a:pt x="5139" y="2597"/>
                      <a:pt x="4846" y="2221"/>
                    </a:cubicBezTo>
                    <a:cubicBezTo>
                      <a:pt x="4948" y="2002"/>
                      <a:pt x="5043" y="1727"/>
                      <a:pt x="5104" y="1392"/>
                    </a:cubicBezTo>
                    <a:cubicBezTo>
                      <a:pt x="5152" y="1132"/>
                      <a:pt x="4979" y="882"/>
                      <a:pt x="4718" y="834"/>
                    </a:cubicBezTo>
                    <a:cubicBezTo>
                      <a:pt x="4689" y="828"/>
                      <a:pt x="4660" y="826"/>
                      <a:pt x="4631" y="826"/>
                    </a:cubicBezTo>
                    <a:cubicBezTo>
                      <a:pt x="4404" y="826"/>
                      <a:pt x="4202" y="989"/>
                      <a:pt x="4160" y="1219"/>
                    </a:cubicBezTo>
                    <a:cubicBezTo>
                      <a:pt x="4136" y="1349"/>
                      <a:pt x="4107" y="1465"/>
                      <a:pt x="4073" y="1566"/>
                    </a:cubicBezTo>
                    <a:cubicBezTo>
                      <a:pt x="3913" y="1190"/>
                      <a:pt x="3764" y="780"/>
                      <a:pt x="3655" y="360"/>
                    </a:cubicBezTo>
                    <a:cubicBezTo>
                      <a:pt x="3598" y="144"/>
                      <a:pt x="3405" y="1"/>
                      <a:pt x="319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33"/>
              <p:cNvSpPr/>
              <p:nvPr/>
            </p:nvSpPr>
            <p:spPr>
              <a:xfrm>
                <a:off x="3878918" y="373701"/>
                <a:ext cx="19453" cy="45122"/>
              </a:xfrm>
              <a:custGeom>
                <a:avLst/>
                <a:gdLst/>
                <a:ahLst/>
                <a:cxnLst/>
                <a:rect l="l" t="t" r="r" b="b"/>
                <a:pathLst>
                  <a:path w="873" h="2025" extrusionOk="0">
                    <a:moveTo>
                      <a:pt x="770" y="1"/>
                    </a:moveTo>
                    <a:cubicBezTo>
                      <a:pt x="749" y="1"/>
                      <a:pt x="728" y="8"/>
                      <a:pt x="711" y="23"/>
                    </a:cubicBezTo>
                    <a:cubicBezTo>
                      <a:pt x="366" y="314"/>
                      <a:pt x="131" y="716"/>
                      <a:pt x="51" y="1157"/>
                    </a:cubicBezTo>
                    <a:cubicBezTo>
                      <a:pt x="1" y="1424"/>
                      <a:pt x="9" y="1692"/>
                      <a:pt x="72" y="1954"/>
                    </a:cubicBezTo>
                    <a:cubicBezTo>
                      <a:pt x="83" y="1997"/>
                      <a:pt x="119" y="2025"/>
                      <a:pt x="161" y="2025"/>
                    </a:cubicBezTo>
                    <a:cubicBezTo>
                      <a:pt x="168" y="2025"/>
                      <a:pt x="175" y="2024"/>
                      <a:pt x="183" y="2023"/>
                    </a:cubicBezTo>
                    <a:cubicBezTo>
                      <a:pt x="234" y="2011"/>
                      <a:pt x="263" y="1961"/>
                      <a:pt x="252" y="1912"/>
                    </a:cubicBezTo>
                    <a:cubicBezTo>
                      <a:pt x="194" y="1675"/>
                      <a:pt x="188" y="1431"/>
                      <a:pt x="231" y="1190"/>
                    </a:cubicBezTo>
                    <a:cubicBezTo>
                      <a:pt x="305" y="785"/>
                      <a:pt x="512" y="431"/>
                      <a:pt x="829" y="164"/>
                    </a:cubicBezTo>
                    <a:cubicBezTo>
                      <a:pt x="869" y="130"/>
                      <a:pt x="872" y="73"/>
                      <a:pt x="840" y="33"/>
                    </a:cubicBezTo>
                    <a:cubicBezTo>
                      <a:pt x="822" y="12"/>
                      <a:pt x="796" y="1"/>
                      <a:pt x="770"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33"/>
              <p:cNvSpPr/>
              <p:nvPr/>
            </p:nvSpPr>
            <p:spPr>
              <a:xfrm>
                <a:off x="3865214" y="385689"/>
                <a:ext cx="244016" cy="182962"/>
              </a:xfrm>
              <a:custGeom>
                <a:avLst/>
                <a:gdLst/>
                <a:ahLst/>
                <a:cxnLst/>
                <a:rect l="l" t="t" r="r" b="b"/>
                <a:pathLst>
                  <a:path w="10951" h="8211" extrusionOk="0">
                    <a:moveTo>
                      <a:pt x="10611" y="2808"/>
                    </a:moveTo>
                    <a:lnTo>
                      <a:pt x="10612" y="2814"/>
                    </a:lnTo>
                    <a:lnTo>
                      <a:pt x="10612" y="2814"/>
                    </a:lnTo>
                    <a:cubicBezTo>
                      <a:pt x="10630" y="2811"/>
                      <a:pt x="10641" y="2808"/>
                      <a:pt x="10611" y="2808"/>
                    </a:cubicBezTo>
                    <a:close/>
                    <a:moveTo>
                      <a:pt x="2766" y="1"/>
                    </a:moveTo>
                    <a:lnTo>
                      <a:pt x="1" y="2665"/>
                    </a:lnTo>
                    <a:cubicBezTo>
                      <a:pt x="338" y="3030"/>
                      <a:pt x="662" y="3413"/>
                      <a:pt x="1024" y="3763"/>
                    </a:cubicBezTo>
                    <a:cubicBezTo>
                      <a:pt x="1392" y="4106"/>
                      <a:pt x="1748" y="4466"/>
                      <a:pt x="2153" y="4775"/>
                    </a:cubicBezTo>
                    <a:cubicBezTo>
                      <a:pt x="2933" y="5431"/>
                      <a:pt x="3805" y="5984"/>
                      <a:pt x="4713" y="6479"/>
                    </a:cubicBezTo>
                    <a:cubicBezTo>
                      <a:pt x="5623" y="6974"/>
                      <a:pt x="6597" y="7359"/>
                      <a:pt x="7607" y="7662"/>
                    </a:cubicBezTo>
                    <a:cubicBezTo>
                      <a:pt x="8111" y="7815"/>
                      <a:pt x="8629" y="7933"/>
                      <a:pt x="9160" y="8034"/>
                    </a:cubicBezTo>
                    <a:cubicBezTo>
                      <a:pt x="9430" y="8077"/>
                      <a:pt x="9695" y="8125"/>
                      <a:pt x="9979" y="8153"/>
                    </a:cubicBezTo>
                    <a:cubicBezTo>
                      <a:pt x="10117" y="8170"/>
                      <a:pt x="10262" y="8184"/>
                      <a:pt x="10413" y="8193"/>
                    </a:cubicBezTo>
                    <a:cubicBezTo>
                      <a:pt x="10487" y="8198"/>
                      <a:pt x="10558" y="8203"/>
                      <a:pt x="10646" y="8206"/>
                    </a:cubicBezTo>
                    <a:cubicBezTo>
                      <a:pt x="10710" y="8207"/>
                      <a:pt x="10761" y="8210"/>
                      <a:pt x="10841" y="8210"/>
                    </a:cubicBezTo>
                    <a:cubicBezTo>
                      <a:pt x="10872" y="8210"/>
                      <a:pt x="10908" y="8210"/>
                      <a:pt x="10951" y="8209"/>
                    </a:cubicBezTo>
                    <a:lnTo>
                      <a:pt x="10612" y="2814"/>
                    </a:lnTo>
                    <a:lnTo>
                      <a:pt x="10612" y="2814"/>
                    </a:lnTo>
                    <a:cubicBezTo>
                      <a:pt x="10603" y="2815"/>
                      <a:pt x="10592" y="2817"/>
                      <a:pt x="10585" y="2818"/>
                    </a:cubicBezTo>
                    <a:cubicBezTo>
                      <a:pt x="10564" y="2824"/>
                      <a:pt x="10525" y="2826"/>
                      <a:pt x="10490" y="2829"/>
                    </a:cubicBezTo>
                    <a:cubicBezTo>
                      <a:pt x="10420" y="2837"/>
                      <a:pt x="10344" y="2842"/>
                      <a:pt x="10262" y="2845"/>
                    </a:cubicBezTo>
                    <a:cubicBezTo>
                      <a:pt x="10179" y="2851"/>
                      <a:pt x="10092" y="2852"/>
                      <a:pt x="10003" y="2852"/>
                    </a:cubicBezTo>
                    <a:cubicBezTo>
                      <a:pt x="9953" y="2852"/>
                      <a:pt x="9903" y="2852"/>
                      <a:pt x="9852" y="2852"/>
                    </a:cubicBezTo>
                    <a:cubicBezTo>
                      <a:pt x="9823" y="2852"/>
                      <a:pt x="9794" y="2852"/>
                      <a:pt x="9766" y="2853"/>
                    </a:cubicBezTo>
                    <a:cubicBezTo>
                      <a:pt x="9424" y="2840"/>
                      <a:pt x="9073" y="2818"/>
                      <a:pt x="8720" y="2767"/>
                    </a:cubicBezTo>
                    <a:cubicBezTo>
                      <a:pt x="8018" y="2670"/>
                      <a:pt x="7304" y="2514"/>
                      <a:pt x="6619" y="2264"/>
                    </a:cubicBezTo>
                    <a:cubicBezTo>
                      <a:pt x="5933" y="2013"/>
                      <a:pt x="5249" y="1722"/>
                      <a:pt x="4613" y="1329"/>
                    </a:cubicBezTo>
                    <a:cubicBezTo>
                      <a:pt x="4281" y="1153"/>
                      <a:pt x="3983" y="923"/>
                      <a:pt x="3666" y="712"/>
                    </a:cubicBezTo>
                    <a:cubicBezTo>
                      <a:pt x="3357" y="493"/>
                      <a:pt x="3072" y="237"/>
                      <a:pt x="27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33"/>
              <p:cNvSpPr/>
              <p:nvPr/>
            </p:nvSpPr>
            <p:spPr>
              <a:xfrm>
                <a:off x="4407021" y="508579"/>
                <a:ext cx="123222" cy="110967"/>
              </a:xfrm>
              <a:custGeom>
                <a:avLst/>
                <a:gdLst/>
                <a:ahLst/>
                <a:cxnLst/>
                <a:rect l="l" t="t" r="r" b="b"/>
                <a:pathLst>
                  <a:path w="5530" h="4980" extrusionOk="0">
                    <a:moveTo>
                      <a:pt x="2760" y="1"/>
                    </a:moveTo>
                    <a:cubicBezTo>
                      <a:pt x="2627" y="1"/>
                      <a:pt x="2495" y="56"/>
                      <a:pt x="2400" y="163"/>
                    </a:cubicBezTo>
                    <a:cubicBezTo>
                      <a:pt x="2175" y="419"/>
                      <a:pt x="2018" y="664"/>
                      <a:pt x="1909" y="878"/>
                    </a:cubicBezTo>
                    <a:cubicBezTo>
                      <a:pt x="1434" y="882"/>
                      <a:pt x="965" y="1076"/>
                      <a:pt x="631" y="1457"/>
                    </a:cubicBezTo>
                    <a:cubicBezTo>
                      <a:pt x="0" y="2175"/>
                      <a:pt x="86" y="3280"/>
                      <a:pt x="821" y="3926"/>
                    </a:cubicBezTo>
                    <a:cubicBezTo>
                      <a:pt x="1164" y="4227"/>
                      <a:pt x="1587" y="4375"/>
                      <a:pt x="2006" y="4375"/>
                    </a:cubicBezTo>
                    <a:cubicBezTo>
                      <a:pt x="2070" y="4375"/>
                      <a:pt x="2135" y="4372"/>
                      <a:pt x="2199" y="4365"/>
                    </a:cubicBezTo>
                    <a:cubicBezTo>
                      <a:pt x="2771" y="4598"/>
                      <a:pt x="3464" y="4834"/>
                      <a:pt x="4186" y="4971"/>
                    </a:cubicBezTo>
                    <a:cubicBezTo>
                      <a:pt x="4216" y="4977"/>
                      <a:pt x="4246" y="4980"/>
                      <a:pt x="4275" y="4980"/>
                    </a:cubicBezTo>
                    <a:cubicBezTo>
                      <a:pt x="4502" y="4980"/>
                      <a:pt x="4703" y="4819"/>
                      <a:pt x="4746" y="4589"/>
                    </a:cubicBezTo>
                    <a:cubicBezTo>
                      <a:pt x="4797" y="4329"/>
                      <a:pt x="4626" y="4078"/>
                      <a:pt x="4365" y="4028"/>
                    </a:cubicBezTo>
                    <a:cubicBezTo>
                      <a:pt x="4010" y="3962"/>
                      <a:pt x="3660" y="3866"/>
                      <a:pt x="3329" y="3758"/>
                    </a:cubicBezTo>
                    <a:lnTo>
                      <a:pt x="3345" y="3738"/>
                    </a:lnTo>
                    <a:cubicBezTo>
                      <a:pt x="3795" y="3835"/>
                      <a:pt x="4285" y="3915"/>
                      <a:pt x="4783" y="3947"/>
                    </a:cubicBezTo>
                    <a:cubicBezTo>
                      <a:pt x="4793" y="3948"/>
                      <a:pt x="4804" y="3948"/>
                      <a:pt x="4814" y="3948"/>
                    </a:cubicBezTo>
                    <a:cubicBezTo>
                      <a:pt x="5065" y="3948"/>
                      <a:pt x="5276" y="3754"/>
                      <a:pt x="5293" y="3499"/>
                    </a:cubicBezTo>
                    <a:cubicBezTo>
                      <a:pt x="5310" y="3235"/>
                      <a:pt x="5109" y="3006"/>
                      <a:pt x="4845" y="2989"/>
                    </a:cubicBezTo>
                    <a:cubicBezTo>
                      <a:pt x="4484" y="2966"/>
                      <a:pt x="4125" y="2915"/>
                      <a:pt x="3784" y="2847"/>
                    </a:cubicBezTo>
                    <a:cubicBezTo>
                      <a:pt x="4202" y="2814"/>
                      <a:pt x="4653" y="2751"/>
                      <a:pt x="5109" y="2645"/>
                    </a:cubicBezTo>
                    <a:cubicBezTo>
                      <a:pt x="5369" y="2587"/>
                      <a:pt x="5529" y="2329"/>
                      <a:pt x="5469" y="2071"/>
                    </a:cubicBezTo>
                    <a:cubicBezTo>
                      <a:pt x="5417" y="1849"/>
                      <a:pt x="5220" y="1699"/>
                      <a:pt x="5001" y="1699"/>
                    </a:cubicBezTo>
                    <a:cubicBezTo>
                      <a:pt x="4965" y="1699"/>
                      <a:pt x="4929" y="1703"/>
                      <a:pt x="4893" y="1711"/>
                    </a:cubicBezTo>
                    <a:cubicBezTo>
                      <a:pt x="4425" y="1819"/>
                      <a:pt x="3964" y="1877"/>
                      <a:pt x="3543" y="1903"/>
                    </a:cubicBezTo>
                    <a:lnTo>
                      <a:pt x="3539" y="1896"/>
                    </a:lnTo>
                    <a:cubicBezTo>
                      <a:pt x="3855" y="1797"/>
                      <a:pt x="4178" y="1679"/>
                      <a:pt x="4493" y="1542"/>
                    </a:cubicBezTo>
                    <a:cubicBezTo>
                      <a:pt x="4736" y="1436"/>
                      <a:pt x="4847" y="1153"/>
                      <a:pt x="4740" y="909"/>
                    </a:cubicBezTo>
                    <a:cubicBezTo>
                      <a:pt x="4661" y="730"/>
                      <a:pt x="4485" y="622"/>
                      <a:pt x="4300" y="622"/>
                    </a:cubicBezTo>
                    <a:cubicBezTo>
                      <a:pt x="4236" y="622"/>
                      <a:pt x="4170" y="635"/>
                      <a:pt x="4108" y="663"/>
                    </a:cubicBezTo>
                    <a:cubicBezTo>
                      <a:pt x="3710" y="838"/>
                      <a:pt x="3296" y="973"/>
                      <a:pt x="2901" y="1081"/>
                    </a:cubicBezTo>
                    <a:cubicBezTo>
                      <a:pt x="2961" y="993"/>
                      <a:pt x="3033" y="898"/>
                      <a:pt x="3120" y="798"/>
                    </a:cubicBezTo>
                    <a:cubicBezTo>
                      <a:pt x="3294" y="600"/>
                      <a:pt x="3276" y="296"/>
                      <a:pt x="3077" y="120"/>
                    </a:cubicBezTo>
                    <a:cubicBezTo>
                      <a:pt x="2986" y="40"/>
                      <a:pt x="2872" y="1"/>
                      <a:pt x="2760"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33"/>
              <p:cNvSpPr/>
              <p:nvPr/>
            </p:nvSpPr>
            <p:spPr>
              <a:xfrm>
                <a:off x="4440958" y="539530"/>
                <a:ext cx="28232" cy="40198"/>
              </a:xfrm>
              <a:custGeom>
                <a:avLst/>
                <a:gdLst/>
                <a:ahLst/>
                <a:cxnLst/>
                <a:rect l="l" t="t" r="r" b="b"/>
                <a:pathLst>
                  <a:path w="1267" h="1804" extrusionOk="0">
                    <a:moveTo>
                      <a:pt x="1175" y="1"/>
                    </a:moveTo>
                    <a:cubicBezTo>
                      <a:pt x="1123" y="2"/>
                      <a:pt x="1081" y="39"/>
                      <a:pt x="1080" y="90"/>
                    </a:cubicBezTo>
                    <a:cubicBezTo>
                      <a:pt x="1069" y="498"/>
                      <a:pt x="914" y="891"/>
                      <a:pt x="647" y="1196"/>
                    </a:cubicBezTo>
                    <a:cubicBezTo>
                      <a:pt x="485" y="1379"/>
                      <a:pt x="290" y="1526"/>
                      <a:pt x="67" y="1628"/>
                    </a:cubicBezTo>
                    <a:cubicBezTo>
                      <a:pt x="20" y="1649"/>
                      <a:pt x="1" y="1703"/>
                      <a:pt x="22" y="1750"/>
                    </a:cubicBezTo>
                    <a:cubicBezTo>
                      <a:pt x="38" y="1783"/>
                      <a:pt x="71" y="1803"/>
                      <a:pt x="105" y="1803"/>
                    </a:cubicBezTo>
                    <a:cubicBezTo>
                      <a:pt x="118" y="1803"/>
                      <a:pt x="131" y="1800"/>
                      <a:pt x="143" y="1795"/>
                    </a:cubicBezTo>
                    <a:cubicBezTo>
                      <a:pt x="388" y="1681"/>
                      <a:pt x="605" y="1521"/>
                      <a:pt x="783" y="1317"/>
                    </a:cubicBezTo>
                    <a:cubicBezTo>
                      <a:pt x="1080" y="980"/>
                      <a:pt x="1251" y="546"/>
                      <a:pt x="1264" y="96"/>
                    </a:cubicBezTo>
                    <a:cubicBezTo>
                      <a:pt x="1266" y="45"/>
                      <a:pt x="1226" y="2"/>
                      <a:pt x="1175"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33"/>
              <p:cNvSpPr/>
              <p:nvPr/>
            </p:nvSpPr>
            <p:spPr>
              <a:xfrm>
                <a:off x="4183658" y="424818"/>
                <a:ext cx="256538" cy="183942"/>
              </a:xfrm>
              <a:custGeom>
                <a:avLst/>
                <a:gdLst/>
                <a:ahLst/>
                <a:cxnLst/>
                <a:rect l="l" t="t" r="r" b="b"/>
                <a:pathLst>
                  <a:path w="11513" h="8255" extrusionOk="0">
                    <a:moveTo>
                      <a:pt x="4437" y="0"/>
                    </a:moveTo>
                    <a:lnTo>
                      <a:pt x="4437" y="0"/>
                    </a:lnTo>
                    <a:cubicBezTo>
                      <a:pt x="4435" y="0"/>
                      <a:pt x="4439" y="8"/>
                      <a:pt x="4444" y="17"/>
                    </a:cubicBezTo>
                    <a:lnTo>
                      <a:pt x="4444" y="17"/>
                    </a:lnTo>
                    <a:lnTo>
                      <a:pt x="4449" y="13"/>
                    </a:lnTo>
                    <a:cubicBezTo>
                      <a:pt x="4442" y="4"/>
                      <a:pt x="4438" y="0"/>
                      <a:pt x="4437" y="0"/>
                    </a:cubicBezTo>
                    <a:close/>
                    <a:moveTo>
                      <a:pt x="4444" y="17"/>
                    </a:moveTo>
                    <a:lnTo>
                      <a:pt x="1" y="3094"/>
                    </a:lnTo>
                    <a:cubicBezTo>
                      <a:pt x="93" y="3219"/>
                      <a:pt x="135" y="3264"/>
                      <a:pt x="192" y="3331"/>
                    </a:cubicBezTo>
                    <a:cubicBezTo>
                      <a:pt x="248" y="3399"/>
                      <a:pt x="297" y="3451"/>
                      <a:pt x="347" y="3505"/>
                    </a:cubicBezTo>
                    <a:cubicBezTo>
                      <a:pt x="448" y="3618"/>
                      <a:pt x="548" y="3723"/>
                      <a:pt x="647" y="3820"/>
                    </a:cubicBezTo>
                    <a:cubicBezTo>
                      <a:pt x="845" y="4027"/>
                      <a:pt x="1046" y="4205"/>
                      <a:pt x="1247" y="4391"/>
                    </a:cubicBezTo>
                    <a:cubicBezTo>
                      <a:pt x="1655" y="4744"/>
                      <a:pt x="2069" y="5078"/>
                      <a:pt x="2502" y="5379"/>
                    </a:cubicBezTo>
                    <a:cubicBezTo>
                      <a:pt x="3364" y="5985"/>
                      <a:pt x="4271" y="6510"/>
                      <a:pt x="5222" y="6919"/>
                    </a:cubicBezTo>
                    <a:cubicBezTo>
                      <a:pt x="6173" y="7325"/>
                      <a:pt x="7146" y="7667"/>
                      <a:pt x="8145" y="7871"/>
                    </a:cubicBezTo>
                    <a:cubicBezTo>
                      <a:pt x="8638" y="7997"/>
                      <a:pt x="9142" y="8054"/>
                      <a:pt x="9640" y="8132"/>
                    </a:cubicBezTo>
                    <a:cubicBezTo>
                      <a:pt x="10138" y="8198"/>
                      <a:pt x="10640" y="8214"/>
                      <a:pt x="11135" y="8255"/>
                    </a:cubicBezTo>
                    <a:lnTo>
                      <a:pt x="11513" y="4433"/>
                    </a:lnTo>
                    <a:cubicBezTo>
                      <a:pt x="11139" y="4339"/>
                      <a:pt x="10760" y="4275"/>
                      <a:pt x="10397" y="4167"/>
                    </a:cubicBezTo>
                    <a:cubicBezTo>
                      <a:pt x="10035" y="4050"/>
                      <a:pt x="9670" y="3958"/>
                      <a:pt x="9327" y="3806"/>
                    </a:cubicBezTo>
                    <a:cubicBezTo>
                      <a:pt x="8623" y="3551"/>
                      <a:pt x="7971" y="3194"/>
                      <a:pt x="7349" y="2811"/>
                    </a:cubicBezTo>
                    <a:cubicBezTo>
                      <a:pt x="6729" y="2427"/>
                      <a:pt x="6164" y="1964"/>
                      <a:pt x="5652" y="1472"/>
                    </a:cubicBezTo>
                    <a:cubicBezTo>
                      <a:pt x="5394" y="1227"/>
                      <a:pt x="5159" y="965"/>
                      <a:pt x="4938" y="706"/>
                    </a:cubicBezTo>
                    <a:cubicBezTo>
                      <a:pt x="4836" y="572"/>
                      <a:pt x="4725" y="441"/>
                      <a:pt x="4636" y="312"/>
                    </a:cubicBezTo>
                    <a:cubicBezTo>
                      <a:pt x="4587" y="247"/>
                      <a:pt x="4544" y="184"/>
                      <a:pt x="4508" y="124"/>
                    </a:cubicBezTo>
                    <a:cubicBezTo>
                      <a:pt x="4488" y="94"/>
                      <a:pt x="4466" y="62"/>
                      <a:pt x="4457" y="41"/>
                    </a:cubicBezTo>
                    <a:cubicBezTo>
                      <a:pt x="4453" y="34"/>
                      <a:pt x="4448" y="24"/>
                      <a:pt x="4444" y="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33"/>
              <p:cNvSpPr/>
              <p:nvPr/>
            </p:nvSpPr>
            <p:spPr>
              <a:xfrm>
                <a:off x="4017562" y="406145"/>
                <a:ext cx="342326" cy="370179"/>
              </a:xfrm>
              <a:custGeom>
                <a:avLst/>
                <a:gdLst/>
                <a:ahLst/>
                <a:cxnLst/>
                <a:rect l="l" t="t" r="r" b="b"/>
                <a:pathLst>
                  <a:path w="15363" h="16613" extrusionOk="0">
                    <a:moveTo>
                      <a:pt x="5581" y="1"/>
                    </a:moveTo>
                    <a:cubicBezTo>
                      <a:pt x="4011" y="1"/>
                      <a:pt x="2651" y="1086"/>
                      <a:pt x="2302" y="2616"/>
                    </a:cubicBezTo>
                    <a:lnTo>
                      <a:pt x="1" y="14944"/>
                    </a:lnTo>
                    <a:cubicBezTo>
                      <a:pt x="1" y="14944"/>
                      <a:pt x="1114" y="16612"/>
                      <a:pt x="7681" y="16612"/>
                    </a:cubicBezTo>
                    <a:cubicBezTo>
                      <a:pt x="13189" y="16612"/>
                      <a:pt x="15363" y="14944"/>
                      <a:pt x="15363" y="14944"/>
                    </a:cubicBezTo>
                    <a:lnTo>
                      <a:pt x="13063" y="2616"/>
                    </a:lnTo>
                    <a:cubicBezTo>
                      <a:pt x="12714" y="1086"/>
                      <a:pt x="11353" y="1"/>
                      <a:pt x="9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33"/>
              <p:cNvSpPr/>
              <p:nvPr/>
            </p:nvSpPr>
            <p:spPr>
              <a:xfrm>
                <a:off x="4097423" y="374125"/>
                <a:ext cx="171152" cy="163197"/>
              </a:xfrm>
              <a:custGeom>
                <a:avLst/>
                <a:gdLst/>
                <a:ahLst/>
                <a:cxnLst/>
                <a:rect l="l" t="t" r="r" b="b"/>
                <a:pathLst>
                  <a:path w="7681" h="7324" extrusionOk="0">
                    <a:moveTo>
                      <a:pt x="4019" y="0"/>
                    </a:moveTo>
                    <a:cubicBezTo>
                      <a:pt x="3082" y="0"/>
                      <a:pt x="2145" y="358"/>
                      <a:pt x="1430" y="1073"/>
                    </a:cubicBezTo>
                    <a:cubicBezTo>
                      <a:pt x="0" y="2502"/>
                      <a:pt x="0" y="4821"/>
                      <a:pt x="1430" y="6250"/>
                    </a:cubicBezTo>
                    <a:cubicBezTo>
                      <a:pt x="2117" y="6937"/>
                      <a:pt x="3048" y="7323"/>
                      <a:pt x="4019" y="7323"/>
                    </a:cubicBezTo>
                    <a:cubicBezTo>
                      <a:pt x="4990" y="7323"/>
                      <a:pt x="5921" y="6937"/>
                      <a:pt x="6608" y="6250"/>
                    </a:cubicBezTo>
                    <a:cubicBezTo>
                      <a:pt x="7294" y="5564"/>
                      <a:pt x="7681" y="4633"/>
                      <a:pt x="7681" y="3662"/>
                    </a:cubicBezTo>
                    <a:cubicBezTo>
                      <a:pt x="7681" y="2691"/>
                      <a:pt x="7294" y="1759"/>
                      <a:pt x="6608" y="1073"/>
                    </a:cubicBezTo>
                    <a:cubicBezTo>
                      <a:pt x="5893" y="358"/>
                      <a:pt x="4956" y="0"/>
                      <a:pt x="40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33"/>
              <p:cNvSpPr/>
              <p:nvPr/>
            </p:nvSpPr>
            <p:spPr>
              <a:xfrm>
                <a:off x="4276132" y="419180"/>
                <a:ext cx="82200" cy="229220"/>
              </a:xfrm>
              <a:custGeom>
                <a:avLst/>
                <a:gdLst/>
                <a:ahLst/>
                <a:cxnLst/>
                <a:rect l="l" t="t" r="r" b="b"/>
                <a:pathLst>
                  <a:path w="3689" h="10287" extrusionOk="0">
                    <a:moveTo>
                      <a:pt x="299" y="0"/>
                    </a:moveTo>
                    <a:cubicBezTo>
                      <a:pt x="272" y="0"/>
                      <a:pt x="245" y="4"/>
                      <a:pt x="218" y="13"/>
                    </a:cubicBezTo>
                    <a:cubicBezTo>
                      <a:pt x="77" y="56"/>
                      <a:pt x="0" y="207"/>
                      <a:pt x="44" y="347"/>
                    </a:cubicBezTo>
                    <a:lnTo>
                      <a:pt x="3135" y="10100"/>
                    </a:lnTo>
                    <a:cubicBezTo>
                      <a:pt x="3172" y="10215"/>
                      <a:pt x="3277" y="10287"/>
                      <a:pt x="3390" y="10287"/>
                    </a:cubicBezTo>
                    <a:cubicBezTo>
                      <a:pt x="3417" y="10287"/>
                      <a:pt x="3444" y="10283"/>
                      <a:pt x="3471" y="10274"/>
                    </a:cubicBezTo>
                    <a:cubicBezTo>
                      <a:pt x="3610" y="10229"/>
                      <a:pt x="3688" y="10079"/>
                      <a:pt x="3645" y="9939"/>
                    </a:cubicBezTo>
                    <a:lnTo>
                      <a:pt x="552" y="186"/>
                    </a:lnTo>
                    <a:cubicBezTo>
                      <a:pt x="517" y="73"/>
                      <a:pt x="412" y="0"/>
                      <a:pt x="2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33"/>
              <p:cNvSpPr/>
              <p:nvPr/>
            </p:nvSpPr>
            <p:spPr>
              <a:xfrm>
                <a:off x="4017851" y="419180"/>
                <a:ext cx="82245" cy="229220"/>
              </a:xfrm>
              <a:custGeom>
                <a:avLst/>
                <a:gdLst/>
                <a:ahLst/>
                <a:cxnLst/>
                <a:rect l="l" t="t" r="r" b="b"/>
                <a:pathLst>
                  <a:path w="3691" h="10287" extrusionOk="0">
                    <a:moveTo>
                      <a:pt x="3390" y="1"/>
                    </a:moveTo>
                    <a:cubicBezTo>
                      <a:pt x="3278" y="1"/>
                      <a:pt x="3173" y="74"/>
                      <a:pt x="3138" y="187"/>
                    </a:cubicBezTo>
                    <a:lnTo>
                      <a:pt x="46" y="9940"/>
                    </a:lnTo>
                    <a:cubicBezTo>
                      <a:pt x="1" y="10080"/>
                      <a:pt x="80" y="10231"/>
                      <a:pt x="219" y="10275"/>
                    </a:cubicBezTo>
                    <a:cubicBezTo>
                      <a:pt x="246" y="10283"/>
                      <a:pt x="273" y="10287"/>
                      <a:pt x="300" y="10287"/>
                    </a:cubicBezTo>
                    <a:cubicBezTo>
                      <a:pt x="412" y="10287"/>
                      <a:pt x="517" y="10213"/>
                      <a:pt x="555" y="10101"/>
                    </a:cubicBezTo>
                    <a:lnTo>
                      <a:pt x="3646" y="349"/>
                    </a:lnTo>
                    <a:cubicBezTo>
                      <a:pt x="3691" y="208"/>
                      <a:pt x="3613" y="59"/>
                      <a:pt x="3472" y="14"/>
                    </a:cubicBezTo>
                    <a:cubicBezTo>
                      <a:pt x="3445" y="5"/>
                      <a:pt x="3417" y="1"/>
                      <a:pt x="3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33"/>
              <p:cNvSpPr/>
              <p:nvPr/>
            </p:nvSpPr>
            <p:spPr>
              <a:xfrm>
                <a:off x="4267397" y="279222"/>
                <a:ext cx="196264" cy="185769"/>
              </a:xfrm>
              <a:custGeom>
                <a:avLst/>
                <a:gdLst/>
                <a:ahLst/>
                <a:cxnLst/>
                <a:rect l="l" t="t" r="r" b="b"/>
                <a:pathLst>
                  <a:path w="8808" h="8337" extrusionOk="0">
                    <a:moveTo>
                      <a:pt x="4625" y="0"/>
                    </a:moveTo>
                    <a:cubicBezTo>
                      <a:pt x="2326" y="0"/>
                      <a:pt x="272" y="3440"/>
                      <a:pt x="0" y="7806"/>
                    </a:cubicBezTo>
                    <a:lnTo>
                      <a:pt x="1476" y="7898"/>
                    </a:lnTo>
                    <a:lnTo>
                      <a:pt x="1957" y="5357"/>
                    </a:lnTo>
                    <a:lnTo>
                      <a:pt x="1979" y="7928"/>
                    </a:lnTo>
                    <a:lnTo>
                      <a:pt x="5016" y="8117"/>
                    </a:lnTo>
                    <a:lnTo>
                      <a:pt x="5553" y="4454"/>
                    </a:lnTo>
                    <a:lnTo>
                      <a:pt x="5580" y="8153"/>
                    </a:lnTo>
                    <a:lnTo>
                      <a:pt x="8530" y="8336"/>
                    </a:lnTo>
                    <a:cubicBezTo>
                      <a:pt x="8807" y="3882"/>
                      <a:pt x="7124" y="151"/>
                      <a:pt x="4768" y="5"/>
                    </a:cubicBezTo>
                    <a:cubicBezTo>
                      <a:pt x="4720" y="2"/>
                      <a:pt x="4673" y="0"/>
                      <a:pt x="4625"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33"/>
              <p:cNvSpPr/>
              <p:nvPr/>
            </p:nvSpPr>
            <p:spPr>
              <a:xfrm>
                <a:off x="4295674" y="130484"/>
                <a:ext cx="167453" cy="159676"/>
              </a:xfrm>
              <a:custGeom>
                <a:avLst/>
                <a:gdLst/>
                <a:ahLst/>
                <a:cxnLst/>
                <a:rect l="l" t="t" r="r" b="b"/>
                <a:pathLst>
                  <a:path w="7515" h="7166" extrusionOk="0">
                    <a:moveTo>
                      <a:pt x="3933" y="0"/>
                    </a:moveTo>
                    <a:cubicBezTo>
                      <a:pt x="3016" y="0"/>
                      <a:pt x="2099" y="350"/>
                      <a:pt x="1400" y="1049"/>
                    </a:cubicBezTo>
                    <a:cubicBezTo>
                      <a:pt x="1" y="2449"/>
                      <a:pt x="1" y="4717"/>
                      <a:pt x="1400" y="6116"/>
                    </a:cubicBezTo>
                    <a:cubicBezTo>
                      <a:pt x="2071" y="6787"/>
                      <a:pt x="2983" y="7165"/>
                      <a:pt x="3934" y="7165"/>
                    </a:cubicBezTo>
                    <a:cubicBezTo>
                      <a:pt x="4883" y="7165"/>
                      <a:pt x="5795" y="6787"/>
                      <a:pt x="6466" y="6116"/>
                    </a:cubicBezTo>
                    <a:cubicBezTo>
                      <a:pt x="7138" y="5444"/>
                      <a:pt x="7515" y="4533"/>
                      <a:pt x="7515" y="3583"/>
                    </a:cubicBezTo>
                    <a:cubicBezTo>
                      <a:pt x="7515" y="2633"/>
                      <a:pt x="7138" y="1722"/>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33"/>
              <p:cNvSpPr/>
              <p:nvPr/>
            </p:nvSpPr>
            <p:spPr>
              <a:xfrm>
                <a:off x="3923461" y="268504"/>
                <a:ext cx="196443" cy="185903"/>
              </a:xfrm>
              <a:custGeom>
                <a:avLst/>
                <a:gdLst/>
                <a:ahLst/>
                <a:cxnLst/>
                <a:rect l="l" t="t" r="r" b="b"/>
                <a:pathLst>
                  <a:path w="8816" h="8343" extrusionOk="0">
                    <a:moveTo>
                      <a:pt x="4182" y="0"/>
                    </a:moveTo>
                    <a:cubicBezTo>
                      <a:pt x="4132" y="0"/>
                      <a:pt x="4083" y="2"/>
                      <a:pt x="4034" y="5"/>
                    </a:cubicBezTo>
                    <a:cubicBezTo>
                      <a:pt x="1679" y="155"/>
                      <a:pt x="1" y="3889"/>
                      <a:pt x="286" y="8342"/>
                    </a:cubicBezTo>
                    <a:lnTo>
                      <a:pt x="1763" y="8249"/>
                    </a:lnTo>
                    <a:lnTo>
                      <a:pt x="1919" y="5668"/>
                    </a:lnTo>
                    <a:lnTo>
                      <a:pt x="2265" y="8217"/>
                    </a:lnTo>
                    <a:lnTo>
                      <a:pt x="5301" y="8022"/>
                    </a:lnTo>
                    <a:lnTo>
                      <a:pt x="5373" y="4321"/>
                    </a:lnTo>
                    <a:lnTo>
                      <a:pt x="5864" y="7987"/>
                    </a:lnTo>
                    <a:lnTo>
                      <a:pt x="8815" y="7797"/>
                    </a:lnTo>
                    <a:cubicBezTo>
                      <a:pt x="8536" y="3436"/>
                      <a:pt x="6478" y="0"/>
                      <a:pt x="4182"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33"/>
              <p:cNvSpPr/>
              <p:nvPr/>
            </p:nvSpPr>
            <p:spPr>
              <a:xfrm>
                <a:off x="3998577" y="119922"/>
                <a:ext cx="379560" cy="339764"/>
              </a:xfrm>
              <a:custGeom>
                <a:avLst/>
                <a:gdLst/>
                <a:ahLst/>
                <a:cxnLst/>
                <a:rect l="l" t="t" r="r" b="b"/>
                <a:pathLst>
                  <a:path w="17034" h="15248" extrusionOk="0">
                    <a:moveTo>
                      <a:pt x="8414" y="1"/>
                    </a:moveTo>
                    <a:cubicBezTo>
                      <a:pt x="6390" y="1"/>
                      <a:pt x="4437" y="663"/>
                      <a:pt x="2919" y="1877"/>
                    </a:cubicBezTo>
                    <a:cubicBezTo>
                      <a:pt x="1256" y="3205"/>
                      <a:pt x="252" y="5084"/>
                      <a:pt x="126" y="7101"/>
                    </a:cubicBezTo>
                    <a:cubicBezTo>
                      <a:pt x="1" y="9118"/>
                      <a:pt x="764" y="11107"/>
                      <a:pt x="2248" y="12632"/>
                    </a:cubicBezTo>
                    <a:cubicBezTo>
                      <a:pt x="3734" y="14156"/>
                      <a:pt x="5818" y="15090"/>
                      <a:pt x="8043" y="15229"/>
                    </a:cubicBezTo>
                    <a:cubicBezTo>
                      <a:pt x="8236" y="15241"/>
                      <a:pt x="8429" y="15247"/>
                      <a:pt x="8621" y="15247"/>
                    </a:cubicBezTo>
                    <a:cubicBezTo>
                      <a:pt x="10644" y="15247"/>
                      <a:pt x="12597" y="14584"/>
                      <a:pt x="14116" y="13371"/>
                    </a:cubicBezTo>
                    <a:cubicBezTo>
                      <a:pt x="15778" y="12043"/>
                      <a:pt x="16783" y="10164"/>
                      <a:pt x="16909" y="8147"/>
                    </a:cubicBezTo>
                    <a:cubicBezTo>
                      <a:pt x="17034" y="6130"/>
                      <a:pt x="16270" y="4140"/>
                      <a:pt x="14786" y="2615"/>
                    </a:cubicBezTo>
                    <a:cubicBezTo>
                      <a:pt x="13301" y="1091"/>
                      <a:pt x="11217" y="157"/>
                      <a:pt x="8991" y="19"/>
                    </a:cubicBezTo>
                    <a:cubicBezTo>
                      <a:pt x="8798" y="7"/>
                      <a:pt x="8606" y="1"/>
                      <a:pt x="8414"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33"/>
              <p:cNvSpPr/>
              <p:nvPr/>
            </p:nvSpPr>
            <p:spPr>
              <a:xfrm>
                <a:off x="4312364" y="326930"/>
                <a:ext cx="91537" cy="88662"/>
              </a:xfrm>
              <a:custGeom>
                <a:avLst/>
                <a:gdLst/>
                <a:ahLst/>
                <a:cxnLst/>
                <a:rect l="l" t="t" r="r" b="b"/>
                <a:pathLst>
                  <a:path w="4108" h="3979" extrusionOk="0">
                    <a:moveTo>
                      <a:pt x="2051" y="0"/>
                    </a:moveTo>
                    <a:cubicBezTo>
                      <a:pt x="1010" y="0"/>
                      <a:pt x="133" y="811"/>
                      <a:pt x="68" y="1866"/>
                    </a:cubicBezTo>
                    <a:cubicBezTo>
                      <a:pt x="0" y="2962"/>
                      <a:pt x="833" y="3907"/>
                      <a:pt x="1930" y="3974"/>
                    </a:cubicBezTo>
                    <a:cubicBezTo>
                      <a:pt x="1972" y="3977"/>
                      <a:pt x="2014" y="3978"/>
                      <a:pt x="2056" y="3978"/>
                    </a:cubicBezTo>
                    <a:cubicBezTo>
                      <a:pt x="3097" y="3978"/>
                      <a:pt x="3973" y="3168"/>
                      <a:pt x="4039" y="2113"/>
                    </a:cubicBezTo>
                    <a:cubicBezTo>
                      <a:pt x="4107" y="1017"/>
                      <a:pt x="3274" y="72"/>
                      <a:pt x="2177" y="4"/>
                    </a:cubicBezTo>
                    <a:cubicBezTo>
                      <a:pt x="2134" y="2"/>
                      <a:pt x="2093" y="0"/>
                      <a:pt x="2051"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33"/>
              <p:cNvSpPr/>
              <p:nvPr/>
            </p:nvSpPr>
            <p:spPr>
              <a:xfrm>
                <a:off x="3958401" y="304558"/>
                <a:ext cx="91559" cy="88662"/>
              </a:xfrm>
              <a:custGeom>
                <a:avLst/>
                <a:gdLst/>
                <a:ahLst/>
                <a:cxnLst/>
                <a:rect l="l" t="t" r="r" b="b"/>
                <a:pathLst>
                  <a:path w="4109" h="3979" extrusionOk="0">
                    <a:moveTo>
                      <a:pt x="2052" y="1"/>
                    </a:moveTo>
                    <a:cubicBezTo>
                      <a:pt x="1010" y="1"/>
                      <a:pt x="134" y="811"/>
                      <a:pt x="69" y="1866"/>
                    </a:cubicBezTo>
                    <a:cubicBezTo>
                      <a:pt x="0" y="2961"/>
                      <a:pt x="833" y="3907"/>
                      <a:pt x="1931" y="3975"/>
                    </a:cubicBezTo>
                    <a:cubicBezTo>
                      <a:pt x="1973" y="3977"/>
                      <a:pt x="2015" y="3979"/>
                      <a:pt x="2056" y="3979"/>
                    </a:cubicBezTo>
                    <a:cubicBezTo>
                      <a:pt x="3098" y="3979"/>
                      <a:pt x="3974" y="3168"/>
                      <a:pt x="4040" y="2114"/>
                    </a:cubicBezTo>
                    <a:cubicBezTo>
                      <a:pt x="4109" y="1017"/>
                      <a:pt x="3275" y="72"/>
                      <a:pt x="2177" y="5"/>
                    </a:cubicBezTo>
                    <a:cubicBezTo>
                      <a:pt x="2135" y="2"/>
                      <a:pt x="2093" y="1"/>
                      <a:pt x="2052" y="1"/>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33"/>
              <p:cNvSpPr/>
              <p:nvPr/>
            </p:nvSpPr>
            <p:spPr>
              <a:xfrm>
                <a:off x="4000337" y="146082"/>
                <a:ext cx="366168" cy="334594"/>
              </a:xfrm>
              <a:custGeom>
                <a:avLst/>
                <a:gdLst/>
                <a:ahLst/>
                <a:cxnLst/>
                <a:rect l="l" t="t" r="r" b="b"/>
                <a:pathLst>
                  <a:path w="16433" h="15016" extrusionOk="0">
                    <a:moveTo>
                      <a:pt x="8206" y="0"/>
                    </a:moveTo>
                    <a:cubicBezTo>
                      <a:pt x="4039" y="0"/>
                      <a:pt x="537" y="3246"/>
                      <a:pt x="274" y="7464"/>
                    </a:cubicBezTo>
                    <a:cubicBezTo>
                      <a:pt x="1" y="11850"/>
                      <a:pt x="3392" y="14721"/>
                      <a:pt x="7778" y="14995"/>
                    </a:cubicBezTo>
                    <a:cubicBezTo>
                      <a:pt x="8002" y="15009"/>
                      <a:pt x="8225" y="15016"/>
                      <a:pt x="8445" y="15016"/>
                    </a:cubicBezTo>
                    <a:cubicBezTo>
                      <a:pt x="12535" y="15016"/>
                      <a:pt x="15899" y="12616"/>
                      <a:pt x="16158" y="8454"/>
                    </a:cubicBezTo>
                    <a:cubicBezTo>
                      <a:pt x="16433" y="4068"/>
                      <a:pt x="13098" y="290"/>
                      <a:pt x="8711" y="16"/>
                    </a:cubicBezTo>
                    <a:cubicBezTo>
                      <a:pt x="8542" y="5"/>
                      <a:pt x="8373" y="0"/>
                      <a:pt x="8206" y="0"/>
                    </a:cubicBezTo>
                    <a:close/>
                  </a:path>
                </a:pathLst>
              </a:custGeom>
              <a:solidFill>
                <a:srgbClr val="FFDD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33"/>
              <p:cNvSpPr/>
              <p:nvPr/>
            </p:nvSpPr>
            <p:spPr>
              <a:xfrm>
                <a:off x="4166567" y="321649"/>
                <a:ext cx="30326" cy="25157"/>
              </a:xfrm>
              <a:custGeom>
                <a:avLst/>
                <a:gdLst/>
                <a:ahLst/>
                <a:cxnLst/>
                <a:rect l="l" t="t" r="r" b="b"/>
                <a:pathLst>
                  <a:path w="1361" h="1129" extrusionOk="0">
                    <a:moveTo>
                      <a:pt x="665" y="1"/>
                    </a:moveTo>
                    <a:cubicBezTo>
                      <a:pt x="323" y="1"/>
                      <a:pt x="38" y="227"/>
                      <a:pt x="20" y="523"/>
                    </a:cubicBezTo>
                    <a:cubicBezTo>
                      <a:pt x="0" y="833"/>
                      <a:pt x="280" y="1104"/>
                      <a:pt x="645" y="1127"/>
                    </a:cubicBezTo>
                    <a:cubicBezTo>
                      <a:pt x="662" y="1128"/>
                      <a:pt x="679" y="1128"/>
                      <a:pt x="695" y="1128"/>
                    </a:cubicBezTo>
                    <a:cubicBezTo>
                      <a:pt x="1038" y="1128"/>
                      <a:pt x="1323" y="902"/>
                      <a:pt x="1340" y="606"/>
                    </a:cubicBezTo>
                    <a:cubicBezTo>
                      <a:pt x="1360" y="295"/>
                      <a:pt x="1080" y="25"/>
                      <a:pt x="716" y="2"/>
                    </a:cubicBezTo>
                    <a:cubicBezTo>
                      <a:pt x="699" y="1"/>
                      <a:pt x="682" y="1"/>
                      <a:pt x="665" y="1"/>
                    </a:cubicBezTo>
                    <a:close/>
                  </a:path>
                </a:pathLst>
              </a:custGeom>
              <a:solidFill>
                <a:srgbClr val="FDC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33"/>
              <p:cNvSpPr/>
              <p:nvPr/>
            </p:nvSpPr>
            <p:spPr>
              <a:xfrm>
                <a:off x="4179068" y="319844"/>
                <a:ext cx="19698" cy="28767"/>
              </a:xfrm>
              <a:custGeom>
                <a:avLst/>
                <a:gdLst/>
                <a:ahLst/>
                <a:cxnLst/>
                <a:rect l="l" t="t" r="r" b="b"/>
                <a:pathLst>
                  <a:path w="884" h="1291" extrusionOk="0">
                    <a:moveTo>
                      <a:pt x="153" y="1"/>
                    </a:moveTo>
                    <a:cubicBezTo>
                      <a:pt x="111" y="1"/>
                      <a:pt x="75" y="35"/>
                      <a:pt x="73" y="78"/>
                    </a:cubicBezTo>
                    <a:cubicBezTo>
                      <a:pt x="70" y="122"/>
                      <a:pt x="105" y="160"/>
                      <a:pt x="149" y="163"/>
                    </a:cubicBezTo>
                    <a:cubicBezTo>
                      <a:pt x="468" y="184"/>
                      <a:pt x="714" y="415"/>
                      <a:pt x="698" y="681"/>
                    </a:cubicBezTo>
                    <a:cubicBezTo>
                      <a:pt x="683" y="935"/>
                      <a:pt x="432" y="1128"/>
                      <a:pt x="134" y="1128"/>
                    </a:cubicBezTo>
                    <a:cubicBezTo>
                      <a:pt x="119" y="1128"/>
                      <a:pt x="104" y="1127"/>
                      <a:pt x="89" y="1126"/>
                    </a:cubicBezTo>
                    <a:cubicBezTo>
                      <a:pt x="86" y="1126"/>
                      <a:pt x="83" y="1126"/>
                      <a:pt x="80" y="1126"/>
                    </a:cubicBezTo>
                    <a:cubicBezTo>
                      <a:pt x="39" y="1126"/>
                      <a:pt x="6" y="1160"/>
                      <a:pt x="4" y="1203"/>
                    </a:cubicBezTo>
                    <a:cubicBezTo>
                      <a:pt x="1" y="1248"/>
                      <a:pt x="35" y="1287"/>
                      <a:pt x="80" y="1290"/>
                    </a:cubicBezTo>
                    <a:cubicBezTo>
                      <a:pt x="97" y="1291"/>
                      <a:pt x="116" y="1291"/>
                      <a:pt x="133" y="1291"/>
                    </a:cubicBezTo>
                    <a:cubicBezTo>
                      <a:pt x="518" y="1291"/>
                      <a:pt x="839" y="1030"/>
                      <a:pt x="860" y="692"/>
                    </a:cubicBezTo>
                    <a:cubicBezTo>
                      <a:pt x="884" y="336"/>
                      <a:pt x="569" y="27"/>
                      <a:pt x="160" y="1"/>
                    </a:cubicBezTo>
                    <a:cubicBezTo>
                      <a:pt x="157" y="1"/>
                      <a:pt x="155" y="1"/>
                      <a:pt x="15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33"/>
              <p:cNvSpPr/>
              <p:nvPr/>
            </p:nvSpPr>
            <p:spPr>
              <a:xfrm>
                <a:off x="4095173" y="269395"/>
                <a:ext cx="46013" cy="31307"/>
              </a:xfrm>
              <a:custGeom>
                <a:avLst/>
                <a:gdLst/>
                <a:ahLst/>
                <a:cxnLst/>
                <a:rect l="l" t="t" r="r" b="b"/>
                <a:pathLst>
                  <a:path w="2065" h="1405" extrusionOk="0">
                    <a:moveTo>
                      <a:pt x="1611" y="1"/>
                    </a:moveTo>
                    <a:cubicBezTo>
                      <a:pt x="1549" y="1"/>
                      <a:pt x="1486" y="15"/>
                      <a:pt x="1427" y="46"/>
                    </a:cubicBezTo>
                    <a:lnTo>
                      <a:pt x="267" y="660"/>
                    </a:lnTo>
                    <a:cubicBezTo>
                      <a:pt x="75" y="762"/>
                      <a:pt x="1" y="1001"/>
                      <a:pt x="102" y="1194"/>
                    </a:cubicBezTo>
                    <a:cubicBezTo>
                      <a:pt x="173" y="1328"/>
                      <a:pt x="310" y="1404"/>
                      <a:pt x="452" y="1404"/>
                    </a:cubicBezTo>
                    <a:cubicBezTo>
                      <a:pt x="514" y="1404"/>
                      <a:pt x="577" y="1389"/>
                      <a:pt x="636" y="1358"/>
                    </a:cubicBezTo>
                    <a:lnTo>
                      <a:pt x="1798" y="744"/>
                    </a:lnTo>
                    <a:cubicBezTo>
                      <a:pt x="1991" y="641"/>
                      <a:pt x="2065" y="403"/>
                      <a:pt x="1961" y="211"/>
                    </a:cubicBezTo>
                    <a:cubicBezTo>
                      <a:pt x="1891" y="77"/>
                      <a:pt x="1753" y="1"/>
                      <a:pt x="16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33"/>
              <p:cNvSpPr/>
              <p:nvPr/>
            </p:nvSpPr>
            <p:spPr>
              <a:xfrm>
                <a:off x="4230942" y="276236"/>
                <a:ext cx="43986" cy="34426"/>
              </a:xfrm>
              <a:custGeom>
                <a:avLst/>
                <a:gdLst/>
                <a:ahLst/>
                <a:cxnLst/>
                <a:rect l="l" t="t" r="r" b="b"/>
                <a:pathLst>
                  <a:path w="1974" h="1545" extrusionOk="0">
                    <a:moveTo>
                      <a:pt x="449" y="0"/>
                    </a:moveTo>
                    <a:cubicBezTo>
                      <a:pt x="325" y="0"/>
                      <a:pt x="202" y="59"/>
                      <a:pt x="125" y="168"/>
                    </a:cubicBezTo>
                    <a:cubicBezTo>
                      <a:pt x="1" y="347"/>
                      <a:pt x="43" y="593"/>
                      <a:pt x="223" y="718"/>
                    </a:cubicBezTo>
                    <a:lnTo>
                      <a:pt x="1298" y="1473"/>
                    </a:lnTo>
                    <a:cubicBezTo>
                      <a:pt x="1367" y="1521"/>
                      <a:pt x="1446" y="1544"/>
                      <a:pt x="1524" y="1544"/>
                    </a:cubicBezTo>
                    <a:cubicBezTo>
                      <a:pt x="1648" y="1544"/>
                      <a:pt x="1771" y="1485"/>
                      <a:pt x="1848" y="1375"/>
                    </a:cubicBezTo>
                    <a:cubicBezTo>
                      <a:pt x="1974" y="1197"/>
                      <a:pt x="1930" y="949"/>
                      <a:pt x="1751" y="825"/>
                    </a:cubicBezTo>
                    <a:lnTo>
                      <a:pt x="675" y="71"/>
                    </a:lnTo>
                    <a:cubicBezTo>
                      <a:pt x="606" y="23"/>
                      <a:pt x="527" y="0"/>
                      <a:pt x="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33"/>
              <p:cNvSpPr/>
              <p:nvPr/>
            </p:nvSpPr>
            <p:spPr>
              <a:xfrm>
                <a:off x="4110838" y="313716"/>
                <a:ext cx="27519" cy="26739"/>
              </a:xfrm>
              <a:custGeom>
                <a:avLst/>
                <a:gdLst/>
                <a:ahLst/>
                <a:cxnLst/>
                <a:rect l="l" t="t" r="r" b="b"/>
                <a:pathLst>
                  <a:path w="1235" h="1200" extrusionOk="0">
                    <a:moveTo>
                      <a:pt x="616" y="1"/>
                    </a:moveTo>
                    <a:cubicBezTo>
                      <a:pt x="300" y="1"/>
                      <a:pt x="35" y="248"/>
                      <a:pt x="19" y="568"/>
                    </a:cubicBezTo>
                    <a:cubicBezTo>
                      <a:pt x="0" y="899"/>
                      <a:pt x="253" y="1181"/>
                      <a:pt x="584" y="1199"/>
                    </a:cubicBezTo>
                    <a:cubicBezTo>
                      <a:pt x="596" y="1199"/>
                      <a:pt x="608" y="1200"/>
                      <a:pt x="620" y="1200"/>
                    </a:cubicBezTo>
                    <a:cubicBezTo>
                      <a:pt x="935" y="1200"/>
                      <a:pt x="1199" y="952"/>
                      <a:pt x="1216" y="633"/>
                    </a:cubicBezTo>
                    <a:cubicBezTo>
                      <a:pt x="1235" y="302"/>
                      <a:pt x="981" y="19"/>
                      <a:pt x="650" y="2"/>
                    </a:cubicBezTo>
                    <a:cubicBezTo>
                      <a:pt x="638" y="1"/>
                      <a:pt x="627"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33"/>
              <p:cNvSpPr/>
              <p:nvPr/>
            </p:nvSpPr>
            <p:spPr>
              <a:xfrm>
                <a:off x="4227577" y="320980"/>
                <a:ext cx="27541" cy="26739"/>
              </a:xfrm>
              <a:custGeom>
                <a:avLst/>
                <a:gdLst/>
                <a:ahLst/>
                <a:cxnLst/>
                <a:rect l="l" t="t" r="r" b="b"/>
                <a:pathLst>
                  <a:path w="1236" h="1200" extrusionOk="0">
                    <a:moveTo>
                      <a:pt x="620" y="0"/>
                    </a:moveTo>
                    <a:cubicBezTo>
                      <a:pt x="303" y="0"/>
                      <a:pt x="38" y="248"/>
                      <a:pt x="20" y="567"/>
                    </a:cubicBezTo>
                    <a:cubicBezTo>
                      <a:pt x="1" y="898"/>
                      <a:pt x="255" y="1181"/>
                      <a:pt x="586" y="1198"/>
                    </a:cubicBezTo>
                    <a:cubicBezTo>
                      <a:pt x="598" y="1199"/>
                      <a:pt x="610" y="1199"/>
                      <a:pt x="621" y="1199"/>
                    </a:cubicBezTo>
                    <a:cubicBezTo>
                      <a:pt x="937" y="1199"/>
                      <a:pt x="1201" y="952"/>
                      <a:pt x="1217" y="632"/>
                    </a:cubicBezTo>
                    <a:cubicBezTo>
                      <a:pt x="1235" y="301"/>
                      <a:pt x="982" y="18"/>
                      <a:pt x="651" y="1"/>
                    </a:cubicBezTo>
                    <a:cubicBezTo>
                      <a:pt x="641" y="1"/>
                      <a:pt x="630" y="0"/>
                      <a:pt x="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33"/>
              <p:cNvSpPr/>
              <p:nvPr/>
            </p:nvSpPr>
            <p:spPr>
              <a:xfrm>
                <a:off x="4157966" y="349101"/>
                <a:ext cx="46660" cy="26538"/>
              </a:xfrm>
              <a:custGeom>
                <a:avLst/>
                <a:gdLst/>
                <a:ahLst/>
                <a:cxnLst/>
                <a:rect l="l" t="t" r="r" b="b"/>
                <a:pathLst>
                  <a:path w="2094" h="1191" extrusionOk="0">
                    <a:moveTo>
                      <a:pt x="141" y="0"/>
                    </a:moveTo>
                    <a:cubicBezTo>
                      <a:pt x="84" y="0"/>
                      <a:pt x="34" y="47"/>
                      <a:pt x="32" y="105"/>
                    </a:cubicBezTo>
                    <a:cubicBezTo>
                      <a:pt x="1" y="672"/>
                      <a:pt x="437" y="1159"/>
                      <a:pt x="1004" y="1190"/>
                    </a:cubicBezTo>
                    <a:cubicBezTo>
                      <a:pt x="1023" y="1191"/>
                      <a:pt x="1043" y="1191"/>
                      <a:pt x="1062" y="1191"/>
                    </a:cubicBezTo>
                    <a:cubicBezTo>
                      <a:pt x="1316" y="1191"/>
                      <a:pt x="1559" y="1099"/>
                      <a:pt x="1749" y="929"/>
                    </a:cubicBezTo>
                    <a:cubicBezTo>
                      <a:pt x="1955" y="746"/>
                      <a:pt x="2076" y="494"/>
                      <a:pt x="2090" y="218"/>
                    </a:cubicBezTo>
                    <a:cubicBezTo>
                      <a:pt x="2094" y="157"/>
                      <a:pt x="2047" y="105"/>
                      <a:pt x="1987" y="102"/>
                    </a:cubicBezTo>
                    <a:cubicBezTo>
                      <a:pt x="1985" y="102"/>
                      <a:pt x="1983" y="102"/>
                      <a:pt x="1981" y="102"/>
                    </a:cubicBezTo>
                    <a:cubicBezTo>
                      <a:pt x="1924" y="102"/>
                      <a:pt x="1874" y="148"/>
                      <a:pt x="1870" y="206"/>
                    </a:cubicBezTo>
                    <a:cubicBezTo>
                      <a:pt x="1859" y="422"/>
                      <a:pt x="1764" y="622"/>
                      <a:pt x="1602" y="766"/>
                    </a:cubicBezTo>
                    <a:cubicBezTo>
                      <a:pt x="1454" y="899"/>
                      <a:pt x="1266" y="973"/>
                      <a:pt x="1068" y="973"/>
                    </a:cubicBezTo>
                    <a:cubicBezTo>
                      <a:pt x="1050" y="973"/>
                      <a:pt x="1033" y="972"/>
                      <a:pt x="1016" y="971"/>
                    </a:cubicBezTo>
                    <a:cubicBezTo>
                      <a:pt x="800" y="959"/>
                      <a:pt x="601" y="864"/>
                      <a:pt x="457" y="703"/>
                    </a:cubicBezTo>
                    <a:cubicBezTo>
                      <a:pt x="312" y="542"/>
                      <a:pt x="240" y="333"/>
                      <a:pt x="252" y="117"/>
                    </a:cubicBezTo>
                    <a:cubicBezTo>
                      <a:pt x="254" y="56"/>
                      <a:pt x="208" y="4"/>
                      <a:pt x="147" y="0"/>
                    </a:cubicBezTo>
                    <a:cubicBezTo>
                      <a:pt x="145" y="0"/>
                      <a:pt x="143" y="0"/>
                      <a:pt x="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33"/>
              <p:cNvSpPr/>
              <p:nvPr/>
            </p:nvSpPr>
            <p:spPr>
              <a:xfrm>
                <a:off x="4006910" y="217744"/>
                <a:ext cx="35206" cy="86924"/>
              </a:xfrm>
              <a:custGeom>
                <a:avLst/>
                <a:gdLst/>
                <a:ahLst/>
                <a:cxnLst/>
                <a:rect l="l" t="t" r="r" b="b"/>
                <a:pathLst>
                  <a:path w="1580" h="3901" extrusionOk="0">
                    <a:moveTo>
                      <a:pt x="1580" y="0"/>
                    </a:moveTo>
                    <a:lnTo>
                      <a:pt x="6" y="1912"/>
                    </a:lnTo>
                    <a:lnTo>
                      <a:pt x="0" y="3901"/>
                    </a:lnTo>
                    <a:lnTo>
                      <a:pt x="1580" y="0"/>
                    </a:ln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33"/>
              <p:cNvSpPr/>
              <p:nvPr/>
            </p:nvSpPr>
            <p:spPr>
              <a:xfrm>
                <a:off x="3912565" y="137927"/>
                <a:ext cx="167475" cy="159654"/>
              </a:xfrm>
              <a:custGeom>
                <a:avLst/>
                <a:gdLst/>
                <a:ahLst/>
                <a:cxnLst/>
                <a:rect l="l" t="t" r="r" b="b"/>
                <a:pathLst>
                  <a:path w="7516" h="7165" extrusionOk="0">
                    <a:moveTo>
                      <a:pt x="3933" y="0"/>
                    </a:moveTo>
                    <a:cubicBezTo>
                      <a:pt x="3017" y="0"/>
                      <a:pt x="2100" y="350"/>
                      <a:pt x="1401" y="1049"/>
                    </a:cubicBezTo>
                    <a:cubicBezTo>
                      <a:pt x="1" y="2448"/>
                      <a:pt x="1" y="4717"/>
                      <a:pt x="1401" y="6116"/>
                    </a:cubicBezTo>
                    <a:cubicBezTo>
                      <a:pt x="2072" y="6788"/>
                      <a:pt x="2983" y="7164"/>
                      <a:pt x="3933" y="7164"/>
                    </a:cubicBezTo>
                    <a:cubicBezTo>
                      <a:pt x="4884" y="7164"/>
                      <a:pt x="5794" y="6788"/>
                      <a:pt x="6466" y="6116"/>
                    </a:cubicBezTo>
                    <a:cubicBezTo>
                      <a:pt x="7138" y="5444"/>
                      <a:pt x="7516" y="4532"/>
                      <a:pt x="7516" y="3582"/>
                    </a:cubicBezTo>
                    <a:cubicBezTo>
                      <a:pt x="7516" y="2633"/>
                      <a:pt x="7138" y="1721"/>
                      <a:pt x="6466" y="1049"/>
                    </a:cubicBezTo>
                    <a:cubicBezTo>
                      <a:pt x="5767" y="350"/>
                      <a:pt x="4850" y="0"/>
                      <a:pt x="3933" y="0"/>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33"/>
              <p:cNvSpPr/>
              <p:nvPr/>
            </p:nvSpPr>
            <p:spPr>
              <a:xfrm>
                <a:off x="3998889" y="137771"/>
                <a:ext cx="373923" cy="189245"/>
              </a:xfrm>
              <a:custGeom>
                <a:avLst/>
                <a:gdLst/>
                <a:ahLst/>
                <a:cxnLst/>
                <a:rect l="l" t="t" r="r" b="b"/>
                <a:pathLst>
                  <a:path w="16781" h="8493" extrusionOk="0">
                    <a:moveTo>
                      <a:pt x="7495" y="1"/>
                    </a:moveTo>
                    <a:cubicBezTo>
                      <a:pt x="6349" y="1"/>
                      <a:pt x="5211" y="144"/>
                      <a:pt x="4265" y="756"/>
                    </a:cubicBezTo>
                    <a:cubicBezTo>
                      <a:pt x="3853" y="1023"/>
                      <a:pt x="3499" y="1370"/>
                      <a:pt x="3095" y="1650"/>
                    </a:cubicBezTo>
                    <a:cubicBezTo>
                      <a:pt x="2666" y="1947"/>
                      <a:pt x="2182" y="2166"/>
                      <a:pt x="1779" y="2500"/>
                    </a:cubicBezTo>
                    <a:cubicBezTo>
                      <a:pt x="811" y="3298"/>
                      <a:pt x="453" y="4602"/>
                      <a:pt x="149" y="5820"/>
                    </a:cubicBezTo>
                    <a:cubicBezTo>
                      <a:pt x="1" y="6409"/>
                      <a:pt x="3" y="7023"/>
                      <a:pt x="450" y="7437"/>
                    </a:cubicBezTo>
                    <a:cubicBezTo>
                      <a:pt x="5642" y="7153"/>
                      <a:pt x="8519" y="1589"/>
                      <a:pt x="8519" y="1589"/>
                    </a:cubicBezTo>
                    <a:cubicBezTo>
                      <a:pt x="8519" y="1589"/>
                      <a:pt x="10993" y="7882"/>
                      <a:pt x="16247" y="8492"/>
                    </a:cubicBezTo>
                    <a:cubicBezTo>
                      <a:pt x="16781" y="3975"/>
                      <a:pt x="14654" y="2696"/>
                      <a:pt x="13682" y="1589"/>
                    </a:cubicBezTo>
                    <a:cubicBezTo>
                      <a:pt x="12518" y="265"/>
                      <a:pt x="10521" y="136"/>
                      <a:pt x="8760" y="43"/>
                    </a:cubicBezTo>
                    <a:cubicBezTo>
                      <a:pt x="8343" y="21"/>
                      <a:pt x="7918" y="1"/>
                      <a:pt x="7495" y="1"/>
                    </a:cubicBezTo>
                    <a:close/>
                  </a:path>
                </a:pathLst>
              </a:custGeom>
              <a:solidFill>
                <a:srgbClr val="6734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33"/>
              <p:cNvSpPr/>
              <p:nvPr/>
            </p:nvSpPr>
            <p:spPr>
              <a:xfrm>
                <a:off x="4204158" y="337848"/>
                <a:ext cx="144680" cy="136703"/>
              </a:xfrm>
              <a:custGeom>
                <a:avLst/>
                <a:gdLst/>
                <a:ahLst/>
                <a:cxnLst/>
                <a:rect l="l" t="t" r="r" b="b"/>
                <a:pathLst>
                  <a:path w="6493" h="6135" extrusionOk="0">
                    <a:moveTo>
                      <a:pt x="3380" y="1"/>
                    </a:moveTo>
                    <a:cubicBezTo>
                      <a:pt x="1630" y="1"/>
                      <a:pt x="166" y="1369"/>
                      <a:pt x="69" y="3140"/>
                    </a:cubicBezTo>
                    <a:cubicBezTo>
                      <a:pt x="0" y="4389"/>
                      <a:pt x="631" y="5512"/>
                      <a:pt x="1621" y="6135"/>
                    </a:cubicBezTo>
                    <a:cubicBezTo>
                      <a:pt x="3845" y="5579"/>
                      <a:pt x="5641" y="4207"/>
                      <a:pt x="6492" y="2155"/>
                    </a:cubicBezTo>
                    <a:cubicBezTo>
                      <a:pt x="6044" y="959"/>
                      <a:pt x="4922" y="79"/>
                      <a:pt x="3564" y="6"/>
                    </a:cubicBezTo>
                    <a:cubicBezTo>
                      <a:pt x="3503" y="2"/>
                      <a:pt x="3441" y="1"/>
                      <a:pt x="3380"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33"/>
              <p:cNvSpPr/>
              <p:nvPr/>
            </p:nvSpPr>
            <p:spPr>
              <a:xfrm>
                <a:off x="4011434" y="324612"/>
                <a:ext cx="142185" cy="141427"/>
              </a:xfrm>
              <a:custGeom>
                <a:avLst/>
                <a:gdLst/>
                <a:ahLst/>
                <a:cxnLst/>
                <a:rect l="l" t="t" r="r" b="b"/>
                <a:pathLst>
                  <a:path w="6381" h="6347" extrusionOk="0">
                    <a:moveTo>
                      <a:pt x="2943" y="1"/>
                    </a:moveTo>
                    <a:cubicBezTo>
                      <a:pt x="1677" y="1"/>
                      <a:pt x="558" y="720"/>
                      <a:pt x="0" y="1791"/>
                    </a:cubicBezTo>
                    <a:cubicBezTo>
                      <a:pt x="583" y="3931"/>
                      <a:pt x="2184" y="5515"/>
                      <a:pt x="4312" y="6346"/>
                    </a:cubicBezTo>
                    <a:cubicBezTo>
                      <a:pt x="5393" y="5858"/>
                      <a:pt x="6176" y="4803"/>
                      <a:pt x="6258" y="3538"/>
                    </a:cubicBezTo>
                    <a:cubicBezTo>
                      <a:pt x="6380" y="1708"/>
                      <a:pt x="4995" y="128"/>
                      <a:pt x="3165" y="8"/>
                    </a:cubicBezTo>
                    <a:cubicBezTo>
                      <a:pt x="3091" y="3"/>
                      <a:pt x="3017" y="1"/>
                      <a:pt x="2943" y="1"/>
                    </a:cubicBezTo>
                    <a:close/>
                  </a:path>
                </a:pathLst>
              </a:custGeom>
              <a:solidFill>
                <a:srgbClr val="FDCBBC">
                  <a:alpha val="474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33"/>
              <p:cNvSpPr/>
              <p:nvPr/>
            </p:nvSpPr>
            <p:spPr>
              <a:xfrm>
                <a:off x="4341933" y="353067"/>
                <a:ext cx="46548" cy="38036"/>
              </a:xfrm>
              <a:custGeom>
                <a:avLst/>
                <a:gdLst/>
                <a:ahLst/>
                <a:cxnLst/>
                <a:rect l="l" t="t" r="r" b="b"/>
                <a:pathLst>
                  <a:path w="2089" h="1707" extrusionOk="0">
                    <a:moveTo>
                      <a:pt x="1036" y="1"/>
                    </a:moveTo>
                    <a:cubicBezTo>
                      <a:pt x="501" y="1"/>
                      <a:pt x="50" y="418"/>
                      <a:pt x="17" y="957"/>
                    </a:cubicBezTo>
                    <a:cubicBezTo>
                      <a:pt x="1" y="1215"/>
                      <a:pt x="83" y="1467"/>
                      <a:pt x="245" y="1666"/>
                    </a:cubicBezTo>
                    <a:cubicBezTo>
                      <a:pt x="266" y="1690"/>
                      <a:pt x="294" y="1705"/>
                      <a:pt x="324" y="1706"/>
                    </a:cubicBezTo>
                    <a:cubicBezTo>
                      <a:pt x="328" y="1706"/>
                      <a:pt x="332" y="1707"/>
                      <a:pt x="335" y="1707"/>
                    </a:cubicBezTo>
                    <a:cubicBezTo>
                      <a:pt x="358" y="1707"/>
                      <a:pt x="381" y="1698"/>
                      <a:pt x="400" y="1682"/>
                    </a:cubicBezTo>
                    <a:cubicBezTo>
                      <a:pt x="448" y="1643"/>
                      <a:pt x="455" y="1573"/>
                      <a:pt x="416" y="1528"/>
                    </a:cubicBezTo>
                    <a:cubicBezTo>
                      <a:pt x="288" y="1371"/>
                      <a:pt x="225" y="1173"/>
                      <a:pt x="238" y="972"/>
                    </a:cubicBezTo>
                    <a:cubicBezTo>
                      <a:pt x="245" y="840"/>
                      <a:pt x="285" y="718"/>
                      <a:pt x="349" y="611"/>
                    </a:cubicBezTo>
                    <a:cubicBezTo>
                      <a:pt x="382" y="607"/>
                      <a:pt x="415" y="605"/>
                      <a:pt x="448" y="605"/>
                    </a:cubicBezTo>
                    <a:cubicBezTo>
                      <a:pt x="462" y="605"/>
                      <a:pt x="477" y="605"/>
                      <a:pt x="491" y="606"/>
                    </a:cubicBezTo>
                    <a:cubicBezTo>
                      <a:pt x="799" y="625"/>
                      <a:pt x="1063" y="839"/>
                      <a:pt x="1146" y="1136"/>
                    </a:cubicBezTo>
                    <a:cubicBezTo>
                      <a:pt x="1159" y="1183"/>
                      <a:pt x="1200" y="1214"/>
                      <a:pt x="1245" y="1216"/>
                    </a:cubicBezTo>
                    <a:cubicBezTo>
                      <a:pt x="1256" y="1216"/>
                      <a:pt x="1269" y="1216"/>
                      <a:pt x="1281" y="1213"/>
                    </a:cubicBezTo>
                    <a:cubicBezTo>
                      <a:pt x="1340" y="1197"/>
                      <a:pt x="1373" y="1136"/>
                      <a:pt x="1357" y="1077"/>
                    </a:cubicBezTo>
                    <a:cubicBezTo>
                      <a:pt x="1252" y="702"/>
                      <a:pt x="928" y="431"/>
                      <a:pt x="543" y="391"/>
                    </a:cubicBezTo>
                    <a:cubicBezTo>
                      <a:pt x="680" y="284"/>
                      <a:pt x="852" y="220"/>
                      <a:pt x="1038" y="220"/>
                    </a:cubicBezTo>
                    <a:cubicBezTo>
                      <a:pt x="1053" y="220"/>
                      <a:pt x="1069" y="221"/>
                      <a:pt x="1085" y="222"/>
                    </a:cubicBezTo>
                    <a:cubicBezTo>
                      <a:pt x="1526" y="248"/>
                      <a:pt x="1862" y="631"/>
                      <a:pt x="1834" y="1071"/>
                    </a:cubicBezTo>
                    <a:cubicBezTo>
                      <a:pt x="1830" y="1130"/>
                      <a:pt x="1877" y="1183"/>
                      <a:pt x="1937" y="1187"/>
                    </a:cubicBezTo>
                    <a:cubicBezTo>
                      <a:pt x="1939" y="1187"/>
                      <a:pt x="1942" y="1187"/>
                      <a:pt x="1944" y="1187"/>
                    </a:cubicBezTo>
                    <a:cubicBezTo>
                      <a:pt x="2001" y="1187"/>
                      <a:pt x="2049" y="1142"/>
                      <a:pt x="2053" y="1084"/>
                    </a:cubicBezTo>
                    <a:cubicBezTo>
                      <a:pt x="2088" y="524"/>
                      <a:pt x="1660" y="37"/>
                      <a:pt x="1098" y="3"/>
                    </a:cubicBezTo>
                    <a:cubicBezTo>
                      <a:pt x="1077" y="1"/>
                      <a:pt x="1056" y="1"/>
                      <a:pt x="1036"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33"/>
              <p:cNvSpPr/>
              <p:nvPr/>
            </p:nvSpPr>
            <p:spPr>
              <a:xfrm>
                <a:off x="3967604" y="328846"/>
                <a:ext cx="46236" cy="39886"/>
              </a:xfrm>
              <a:custGeom>
                <a:avLst/>
                <a:gdLst/>
                <a:ahLst/>
                <a:cxnLst/>
                <a:rect l="l" t="t" r="r" b="b"/>
                <a:pathLst>
                  <a:path w="2075" h="1790" extrusionOk="0">
                    <a:moveTo>
                      <a:pt x="1023" y="1"/>
                    </a:moveTo>
                    <a:cubicBezTo>
                      <a:pt x="488" y="1"/>
                      <a:pt x="38" y="418"/>
                      <a:pt x="4" y="957"/>
                    </a:cubicBezTo>
                    <a:cubicBezTo>
                      <a:pt x="0" y="1017"/>
                      <a:pt x="46" y="1069"/>
                      <a:pt x="107" y="1074"/>
                    </a:cubicBezTo>
                    <a:cubicBezTo>
                      <a:pt x="110" y="1074"/>
                      <a:pt x="112" y="1074"/>
                      <a:pt x="115" y="1074"/>
                    </a:cubicBezTo>
                    <a:cubicBezTo>
                      <a:pt x="171" y="1074"/>
                      <a:pt x="219" y="1028"/>
                      <a:pt x="223" y="971"/>
                    </a:cubicBezTo>
                    <a:cubicBezTo>
                      <a:pt x="250" y="547"/>
                      <a:pt x="604" y="219"/>
                      <a:pt x="1022" y="219"/>
                    </a:cubicBezTo>
                    <a:cubicBezTo>
                      <a:pt x="1039" y="219"/>
                      <a:pt x="1055" y="220"/>
                      <a:pt x="1071" y="221"/>
                    </a:cubicBezTo>
                    <a:cubicBezTo>
                      <a:pt x="1274" y="233"/>
                      <a:pt x="1456" y="322"/>
                      <a:pt x="1589" y="457"/>
                    </a:cubicBezTo>
                    <a:cubicBezTo>
                      <a:pt x="1583" y="456"/>
                      <a:pt x="1577" y="456"/>
                      <a:pt x="1571" y="456"/>
                    </a:cubicBezTo>
                    <a:cubicBezTo>
                      <a:pt x="1191" y="456"/>
                      <a:pt x="845" y="683"/>
                      <a:pt x="697" y="1036"/>
                    </a:cubicBezTo>
                    <a:cubicBezTo>
                      <a:pt x="673" y="1093"/>
                      <a:pt x="700" y="1157"/>
                      <a:pt x="755" y="1181"/>
                    </a:cubicBezTo>
                    <a:cubicBezTo>
                      <a:pt x="767" y="1186"/>
                      <a:pt x="780" y="1188"/>
                      <a:pt x="792" y="1188"/>
                    </a:cubicBezTo>
                    <a:cubicBezTo>
                      <a:pt x="794" y="1188"/>
                      <a:pt x="797" y="1188"/>
                      <a:pt x="799" y="1188"/>
                    </a:cubicBezTo>
                    <a:cubicBezTo>
                      <a:pt x="841" y="1188"/>
                      <a:pt x="882" y="1163"/>
                      <a:pt x="899" y="1122"/>
                    </a:cubicBezTo>
                    <a:cubicBezTo>
                      <a:pt x="1014" y="850"/>
                      <a:pt x="1277" y="676"/>
                      <a:pt x="1568" y="676"/>
                    </a:cubicBezTo>
                    <a:cubicBezTo>
                      <a:pt x="1584" y="676"/>
                      <a:pt x="1600" y="677"/>
                      <a:pt x="1616" y="678"/>
                    </a:cubicBezTo>
                    <a:cubicBezTo>
                      <a:pt x="1663" y="680"/>
                      <a:pt x="1710" y="688"/>
                      <a:pt x="1755" y="700"/>
                    </a:cubicBezTo>
                    <a:cubicBezTo>
                      <a:pt x="1805" y="813"/>
                      <a:pt x="1830" y="939"/>
                      <a:pt x="1822" y="1071"/>
                    </a:cubicBezTo>
                    <a:cubicBezTo>
                      <a:pt x="1810" y="1272"/>
                      <a:pt x="1722" y="1461"/>
                      <a:pt x="1576" y="1601"/>
                    </a:cubicBezTo>
                    <a:cubicBezTo>
                      <a:pt x="1533" y="1642"/>
                      <a:pt x="1531" y="1711"/>
                      <a:pt x="1572" y="1756"/>
                    </a:cubicBezTo>
                    <a:cubicBezTo>
                      <a:pt x="1592" y="1777"/>
                      <a:pt x="1618" y="1788"/>
                      <a:pt x="1645" y="1789"/>
                    </a:cubicBezTo>
                    <a:cubicBezTo>
                      <a:pt x="1646" y="1789"/>
                      <a:pt x="1648" y="1789"/>
                      <a:pt x="1650" y="1789"/>
                    </a:cubicBezTo>
                    <a:cubicBezTo>
                      <a:pt x="1677" y="1789"/>
                      <a:pt x="1706" y="1780"/>
                      <a:pt x="1727" y="1758"/>
                    </a:cubicBezTo>
                    <a:cubicBezTo>
                      <a:pt x="1914" y="1581"/>
                      <a:pt x="2025" y="1341"/>
                      <a:pt x="2041" y="1084"/>
                    </a:cubicBezTo>
                    <a:cubicBezTo>
                      <a:pt x="2074" y="524"/>
                      <a:pt x="1646" y="38"/>
                      <a:pt x="1085" y="3"/>
                    </a:cubicBezTo>
                    <a:cubicBezTo>
                      <a:pt x="1064" y="1"/>
                      <a:pt x="1043" y="1"/>
                      <a:pt x="1023" y="1"/>
                    </a:cubicBezTo>
                    <a:close/>
                  </a:path>
                </a:pathLst>
              </a:custGeom>
              <a:solidFill>
                <a:srgbClr val="FCB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9" name="Google Shape;1839;p33"/>
            <p:cNvGrpSpPr/>
            <p:nvPr/>
          </p:nvGrpSpPr>
          <p:grpSpPr>
            <a:xfrm>
              <a:off x="1997210" y="3849910"/>
              <a:ext cx="948083" cy="980137"/>
              <a:chOff x="4774220" y="148489"/>
              <a:chExt cx="710707" cy="734680"/>
            </a:xfrm>
          </p:grpSpPr>
          <p:sp>
            <p:nvSpPr>
              <p:cNvPr id="1840" name="Google Shape;1840;p33"/>
              <p:cNvSpPr/>
              <p:nvPr/>
            </p:nvSpPr>
            <p:spPr>
              <a:xfrm>
                <a:off x="5068665" y="148489"/>
                <a:ext cx="133962" cy="102455"/>
              </a:xfrm>
              <a:custGeom>
                <a:avLst/>
                <a:gdLst/>
                <a:ahLst/>
                <a:cxnLst/>
                <a:rect l="l" t="t" r="r" b="b"/>
                <a:pathLst>
                  <a:path w="6012" h="4598" extrusionOk="0">
                    <a:moveTo>
                      <a:pt x="1984" y="1"/>
                    </a:moveTo>
                    <a:cubicBezTo>
                      <a:pt x="1830" y="1"/>
                      <a:pt x="1717" y="11"/>
                      <a:pt x="1662" y="36"/>
                    </a:cubicBezTo>
                    <a:cubicBezTo>
                      <a:pt x="1312" y="197"/>
                      <a:pt x="204" y="1385"/>
                      <a:pt x="102" y="1657"/>
                    </a:cubicBezTo>
                    <a:cubicBezTo>
                      <a:pt x="1" y="1929"/>
                      <a:pt x="157" y="4483"/>
                      <a:pt x="158" y="4483"/>
                    </a:cubicBezTo>
                    <a:cubicBezTo>
                      <a:pt x="158" y="4483"/>
                      <a:pt x="158" y="4483"/>
                      <a:pt x="158" y="4483"/>
                    </a:cubicBezTo>
                    <a:lnTo>
                      <a:pt x="2349" y="4309"/>
                    </a:lnTo>
                    <a:lnTo>
                      <a:pt x="2594" y="1928"/>
                    </a:lnTo>
                    <a:cubicBezTo>
                      <a:pt x="2594" y="1928"/>
                      <a:pt x="3343" y="1195"/>
                      <a:pt x="3458" y="1195"/>
                    </a:cubicBezTo>
                    <a:cubicBezTo>
                      <a:pt x="3459" y="1195"/>
                      <a:pt x="3459" y="1195"/>
                      <a:pt x="3459" y="1195"/>
                    </a:cubicBezTo>
                    <a:cubicBezTo>
                      <a:pt x="3569" y="1200"/>
                      <a:pt x="4055" y="2164"/>
                      <a:pt x="4055" y="2164"/>
                    </a:cubicBezTo>
                    <a:lnTo>
                      <a:pt x="3298" y="4367"/>
                    </a:lnTo>
                    <a:lnTo>
                      <a:pt x="5125" y="4598"/>
                    </a:lnTo>
                    <a:cubicBezTo>
                      <a:pt x="5125" y="4598"/>
                      <a:pt x="6011" y="2479"/>
                      <a:pt x="5947" y="2199"/>
                    </a:cubicBezTo>
                    <a:cubicBezTo>
                      <a:pt x="5883" y="1919"/>
                      <a:pt x="5198" y="458"/>
                      <a:pt x="5014" y="383"/>
                    </a:cubicBezTo>
                    <a:cubicBezTo>
                      <a:pt x="4857" y="318"/>
                      <a:pt x="2822" y="1"/>
                      <a:pt x="19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33"/>
              <p:cNvSpPr/>
              <p:nvPr/>
            </p:nvSpPr>
            <p:spPr>
              <a:xfrm>
                <a:off x="4775869" y="262488"/>
                <a:ext cx="254912" cy="429384"/>
              </a:xfrm>
              <a:custGeom>
                <a:avLst/>
                <a:gdLst/>
                <a:ahLst/>
                <a:cxnLst/>
                <a:rect l="l" t="t" r="r" b="b"/>
                <a:pathLst>
                  <a:path w="11440" h="19270" extrusionOk="0">
                    <a:moveTo>
                      <a:pt x="11440" y="1"/>
                    </a:moveTo>
                    <a:cubicBezTo>
                      <a:pt x="8235" y="281"/>
                      <a:pt x="1467" y="8839"/>
                      <a:pt x="46" y="17842"/>
                    </a:cubicBezTo>
                    <a:cubicBezTo>
                      <a:pt x="0" y="18811"/>
                      <a:pt x="1147" y="19269"/>
                      <a:pt x="2323" y="19269"/>
                    </a:cubicBezTo>
                    <a:cubicBezTo>
                      <a:pt x="3278" y="19269"/>
                      <a:pt x="4253" y="18966"/>
                      <a:pt x="4622" y="18388"/>
                    </a:cubicBezTo>
                    <a:cubicBezTo>
                      <a:pt x="5448" y="17097"/>
                      <a:pt x="11440" y="1"/>
                      <a:pt x="114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33"/>
              <p:cNvSpPr/>
              <p:nvPr/>
            </p:nvSpPr>
            <p:spPr>
              <a:xfrm>
                <a:off x="4814842" y="232851"/>
                <a:ext cx="639597" cy="646972"/>
              </a:xfrm>
              <a:custGeom>
                <a:avLst/>
                <a:gdLst/>
                <a:ahLst/>
                <a:cxnLst/>
                <a:rect l="l" t="t" r="r" b="b"/>
                <a:pathLst>
                  <a:path w="28704" h="29035" extrusionOk="0">
                    <a:moveTo>
                      <a:pt x="13343" y="0"/>
                    </a:moveTo>
                    <a:cubicBezTo>
                      <a:pt x="1964" y="0"/>
                      <a:pt x="1" y="26154"/>
                      <a:pt x="896" y="27079"/>
                    </a:cubicBezTo>
                    <a:cubicBezTo>
                      <a:pt x="1428" y="27631"/>
                      <a:pt x="10700" y="29035"/>
                      <a:pt x="16679" y="29035"/>
                    </a:cubicBezTo>
                    <a:cubicBezTo>
                      <a:pt x="17558" y="29035"/>
                      <a:pt x="18365" y="29005"/>
                      <a:pt x="19063" y="28937"/>
                    </a:cubicBezTo>
                    <a:cubicBezTo>
                      <a:pt x="22245" y="28627"/>
                      <a:pt x="24712" y="28920"/>
                      <a:pt x="25135" y="28518"/>
                    </a:cubicBezTo>
                    <a:cubicBezTo>
                      <a:pt x="26452" y="27267"/>
                      <a:pt x="28704" y="5014"/>
                      <a:pt x="16486" y="605"/>
                    </a:cubicBezTo>
                    <a:cubicBezTo>
                      <a:pt x="16171" y="490"/>
                      <a:pt x="15849" y="389"/>
                      <a:pt x="15515" y="299"/>
                    </a:cubicBezTo>
                    <a:cubicBezTo>
                      <a:pt x="14755" y="96"/>
                      <a:pt x="14032" y="0"/>
                      <a:pt x="13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33"/>
              <p:cNvSpPr/>
              <p:nvPr/>
            </p:nvSpPr>
            <p:spPr>
              <a:xfrm>
                <a:off x="4784426" y="609676"/>
                <a:ext cx="168255" cy="222647"/>
              </a:xfrm>
              <a:custGeom>
                <a:avLst/>
                <a:gdLst/>
                <a:ahLst/>
                <a:cxnLst/>
                <a:rect l="l" t="t" r="r" b="b"/>
                <a:pathLst>
                  <a:path w="7551" h="9992" extrusionOk="0">
                    <a:moveTo>
                      <a:pt x="4060" y="1"/>
                    </a:moveTo>
                    <a:cubicBezTo>
                      <a:pt x="3105" y="1"/>
                      <a:pt x="2169" y="205"/>
                      <a:pt x="1795" y="730"/>
                    </a:cubicBezTo>
                    <a:cubicBezTo>
                      <a:pt x="959" y="1903"/>
                      <a:pt x="0" y="6377"/>
                      <a:pt x="745" y="8173"/>
                    </a:cubicBezTo>
                    <a:cubicBezTo>
                      <a:pt x="1294" y="9495"/>
                      <a:pt x="3040" y="9992"/>
                      <a:pt x="4502" y="9992"/>
                    </a:cubicBezTo>
                    <a:cubicBezTo>
                      <a:pt x="5028" y="9992"/>
                      <a:pt x="5518" y="9927"/>
                      <a:pt x="5902" y="9813"/>
                    </a:cubicBezTo>
                    <a:cubicBezTo>
                      <a:pt x="7352" y="9383"/>
                      <a:pt x="7550" y="2352"/>
                      <a:pt x="6664" y="715"/>
                    </a:cubicBezTo>
                    <a:cubicBezTo>
                      <a:pt x="6445" y="312"/>
                      <a:pt x="5238" y="1"/>
                      <a:pt x="40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33"/>
              <p:cNvSpPr/>
              <p:nvPr/>
            </p:nvSpPr>
            <p:spPr>
              <a:xfrm>
                <a:off x="4774220" y="605443"/>
                <a:ext cx="179062" cy="117473"/>
              </a:xfrm>
              <a:custGeom>
                <a:avLst/>
                <a:gdLst/>
                <a:ahLst/>
                <a:cxnLst/>
                <a:rect l="l" t="t" r="r" b="b"/>
                <a:pathLst>
                  <a:path w="8036" h="5272" extrusionOk="0">
                    <a:moveTo>
                      <a:pt x="4963" y="0"/>
                    </a:moveTo>
                    <a:cubicBezTo>
                      <a:pt x="3804" y="0"/>
                      <a:pt x="2682" y="327"/>
                      <a:pt x="2388" y="540"/>
                    </a:cubicBezTo>
                    <a:cubicBezTo>
                      <a:pt x="1884" y="903"/>
                      <a:pt x="0" y="4657"/>
                      <a:pt x="2565" y="5222"/>
                    </a:cubicBezTo>
                    <a:cubicBezTo>
                      <a:pt x="2719" y="5256"/>
                      <a:pt x="2874" y="5272"/>
                      <a:pt x="3030" y="5272"/>
                    </a:cubicBezTo>
                    <a:cubicBezTo>
                      <a:pt x="5472" y="5272"/>
                      <a:pt x="8035" y="1340"/>
                      <a:pt x="7201" y="645"/>
                    </a:cubicBezTo>
                    <a:cubicBezTo>
                      <a:pt x="6622" y="164"/>
                      <a:pt x="5783" y="0"/>
                      <a:pt x="49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33"/>
              <p:cNvSpPr/>
              <p:nvPr/>
            </p:nvSpPr>
            <p:spPr>
              <a:xfrm>
                <a:off x="4812168" y="699699"/>
                <a:ext cx="47774" cy="34961"/>
              </a:xfrm>
              <a:custGeom>
                <a:avLst/>
                <a:gdLst/>
                <a:ahLst/>
                <a:cxnLst/>
                <a:rect l="l" t="t" r="r" b="b"/>
                <a:pathLst>
                  <a:path w="2144" h="1569" extrusionOk="0">
                    <a:moveTo>
                      <a:pt x="633" y="0"/>
                    </a:moveTo>
                    <a:cubicBezTo>
                      <a:pt x="507" y="0"/>
                      <a:pt x="412" y="10"/>
                      <a:pt x="375" y="30"/>
                    </a:cubicBezTo>
                    <a:cubicBezTo>
                      <a:pt x="221" y="114"/>
                      <a:pt x="0" y="1275"/>
                      <a:pt x="0" y="1275"/>
                    </a:cubicBezTo>
                    <a:lnTo>
                      <a:pt x="1988" y="1569"/>
                    </a:lnTo>
                    <a:cubicBezTo>
                      <a:pt x="1988" y="1569"/>
                      <a:pt x="2143" y="405"/>
                      <a:pt x="1911" y="227"/>
                    </a:cubicBezTo>
                    <a:cubicBezTo>
                      <a:pt x="1735" y="93"/>
                      <a:pt x="1030" y="0"/>
                      <a:pt x="6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33"/>
              <p:cNvSpPr/>
              <p:nvPr/>
            </p:nvSpPr>
            <p:spPr>
              <a:xfrm>
                <a:off x="5004580" y="287556"/>
                <a:ext cx="341992" cy="262421"/>
              </a:xfrm>
              <a:custGeom>
                <a:avLst/>
                <a:gdLst/>
                <a:ahLst/>
                <a:cxnLst/>
                <a:rect l="l" t="t" r="r" b="b"/>
                <a:pathLst>
                  <a:path w="15348" h="11777" extrusionOk="0">
                    <a:moveTo>
                      <a:pt x="7309" y="1"/>
                    </a:moveTo>
                    <a:cubicBezTo>
                      <a:pt x="2120" y="1"/>
                      <a:pt x="118" y="7692"/>
                      <a:pt x="0" y="11776"/>
                    </a:cubicBezTo>
                    <a:lnTo>
                      <a:pt x="15272" y="10707"/>
                    </a:lnTo>
                    <a:cubicBezTo>
                      <a:pt x="15347" y="4197"/>
                      <a:pt x="11279" y="256"/>
                      <a:pt x="7669" y="13"/>
                    </a:cubicBezTo>
                    <a:cubicBezTo>
                      <a:pt x="7547" y="5"/>
                      <a:pt x="7427" y="1"/>
                      <a:pt x="73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33"/>
              <p:cNvSpPr/>
              <p:nvPr/>
            </p:nvSpPr>
            <p:spPr>
              <a:xfrm>
                <a:off x="5196814" y="237598"/>
                <a:ext cx="283589" cy="301349"/>
              </a:xfrm>
              <a:custGeom>
                <a:avLst/>
                <a:gdLst/>
                <a:ahLst/>
                <a:cxnLst/>
                <a:rect l="l" t="t" r="r" b="b"/>
                <a:pathLst>
                  <a:path w="12727" h="13524" extrusionOk="0">
                    <a:moveTo>
                      <a:pt x="4351" y="1"/>
                    </a:moveTo>
                    <a:cubicBezTo>
                      <a:pt x="4067" y="1"/>
                      <a:pt x="1" y="9599"/>
                      <a:pt x="19" y="9756"/>
                    </a:cubicBezTo>
                    <a:cubicBezTo>
                      <a:pt x="35" y="9914"/>
                      <a:pt x="7895" y="13523"/>
                      <a:pt x="7895" y="13523"/>
                    </a:cubicBezTo>
                    <a:lnTo>
                      <a:pt x="12727" y="4047"/>
                    </a:lnTo>
                    <a:cubicBezTo>
                      <a:pt x="12727" y="4047"/>
                      <a:pt x="4634" y="4"/>
                      <a:pt x="4351" y="1"/>
                    </a:cubicBezTo>
                    <a:cubicBezTo>
                      <a:pt x="4351" y="1"/>
                      <a:pt x="4351" y="1"/>
                      <a:pt x="4351" y="1"/>
                    </a:cubicBezTo>
                    <a:close/>
                  </a:path>
                </a:pathLst>
              </a:custGeom>
              <a:solidFill>
                <a:srgbClr val="FFCA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33"/>
              <p:cNvSpPr/>
              <p:nvPr/>
            </p:nvSpPr>
            <p:spPr>
              <a:xfrm>
                <a:off x="5188213" y="230378"/>
                <a:ext cx="296714" cy="308679"/>
              </a:xfrm>
              <a:custGeom>
                <a:avLst/>
                <a:gdLst/>
                <a:ahLst/>
                <a:cxnLst/>
                <a:rect l="l" t="t" r="r" b="b"/>
                <a:pathLst>
                  <a:path w="13316" h="13853" extrusionOk="0">
                    <a:moveTo>
                      <a:pt x="4348" y="0"/>
                    </a:moveTo>
                    <a:cubicBezTo>
                      <a:pt x="4067" y="0"/>
                      <a:pt x="0" y="9598"/>
                      <a:pt x="17" y="9755"/>
                    </a:cubicBezTo>
                    <a:cubicBezTo>
                      <a:pt x="33" y="9912"/>
                      <a:pt x="7893" y="13522"/>
                      <a:pt x="7893" y="13522"/>
                    </a:cubicBezTo>
                    <a:cubicBezTo>
                      <a:pt x="8205" y="13655"/>
                      <a:pt x="8295" y="13852"/>
                      <a:pt x="8295" y="13852"/>
                    </a:cubicBezTo>
                    <a:lnTo>
                      <a:pt x="13316" y="4815"/>
                    </a:lnTo>
                    <a:cubicBezTo>
                      <a:pt x="13316" y="4815"/>
                      <a:pt x="13200" y="4298"/>
                      <a:pt x="12724" y="4046"/>
                    </a:cubicBezTo>
                    <a:cubicBezTo>
                      <a:pt x="12724" y="4046"/>
                      <a:pt x="4631" y="3"/>
                      <a:pt x="4348" y="0"/>
                    </a:cubicBezTo>
                    <a:cubicBezTo>
                      <a:pt x="4348" y="0"/>
                      <a:pt x="4348" y="0"/>
                      <a:pt x="43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33"/>
              <p:cNvSpPr/>
              <p:nvPr/>
            </p:nvSpPr>
            <p:spPr>
              <a:xfrm>
                <a:off x="5290781" y="280269"/>
                <a:ext cx="122821" cy="93943"/>
              </a:xfrm>
              <a:custGeom>
                <a:avLst/>
                <a:gdLst/>
                <a:ahLst/>
                <a:cxnLst/>
                <a:rect l="l" t="t" r="r" b="b"/>
                <a:pathLst>
                  <a:path w="5512" h="4216" extrusionOk="0">
                    <a:moveTo>
                      <a:pt x="1224" y="0"/>
                    </a:moveTo>
                    <a:cubicBezTo>
                      <a:pt x="1224" y="0"/>
                      <a:pt x="1224" y="0"/>
                      <a:pt x="1223" y="0"/>
                    </a:cubicBezTo>
                    <a:cubicBezTo>
                      <a:pt x="1094" y="12"/>
                      <a:pt x="65" y="1743"/>
                      <a:pt x="33" y="2014"/>
                    </a:cubicBezTo>
                    <a:cubicBezTo>
                      <a:pt x="1" y="2282"/>
                      <a:pt x="3950" y="4216"/>
                      <a:pt x="4220" y="4216"/>
                    </a:cubicBezTo>
                    <a:cubicBezTo>
                      <a:pt x="4223" y="4216"/>
                      <a:pt x="4226" y="4215"/>
                      <a:pt x="4228" y="4215"/>
                    </a:cubicBezTo>
                    <a:cubicBezTo>
                      <a:pt x="4408" y="4166"/>
                      <a:pt x="5511" y="2216"/>
                      <a:pt x="5453" y="2099"/>
                    </a:cubicBezTo>
                    <a:cubicBezTo>
                      <a:pt x="5404" y="2003"/>
                      <a:pt x="1378" y="0"/>
                      <a:pt x="12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33"/>
              <p:cNvSpPr/>
              <p:nvPr/>
            </p:nvSpPr>
            <p:spPr>
              <a:xfrm>
                <a:off x="5371645" y="327019"/>
                <a:ext cx="99135" cy="196866"/>
              </a:xfrm>
              <a:custGeom>
                <a:avLst/>
                <a:gdLst/>
                <a:ahLst/>
                <a:cxnLst/>
                <a:rect l="l" t="t" r="r" b="b"/>
                <a:pathLst>
                  <a:path w="4449" h="8835" extrusionOk="0">
                    <a:moveTo>
                      <a:pt x="4443" y="1"/>
                    </a:moveTo>
                    <a:cubicBezTo>
                      <a:pt x="4442" y="1"/>
                      <a:pt x="4441" y="2"/>
                      <a:pt x="4440" y="3"/>
                    </a:cubicBezTo>
                    <a:lnTo>
                      <a:pt x="2" y="8829"/>
                    </a:lnTo>
                    <a:cubicBezTo>
                      <a:pt x="1" y="8832"/>
                      <a:pt x="2" y="8833"/>
                      <a:pt x="3" y="8834"/>
                    </a:cubicBezTo>
                    <a:lnTo>
                      <a:pt x="5" y="8834"/>
                    </a:lnTo>
                    <a:cubicBezTo>
                      <a:pt x="6" y="8834"/>
                      <a:pt x="7" y="8833"/>
                      <a:pt x="8" y="8833"/>
                    </a:cubicBezTo>
                    <a:lnTo>
                      <a:pt x="4447" y="7"/>
                    </a:lnTo>
                    <a:cubicBezTo>
                      <a:pt x="4448" y="4"/>
                      <a:pt x="4447" y="3"/>
                      <a:pt x="4445" y="1"/>
                    </a:cubicBezTo>
                    <a:cubicBezTo>
                      <a:pt x="4444" y="1"/>
                      <a:pt x="4444" y="1"/>
                      <a:pt x="4443"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33"/>
              <p:cNvSpPr/>
              <p:nvPr/>
            </p:nvSpPr>
            <p:spPr>
              <a:xfrm>
                <a:off x="5022183" y="331408"/>
                <a:ext cx="235816" cy="261240"/>
              </a:xfrm>
              <a:custGeom>
                <a:avLst/>
                <a:gdLst/>
                <a:ahLst/>
                <a:cxnLst/>
                <a:rect l="l" t="t" r="r" b="b"/>
                <a:pathLst>
                  <a:path w="10583" h="11724" extrusionOk="0">
                    <a:moveTo>
                      <a:pt x="9466" y="1"/>
                    </a:moveTo>
                    <a:cubicBezTo>
                      <a:pt x="9466" y="1"/>
                      <a:pt x="479" y="1023"/>
                      <a:pt x="240" y="1175"/>
                    </a:cubicBezTo>
                    <a:cubicBezTo>
                      <a:pt x="0" y="1326"/>
                      <a:pt x="1826" y="11593"/>
                      <a:pt x="1926" y="11716"/>
                    </a:cubicBezTo>
                    <a:cubicBezTo>
                      <a:pt x="1930" y="11721"/>
                      <a:pt x="1953" y="11724"/>
                      <a:pt x="1993" y="11724"/>
                    </a:cubicBezTo>
                    <a:cubicBezTo>
                      <a:pt x="2803" y="11724"/>
                      <a:pt x="10582" y="10579"/>
                      <a:pt x="10582" y="10579"/>
                    </a:cubicBezTo>
                    <a:lnTo>
                      <a:pt x="946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33"/>
              <p:cNvSpPr/>
              <p:nvPr/>
            </p:nvSpPr>
            <p:spPr>
              <a:xfrm>
                <a:off x="5010997" y="329960"/>
                <a:ext cx="247313" cy="261329"/>
              </a:xfrm>
              <a:custGeom>
                <a:avLst/>
                <a:gdLst/>
                <a:ahLst/>
                <a:cxnLst/>
                <a:rect l="l" t="t" r="r" b="b"/>
                <a:pathLst>
                  <a:path w="11099" h="11728" extrusionOk="0">
                    <a:moveTo>
                      <a:pt x="9563" y="1"/>
                    </a:moveTo>
                    <a:cubicBezTo>
                      <a:pt x="9532" y="1"/>
                      <a:pt x="9499" y="2"/>
                      <a:pt x="9466" y="5"/>
                    </a:cubicBezTo>
                    <a:cubicBezTo>
                      <a:pt x="9466" y="5"/>
                      <a:pt x="479" y="1029"/>
                      <a:pt x="240" y="1180"/>
                    </a:cubicBezTo>
                    <a:cubicBezTo>
                      <a:pt x="1" y="1331"/>
                      <a:pt x="1825" y="11596"/>
                      <a:pt x="1926" y="11719"/>
                    </a:cubicBezTo>
                    <a:cubicBezTo>
                      <a:pt x="1930" y="11724"/>
                      <a:pt x="1953" y="11727"/>
                      <a:pt x="1993" y="11727"/>
                    </a:cubicBezTo>
                    <a:cubicBezTo>
                      <a:pt x="2803" y="11727"/>
                      <a:pt x="10582" y="10584"/>
                      <a:pt x="10582" y="10584"/>
                    </a:cubicBezTo>
                    <a:cubicBezTo>
                      <a:pt x="10650" y="10572"/>
                      <a:pt x="10711" y="10567"/>
                      <a:pt x="10766" y="10567"/>
                    </a:cubicBezTo>
                    <a:cubicBezTo>
                      <a:pt x="10982" y="10567"/>
                      <a:pt x="11099" y="10640"/>
                      <a:pt x="11099" y="10640"/>
                    </a:cubicBezTo>
                    <a:lnTo>
                      <a:pt x="10381" y="326"/>
                    </a:lnTo>
                    <a:cubicBezTo>
                      <a:pt x="10381" y="326"/>
                      <a:pt x="10049" y="1"/>
                      <a:pt x="956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33"/>
              <p:cNvSpPr/>
              <p:nvPr/>
            </p:nvSpPr>
            <p:spPr>
              <a:xfrm>
                <a:off x="5068821" y="367796"/>
                <a:ext cx="112393" cy="65733"/>
              </a:xfrm>
              <a:custGeom>
                <a:avLst/>
                <a:gdLst/>
                <a:ahLst/>
                <a:cxnLst/>
                <a:rect l="l" t="t" r="r" b="b"/>
                <a:pathLst>
                  <a:path w="5044" h="2950" extrusionOk="0">
                    <a:moveTo>
                      <a:pt x="4748" y="1"/>
                    </a:moveTo>
                    <a:cubicBezTo>
                      <a:pt x="4265" y="1"/>
                      <a:pt x="201" y="475"/>
                      <a:pt x="104" y="552"/>
                    </a:cubicBezTo>
                    <a:cubicBezTo>
                      <a:pt x="0" y="632"/>
                      <a:pt x="81" y="2644"/>
                      <a:pt x="203" y="2888"/>
                    </a:cubicBezTo>
                    <a:cubicBezTo>
                      <a:pt x="225" y="2932"/>
                      <a:pt x="386" y="2950"/>
                      <a:pt x="636" y="2950"/>
                    </a:cubicBezTo>
                    <a:cubicBezTo>
                      <a:pt x="1784" y="2950"/>
                      <a:pt x="4819" y="2561"/>
                      <a:pt x="4921" y="2447"/>
                    </a:cubicBezTo>
                    <a:cubicBezTo>
                      <a:pt x="5043" y="2309"/>
                      <a:pt x="4906" y="72"/>
                      <a:pt x="4793" y="5"/>
                    </a:cubicBezTo>
                    <a:cubicBezTo>
                      <a:pt x="4789" y="2"/>
                      <a:pt x="4773" y="1"/>
                      <a:pt x="47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33"/>
              <p:cNvSpPr/>
              <p:nvPr/>
            </p:nvSpPr>
            <p:spPr>
              <a:xfrm>
                <a:off x="5224467" y="336110"/>
                <a:ext cx="24533" cy="218926"/>
              </a:xfrm>
              <a:custGeom>
                <a:avLst/>
                <a:gdLst/>
                <a:ahLst/>
                <a:cxnLst/>
                <a:rect l="l" t="t" r="r" b="b"/>
                <a:pathLst>
                  <a:path w="1101" h="9825" extrusionOk="0">
                    <a:moveTo>
                      <a:pt x="3" y="0"/>
                    </a:moveTo>
                    <a:cubicBezTo>
                      <a:pt x="2" y="0"/>
                      <a:pt x="1" y="1"/>
                      <a:pt x="1" y="5"/>
                    </a:cubicBezTo>
                    <a:lnTo>
                      <a:pt x="1092" y="9823"/>
                    </a:lnTo>
                    <a:cubicBezTo>
                      <a:pt x="1092" y="9824"/>
                      <a:pt x="1095" y="9825"/>
                      <a:pt x="1096" y="9825"/>
                    </a:cubicBezTo>
                    <a:cubicBezTo>
                      <a:pt x="1098" y="9825"/>
                      <a:pt x="1100" y="9824"/>
                      <a:pt x="1098" y="9822"/>
                    </a:cubicBezTo>
                    <a:lnTo>
                      <a:pt x="7" y="3"/>
                    </a:lnTo>
                    <a:cubicBezTo>
                      <a:pt x="7" y="1"/>
                      <a:pt x="6" y="0"/>
                      <a:pt x="3"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33"/>
              <p:cNvSpPr/>
              <p:nvPr/>
            </p:nvSpPr>
            <p:spPr>
              <a:xfrm>
                <a:off x="4929130" y="399460"/>
                <a:ext cx="536429" cy="483709"/>
              </a:xfrm>
              <a:custGeom>
                <a:avLst/>
                <a:gdLst/>
                <a:ahLst/>
                <a:cxnLst/>
                <a:rect l="l" t="t" r="r" b="b"/>
                <a:pathLst>
                  <a:path w="24074" h="21708" extrusionOk="0">
                    <a:moveTo>
                      <a:pt x="17465" y="0"/>
                    </a:moveTo>
                    <a:cubicBezTo>
                      <a:pt x="12365" y="0"/>
                      <a:pt x="3966" y="3266"/>
                      <a:pt x="2488" y="6517"/>
                    </a:cubicBezTo>
                    <a:cubicBezTo>
                      <a:pt x="1164" y="9431"/>
                      <a:pt x="0" y="19724"/>
                      <a:pt x="1202" y="20568"/>
                    </a:cubicBezTo>
                    <a:cubicBezTo>
                      <a:pt x="1802" y="20991"/>
                      <a:pt x="8800" y="21707"/>
                      <a:pt x="14168" y="21707"/>
                    </a:cubicBezTo>
                    <a:cubicBezTo>
                      <a:pt x="16863" y="21707"/>
                      <a:pt x="19148" y="21527"/>
                      <a:pt x="20006" y="21038"/>
                    </a:cubicBezTo>
                    <a:cubicBezTo>
                      <a:pt x="22574" y="19578"/>
                      <a:pt x="20923" y="8064"/>
                      <a:pt x="20923" y="8064"/>
                    </a:cubicBezTo>
                    <a:cubicBezTo>
                      <a:pt x="20923" y="8064"/>
                      <a:pt x="24073" y="1921"/>
                      <a:pt x="19891" y="356"/>
                    </a:cubicBezTo>
                    <a:cubicBezTo>
                      <a:pt x="19238" y="112"/>
                      <a:pt x="18408" y="0"/>
                      <a:pt x="174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33"/>
              <p:cNvSpPr/>
              <p:nvPr/>
            </p:nvSpPr>
            <p:spPr>
              <a:xfrm>
                <a:off x="5277946" y="460471"/>
                <a:ext cx="86211" cy="79303"/>
              </a:xfrm>
              <a:custGeom>
                <a:avLst/>
                <a:gdLst/>
                <a:ahLst/>
                <a:cxnLst/>
                <a:rect l="l" t="t" r="r" b="b"/>
                <a:pathLst>
                  <a:path w="3869" h="3559" extrusionOk="0">
                    <a:moveTo>
                      <a:pt x="2187" y="714"/>
                    </a:moveTo>
                    <a:cubicBezTo>
                      <a:pt x="2227" y="714"/>
                      <a:pt x="2261" y="725"/>
                      <a:pt x="2288" y="750"/>
                    </a:cubicBezTo>
                    <a:cubicBezTo>
                      <a:pt x="2516" y="958"/>
                      <a:pt x="1655" y="2323"/>
                      <a:pt x="1173" y="2323"/>
                    </a:cubicBezTo>
                    <a:cubicBezTo>
                      <a:pt x="1133" y="2323"/>
                      <a:pt x="1096" y="2313"/>
                      <a:pt x="1062" y="2293"/>
                    </a:cubicBezTo>
                    <a:cubicBezTo>
                      <a:pt x="658" y="2051"/>
                      <a:pt x="1754" y="714"/>
                      <a:pt x="2187" y="714"/>
                    </a:cubicBezTo>
                    <a:close/>
                    <a:moveTo>
                      <a:pt x="3155" y="1292"/>
                    </a:moveTo>
                    <a:cubicBezTo>
                      <a:pt x="3195" y="1292"/>
                      <a:pt x="3230" y="1303"/>
                      <a:pt x="3257" y="1328"/>
                    </a:cubicBezTo>
                    <a:cubicBezTo>
                      <a:pt x="3484" y="1536"/>
                      <a:pt x="2624" y="2901"/>
                      <a:pt x="2143" y="2901"/>
                    </a:cubicBezTo>
                    <a:cubicBezTo>
                      <a:pt x="2103" y="2901"/>
                      <a:pt x="2066" y="2891"/>
                      <a:pt x="2032" y="2871"/>
                    </a:cubicBezTo>
                    <a:cubicBezTo>
                      <a:pt x="1627" y="2627"/>
                      <a:pt x="2722" y="1292"/>
                      <a:pt x="3155" y="1292"/>
                    </a:cubicBezTo>
                    <a:close/>
                    <a:moveTo>
                      <a:pt x="2963" y="1"/>
                    </a:moveTo>
                    <a:cubicBezTo>
                      <a:pt x="2073" y="1"/>
                      <a:pt x="281" y="673"/>
                      <a:pt x="153" y="1021"/>
                    </a:cubicBezTo>
                    <a:cubicBezTo>
                      <a:pt x="1" y="1435"/>
                      <a:pt x="325" y="3266"/>
                      <a:pt x="711" y="3506"/>
                    </a:cubicBezTo>
                    <a:cubicBezTo>
                      <a:pt x="770" y="3542"/>
                      <a:pt x="875" y="3558"/>
                      <a:pt x="1012" y="3558"/>
                    </a:cubicBezTo>
                    <a:cubicBezTo>
                      <a:pt x="1784" y="3558"/>
                      <a:pt x="3568" y="3051"/>
                      <a:pt x="3703" y="2784"/>
                    </a:cubicBezTo>
                    <a:cubicBezTo>
                      <a:pt x="3861" y="2470"/>
                      <a:pt x="3868" y="391"/>
                      <a:pt x="3348" y="76"/>
                    </a:cubicBezTo>
                    <a:cubicBezTo>
                      <a:pt x="3262" y="24"/>
                      <a:pt x="3128" y="1"/>
                      <a:pt x="29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33"/>
              <p:cNvSpPr/>
              <p:nvPr/>
            </p:nvSpPr>
            <p:spPr>
              <a:xfrm>
                <a:off x="4959435" y="471545"/>
                <a:ext cx="50470" cy="47261"/>
              </a:xfrm>
              <a:custGeom>
                <a:avLst/>
                <a:gdLst/>
                <a:ahLst/>
                <a:cxnLst/>
                <a:rect l="l" t="t" r="r" b="b"/>
                <a:pathLst>
                  <a:path w="2265" h="2121" extrusionOk="0">
                    <a:moveTo>
                      <a:pt x="1203" y="249"/>
                    </a:moveTo>
                    <a:cubicBezTo>
                      <a:pt x="1312" y="249"/>
                      <a:pt x="1409" y="277"/>
                      <a:pt x="1478" y="340"/>
                    </a:cubicBezTo>
                    <a:cubicBezTo>
                      <a:pt x="1736" y="575"/>
                      <a:pt x="1180" y="1161"/>
                      <a:pt x="774" y="1161"/>
                    </a:cubicBezTo>
                    <a:cubicBezTo>
                      <a:pt x="665" y="1161"/>
                      <a:pt x="567" y="1119"/>
                      <a:pt x="498" y="1018"/>
                    </a:cubicBezTo>
                    <a:cubicBezTo>
                      <a:pt x="241" y="637"/>
                      <a:pt x="797" y="249"/>
                      <a:pt x="1203" y="249"/>
                    </a:cubicBezTo>
                    <a:close/>
                    <a:moveTo>
                      <a:pt x="1256" y="1"/>
                    </a:moveTo>
                    <a:cubicBezTo>
                      <a:pt x="812" y="1"/>
                      <a:pt x="169" y="237"/>
                      <a:pt x="87" y="672"/>
                    </a:cubicBezTo>
                    <a:cubicBezTo>
                      <a:pt x="0" y="1136"/>
                      <a:pt x="903" y="2121"/>
                      <a:pt x="1567" y="2121"/>
                    </a:cubicBezTo>
                    <a:cubicBezTo>
                      <a:pt x="1672" y="2121"/>
                      <a:pt x="1771" y="2096"/>
                      <a:pt x="1859" y="2042"/>
                    </a:cubicBezTo>
                    <a:cubicBezTo>
                      <a:pt x="2264" y="1789"/>
                      <a:pt x="1903" y="173"/>
                      <a:pt x="1521" y="39"/>
                    </a:cubicBezTo>
                    <a:cubicBezTo>
                      <a:pt x="1449" y="13"/>
                      <a:pt x="1358" y="1"/>
                      <a:pt x="12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33"/>
              <p:cNvSpPr/>
              <p:nvPr/>
            </p:nvSpPr>
            <p:spPr>
              <a:xfrm>
                <a:off x="5008569" y="438745"/>
                <a:ext cx="47885" cy="51539"/>
              </a:xfrm>
              <a:custGeom>
                <a:avLst/>
                <a:gdLst/>
                <a:ahLst/>
                <a:cxnLst/>
                <a:rect l="l" t="t" r="r" b="b"/>
                <a:pathLst>
                  <a:path w="2149" h="2313" extrusionOk="0">
                    <a:moveTo>
                      <a:pt x="995" y="312"/>
                    </a:moveTo>
                    <a:cubicBezTo>
                      <a:pt x="1308" y="312"/>
                      <a:pt x="1668" y="484"/>
                      <a:pt x="1711" y="729"/>
                    </a:cubicBezTo>
                    <a:cubicBezTo>
                      <a:pt x="1751" y="949"/>
                      <a:pt x="1436" y="1080"/>
                      <a:pt x="1121" y="1080"/>
                    </a:cubicBezTo>
                    <a:cubicBezTo>
                      <a:pt x="813" y="1080"/>
                      <a:pt x="504" y="956"/>
                      <a:pt x="522" y="669"/>
                    </a:cubicBezTo>
                    <a:cubicBezTo>
                      <a:pt x="538" y="415"/>
                      <a:pt x="752" y="312"/>
                      <a:pt x="995" y="312"/>
                    </a:cubicBezTo>
                    <a:close/>
                    <a:moveTo>
                      <a:pt x="840" y="0"/>
                    </a:moveTo>
                    <a:cubicBezTo>
                      <a:pt x="674" y="0"/>
                      <a:pt x="521" y="42"/>
                      <a:pt x="406" y="145"/>
                    </a:cubicBezTo>
                    <a:cubicBezTo>
                      <a:pt x="1" y="509"/>
                      <a:pt x="216" y="2234"/>
                      <a:pt x="977" y="2311"/>
                    </a:cubicBezTo>
                    <a:cubicBezTo>
                      <a:pt x="984" y="2312"/>
                      <a:pt x="992" y="2312"/>
                      <a:pt x="999" y="2312"/>
                    </a:cubicBezTo>
                    <a:cubicBezTo>
                      <a:pt x="1474" y="2312"/>
                      <a:pt x="2149" y="854"/>
                      <a:pt x="1929" y="517"/>
                    </a:cubicBezTo>
                    <a:cubicBezTo>
                      <a:pt x="1769" y="273"/>
                      <a:pt x="1263" y="0"/>
                      <a:pt x="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33"/>
              <p:cNvSpPr/>
              <p:nvPr/>
            </p:nvSpPr>
            <p:spPr>
              <a:xfrm>
                <a:off x="5026150" y="679511"/>
                <a:ext cx="376240" cy="181157"/>
              </a:xfrm>
              <a:custGeom>
                <a:avLst/>
                <a:gdLst/>
                <a:ahLst/>
                <a:cxnLst/>
                <a:rect l="l" t="t" r="r" b="b"/>
                <a:pathLst>
                  <a:path w="16885" h="8130" extrusionOk="0">
                    <a:moveTo>
                      <a:pt x="449" y="1"/>
                    </a:moveTo>
                    <a:cubicBezTo>
                      <a:pt x="365" y="155"/>
                      <a:pt x="280" y="481"/>
                      <a:pt x="209" y="913"/>
                    </a:cubicBezTo>
                    <a:cubicBezTo>
                      <a:pt x="201" y="956"/>
                      <a:pt x="195" y="1000"/>
                      <a:pt x="189" y="1044"/>
                    </a:cubicBezTo>
                    <a:cubicBezTo>
                      <a:pt x="130" y="1429"/>
                      <a:pt x="82" y="1887"/>
                      <a:pt x="51" y="2380"/>
                    </a:cubicBezTo>
                    <a:cubicBezTo>
                      <a:pt x="49" y="2422"/>
                      <a:pt x="46" y="2465"/>
                      <a:pt x="43" y="2510"/>
                    </a:cubicBezTo>
                    <a:cubicBezTo>
                      <a:pt x="11" y="2937"/>
                      <a:pt x="1" y="3392"/>
                      <a:pt x="7" y="3846"/>
                    </a:cubicBezTo>
                    <a:cubicBezTo>
                      <a:pt x="7" y="3888"/>
                      <a:pt x="8" y="3932"/>
                      <a:pt x="9" y="3976"/>
                    </a:cubicBezTo>
                    <a:cubicBezTo>
                      <a:pt x="19" y="4438"/>
                      <a:pt x="50" y="4894"/>
                      <a:pt x="102" y="5321"/>
                    </a:cubicBezTo>
                    <a:cubicBezTo>
                      <a:pt x="108" y="5366"/>
                      <a:pt x="114" y="5411"/>
                      <a:pt x="119" y="5454"/>
                    </a:cubicBezTo>
                    <a:cubicBezTo>
                      <a:pt x="191" y="5973"/>
                      <a:pt x="301" y="6440"/>
                      <a:pt x="456" y="6808"/>
                    </a:cubicBezTo>
                    <a:cubicBezTo>
                      <a:pt x="474" y="6852"/>
                      <a:pt x="494" y="6896"/>
                      <a:pt x="514" y="6938"/>
                    </a:cubicBezTo>
                    <a:cubicBezTo>
                      <a:pt x="648" y="7214"/>
                      <a:pt x="814" y="7422"/>
                      <a:pt x="1015" y="7534"/>
                    </a:cubicBezTo>
                    <a:cubicBezTo>
                      <a:pt x="1186" y="7628"/>
                      <a:pt x="1806" y="7729"/>
                      <a:pt x="2699" y="7822"/>
                    </a:cubicBezTo>
                    <a:cubicBezTo>
                      <a:pt x="2743" y="7827"/>
                      <a:pt x="2789" y="7831"/>
                      <a:pt x="2836" y="7835"/>
                    </a:cubicBezTo>
                    <a:cubicBezTo>
                      <a:pt x="3489" y="7900"/>
                      <a:pt x="4279" y="7958"/>
                      <a:pt x="5140" y="8006"/>
                    </a:cubicBezTo>
                    <a:cubicBezTo>
                      <a:pt x="5186" y="8009"/>
                      <a:pt x="5230" y="8010"/>
                      <a:pt x="5276" y="8014"/>
                    </a:cubicBezTo>
                    <a:cubicBezTo>
                      <a:pt x="6002" y="8054"/>
                      <a:pt x="6774" y="8085"/>
                      <a:pt x="7558" y="8105"/>
                    </a:cubicBezTo>
                    <a:cubicBezTo>
                      <a:pt x="7603" y="8106"/>
                      <a:pt x="7647" y="8106"/>
                      <a:pt x="7692" y="8107"/>
                    </a:cubicBezTo>
                    <a:cubicBezTo>
                      <a:pt x="8289" y="8121"/>
                      <a:pt x="8893" y="8129"/>
                      <a:pt x="9485" y="8129"/>
                    </a:cubicBezTo>
                    <a:cubicBezTo>
                      <a:pt x="9644" y="8129"/>
                      <a:pt x="9803" y="8129"/>
                      <a:pt x="9960" y="8127"/>
                    </a:cubicBezTo>
                    <a:cubicBezTo>
                      <a:pt x="10004" y="8127"/>
                      <a:pt x="10048" y="8127"/>
                      <a:pt x="10093" y="8126"/>
                    </a:cubicBezTo>
                    <a:cubicBezTo>
                      <a:pt x="10885" y="8119"/>
                      <a:pt x="11646" y="8095"/>
                      <a:pt x="12337" y="8054"/>
                    </a:cubicBezTo>
                    <a:cubicBezTo>
                      <a:pt x="12382" y="8052"/>
                      <a:pt x="12425" y="8047"/>
                      <a:pt x="12469" y="8044"/>
                    </a:cubicBezTo>
                    <a:cubicBezTo>
                      <a:pt x="13355" y="7985"/>
                      <a:pt x="14117" y="7895"/>
                      <a:pt x="14659" y="7763"/>
                    </a:cubicBezTo>
                    <a:cubicBezTo>
                      <a:pt x="14704" y="7753"/>
                      <a:pt x="14745" y="7742"/>
                      <a:pt x="14786" y="7729"/>
                    </a:cubicBezTo>
                    <a:cubicBezTo>
                      <a:pt x="14902" y="7699"/>
                      <a:pt x="15004" y="7665"/>
                      <a:pt x="15096" y="7630"/>
                    </a:cubicBezTo>
                    <a:cubicBezTo>
                      <a:pt x="15206" y="7587"/>
                      <a:pt x="15309" y="7532"/>
                      <a:pt x="15407" y="7465"/>
                    </a:cubicBezTo>
                    <a:cubicBezTo>
                      <a:pt x="15464" y="7429"/>
                      <a:pt x="15519" y="7387"/>
                      <a:pt x="15571" y="7341"/>
                    </a:cubicBezTo>
                    <a:cubicBezTo>
                      <a:pt x="15934" y="7035"/>
                      <a:pt x="16201" y="6573"/>
                      <a:pt x="16393" y="6028"/>
                    </a:cubicBezTo>
                    <a:cubicBezTo>
                      <a:pt x="16409" y="5985"/>
                      <a:pt x="16424" y="5943"/>
                      <a:pt x="16439" y="5898"/>
                    </a:cubicBezTo>
                    <a:cubicBezTo>
                      <a:pt x="16471" y="5804"/>
                      <a:pt x="16500" y="5706"/>
                      <a:pt x="16527" y="5606"/>
                    </a:cubicBezTo>
                    <a:cubicBezTo>
                      <a:pt x="16551" y="5518"/>
                      <a:pt x="16575" y="5427"/>
                      <a:pt x="16595" y="5336"/>
                    </a:cubicBezTo>
                    <a:cubicBezTo>
                      <a:pt x="16654" y="5088"/>
                      <a:pt x="16701" y="4830"/>
                      <a:pt x="16738" y="4568"/>
                    </a:cubicBezTo>
                    <a:cubicBezTo>
                      <a:pt x="16743" y="4526"/>
                      <a:pt x="16750" y="4482"/>
                      <a:pt x="16755" y="4439"/>
                    </a:cubicBezTo>
                    <a:cubicBezTo>
                      <a:pt x="16815" y="3991"/>
                      <a:pt x="16848" y="3536"/>
                      <a:pt x="16864" y="3100"/>
                    </a:cubicBezTo>
                    <a:cubicBezTo>
                      <a:pt x="16867" y="3056"/>
                      <a:pt x="16868" y="3014"/>
                      <a:pt x="16869" y="2971"/>
                    </a:cubicBezTo>
                    <a:cubicBezTo>
                      <a:pt x="16884" y="2481"/>
                      <a:pt x="16878" y="2020"/>
                      <a:pt x="16864" y="1629"/>
                    </a:cubicBezTo>
                    <a:cubicBezTo>
                      <a:pt x="16863" y="1584"/>
                      <a:pt x="16861" y="1541"/>
                      <a:pt x="16859" y="1499"/>
                    </a:cubicBezTo>
                    <a:cubicBezTo>
                      <a:pt x="16831" y="845"/>
                      <a:pt x="16783" y="415"/>
                      <a:pt x="16783" y="415"/>
                    </a:cubicBezTo>
                    <a:lnTo>
                      <a:pt x="15380" y="380"/>
                    </a:lnTo>
                    <a:lnTo>
                      <a:pt x="15245" y="376"/>
                    </a:lnTo>
                    <a:lnTo>
                      <a:pt x="12970" y="318"/>
                    </a:lnTo>
                    <a:lnTo>
                      <a:pt x="12836" y="316"/>
                    </a:lnTo>
                    <a:lnTo>
                      <a:pt x="10562" y="258"/>
                    </a:lnTo>
                    <a:lnTo>
                      <a:pt x="10425" y="254"/>
                    </a:lnTo>
                    <a:lnTo>
                      <a:pt x="8151" y="196"/>
                    </a:lnTo>
                    <a:lnTo>
                      <a:pt x="8017" y="193"/>
                    </a:lnTo>
                    <a:lnTo>
                      <a:pt x="5742" y="135"/>
                    </a:lnTo>
                    <a:lnTo>
                      <a:pt x="5608" y="131"/>
                    </a:lnTo>
                    <a:lnTo>
                      <a:pt x="3333" y="73"/>
                    </a:lnTo>
                    <a:lnTo>
                      <a:pt x="3199" y="70"/>
                    </a:lnTo>
                    <a:lnTo>
                      <a:pt x="924" y="12"/>
                    </a:lnTo>
                    <a:lnTo>
                      <a:pt x="789" y="8"/>
                    </a:lnTo>
                    <a:lnTo>
                      <a:pt x="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33"/>
              <p:cNvSpPr/>
              <p:nvPr/>
            </p:nvSpPr>
            <p:spPr>
              <a:xfrm>
                <a:off x="5026306" y="679578"/>
                <a:ext cx="375794" cy="181023"/>
              </a:xfrm>
              <a:custGeom>
                <a:avLst/>
                <a:gdLst/>
                <a:ahLst/>
                <a:cxnLst/>
                <a:rect l="l" t="t" r="r" b="b"/>
                <a:pathLst>
                  <a:path w="16865" h="8124" extrusionOk="0">
                    <a:moveTo>
                      <a:pt x="1170" y="1071"/>
                    </a:moveTo>
                    <a:cubicBezTo>
                      <a:pt x="1521" y="1081"/>
                      <a:pt x="1870" y="1094"/>
                      <a:pt x="2220" y="1106"/>
                    </a:cubicBezTo>
                    <a:cubicBezTo>
                      <a:pt x="2630" y="1121"/>
                      <a:pt x="3042" y="1135"/>
                      <a:pt x="3453" y="1151"/>
                    </a:cubicBezTo>
                    <a:cubicBezTo>
                      <a:pt x="3563" y="1601"/>
                      <a:pt x="3674" y="2053"/>
                      <a:pt x="3785" y="2505"/>
                    </a:cubicBezTo>
                    <a:cubicBezTo>
                      <a:pt x="3024" y="2478"/>
                      <a:pt x="2265" y="2451"/>
                      <a:pt x="1505" y="2425"/>
                    </a:cubicBezTo>
                    <a:lnTo>
                      <a:pt x="1444" y="2181"/>
                    </a:lnTo>
                    <a:cubicBezTo>
                      <a:pt x="1353" y="1811"/>
                      <a:pt x="1262" y="1441"/>
                      <a:pt x="1170" y="1071"/>
                    </a:cubicBezTo>
                    <a:close/>
                    <a:moveTo>
                      <a:pt x="3589" y="1155"/>
                    </a:moveTo>
                    <a:lnTo>
                      <a:pt x="3589" y="1155"/>
                    </a:lnTo>
                    <a:cubicBezTo>
                      <a:pt x="4350" y="1182"/>
                      <a:pt x="5109" y="1208"/>
                      <a:pt x="5870" y="1235"/>
                    </a:cubicBezTo>
                    <a:cubicBezTo>
                      <a:pt x="5980" y="1687"/>
                      <a:pt x="6091" y="2138"/>
                      <a:pt x="6203" y="2589"/>
                    </a:cubicBezTo>
                    <a:cubicBezTo>
                      <a:pt x="6064" y="2585"/>
                      <a:pt x="5926" y="2579"/>
                      <a:pt x="5786" y="2574"/>
                    </a:cubicBezTo>
                    <a:cubicBezTo>
                      <a:pt x="5165" y="2553"/>
                      <a:pt x="4541" y="2531"/>
                      <a:pt x="3920" y="2509"/>
                    </a:cubicBezTo>
                    <a:lnTo>
                      <a:pt x="3868" y="2295"/>
                    </a:lnTo>
                    <a:cubicBezTo>
                      <a:pt x="3776" y="1915"/>
                      <a:pt x="3681" y="1536"/>
                      <a:pt x="3589" y="1155"/>
                    </a:cubicBezTo>
                    <a:close/>
                    <a:moveTo>
                      <a:pt x="6003" y="1241"/>
                    </a:moveTo>
                    <a:lnTo>
                      <a:pt x="8286" y="1322"/>
                    </a:lnTo>
                    <a:cubicBezTo>
                      <a:pt x="8395" y="1772"/>
                      <a:pt x="8507" y="2223"/>
                      <a:pt x="8617" y="2674"/>
                    </a:cubicBezTo>
                    <a:cubicBezTo>
                      <a:pt x="7856" y="2648"/>
                      <a:pt x="7097" y="2621"/>
                      <a:pt x="6336" y="2594"/>
                    </a:cubicBezTo>
                    <a:lnTo>
                      <a:pt x="6290" y="2410"/>
                    </a:lnTo>
                    <a:cubicBezTo>
                      <a:pt x="6195" y="2021"/>
                      <a:pt x="6099" y="1630"/>
                      <a:pt x="6003" y="1241"/>
                    </a:cubicBezTo>
                    <a:close/>
                    <a:moveTo>
                      <a:pt x="8421" y="1327"/>
                    </a:moveTo>
                    <a:lnTo>
                      <a:pt x="8421" y="1327"/>
                    </a:lnTo>
                    <a:cubicBezTo>
                      <a:pt x="9097" y="1350"/>
                      <a:pt x="9772" y="1375"/>
                      <a:pt x="10449" y="1397"/>
                    </a:cubicBezTo>
                    <a:cubicBezTo>
                      <a:pt x="10534" y="1402"/>
                      <a:pt x="10619" y="1404"/>
                      <a:pt x="10701" y="1407"/>
                    </a:cubicBezTo>
                    <a:cubicBezTo>
                      <a:pt x="10812" y="1858"/>
                      <a:pt x="10923" y="2307"/>
                      <a:pt x="11035" y="2760"/>
                    </a:cubicBezTo>
                    <a:cubicBezTo>
                      <a:pt x="10273" y="2733"/>
                      <a:pt x="9513" y="2706"/>
                      <a:pt x="8753" y="2680"/>
                    </a:cubicBezTo>
                    <a:lnTo>
                      <a:pt x="8714" y="2525"/>
                    </a:lnTo>
                    <a:cubicBezTo>
                      <a:pt x="8616" y="2126"/>
                      <a:pt x="8520" y="1725"/>
                      <a:pt x="8421" y="1327"/>
                    </a:cubicBezTo>
                    <a:close/>
                    <a:moveTo>
                      <a:pt x="10835" y="1412"/>
                    </a:moveTo>
                    <a:lnTo>
                      <a:pt x="13118" y="1492"/>
                    </a:lnTo>
                    <a:cubicBezTo>
                      <a:pt x="13229" y="1942"/>
                      <a:pt x="13339" y="2393"/>
                      <a:pt x="13450" y="2845"/>
                    </a:cubicBezTo>
                    <a:cubicBezTo>
                      <a:pt x="12690" y="2819"/>
                      <a:pt x="11929" y="2792"/>
                      <a:pt x="11169" y="2765"/>
                    </a:cubicBezTo>
                    <a:lnTo>
                      <a:pt x="11137" y="2638"/>
                    </a:lnTo>
                    <a:cubicBezTo>
                      <a:pt x="11037" y="2229"/>
                      <a:pt x="10936" y="1819"/>
                      <a:pt x="10835" y="1412"/>
                    </a:cubicBezTo>
                    <a:close/>
                    <a:moveTo>
                      <a:pt x="13252" y="1497"/>
                    </a:moveTo>
                    <a:cubicBezTo>
                      <a:pt x="14014" y="1523"/>
                      <a:pt x="14773" y="1550"/>
                      <a:pt x="15533" y="1577"/>
                    </a:cubicBezTo>
                    <a:cubicBezTo>
                      <a:pt x="15645" y="2027"/>
                      <a:pt x="15755" y="2480"/>
                      <a:pt x="15866" y="2931"/>
                    </a:cubicBezTo>
                    <a:cubicBezTo>
                      <a:pt x="15249" y="2908"/>
                      <a:pt x="14631" y="2887"/>
                      <a:pt x="14016" y="2866"/>
                    </a:cubicBezTo>
                    <a:cubicBezTo>
                      <a:pt x="13872" y="2860"/>
                      <a:pt x="13729" y="2855"/>
                      <a:pt x="13584" y="2851"/>
                    </a:cubicBezTo>
                    <a:lnTo>
                      <a:pt x="13561" y="2753"/>
                    </a:lnTo>
                    <a:cubicBezTo>
                      <a:pt x="13458" y="2334"/>
                      <a:pt x="13355" y="1916"/>
                      <a:pt x="13252" y="1497"/>
                    </a:cubicBezTo>
                    <a:close/>
                    <a:moveTo>
                      <a:pt x="1536" y="2555"/>
                    </a:moveTo>
                    <a:lnTo>
                      <a:pt x="1536" y="2555"/>
                    </a:lnTo>
                    <a:cubicBezTo>
                      <a:pt x="1742" y="2561"/>
                      <a:pt x="1947" y="2569"/>
                      <a:pt x="2150" y="2577"/>
                    </a:cubicBezTo>
                    <a:cubicBezTo>
                      <a:pt x="2707" y="2595"/>
                      <a:pt x="3261" y="2616"/>
                      <a:pt x="3817" y="2635"/>
                    </a:cubicBezTo>
                    <a:cubicBezTo>
                      <a:pt x="3926" y="3086"/>
                      <a:pt x="4038" y="3538"/>
                      <a:pt x="4150" y="3988"/>
                    </a:cubicBezTo>
                    <a:cubicBezTo>
                      <a:pt x="3388" y="3961"/>
                      <a:pt x="2629" y="3934"/>
                      <a:pt x="1869" y="3908"/>
                    </a:cubicBezTo>
                    <a:lnTo>
                      <a:pt x="1536" y="2555"/>
                    </a:lnTo>
                    <a:close/>
                    <a:moveTo>
                      <a:pt x="3952" y="2640"/>
                    </a:moveTo>
                    <a:lnTo>
                      <a:pt x="3952" y="2640"/>
                    </a:lnTo>
                    <a:cubicBezTo>
                      <a:pt x="4711" y="2667"/>
                      <a:pt x="5472" y="2694"/>
                      <a:pt x="6233" y="2720"/>
                    </a:cubicBezTo>
                    <a:cubicBezTo>
                      <a:pt x="6344" y="3171"/>
                      <a:pt x="6455" y="3623"/>
                      <a:pt x="6567" y="4073"/>
                    </a:cubicBezTo>
                    <a:cubicBezTo>
                      <a:pt x="6284" y="4064"/>
                      <a:pt x="6001" y="4053"/>
                      <a:pt x="5717" y="4044"/>
                    </a:cubicBezTo>
                    <a:cubicBezTo>
                      <a:pt x="5240" y="4026"/>
                      <a:pt x="4762" y="4010"/>
                      <a:pt x="4284" y="3993"/>
                    </a:cubicBezTo>
                    <a:lnTo>
                      <a:pt x="3952" y="2640"/>
                    </a:lnTo>
                    <a:close/>
                    <a:moveTo>
                      <a:pt x="6366" y="2727"/>
                    </a:moveTo>
                    <a:lnTo>
                      <a:pt x="8649" y="2807"/>
                    </a:lnTo>
                    <a:cubicBezTo>
                      <a:pt x="8760" y="3257"/>
                      <a:pt x="8872" y="3708"/>
                      <a:pt x="8981" y="4160"/>
                    </a:cubicBezTo>
                    <a:cubicBezTo>
                      <a:pt x="8221" y="4133"/>
                      <a:pt x="7461" y="4106"/>
                      <a:pt x="6700" y="4080"/>
                    </a:cubicBezTo>
                    <a:lnTo>
                      <a:pt x="6366" y="2727"/>
                    </a:lnTo>
                    <a:close/>
                    <a:moveTo>
                      <a:pt x="8785" y="2810"/>
                    </a:moveTo>
                    <a:lnTo>
                      <a:pt x="8785" y="2810"/>
                    </a:lnTo>
                    <a:cubicBezTo>
                      <a:pt x="9316" y="2829"/>
                      <a:pt x="9847" y="2848"/>
                      <a:pt x="10380" y="2867"/>
                    </a:cubicBezTo>
                    <a:cubicBezTo>
                      <a:pt x="10608" y="2874"/>
                      <a:pt x="10838" y="2883"/>
                      <a:pt x="11067" y="2890"/>
                    </a:cubicBezTo>
                    <a:cubicBezTo>
                      <a:pt x="11179" y="3341"/>
                      <a:pt x="11288" y="3792"/>
                      <a:pt x="11400" y="4244"/>
                    </a:cubicBezTo>
                    <a:lnTo>
                      <a:pt x="9118" y="4164"/>
                    </a:lnTo>
                    <a:lnTo>
                      <a:pt x="8785" y="2810"/>
                    </a:lnTo>
                    <a:close/>
                    <a:moveTo>
                      <a:pt x="11201" y="2894"/>
                    </a:moveTo>
                    <a:lnTo>
                      <a:pt x="11201" y="2894"/>
                    </a:lnTo>
                    <a:cubicBezTo>
                      <a:pt x="11961" y="2921"/>
                      <a:pt x="12722" y="2948"/>
                      <a:pt x="13482" y="2974"/>
                    </a:cubicBezTo>
                    <a:cubicBezTo>
                      <a:pt x="13592" y="3426"/>
                      <a:pt x="13704" y="3878"/>
                      <a:pt x="13814" y="4328"/>
                    </a:cubicBezTo>
                    <a:cubicBezTo>
                      <a:pt x="13054" y="4302"/>
                      <a:pt x="12295" y="4275"/>
                      <a:pt x="11533" y="4248"/>
                    </a:cubicBezTo>
                    <a:lnTo>
                      <a:pt x="11201" y="2894"/>
                    </a:lnTo>
                    <a:close/>
                    <a:moveTo>
                      <a:pt x="13616" y="2982"/>
                    </a:moveTo>
                    <a:lnTo>
                      <a:pt x="13616" y="2982"/>
                    </a:lnTo>
                    <a:cubicBezTo>
                      <a:pt x="14378" y="3009"/>
                      <a:pt x="15137" y="3035"/>
                      <a:pt x="15898" y="3062"/>
                    </a:cubicBezTo>
                    <a:cubicBezTo>
                      <a:pt x="16008" y="3513"/>
                      <a:pt x="16119" y="3965"/>
                      <a:pt x="16231" y="4415"/>
                    </a:cubicBezTo>
                    <a:cubicBezTo>
                      <a:pt x="15469" y="4388"/>
                      <a:pt x="14710" y="4362"/>
                      <a:pt x="13950" y="4335"/>
                    </a:cubicBezTo>
                    <a:lnTo>
                      <a:pt x="13616" y="2982"/>
                    </a:lnTo>
                    <a:close/>
                    <a:moveTo>
                      <a:pt x="1901" y="4040"/>
                    </a:moveTo>
                    <a:lnTo>
                      <a:pt x="1901" y="4040"/>
                    </a:lnTo>
                    <a:cubicBezTo>
                      <a:pt x="1962" y="4041"/>
                      <a:pt x="2023" y="4044"/>
                      <a:pt x="2081" y="4045"/>
                    </a:cubicBezTo>
                    <a:cubicBezTo>
                      <a:pt x="2782" y="4071"/>
                      <a:pt x="3481" y="4095"/>
                      <a:pt x="4182" y="4120"/>
                    </a:cubicBezTo>
                    <a:cubicBezTo>
                      <a:pt x="4292" y="4571"/>
                      <a:pt x="4404" y="5022"/>
                      <a:pt x="4514" y="5473"/>
                    </a:cubicBezTo>
                    <a:cubicBezTo>
                      <a:pt x="3753" y="5446"/>
                      <a:pt x="2994" y="5420"/>
                      <a:pt x="2233" y="5393"/>
                    </a:cubicBezTo>
                    <a:lnTo>
                      <a:pt x="1901" y="4040"/>
                    </a:lnTo>
                    <a:close/>
                    <a:moveTo>
                      <a:pt x="4316" y="4124"/>
                    </a:moveTo>
                    <a:lnTo>
                      <a:pt x="4316" y="4124"/>
                    </a:lnTo>
                    <a:cubicBezTo>
                      <a:pt x="5077" y="4151"/>
                      <a:pt x="5837" y="4178"/>
                      <a:pt x="6598" y="4205"/>
                    </a:cubicBezTo>
                    <a:cubicBezTo>
                      <a:pt x="6710" y="4656"/>
                      <a:pt x="6819" y="5108"/>
                      <a:pt x="6931" y="5558"/>
                    </a:cubicBezTo>
                    <a:cubicBezTo>
                      <a:pt x="6504" y="5545"/>
                      <a:pt x="6075" y="5529"/>
                      <a:pt x="5648" y="5513"/>
                    </a:cubicBezTo>
                    <a:cubicBezTo>
                      <a:pt x="5314" y="5502"/>
                      <a:pt x="4982" y="5489"/>
                      <a:pt x="4649" y="5477"/>
                    </a:cubicBezTo>
                    <a:lnTo>
                      <a:pt x="4316" y="4124"/>
                    </a:lnTo>
                    <a:close/>
                    <a:moveTo>
                      <a:pt x="6732" y="4210"/>
                    </a:moveTo>
                    <a:lnTo>
                      <a:pt x="6732" y="4210"/>
                    </a:lnTo>
                    <a:cubicBezTo>
                      <a:pt x="7493" y="4237"/>
                      <a:pt x="8253" y="4263"/>
                      <a:pt x="9014" y="4290"/>
                    </a:cubicBezTo>
                    <a:cubicBezTo>
                      <a:pt x="9125" y="4742"/>
                      <a:pt x="9236" y="5193"/>
                      <a:pt x="9347" y="5643"/>
                    </a:cubicBezTo>
                    <a:cubicBezTo>
                      <a:pt x="8586" y="5616"/>
                      <a:pt x="7827" y="5589"/>
                      <a:pt x="7066" y="5563"/>
                    </a:cubicBezTo>
                    <a:lnTo>
                      <a:pt x="6732" y="4210"/>
                    </a:lnTo>
                    <a:close/>
                    <a:moveTo>
                      <a:pt x="9150" y="4296"/>
                    </a:moveTo>
                    <a:lnTo>
                      <a:pt x="9150" y="4296"/>
                    </a:lnTo>
                    <a:cubicBezTo>
                      <a:pt x="9536" y="4311"/>
                      <a:pt x="9924" y="4324"/>
                      <a:pt x="10310" y="4338"/>
                    </a:cubicBezTo>
                    <a:cubicBezTo>
                      <a:pt x="10683" y="4350"/>
                      <a:pt x="11057" y="4365"/>
                      <a:pt x="11430" y="4376"/>
                    </a:cubicBezTo>
                    <a:cubicBezTo>
                      <a:pt x="11542" y="4827"/>
                      <a:pt x="11652" y="5279"/>
                      <a:pt x="11763" y="5729"/>
                    </a:cubicBezTo>
                    <a:cubicBezTo>
                      <a:pt x="11002" y="5703"/>
                      <a:pt x="10241" y="5676"/>
                      <a:pt x="9482" y="5649"/>
                    </a:cubicBezTo>
                    <a:lnTo>
                      <a:pt x="9150" y="4296"/>
                    </a:lnTo>
                    <a:close/>
                    <a:moveTo>
                      <a:pt x="11564" y="4381"/>
                    </a:moveTo>
                    <a:lnTo>
                      <a:pt x="11564" y="4381"/>
                    </a:lnTo>
                    <a:cubicBezTo>
                      <a:pt x="12324" y="4407"/>
                      <a:pt x="13085" y="4434"/>
                      <a:pt x="13846" y="4461"/>
                    </a:cubicBezTo>
                    <a:cubicBezTo>
                      <a:pt x="13957" y="4912"/>
                      <a:pt x="14069" y="5363"/>
                      <a:pt x="14179" y="5815"/>
                    </a:cubicBezTo>
                    <a:cubicBezTo>
                      <a:pt x="14079" y="5812"/>
                      <a:pt x="13977" y="5808"/>
                      <a:pt x="13877" y="5804"/>
                    </a:cubicBezTo>
                    <a:lnTo>
                      <a:pt x="11896" y="5734"/>
                    </a:lnTo>
                    <a:lnTo>
                      <a:pt x="11564" y="4381"/>
                    </a:lnTo>
                    <a:close/>
                    <a:moveTo>
                      <a:pt x="2265" y="5524"/>
                    </a:moveTo>
                    <a:lnTo>
                      <a:pt x="2265" y="5524"/>
                    </a:lnTo>
                    <a:cubicBezTo>
                      <a:pt x="3026" y="5551"/>
                      <a:pt x="3785" y="5579"/>
                      <a:pt x="4546" y="5605"/>
                    </a:cubicBezTo>
                    <a:cubicBezTo>
                      <a:pt x="4657" y="6055"/>
                      <a:pt x="4768" y="6508"/>
                      <a:pt x="4879" y="6959"/>
                    </a:cubicBezTo>
                    <a:cubicBezTo>
                      <a:pt x="4119" y="6931"/>
                      <a:pt x="3358" y="6904"/>
                      <a:pt x="2599" y="6877"/>
                    </a:cubicBezTo>
                    <a:lnTo>
                      <a:pt x="2265" y="5524"/>
                    </a:lnTo>
                    <a:close/>
                    <a:moveTo>
                      <a:pt x="4682" y="5610"/>
                    </a:moveTo>
                    <a:lnTo>
                      <a:pt x="4682" y="5610"/>
                    </a:lnTo>
                    <a:cubicBezTo>
                      <a:pt x="5443" y="5636"/>
                      <a:pt x="6203" y="5663"/>
                      <a:pt x="6963" y="5690"/>
                    </a:cubicBezTo>
                    <a:cubicBezTo>
                      <a:pt x="7074" y="6140"/>
                      <a:pt x="7185" y="6593"/>
                      <a:pt x="7297" y="7043"/>
                    </a:cubicBezTo>
                    <a:cubicBezTo>
                      <a:pt x="6724" y="7025"/>
                      <a:pt x="6152" y="7003"/>
                      <a:pt x="5579" y="6983"/>
                    </a:cubicBezTo>
                    <a:cubicBezTo>
                      <a:pt x="5392" y="6976"/>
                      <a:pt x="5203" y="6971"/>
                      <a:pt x="5014" y="6963"/>
                    </a:cubicBezTo>
                    <a:lnTo>
                      <a:pt x="4682" y="5610"/>
                    </a:lnTo>
                    <a:close/>
                    <a:moveTo>
                      <a:pt x="7098" y="5695"/>
                    </a:moveTo>
                    <a:cubicBezTo>
                      <a:pt x="7859" y="5722"/>
                      <a:pt x="8618" y="5749"/>
                      <a:pt x="9381" y="5775"/>
                    </a:cubicBezTo>
                    <a:cubicBezTo>
                      <a:pt x="9489" y="6226"/>
                      <a:pt x="9602" y="6678"/>
                      <a:pt x="9713" y="7128"/>
                    </a:cubicBezTo>
                    <a:cubicBezTo>
                      <a:pt x="8952" y="7101"/>
                      <a:pt x="8192" y="7075"/>
                      <a:pt x="7431" y="7048"/>
                    </a:cubicBezTo>
                    <a:lnTo>
                      <a:pt x="7098" y="5695"/>
                    </a:lnTo>
                    <a:close/>
                    <a:moveTo>
                      <a:pt x="9514" y="5781"/>
                    </a:moveTo>
                    <a:lnTo>
                      <a:pt x="9514" y="5781"/>
                    </a:lnTo>
                    <a:cubicBezTo>
                      <a:pt x="9755" y="5789"/>
                      <a:pt x="9999" y="5797"/>
                      <a:pt x="10240" y="5806"/>
                    </a:cubicBezTo>
                    <a:cubicBezTo>
                      <a:pt x="10758" y="5823"/>
                      <a:pt x="11277" y="5844"/>
                      <a:pt x="11794" y="5861"/>
                    </a:cubicBezTo>
                    <a:lnTo>
                      <a:pt x="12126" y="7214"/>
                    </a:lnTo>
                    <a:cubicBezTo>
                      <a:pt x="11366" y="7187"/>
                      <a:pt x="10605" y="7160"/>
                      <a:pt x="9845" y="7133"/>
                    </a:cubicBezTo>
                    <a:lnTo>
                      <a:pt x="9514" y="5781"/>
                    </a:lnTo>
                    <a:close/>
                    <a:moveTo>
                      <a:pt x="11929" y="5866"/>
                    </a:moveTo>
                    <a:lnTo>
                      <a:pt x="11929" y="5866"/>
                    </a:lnTo>
                    <a:cubicBezTo>
                      <a:pt x="12691" y="5893"/>
                      <a:pt x="13450" y="5919"/>
                      <a:pt x="14211" y="5946"/>
                    </a:cubicBezTo>
                    <a:cubicBezTo>
                      <a:pt x="14321" y="6396"/>
                      <a:pt x="14431" y="6848"/>
                      <a:pt x="14543" y="7299"/>
                    </a:cubicBezTo>
                    <a:cubicBezTo>
                      <a:pt x="14298" y="7290"/>
                      <a:pt x="14052" y="7282"/>
                      <a:pt x="13808" y="7274"/>
                    </a:cubicBezTo>
                    <a:cubicBezTo>
                      <a:pt x="13292" y="7255"/>
                      <a:pt x="12777" y="7237"/>
                      <a:pt x="12262" y="7219"/>
                    </a:cubicBezTo>
                    <a:lnTo>
                      <a:pt x="11929" y="5866"/>
                    </a:lnTo>
                    <a:close/>
                    <a:moveTo>
                      <a:pt x="781" y="1"/>
                    </a:moveTo>
                    <a:lnTo>
                      <a:pt x="781" y="1"/>
                    </a:lnTo>
                    <a:cubicBezTo>
                      <a:pt x="856" y="313"/>
                      <a:pt x="933" y="624"/>
                      <a:pt x="1010" y="934"/>
                    </a:cubicBezTo>
                    <a:cubicBezTo>
                      <a:pt x="741" y="923"/>
                      <a:pt x="471" y="916"/>
                      <a:pt x="202" y="905"/>
                    </a:cubicBezTo>
                    <a:cubicBezTo>
                      <a:pt x="194" y="948"/>
                      <a:pt x="188" y="992"/>
                      <a:pt x="182" y="1035"/>
                    </a:cubicBezTo>
                    <a:cubicBezTo>
                      <a:pt x="469" y="1045"/>
                      <a:pt x="755" y="1056"/>
                      <a:pt x="1042" y="1066"/>
                    </a:cubicBezTo>
                    <a:cubicBezTo>
                      <a:pt x="1154" y="1516"/>
                      <a:pt x="1264" y="1969"/>
                      <a:pt x="1377" y="2419"/>
                    </a:cubicBezTo>
                    <a:cubicBezTo>
                      <a:pt x="933" y="2403"/>
                      <a:pt x="488" y="2387"/>
                      <a:pt x="44" y="2373"/>
                    </a:cubicBezTo>
                    <a:cubicBezTo>
                      <a:pt x="42" y="2416"/>
                      <a:pt x="39" y="2459"/>
                      <a:pt x="36" y="2503"/>
                    </a:cubicBezTo>
                    <a:cubicBezTo>
                      <a:pt x="493" y="2517"/>
                      <a:pt x="949" y="2535"/>
                      <a:pt x="1406" y="2551"/>
                    </a:cubicBezTo>
                    <a:cubicBezTo>
                      <a:pt x="1512" y="3001"/>
                      <a:pt x="1623" y="3453"/>
                      <a:pt x="1734" y="3902"/>
                    </a:cubicBezTo>
                    <a:cubicBezTo>
                      <a:pt x="1158" y="3881"/>
                      <a:pt x="579" y="3863"/>
                      <a:pt x="0" y="3842"/>
                    </a:cubicBezTo>
                    <a:lnTo>
                      <a:pt x="0" y="3842"/>
                    </a:lnTo>
                    <a:cubicBezTo>
                      <a:pt x="0" y="3884"/>
                      <a:pt x="1" y="3928"/>
                      <a:pt x="2" y="3972"/>
                    </a:cubicBezTo>
                    <a:cubicBezTo>
                      <a:pt x="590" y="3993"/>
                      <a:pt x="1177" y="4013"/>
                      <a:pt x="1764" y="4035"/>
                    </a:cubicBezTo>
                    <a:cubicBezTo>
                      <a:pt x="1874" y="4478"/>
                      <a:pt x="1983" y="4921"/>
                      <a:pt x="2090" y="5364"/>
                    </a:cubicBezTo>
                    <a:cubicBezTo>
                      <a:pt x="2093" y="5372"/>
                      <a:pt x="2094" y="5380"/>
                      <a:pt x="2097" y="5388"/>
                    </a:cubicBezTo>
                    <a:cubicBezTo>
                      <a:pt x="1431" y="5364"/>
                      <a:pt x="760" y="5340"/>
                      <a:pt x="95" y="5317"/>
                    </a:cubicBezTo>
                    <a:lnTo>
                      <a:pt x="95" y="5317"/>
                    </a:lnTo>
                    <a:cubicBezTo>
                      <a:pt x="101" y="5361"/>
                      <a:pt x="107" y="5407"/>
                      <a:pt x="112" y="5450"/>
                    </a:cubicBezTo>
                    <a:cubicBezTo>
                      <a:pt x="744" y="5471"/>
                      <a:pt x="1378" y="5492"/>
                      <a:pt x="2010" y="5516"/>
                    </a:cubicBezTo>
                    <a:cubicBezTo>
                      <a:pt x="2050" y="5516"/>
                      <a:pt x="2089" y="5519"/>
                      <a:pt x="2129" y="5520"/>
                    </a:cubicBezTo>
                    <a:cubicBezTo>
                      <a:pt x="2241" y="5970"/>
                      <a:pt x="2350" y="6422"/>
                      <a:pt x="2462" y="6874"/>
                    </a:cubicBezTo>
                    <a:cubicBezTo>
                      <a:pt x="1791" y="6849"/>
                      <a:pt x="1120" y="6826"/>
                      <a:pt x="450" y="6802"/>
                    </a:cubicBezTo>
                    <a:lnTo>
                      <a:pt x="450" y="6802"/>
                    </a:lnTo>
                    <a:cubicBezTo>
                      <a:pt x="469" y="6848"/>
                      <a:pt x="488" y="6892"/>
                      <a:pt x="508" y="6934"/>
                    </a:cubicBezTo>
                    <a:cubicBezTo>
                      <a:pt x="987" y="6951"/>
                      <a:pt x="1464" y="6968"/>
                      <a:pt x="1942" y="6984"/>
                    </a:cubicBezTo>
                    <a:cubicBezTo>
                      <a:pt x="2126" y="6993"/>
                      <a:pt x="2309" y="6998"/>
                      <a:pt x="2494" y="7004"/>
                    </a:cubicBezTo>
                    <a:cubicBezTo>
                      <a:pt x="2562" y="7275"/>
                      <a:pt x="2628" y="7545"/>
                      <a:pt x="2695" y="7817"/>
                    </a:cubicBezTo>
                    <a:cubicBezTo>
                      <a:pt x="2739" y="7822"/>
                      <a:pt x="2784" y="7826"/>
                      <a:pt x="2831" y="7831"/>
                    </a:cubicBezTo>
                    <a:lnTo>
                      <a:pt x="2823" y="7799"/>
                    </a:lnTo>
                    <a:lnTo>
                      <a:pt x="2629" y="7010"/>
                    </a:lnTo>
                    <a:lnTo>
                      <a:pt x="2629" y="7010"/>
                    </a:lnTo>
                    <a:cubicBezTo>
                      <a:pt x="3390" y="7036"/>
                      <a:pt x="4150" y="7063"/>
                      <a:pt x="4912" y="7090"/>
                    </a:cubicBezTo>
                    <a:cubicBezTo>
                      <a:pt x="4987" y="7394"/>
                      <a:pt x="5060" y="7698"/>
                      <a:pt x="5136" y="8002"/>
                    </a:cubicBezTo>
                    <a:cubicBezTo>
                      <a:pt x="5181" y="8004"/>
                      <a:pt x="5226" y="8006"/>
                      <a:pt x="5271" y="8009"/>
                    </a:cubicBezTo>
                    <a:cubicBezTo>
                      <a:pt x="5261" y="7977"/>
                      <a:pt x="5255" y="7945"/>
                      <a:pt x="5247" y="7913"/>
                    </a:cubicBezTo>
                    <a:lnTo>
                      <a:pt x="5048" y="7095"/>
                    </a:lnTo>
                    <a:lnTo>
                      <a:pt x="5048" y="7095"/>
                    </a:lnTo>
                    <a:cubicBezTo>
                      <a:pt x="5808" y="7122"/>
                      <a:pt x="6568" y="7148"/>
                      <a:pt x="7329" y="7175"/>
                    </a:cubicBezTo>
                    <a:cubicBezTo>
                      <a:pt x="7404" y="7484"/>
                      <a:pt x="7481" y="7792"/>
                      <a:pt x="7556" y="8100"/>
                    </a:cubicBezTo>
                    <a:cubicBezTo>
                      <a:pt x="7599" y="8102"/>
                      <a:pt x="7644" y="8102"/>
                      <a:pt x="7689" y="8103"/>
                    </a:cubicBezTo>
                    <a:cubicBezTo>
                      <a:pt x="7683" y="8077"/>
                      <a:pt x="7677" y="8054"/>
                      <a:pt x="7671" y="8028"/>
                    </a:cubicBezTo>
                    <a:lnTo>
                      <a:pt x="7464" y="7182"/>
                    </a:lnTo>
                    <a:lnTo>
                      <a:pt x="7464" y="7182"/>
                    </a:lnTo>
                    <a:cubicBezTo>
                      <a:pt x="8224" y="7208"/>
                      <a:pt x="8984" y="7235"/>
                      <a:pt x="9745" y="7262"/>
                    </a:cubicBezTo>
                    <a:cubicBezTo>
                      <a:pt x="9814" y="7549"/>
                      <a:pt x="9885" y="7836"/>
                      <a:pt x="9957" y="8123"/>
                    </a:cubicBezTo>
                    <a:cubicBezTo>
                      <a:pt x="10001" y="8123"/>
                      <a:pt x="10045" y="8123"/>
                      <a:pt x="10091" y="8121"/>
                    </a:cubicBezTo>
                    <a:lnTo>
                      <a:pt x="9879" y="7267"/>
                    </a:lnTo>
                    <a:lnTo>
                      <a:pt x="9879" y="7267"/>
                    </a:lnTo>
                    <a:cubicBezTo>
                      <a:pt x="9978" y="7271"/>
                      <a:pt x="10076" y="7274"/>
                      <a:pt x="10173" y="7277"/>
                    </a:cubicBezTo>
                    <a:cubicBezTo>
                      <a:pt x="10835" y="7301"/>
                      <a:pt x="11499" y="7324"/>
                      <a:pt x="12161" y="7347"/>
                    </a:cubicBezTo>
                    <a:cubicBezTo>
                      <a:pt x="12218" y="7582"/>
                      <a:pt x="12275" y="7815"/>
                      <a:pt x="12333" y="8050"/>
                    </a:cubicBezTo>
                    <a:cubicBezTo>
                      <a:pt x="12377" y="8046"/>
                      <a:pt x="12421" y="8043"/>
                      <a:pt x="12465" y="8040"/>
                    </a:cubicBezTo>
                    <a:lnTo>
                      <a:pt x="12296" y="7351"/>
                    </a:lnTo>
                    <a:lnTo>
                      <a:pt x="12296" y="7351"/>
                    </a:lnTo>
                    <a:cubicBezTo>
                      <a:pt x="13056" y="7378"/>
                      <a:pt x="13816" y="7405"/>
                      <a:pt x="14576" y="7431"/>
                    </a:cubicBezTo>
                    <a:cubicBezTo>
                      <a:pt x="14604" y="7541"/>
                      <a:pt x="14630" y="7649"/>
                      <a:pt x="14656" y="7758"/>
                    </a:cubicBezTo>
                    <a:cubicBezTo>
                      <a:pt x="14700" y="7747"/>
                      <a:pt x="14742" y="7737"/>
                      <a:pt x="14783" y="7725"/>
                    </a:cubicBezTo>
                    <a:lnTo>
                      <a:pt x="14713" y="7437"/>
                    </a:lnTo>
                    <a:lnTo>
                      <a:pt x="14713" y="7437"/>
                    </a:lnTo>
                    <a:cubicBezTo>
                      <a:pt x="14944" y="7445"/>
                      <a:pt x="15174" y="7453"/>
                      <a:pt x="15404" y="7462"/>
                    </a:cubicBezTo>
                    <a:cubicBezTo>
                      <a:pt x="15462" y="7426"/>
                      <a:pt x="15516" y="7384"/>
                      <a:pt x="15568" y="7338"/>
                    </a:cubicBezTo>
                    <a:cubicBezTo>
                      <a:pt x="15271" y="7328"/>
                      <a:pt x="14977" y="7317"/>
                      <a:pt x="14680" y="7306"/>
                    </a:cubicBezTo>
                    <a:lnTo>
                      <a:pt x="14347" y="5952"/>
                    </a:lnTo>
                    <a:lnTo>
                      <a:pt x="14347" y="5952"/>
                    </a:lnTo>
                    <a:cubicBezTo>
                      <a:pt x="15029" y="5977"/>
                      <a:pt x="15708" y="6001"/>
                      <a:pt x="16388" y="6025"/>
                    </a:cubicBezTo>
                    <a:cubicBezTo>
                      <a:pt x="16405" y="5982"/>
                      <a:pt x="16419" y="5940"/>
                      <a:pt x="16434" y="5895"/>
                    </a:cubicBezTo>
                    <a:cubicBezTo>
                      <a:pt x="15726" y="5871"/>
                      <a:pt x="15023" y="5846"/>
                      <a:pt x="14315" y="5820"/>
                    </a:cubicBezTo>
                    <a:lnTo>
                      <a:pt x="13983" y="4467"/>
                    </a:lnTo>
                    <a:lnTo>
                      <a:pt x="13983" y="4467"/>
                    </a:lnTo>
                    <a:cubicBezTo>
                      <a:pt x="14743" y="4494"/>
                      <a:pt x="15503" y="4521"/>
                      <a:pt x="16263" y="4547"/>
                    </a:cubicBezTo>
                    <a:cubicBezTo>
                      <a:pt x="16350" y="4899"/>
                      <a:pt x="16435" y="5251"/>
                      <a:pt x="16522" y="5601"/>
                    </a:cubicBezTo>
                    <a:cubicBezTo>
                      <a:pt x="16546" y="5514"/>
                      <a:pt x="16571" y="5423"/>
                      <a:pt x="16590" y="5332"/>
                    </a:cubicBezTo>
                    <a:lnTo>
                      <a:pt x="16400" y="4553"/>
                    </a:lnTo>
                    <a:lnTo>
                      <a:pt x="16400" y="4553"/>
                    </a:lnTo>
                    <a:cubicBezTo>
                      <a:pt x="16512" y="4557"/>
                      <a:pt x="16621" y="4560"/>
                      <a:pt x="16733" y="4564"/>
                    </a:cubicBezTo>
                    <a:cubicBezTo>
                      <a:pt x="16739" y="4522"/>
                      <a:pt x="16745" y="4478"/>
                      <a:pt x="16750" y="4435"/>
                    </a:cubicBezTo>
                    <a:cubicBezTo>
                      <a:pt x="16624" y="4430"/>
                      <a:pt x="16494" y="4426"/>
                      <a:pt x="16366" y="4420"/>
                    </a:cubicBezTo>
                    <a:lnTo>
                      <a:pt x="16034" y="3067"/>
                    </a:lnTo>
                    <a:lnTo>
                      <a:pt x="16034" y="3067"/>
                    </a:lnTo>
                    <a:cubicBezTo>
                      <a:pt x="16309" y="3076"/>
                      <a:pt x="16584" y="3087"/>
                      <a:pt x="16859" y="3095"/>
                    </a:cubicBezTo>
                    <a:cubicBezTo>
                      <a:pt x="16861" y="3051"/>
                      <a:pt x="16862" y="3009"/>
                      <a:pt x="16865" y="2966"/>
                    </a:cubicBezTo>
                    <a:cubicBezTo>
                      <a:pt x="16577" y="2956"/>
                      <a:pt x="16290" y="2946"/>
                      <a:pt x="16003" y="2935"/>
                    </a:cubicBezTo>
                    <a:lnTo>
                      <a:pt x="15986" y="2868"/>
                    </a:lnTo>
                    <a:cubicBezTo>
                      <a:pt x="15882" y="2438"/>
                      <a:pt x="15777" y="2011"/>
                      <a:pt x="15671" y="1581"/>
                    </a:cubicBezTo>
                    <a:lnTo>
                      <a:pt x="15671" y="1581"/>
                    </a:lnTo>
                    <a:cubicBezTo>
                      <a:pt x="16067" y="1595"/>
                      <a:pt x="16464" y="1610"/>
                      <a:pt x="16860" y="1623"/>
                    </a:cubicBezTo>
                    <a:cubicBezTo>
                      <a:pt x="16859" y="1579"/>
                      <a:pt x="16856" y="1536"/>
                      <a:pt x="16855" y="1493"/>
                    </a:cubicBezTo>
                    <a:cubicBezTo>
                      <a:pt x="16449" y="1479"/>
                      <a:pt x="16045" y="1464"/>
                      <a:pt x="15640" y="1451"/>
                    </a:cubicBezTo>
                    <a:cubicBezTo>
                      <a:pt x="15552" y="1092"/>
                      <a:pt x="15463" y="731"/>
                      <a:pt x="15376" y="373"/>
                    </a:cubicBezTo>
                    <a:lnTo>
                      <a:pt x="15242" y="371"/>
                    </a:lnTo>
                    <a:lnTo>
                      <a:pt x="15242" y="371"/>
                    </a:lnTo>
                    <a:cubicBezTo>
                      <a:pt x="15247" y="393"/>
                      <a:pt x="15250" y="414"/>
                      <a:pt x="15255" y="433"/>
                    </a:cubicBezTo>
                    <a:cubicBezTo>
                      <a:pt x="15339" y="772"/>
                      <a:pt x="15421" y="1108"/>
                      <a:pt x="15505" y="1445"/>
                    </a:cubicBezTo>
                    <a:cubicBezTo>
                      <a:pt x="15033" y="1428"/>
                      <a:pt x="14560" y="1412"/>
                      <a:pt x="14089" y="1396"/>
                    </a:cubicBezTo>
                    <a:cubicBezTo>
                      <a:pt x="13801" y="1387"/>
                      <a:pt x="13513" y="1375"/>
                      <a:pt x="13225" y="1365"/>
                    </a:cubicBezTo>
                    <a:cubicBezTo>
                      <a:pt x="13138" y="1014"/>
                      <a:pt x="13053" y="663"/>
                      <a:pt x="12965" y="313"/>
                    </a:cubicBezTo>
                    <a:lnTo>
                      <a:pt x="12832" y="309"/>
                    </a:lnTo>
                    <a:lnTo>
                      <a:pt x="12832" y="309"/>
                    </a:lnTo>
                    <a:cubicBezTo>
                      <a:pt x="12832" y="314"/>
                      <a:pt x="12834" y="316"/>
                      <a:pt x="12835" y="320"/>
                    </a:cubicBezTo>
                    <a:cubicBezTo>
                      <a:pt x="12920" y="666"/>
                      <a:pt x="13006" y="1014"/>
                      <a:pt x="13090" y="1360"/>
                    </a:cubicBezTo>
                    <a:cubicBezTo>
                      <a:pt x="12329" y="1333"/>
                      <a:pt x="11569" y="1307"/>
                      <a:pt x="10808" y="1280"/>
                    </a:cubicBezTo>
                    <a:lnTo>
                      <a:pt x="10556" y="251"/>
                    </a:lnTo>
                    <a:lnTo>
                      <a:pt x="10421" y="246"/>
                    </a:lnTo>
                    <a:lnTo>
                      <a:pt x="10421" y="246"/>
                    </a:lnTo>
                    <a:cubicBezTo>
                      <a:pt x="10504" y="590"/>
                      <a:pt x="10589" y="933"/>
                      <a:pt x="10674" y="1275"/>
                    </a:cubicBezTo>
                    <a:cubicBezTo>
                      <a:pt x="9913" y="1248"/>
                      <a:pt x="9152" y="1221"/>
                      <a:pt x="8393" y="1194"/>
                    </a:cubicBezTo>
                    <a:cubicBezTo>
                      <a:pt x="8312" y="859"/>
                      <a:pt x="8228" y="524"/>
                      <a:pt x="8146" y="190"/>
                    </a:cubicBezTo>
                    <a:lnTo>
                      <a:pt x="8011" y="185"/>
                    </a:lnTo>
                    <a:lnTo>
                      <a:pt x="8011" y="185"/>
                    </a:lnTo>
                    <a:cubicBezTo>
                      <a:pt x="8094" y="521"/>
                      <a:pt x="8176" y="854"/>
                      <a:pt x="8258" y="1190"/>
                    </a:cubicBezTo>
                    <a:cubicBezTo>
                      <a:pt x="7497" y="1164"/>
                      <a:pt x="6738" y="1137"/>
                      <a:pt x="5979" y="1109"/>
                    </a:cubicBezTo>
                    <a:cubicBezTo>
                      <a:pt x="5896" y="782"/>
                      <a:pt x="5818" y="457"/>
                      <a:pt x="5736" y="128"/>
                    </a:cubicBezTo>
                    <a:lnTo>
                      <a:pt x="5602" y="124"/>
                    </a:lnTo>
                    <a:lnTo>
                      <a:pt x="5602" y="124"/>
                    </a:lnTo>
                    <a:cubicBezTo>
                      <a:pt x="5683" y="452"/>
                      <a:pt x="5762" y="777"/>
                      <a:pt x="5843" y="1105"/>
                    </a:cubicBezTo>
                    <a:lnTo>
                      <a:pt x="3561" y="1025"/>
                    </a:lnTo>
                    <a:cubicBezTo>
                      <a:pt x="3482" y="704"/>
                      <a:pt x="3403" y="385"/>
                      <a:pt x="3326" y="67"/>
                    </a:cubicBezTo>
                    <a:lnTo>
                      <a:pt x="3192" y="63"/>
                    </a:lnTo>
                    <a:lnTo>
                      <a:pt x="3192" y="63"/>
                    </a:lnTo>
                    <a:cubicBezTo>
                      <a:pt x="3270" y="382"/>
                      <a:pt x="3349" y="702"/>
                      <a:pt x="3427" y="1019"/>
                    </a:cubicBezTo>
                    <a:cubicBezTo>
                      <a:pt x="2665" y="993"/>
                      <a:pt x="1906" y="966"/>
                      <a:pt x="1145" y="939"/>
                    </a:cubicBezTo>
                    <a:cubicBezTo>
                      <a:pt x="1069" y="627"/>
                      <a:pt x="993" y="316"/>
                      <a:pt x="915" y="5"/>
                    </a:cubicBezTo>
                    <a:lnTo>
                      <a:pt x="78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33"/>
              <p:cNvSpPr/>
              <p:nvPr/>
            </p:nvSpPr>
            <p:spPr>
              <a:xfrm>
                <a:off x="5013382" y="582291"/>
                <a:ext cx="408505" cy="128392"/>
              </a:xfrm>
              <a:custGeom>
                <a:avLst/>
                <a:gdLst/>
                <a:ahLst/>
                <a:cxnLst/>
                <a:rect l="l" t="t" r="r" b="b"/>
                <a:pathLst>
                  <a:path w="18333" h="5762" extrusionOk="0">
                    <a:moveTo>
                      <a:pt x="4734" y="0"/>
                    </a:moveTo>
                    <a:cubicBezTo>
                      <a:pt x="3175" y="0"/>
                      <a:pt x="1987" y="78"/>
                      <a:pt x="1631" y="265"/>
                    </a:cubicBezTo>
                    <a:cubicBezTo>
                      <a:pt x="358" y="937"/>
                      <a:pt x="0" y="4751"/>
                      <a:pt x="447" y="5172"/>
                    </a:cubicBezTo>
                    <a:cubicBezTo>
                      <a:pt x="747" y="5456"/>
                      <a:pt x="8562" y="5761"/>
                      <a:pt x="13676" y="5761"/>
                    </a:cubicBezTo>
                    <a:cubicBezTo>
                      <a:pt x="16121" y="5761"/>
                      <a:pt x="17948" y="5691"/>
                      <a:pt x="18043" y="5517"/>
                    </a:cubicBezTo>
                    <a:cubicBezTo>
                      <a:pt x="18333" y="4977"/>
                      <a:pt x="17418" y="1392"/>
                      <a:pt x="16330" y="961"/>
                    </a:cubicBezTo>
                    <a:cubicBezTo>
                      <a:pt x="15186" y="509"/>
                      <a:pt x="8736" y="0"/>
                      <a:pt x="47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33"/>
              <p:cNvSpPr/>
              <p:nvPr/>
            </p:nvSpPr>
            <p:spPr>
              <a:xfrm>
                <a:off x="5015811" y="587705"/>
                <a:ext cx="66045" cy="116315"/>
              </a:xfrm>
              <a:custGeom>
                <a:avLst/>
                <a:gdLst/>
                <a:ahLst/>
                <a:cxnLst/>
                <a:rect l="l" t="t" r="r" b="b"/>
                <a:pathLst>
                  <a:path w="2964" h="5220" extrusionOk="0">
                    <a:moveTo>
                      <a:pt x="1600" y="0"/>
                    </a:moveTo>
                    <a:cubicBezTo>
                      <a:pt x="1573" y="0"/>
                      <a:pt x="1546" y="7"/>
                      <a:pt x="1520" y="22"/>
                    </a:cubicBezTo>
                    <a:cubicBezTo>
                      <a:pt x="5" y="871"/>
                      <a:pt x="0" y="4736"/>
                      <a:pt x="356" y="4943"/>
                    </a:cubicBezTo>
                    <a:cubicBezTo>
                      <a:pt x="640" y="5108"/>
                      <a:pt x="1608" y="5219"/>
                      <a:pt x="2201" y="5219"/>
                    </a:cubicBezTo>
                    <a:cubicBezTo>
                      <a:pt x="2356" y="5219"/>
                      <a:pt x="2484" y="5212"/>
                      <a:pt x="2569" y="5196"/>
                    </a:cubicBezTo>
                    <a:cubicBezTo>
                      <a:pt x="2963" y="5122"/>
                      <a:pt x="2310" y="0"/>
                      <a:pt x="1600" y="0"/>
                    </a:cubicBezTo>
                    <a:close/>
                  </a:path>
                </a:pathLst>
              </a:custGeom>
              <a:solidFill>
                <a:srgbClr val="E797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50" y="539500"/>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Maven Pro ExtraBold"/>
              <a:buNone/>
              <a:defRPr sz="3500">
                <a:solidFill>
                  <a:schemeClr val="dk1"/>
                </a:solidFill>
                <a:latin typeface="Maven Pro ExtraBold"/>
                <a:ea typeface="Maven Pro ExtraBold"/>
                <a:cs typeface="Maven Pro ExtraBold"/>
                <a:sym typeface="Maven Pro ExtraBold"/>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289450"/>
            <a:ext cx="7717500" cy="32793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1pPr>
            <a:lvl2pPr marL="914400" lvl="1"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2pPr>
            <a:lvl3pPr marL="1371600" lvl="2"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3pPr>
            <a:lvl4pPr marL="1828800" lvl="3"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4pPr>
            <a:lvl5pPr marL="2286000" lvl="4"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5pPr>
            <a:lvl6pPr marL="2743200" lvl="5"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6pPr>
            <a:lvl7pPr marL="3200400" lvl="6"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7pPr>
            <a:lvl8pPr marL="3657600" lvl="7"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8pPr>
            <a:lvl9pPr marL="4114800" lvl="8" indent="-317500">
              <a:lnSpc>
                <a:spcPct val="115000"/>
              </a:lnSpc>
              <a:spcBef>
                <a:spcPts val="0"/>
              </a:spcBef>
              <a:spcAft>
                <a:spcPts val="0"/>
              </a:spcAft>
              <a:buClr>
                <a:schemeClr val="dk1"/>
              </a:buClr>
              <a:buSzPts val="1400"/>
              <a:buFont typeface="Figtree"/>
              <a:buChar char="■"/>
              <a:defRPr>
                <a:solidFill>
                  <a:schemeClr val="dk1"/>
                </a:solidFill>
                <a:latin typeface="Figtree"/>
                <a:ea typeface="Figtree"/>
                <a:cs typeface="Figtree"/>
                <a:sym typeface="Figtre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8" r:id="rId5"/>
    <p:sldLayoutId id="2147483659" r:id="rId6"/>
    <p:sldLayoutId id="2147483672" r:id="rId7"/>
    <p:sldLayoutId id="2147483678" r:id="rId8"/>
    <p:sldLayoutId id="2147483679" r:id="rId9"/>
  </p:sldLayoutIdLst>
  <p:transition spd="med">
    <p:push dir="u"/>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1.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60.png"/></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9.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4" name="TextBox 3">
            <a:extLst>
              <a:ext uri="{FF2B5EF4-FFF2-40B4-BE49-F238E27FC236}">
                <a16:creationId xmlns:a16="http://schemas.microsoft.com/office/drawing/2014/main" id="{953CC502-BF21-8976-D667-081FF5BDB249}"/>
              </a:ext>
            </a:extLst>
          </p:cNvPr>
          <p:cNvSpPr txBox="1"/>
          <p:nvPr/>
        </p:nvSpPr>
        <p:spPr>
          <a:xfrm>
            <a:off x="1215151" y="932038"/>
            <a:ext cx="6713697" cy="3279424"/>
          </a:xfrm>
          <a:prstGeom prst="rect">
            <a:avLst/>
          </a:prstGeom>
          <a:noFill/>
        </p:spPr>
        <p:txBody>
          <a:bodyPr wrap="none" rtlCol="0">
            <a:spAutoFit/>
          </a:bodyPr>
          <a:lstStyle/>
          <a:p>
            <a:pPr algn="ctr">
              <a:lnSpc>
                <a:spcPct val="150000"/>
              </a:lnSpc>
            </a:pPr>
            <a:r>
              <a:rPr lang="en-VN" sz="4800" b="1" dirty="0">
                <a:solidFill>
                  <a:schemeClr val="tx1">
                    <a:lumMod val="60000"/>
                    <a:lumOff val="40000"/>
                  </a:schemeClr>
                </a:solidFill>
              </a:rPr>
              <a:t>CHÀO MỪNG CÁC EM</a:t>
            </a:r>
          </a:p>
          <a:p>
            <a:pPr algn="ctr">
              <a:lnSpc>
                <a:spcPct val="150000"/>
              </a:lnSpc>
            </a:pPr>
            <a:r>
              <a:rPr lang="en-VN" sz="4800" b="1" dirty="0">
                <a:solidFill>
                  <a:schemeClr val="tx1">
                    <a:lumMod val="60000"/>
                    <a:lumOff val="40000"/>
                  </a:schemeClr>
                </a:solidFill>
              </a:rPr>
              <a:t>ĐẾN VỚI</a:t>
            </a:r>
          </a:p>
          <a:p>
            <a:pPr algn="ctr">
              <a:lnSpc>
                <a:spcPct val="150000"/>
              </a:lnSpc>
            </a:pPr>
            <a:r>
              <a:rPr lang="en-VN" sz="4800" b="1" dirty="0">
                <a:solidFill>
                  <a:schemeClr val="tx1">
                    <a:lumMod val="60000"/>
                    <a:lumOff val="40000"/>
                  </a:schemeClr>
                </a:solidFill>
              </a:rPr>
              <a:t>BÀI GIẢNG HÔM NAY</a:t>
            </a:r>
          </a:p>
        </p:txBody>
      </p:sp>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852E0A4F-0BEE-4906-B7FF-BDDDFAF7B30B}"/>
                  </a:ext>
                </a:extLst>
              </p:cNvPr>
              <p:cNvSpPr txBox="1"/>
              <p:nvPr/>
            </p:nvSpPr>
            <p:spPr>
              <a:xfrm>
                <a:off x="425823" y="358588"/>
                <a:ext cx="8292354" cy="1248547"/>
              </a:xfrm>
              <a:prstGeom prst="rect">
                <a:avLst/>
              </a:prstGeom>
              <a:noFill/>
            </p:spPr>
            <p:txBody>
              <a:bodyPr wrap="square">
                <a:spAutoFit/>
              </a:bodyPr>
              <a:lstStyle/>
              <a:p>
                <a:pPr marL="285750" indent="-285750" algn="just">
                  <a:lnSpc>
                    <a:spcPct val="200000"/>
                  </a:lnSpc>
                  <a:spcBef>
                    <a:spcPts val="300"/>
                  </a:spcBef>
                  <a:spcAft>
                    <a:spcPts val="300"/>
                  </a:spcAft>
                  <a:buFont typeface="Arial" panose="020B0604020202020204" pitchFamily="34" charset="0"/>
                  <a:buChar char="•"/>
                </a:pPr>
                <a:r>
                  <a:rPr lang="da-DK"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Bước</a:t>
                </a:r>
                <a:r>
                  <a:rPr lang="da-DK"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4:</a:t>
                </a:r>
                <a:r>
                  <a:rPr lang="da-DK"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Tính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độ</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dài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cả</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đoạn</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theo</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tan</m:t>
                        </m:r>
                      </m:fName>
                      <m:e>
                        <m:acc>
                          <m:accPr>
                            <m:chr m:val="̂"/>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HDA</m:t>
                            </m:r>
                          </m:e>
                        </m:acc>
                      </m:e>
                    </m:func>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và</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độ</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dài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đoạn</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CD</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Giải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thích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cách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tính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của</a:t>
                </a:r>
                <a:r>
                  <a:rPr lang="da-DK" sz="2000" dirty="0">
                    <a:effectLst/>
                    <a:latin typeface="Arial" panose="020B0604020202020204" pitchFamily="34" charset="0"/>
                    <a:ea typeface="Calibri" panose="020F0502020204030204" pitchFamily="34" charset="0"/>
                    <a:cs typeface="Arial" panose="020B0604020202020204" pitchFamily="34" charset="0"/>
                  </a:rPr>
                  <a:t> em</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852E0A4F-0BEE-4906-B7FF-BDDDFAF7B30B}"/>
                  </a:ext>
                </a:extLst>
              </p:cNvPr>
              <p:cNvSpPr txBox="1">
                <a:spLocks noRot="1" noChangeAspect="1" noMove="1" noResize="1" noEditPoints="1" noAdjustHandles="1" noChangeArrowheads="1" noChangeShapeType="1" noTextEdit="1"/>
              </p:cNvSpPr>
              <p:nvPr/>
            </p:nvSpPr>
            <p:spPr>
              <a:xfrm>
                <a:off x="425823" y="358588"/>
                <a:ext cx="8292354" cy="1248547"/>
              </a:xfrm>
              <a:prstGeom prst="rect">
                <a:avLst/>
              </a:prstGeom>
              <a:blipFill>
                <a:blip r:embed="rId3"/>
                <a:stretch>
                  <a:fillRect l="-612" r="-765" b="-8081"/>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0544CA9-1EFC-67B8-18A5-0204EA3283B7}"/>
                  </a:ext>
                </a:extLst>
              </p:cNvPr>
              <p:cNvSpPr txBox="1"/>
              <p:nvPr/>
            </p:nvSpPr>
            <p:spPr>
              <a:xfrm>
                <a:off x="2073726" y="2543715"/>
                <a:ext cx="4996543" cy="1304844"/>
              </a:xfrm>
              <a:prstGeom prst="rect">
                <a:avLst/>
              </a:prstGeom>
              <a:noFill/>
            </p:spPr>
            <p:txBody>
              <a:bodyPr wrap="square">
                <a:spAutoFit/>
              </a:bodyPr>
              <a:lstStyle/>
              <a:p>
                <a:pPr algn="just">
                  <a:lnSpc>
                    <a:spcPct val="200000"/>
                  </a:lnSpc>
                  <a:spcBef>
                    <a:spcPts val="300"/>
                  </a:spcBef>
                  <a:spcAft>
                    <a:spcPts val="300"/>
                  </a:spcAft>
                </a:pPr>
                <a:r>
                  <a:rPr lang="da-DK"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Vì</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BHDC</m:t>
                    </m:r>
                  </m:oMath>
                </a14:m>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là</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hình</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chữ</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nhật</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nên</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DC</m:t>
                    </m:r>
                    <m:r>
                      <a:rPr lang="da-DK"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HB</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da-DK"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AB</m:t>
                    </m:r>
                    <m:r>
                      <a:rPr lang="da-DK"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AH</m:t>
                    </m:r>
                    <m:r>
                      <a:rPr lang="da-DK"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HB</m:t>
                    </m:r>
                    <m:r>
                      <a:rPr lang="da-DK" sz="2000" i="0">
                        <a:effectLst/>
                        <a:latin typeface="Cambria Math" panose="02040503050406030204" pitchFamily="18" charset="0"/>
                        <a:ea typeface="Times New Roman" panose="02020603050405020304" pitchFamily="18" charset="0"/>
                        <a:cs typeface="Times New Roman" panose="02020603050405020304" pitchFamily="18" charset="0"/>
                      </a:rPr>
                      <m:t>=10.</m:t>
                    </m:r>
                    <m:func>
                      <m:func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tan</m:t>
                        </m:r>
                      </m:fName>
                      <m:e>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α</m:t>
                        </m:r>
                      </m:e>
                    </m:func>
                    <m:r>
                      <a:rPr lang="da-DK"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DC</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30544CA9-1EFC-67B8-18A5-0204EA3283B7}"/>
                  </a:ext>
                </a:extLst>
              </p:cNvPr>
              <p:cNvSpPr txBox="1">
                <a:spLocks noRot="1" noChangeAspect="1" noMove="1" noResize="1" noEditPoints="1" noAdjustHandles="1" noChangeArrowheads="1" noChangeShapeType="1" noTextEdit="1"/>
              </p:cNvSpPr>
              <p:nvPr/>
            </p:nvSpPr>
            <p:spPr>
              <a:xfrm>
                <a:off x="2073726" y="2543715"/>
                <a:ext cx="4996543" cy="1304844"/>
              </a:xfrm>
              <a:prstGeom prst="rect">
                <a:avLst/>
              </a:prstGeom>
              <a:blipFill>
                <a:blip r:embed="rId4"/>
                <a:stretch>
                  <a:fillRect l="-1269" b="-8738"/>
                </a:stretch>
              </a:blipFill>
            </p:spPr>
            <p:txBody>
              <a:bodyPr/>
              <a:lstStyle/>
              <a:p>
                <a:r>
                  <a:rPr lang="en-VN">
                    <a:noFill/>
                  </a:rPr>
                  <a:t> </a:t>
                </a:r>
              </a:p>
            </p:txBody>
          </p:sp>
        </mc:Fallback>
      </mc:AlternateContent>
      <p:sp>
        <p:nvSpPr>
          <p:cNvPr id="7" name="Down Arrow 6">
            <a:extLst>
              <a:ext uri="{FF2B5EF4-FFF2-40B4-BE49-F238E27FC236}">
                <a16:creationId xmlns:a16="http://schemas.microsoft.com/office/drawing/2014/main" id="{239D2517-78A6-A87B-C6E2-D9A7FAFC28CC}"/>
              </a:ext>
            </a:extLst>
          </p:cNvPr>
          <p:cNvSpPr/>
          <p:nvPr/>
        </p:nvSpPr>
        <p:spPr>
          <a:xfrm>
            <a:off x="4383738" y="1763231"/>
            <a:ext cx="376517" cy="62438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69943344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down)">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strips(downLeft)">
                                      <p:cBhvr>
                                        <p:cTn id="18" dur="5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Effect transition="in" filter="strips(downLeft)">
                                      <p:cBhvr>
                                        <p:cTn id="23"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2" name="TextBox 1">
            <a:extLst>
              <a:ext uri="{FF2B5EF4-FFF2-40B4-BE49-F238E27FC236}">
                <a16:creationId xmlns:a16="http://schemas.microsoft.com/office/drawing/2014/main" id="{30ABBC9C-D049-35DD-FA46-09340B7378E8}"/>
              </a:ext>
            </a:extLst>
          </p:cNvPr>
          <p:cNvSpPr txBox="1"/>
          <p:nvPr/>
        </p:nvSpPr>
        <p:spPr>
          <a:xfrm>
            <a:off x="2746017" y="307146"/>
            <a:ext cx="3651962" cy="492443"/>
          </a:xfrm>
          <a:prstGeom prst="rect">
            <a:avLst/>
          </a:prstGeom>
          <a:noFill/>
        </p:spPr>
        <p:txBody>
          <a:bodyPr wrap="none" rtlCol="0">
            <a:spAutoFit/>
          </a:bodyPr>
          <a:lstStyle/>
          <a:p>
            <a:pPr algn="ctr"/>
            <a:r>
              <a:rPr lang="en-VN" sz="2600" b="1" dirty="0">
                <a:solidFill>
                  <a:srgbClr val="DB133F"/>
                </a:solidFill>
              </a:rPr>
              <a:t>PHIẾU HỌC TẬP SỐ 2</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C5291F85-9ED0-2DA9-A540-C5886FC97D87}"/>
                  </a:ext>
                </a:extLst>
              </p:cNvPr>
              <p:cNvSpPr txBox="1"/>
              <p:nvPr/>
            </p:nvSpPr>
            <p:spPr>
              <a:xfrm>
                <a:off x="376965" y="799589"/>
                <a:ext cx="8390067" cy="3561168"/>
              </a:xfrm>
              <a:prstGeom prst="rect">
                <a:avLst/>
              </a:prstGeom>
              <a:noFill/>
            </p:spPr>
            <p:txBody>
              <a:bodyPr wrap="square">
                <a:spAutoFit/>
              </a:bodyPr>
              <a:lstStyle/>
              <a:p>
                <a:pPr algn="just">
                  <a:lnSpc>
                    <a:spcPct val="200000"/>
                  </a:lnSpc>
                  <a:spcBef>
                    <a:spcPts val="300"/>
                  </a:spcBef>
                  <a:spcAft>
                    <a:spcPts val="300"/>
                  </a:spcAft>
                </a:pPr>
                <a:r>
                  <a:rPr lang="da-DK" sz="1800" dirty="0" err="1">
                    <a:effectLst/>
                    <a:latin typeface="Arial" panose="020B0604020202020204" pitchFamily="34" charset="0"/>
                    <a:ea typeface="Calibri" panose="020F0502020204030204" pitchFamily="34" charset="0"/>
                    <a:cs typeface="Arial" panose="020B0604020202020204" pitchFamily="34" charset="0"/>
                  </a:rPr>
                  <a:t>Hình</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ảnh</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dưới</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minh</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họa</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các</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bước</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đô</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khoảng</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cách</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giữa</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hai</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điểm</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giả</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định</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trên</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sân</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trường</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Giả</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sử</a:t>
                </a:r>
                <a:r>
                  <a:rPr lang="da-DK"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1800" i="0">
                        <a:effectLst/>
                        <a:latin typeface="Cambria Math" panose="02040503050406030204" pitchFamily="18" charset="0"/>
                        <a:ea typeface="Calibri" panose="020F0502020204030204" pitchFamily="34" charset="0"/>
                        <a:cs typeface="Times New Roman" panose="02020603050405020304" pitchFamily="18" charset="0"/>
                      </a:rPr>
                      <m:t>A</m:t>
                    </m:r>
                    <m:r>
                      <a:rPr lang="da-DK" sz="18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da-DK" sz="18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là</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hai</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vị</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trí</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cần</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đo</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khoảng</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cách</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Dựa</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vào</a:t>
                </a:r>
                <a:r>
                  <a:rPr lang="da-DK" sz="1800" dirty="0">
                    <a:effectLst/>
                    <a:latin typeface="Arial" panose="020B0604020202020204" pitchFamily="34" charset="0"/>
                    <a:ea typeface="Calibri" panose="020F0502020204030204" pitchFamily="34" charset="0"/>
                    <a:cs typeface="Arial" panose="020B0604020202020204" pitchFamily="34" charset="0"/>
                  </a:rPr>
                  <a:t> SGK, em </a:t>
                </a:r>
                <a:r>
                  <a:rPr lang="da-DK" sz="1800" dirty="0" err="1">
                    <a:effectLst/>
                    <a:latin typeface="Arial" panose="020B0604020202020204" pitchFamily="34" charset="0"/>
                    <a:ea typeface="Calibri" panose="020F0502020204030204" pitchFamily="34" charset="0"/>
                    <a:cs typeface="Arial" panose="020B0604020202020204" pitchFamily="34" charset="0"/>
                  </a:rPr>
                  <a:t>hãy</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điền</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vào</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những</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từ</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còn</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thiếu</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vào</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chỗ</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trống</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và</a:t>
                </a:r>
                <a:r>
                  <a:rPr lang="da-DK" sz="18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200000"/>
                  </a:lnSpc>
                  <a:spcBef>
                    <a:spcPts val="300"/>
                  </a:spcBef>
                  <a:spcAft>
                    <a:spcPts val="300"/>
                  </a:spcAft>
                </a:pPr>
                <a:r>
                  <a:rPr lang="da-DK" sz="1800" dirty="0" err="1">
                    <a:effectLst/>
                    <a:latin typeface="Arial" panose="020B0604020202020204" pitchFamily="34" charset="0"/>
                    <a:ea typeface="Calibri" panose="020F0502020204030204" pitchFamily="34" charset="0"/>
                    <a:cs typeface="Arial" panose="020B0604020202020204" pitchFamily="34" charset="0"/>
                  </a:rPr>
                  <a:t>trả</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lời</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các</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câu</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hỏi</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sau</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để</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hoàn</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thành</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các</a:t>
                </a:r>
                <a:r>
                  <a:rPr lang="da-DK" sz="18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200000"/>
                  </a:lnSpc>
                  <a:spcBef>
                    <a:spcPts val="300"/>
                  </a:spcBef>
                  <a:spcAft>
                    <a:spcPts val="300"/>
                  </a:spcAft>
                </a:pPr>
                <a:r>
                  <a:rPr lang="da-DK" sz="1800" dirty="0" err="1">
                    <a:effectLst/>
                    <a:latin typeface="Arial" panose="020B0604020202020204" pitchFamily="34" charset="0"/>
                    <a:ea typeface="Calibri" panose="020F0502020204030204" pitchFamily="34" charset="0"/>
                    <a:cs typeface="Arial" panose="020B0604020202020204" pitchFamily="34" charset="0"/>
                  </a:rPr>
                  <a:t>bước</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đo</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khoảng</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cách</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từ</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cột</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cờ</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đến</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bồn</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hoa</a:t>
                </a:r>
                <a:r>
                  <a:rPr lang="da-DK" sz="18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200000"/>
                  </a:lnSpc>
                  <a:spcBef>
                    <a:spcPts val="300"/>
                  </a:spcBef>
                  <a:spcAft>
                    <a:spcPts val="300"/>
                  </a:spcAft>
                </a:pPr>
                <a:r>
                  <a:rPr lang="da-DK" sz="1800" dirty="0" err="1">
                    <a:effectLst/>
                    <a:latin typeface="Arial" panose="020B0604020202020204" pitchFamily="34" charset="0"/>
                    <a:ea typeface="Calibri" panose="020F0502020204030204" pitchFamily="34" charset="0"/>
                    <a:cs typeface="Arial" panose="020B0604020202020204" pitchFamily="34" charset="0"/>
                  </a:rPr>
                  <a:t>trong</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sân</a:t>
                </a:r>
                <a:r>
                  <a:rPr lang="da-DK" sz="1800" dirty="0">
                    <a:effectLst/>
                    <a:latin typeface="Arial" panose="020B0604020202020204" pitchFamily="34" charset="0"/>
                    <a:ea typeface="Calibri" panose="020F0502020204030204" pitchFamily="34" charset="0"/>
                    <a:cs typeface="Arial" panose="020B0604020202020204" pitchFamily="34" charset="0"/>
                  </a:rPr>
                  <a:t> </a:t>
                </a:r>
                <a:r>
                  <a:rPr lang="da-DK" sz="1800" dirty="0" err="1">
                    <a:effectLst/>
                    <a:latin typeface="Arial" panose="020B0604020202020204" pitchFamily="34" charset="0"/>
                    <a:ea typeface="Calibri" panose="020F0502020204030204" pitchFamily="34" charset="0"/>
                    <a:cs typeface="Arial" panose="020B0604020202020204" pitchFamily="34" charset="0"/>
                  </a:rPr>
                  <a:t>trường</a:t>
                </a:r>
                <a:r>
                  <a:rPr lang="da-DK"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C5291F85-9ED0-2DA9-A540-C5886FC97D87}"/>
                  </a:ext>
                </a:extLst>
              </p:cNvPr>
              <p:cNvSpPr txBox="1">
                <a:spLocks noRot="1" noChangeAspect="1" noMove="1" noResize="1" noEditPoints="1" noAdjustHandles="1" noChangeArrowheads="1" noChangeShapeType="1" noTextEdit="1"/>
              </p:cNvSpPr>
              <p:nvPr/>
            </p:nvSpPr>
            <p:spPr>
              <a:xfrm>
                <a:off x="376965" y="799589"/>
                <a:ext cx="8390067" cy="3561168"/>
              </a:xfrm>
              <a:prstGeom prst="rect">
                <a:avLst/>
              </a:prstGeom>
              <a:blipFill>
                <a:blip r:embed="rId3"/>
                <a:stretch>
                  <a:fillRect l="-604" r="-604" b="-1418"/>
                </a:stretch>
              </a:blipFill>
            </p:spPr>
            <p:txBody>
              <a:bodyPr/>
              <a:lstStyle/>
              <a:p>
                <a:r>
                  <a:rPr lang="en-VN">
                    <a:noFill/>
                  </a:rPr>
                  <a:t> </a:t>
                </a:r>
              </a:p>
            </p:txBody>
          </p:sp>
        </mc:Fallback>
      </mc:AlternateContent>
      <p:pic>
        <p:nvPicPr>
          <p:cNvPr id="5" name="Picture 4" descr="A diagram of a triangle&#10;&#10;Description automatically generated">
            <a:extLst>
              <a:ext uri="{FF2B5EF4-FFF2-40B4-BE49-F238E27FC236}">
                <a16:creationId xmlns:a16="http://schemas.microsoft.com/office/drawing/2014/main" id="{55798C08-C494-508D-8792-8ED6851C359E}"/>
              </a:ext>
            </a:extLst>
          </p:cNvPr>
          <p:cNvPicPr>
            <a:picLocks noChangeAspect="1"/>
          </p:cNvPicPr>
          <p:nvPr/>
        </p:nvPicPr>
        <p:blipFill>
          <a:blip r:embed="rId4"/>
          <a:stretch>
            <a:fillRect/>
          </a:stretch>
        </p:blipFill>
        <p:spPr>
          <a:xfrm>
            <a:off x="5110845" y="1951265"/>
            <a:ext cx="3301416" cy="2901935"/>
          </a:xfrm>
          <a:prstGeom prst="rect">
            <a:avLst/>
          </a:prstGeom>
        </p:spPr>
      </p:pic>
    </p:spTree>
    <p:extLst>
      <p:ext uri="{BB962C8B-B14F-4D97-AF65-F5344CB8AC3E}">
        <p14:creationId xmlns:p14="http://schemas.microsoft.com/office/powerpoint/2010/main" val="112980608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F665609-624A-BE5C-856B-53D06F962435}"/>
                  </a:ext>
                </a:extLst>
              </p:cNvPr>
              <p:cNvSpPr txBox="1"/>
              <p:nvPr/>
            </p:nvSpPr>
            <p:spPr>
              <a:xfrm>
                <a:off x="440870" y="597669"/>
                <a:ext cx="8337370" cy="1843453"/>
              </a:xfrm>
              <a:prstGeom prst="rect">
                <a:avLst/>
              </a:prstGeom>
              <a:noFill/>
            </p:spPr>
            <p:txBody>
              <a:bodyPr wrap="square">
                <a:spAutoFit/>
              </a:bodyPr>
              <a:lstStyle/>
              <a:p>
                <a:pPr marL="285750" indent="-285750" algn="just">
                  <a:lnSpc>
                    <a:spcPct val="200000"/>
                  </a:lnSpc>
                  <a:spcBef>
                    <a:spcPts val="300"/>
                  </a:spcBef>
                  <a:spcAft>
                    <a:spcPts val="300"/>
                  </a:spcAft>
                  <a:buFont typeface="Arial" panose="020B0604020202020204" pitchFamily="34" charset="0"/>
                  <a:buChar char="•"/>
                </a:pPr>
                <a:r>
                  <a:rPr lang="da-DK"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Bước</a:t>
                </a:r>
                <a:r>
                  <a:rPr lang="da-DK"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1:</a:t>
                </a:r>
                <a:r>
                  <a:rPr lang="da-DK"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Dùng</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giác</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kế</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vẽ</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đường</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thẳng</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da-DK" sz="2000" dirty="0">
                    <a:effectLst/>
                    <a:latin typeface="Arial" panose="020B0604020202020204" pitchFamily="34" charset="0"/>
                    <a:ea typeface="Calibri" panose="020F0502020204030204" pitchFamily="34" charset="0"/>
                    <a:cs typeface="Arial" panose="020B0604020202020204" pitchFamily="34" charset="0"/>
                  </a:rPr>
                  <a:t> ………........... </a:t>
                </a:r>
                <a:r>
                  <a:rPr lang="da-DK" sz="2000" dirty="0" err="1">
                    <a:effectLst/>
                    <a:latin typeface="Arial" panose="020B0604020202020204" pitchFamily="34" charset="0"/>
                    <a:ea typeface="Calibri" panose="020F0502020204030204" pitchFamily="34" charset="0"/>
                    <a:cs typeface="Arial" panose="020B0604020202020204" pitchFamily="34" charset="0"/>
                  </a:rPr>
                  <a:t>với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đoạn</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tại</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Chọn</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điểm</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C</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trên</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đường</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thẳng</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sao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cho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điểm</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C</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cách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điểm</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một</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đoạn</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có</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độ</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dài</a:t>
                </a:r>
                <a:r>
                  <a:rPr lang="da-DK" sz="2000" dirty="0">
                    <a:effectLst/>
                    <a:latin typeface="Arial" panose="020B0604020202020204" pitchFamily="34" charset="0"/>
                    <a:ea typeface="Calibri" panose="020F0502020204030204" pitchFamily="34" charset="0"/>
                    <a:cs typeface="Arial" panose="020B0604020202020204" pitchFamily="34" charset="0"/>
                  </a:rPr>
                  <a:t> 3 m.</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0F665609-624A-BE5C-856B-53D06F962435}"/>
                  </a:ext>
                </a:extLst>
              </p:cNvPr>
              <p:cNvSpPr txBox="1">
                <a:spLocks noRot="1" noChangeAspect="1" noMove="1" noResize="1" noEditPoints="1" noAdjustHandles="1" noChangeArrowheads="1" noChangeShapeType="1" noTextEdit="1"/>
              </p:cNvSpPr>
              <p:nvPr/>
            </p:nvSpPr>
            <p:spPr>
              <a:xfrm>
                <a:off x="440870" y="597669"/>
                <a:ext cx="8337370" cy="1843453"/>
              </a:xfrm>
              <a:prstGeom prst="rect">
                <a:avLst/>
              </a:prstGeom>
              <a:blipFill>
                <a:blip r:embed="rId3"/>
                <a:stretch>
                  <a:fillRect l="-608" b="-5517"/>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2AF6D97-00A9-93DF-B3CE-9AD13091915B}"/>
                  </a:ext>
                </a:extLst>
              </p:cNvPr>
              <p:cNvSpPr txBox="1"/>
              <p:nvPr/>
            </p:nvSpPr>
            <p:spPr>
              <a:xfrm>
                <a:off x="440871" y="2702378"/>
                <a:ext cx="8262257" cy="1227900"/>
              </a:xfrm>
              <a:prstGeom prst="rect">
                <a:avLst/>
              </a:prstGeom>
              <a:noFill/>
            </p:spPr>
            <p:txBody>
              <a:bodyPr wrap="square">
                <a:spAutoFit/>
              </a:bodyPr>
              <a:lstStyle/>
              <a:p>
                <a:pPr marL="342900" indent="-342900" algn="just">
                  <a:lnSpc>
                    <a:spcPct val="200000"/>
                  </a:lnSpc>
                  <a:spcBef>
                    <a:spcPts val="300"/>
                  </a:spcBef>
                  <a:spcAft>
                    <a:spcPts val="300"/>
                  </a:spcAft>
                  <a:buFont typeface="Arial" panose="020B0604020202020204" pitchFamily="34" charset="0"/>
                  <a:buChar char="•"/>
                </a:pPr>
                <a:r>
                  <a:rPr lang="da-DK"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Bước</a:t>
                </a:r>
                <a:r>
                  <a:rPr lang="da-DK"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2:</a:t>
                </a:r>
                <a:r>
                  <a:rPr lang="da-DK"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Dùng</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giác</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kế</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xác</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định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số</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góc</a:t>
                </a:r>
                <a:r>
                  <a:rPr lang="da-DK" sz="2000" dirty="0">
                    <a:effectLst/>
                    <a:latin typeface="Arial" panose="020B0604020202020204" pitchFamily="34" charset="0"/>
                    <a:ea typeface="Calibri" panose="020F0502020204030204" pitchFamily="34" charset="0"/>
                    <a:cs typeface="Arial" panose="020B0604020202020204" pitchFamily="34" charset="0"/>
                  </a:rPr>
                  <a:t> .......... </a:t>
                </a:r>
                <a:r>
                  <a:rPr lang="da-DK" sz="2000" dirty="0" err="1">
                    <a:effectLst/>
                    <a:latin typeface="Arial" panose="020B0604020202020204" pitchFamily="34" charset="0"/>
                    <a:ea typeface="Calibri" panose="020F0502020204030204" pitchFamily="34" charset="0"/>
                    <a:cs typeface="Arial" panose="020B0604020202020204" pitchFamily="34" charset="0"/>
                  </a:rPr>
                  <a:t>tạo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bởi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hai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đường</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thẳng</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CA</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và</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CB</m:t>
                    </m:r>
                  </m:oMath>
                </a14:m>
                <a:r>
                  <a:rPr lang="da-DK"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62AF6D97-00A9-93DF-B3CE-9AD13091915B}"/>
                  </a:ext>
                </a:extLst>
              </p:cNvPr>
              <p:cNvSpPr txBox="1">
                <a:spLocks noRot="1" noChangeAspect="1" noMove="1" noResize="1" noEditPoints="1" noAdjustHandles="1" noChangeArrowheads="1" noChangeShapeType="1" noTextEdit="1"/>
              </p:cNvSpPr>
              <p:nvPr/>
            </p:nvSpPr>
            <p:spPr>
              <a:xfrm>
                <a:off x="440871" y="2702378"/>
                <a:ext cx="8262257" cy="1227900"/>
              </a:xfrm>
              <a:prstGeom prst="rect">
                <a:avLst/>
              </a:prstGeom>
              <a:blipFill>
                <a:blip r:embed="rId4"/>
                <a:stretch>
                  <a:fillRect l="-613" r="-767" b="-8163"/>
                </a:stretch>
              </a:blipFill>
            </p:spPr>
            <p:txBody>
              <a:bodyPr/>
              <a:lstStyle/>
              <a:p>
                <a:r>
                  <a:rPr lang="en-VN">
                    <a:noFill/>
                  </a:rPr>
                  <a:t> </a:t>
                </a:r>
              </a:p>
            </p:txBody>
          </p:sp>
        </mc:Fallback>
      </mc:AlternateContent>
      <p:sp>
        <p:nvSpPr>
          <p:cNvPr id="6" name="TextBox 5">
            <a:extLst>
              <a:ext uri="{FF2B5EF4-FFF2-40B4-BE49-F238E27FC236}">
                <a16:creationId xmlns:a16="http://schemas.microsoft.com/office/drawing/2014/main" id="{B7EA6A4F-8F53-90E8-4CDD-36623947E502}"/>
              </a:ext>
            </a:extLst>
          </p:cNvPr>
          <p:cNvSpPr txBox="1"/>
          <p:nvPr/>
        </p:nvSpPr>
        <p:spPr>
          <a:xfrm>
            <a:off x="5689963" y="682094"/>
            <a:ext cx="1483098" cy="400110"/>
          </a:xfrm>
          <a:prstGeom prst="rect">
            <a:avLst/>
          </a:prstGeom>
          <a:noFill/>
        </p:spPr>
        <p:txBody>
          <a:bodyPr wrap="none" rtlCol="0">
            <a:spAutoFit/>
          </a:bodyPr>
          <a:lstStyle/>
          <a:p>
            <a:r>
              <a:rPr lang="en-US" sz="2000" b="1" dirty="0">
                <a:solidFill>
                  <a:srgbClr val="FF0000"/>
                </a:solidFill>
              </a:rPr>
              <a:t>v</a:t>
            </a:r>
            <a:r>
              <a:rPr lang="en-VN" sz="2000" b="1" dirty="0">
                <a:solidFill>
                  <a:srgbClr val="FF0000"/>
                </a:solidFill>
              </a:rPr>
              <a:t>uông góc</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E56979CE-AC84-C17A-48FB-56565DB76219}"/>
                  </a:ext>
                </a:extLst>
              </p:cNvPr>
              <p:cNvSpPr txBox="1"/>
              <p:nvPr/>
            </p:nvSpPr>
            <p:spPr>
              <a:xfrm>
                <a:off x="5786715" y="2789272"/>
                <a:ext cx="644797" cy="41043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n-VN" sz="2000" b="1" i="1" smtClean="0">
                              <a:solidFill>
                                <a:srgbClr val="FF0000"/>
                              </a:solidFill>
                              <a:latin typeface="Cambria Math" panose="02040503050406030204" pitchFamily="18" charset="0"/>
                            </a:rPr>
                          </m:ctrlPr>
                        </m:accPr>
                        <m:e>
                          <m:r>
                            <a:rPr lang="en-VN" sz="2000" b="1" i="0">
                              <a:solidFill>
                                <a:srgbClr val="FF0000"/>
                              </a:solidFill>
                              <a:latin typeface="Cambria Math" panose="02040503050406030204" pitchFamily="18" charset="0"/>
                            </a:rPr>
                            <m:t>𝐀𝐂𝐁</m:t>
                          </m:r>
                        </m:e>
                      </m:acc>
                    </m:oMath>
                  </m:oMathPara>
                </a14:m>
                <a:endParaRPr lang="en-VN" sz="2000" b="1" dirty="0">
                  <a:solidFill>
                    <a:srgbClr val="FF0000"/>
                  </a:solidFill>
                  <a:latin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E56979CE-AC84-C17A-48FB-56565DB76219}"/>
                  </a:ext>
                </a:extLst>
              </p:cNvPr>
              <p:cNvSpPr txBox="1">
                <a:spLocks noRot="1" noChangeAspect="1" noMove="1" noResize="1" noEditPoints="1" noAdjustHandles="1" noChangeArrowheads="1" noChangeShapeType="1" noTextEdit="1"/>
              </p:cNvSpPr>
              <p:nvPr/>
            </p:nvSpPr>
            <p:spPr>
              <a:xfrm>
                <a:off x="5786715" y="2789272"/>
                <a:ext cx="644797" cy="410433"/>
              </a:xfrm>
              <a:prstGeom prst="rect">
                <a:avLst/>
              </a:prstGeom>
              <a:blipFill>
                <a:blip r:embed="rId5"/>
                <a:stretch>
                  <a:fillRect t="-2941" r="-3846"/>
                </a:stretch>
              </a:blipFill>
            </p:spPr>
            <p:txBody>
              <a:bodyPr/>
              <a:lstStyle/>
              <a:p>
                <a:r>
                  <a:rPr lang="en-VN">
                    <a:noFill/>
                  </a:rPr>
                  <a:t> </a:t>
                </a:r>
              </a:p>
            </p:txBody>
          </p:sp>
        </mc:Fallback>
      </mc:AlternateContent>
    </p:spTree>
    <p:extLst>
      <p:ext uri="{BB962C8B-B14F-4D97-AF65-F5344CB8AC3E}">
        <p14:creationId xmlns:p14="http://schemas.microsoft.com/office/powerpoint/2010/main" val="78670491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trips(down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69401A38-86A2-9DA1-B16F-6F2402A7BA35}"/>
                  </a:ext>
                </a:extLst>
              </p:cNvPr>
              <p:cNvSpPr txBox="1"/>
              <p:nvPr/>
            </p:nvSpPr>
            <p:spPr>
              <a:xfrm>
                <a:off x="555171" y="322218"/>
                <a:ext cx="5502730" cy="1324978"/>
              </a:xfrm>
              <a:prstGeom prst="rect">
                <a:avLst/>
              </a:prstGeom>
              <a:noFill/>
            </p:spPr>
            <p:txBody>
              <a:bodyPr wrap="square">
                <a:spAutoFit/>
              </a:bodyPr>
              <a:lstStyle/>
              <a:p>
                <a:pPr marL="342900" indent="-342900" algn="just">
                  <a:lnSpc>
                    <a:spcPct val="200000"/>
                  </a:lnSpc>
                  <a:spcBef>
                    <a:spcPts val="300"/>
                  </a:spcBef>
                  <a:spcAft>
                    <a:spcPts val="300"/>
                  </a:spcAft>
                  <a:buFont typeface="Arial" panose="020B0604020202020204" pitchFamily="34" charset="0"/>
                  <a:buChar char="•"/>
                </a:pPr>
                <a:r>
                  <a:rPr lang="da-DK"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Bước</a:t>
                </a:r>
                <a:r>
                  <a:rPr lang="da-DK"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3:</a:t>
                </a:r>
                <a:r>
                  <a:rPr lang="da-DK"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Tính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độ</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dài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đoạn</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theo</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tan</m:t>
                        </m:r>
                      </m:fName>
                      <m:e>
                        <m:acc>
                          <m:accPr>
                            <m:chr m:val="̂"/>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BCA</m:t>
                            </m:r>
                          </m:e>
                        </m:acc>
                      </m:e>
                    </m:func>
                  </m:oMath>
                </a14:m>
                <a:r>
                  <a:rPr lang="da-DK" sz="2000" dirty="0">
                    <a:effectLst/>
                    <a:latin typeface="Arial" panose="020B0604020202020204" pitchFamily="34" charset="0"/>
                    <a:ea typeface="Calibri" panose="020F0502020204030204" pitchFamily="34" charset="0"/>
                    <a:cs typeface="Arial" panose="020B0604020202020204" pitchFamily="34" charset="0"/>
                  </a:rPr>
                  <a:t>. </a:t>
                </a:r>
              </a:p>
              <a:p>
                <a:pPr algn="just">
                  <a:lnSpc>
                    <a:spcPct val="200000"/>
                  </a:lnSpc>
                  <a:spcBef>
                    <a:spcPts val="300"/>
                  </a:spcBef>
                  <a:spcAft>
                    <a:spcPts val="300"/>
                  </a:spcAft>
                </a:pPr>
                <a:r>
                  <a:rPr lang="da-DK" sz="2000" dirty="0" err="1">
                    <a:effectLst/>
                    <a:latin typeface="Arial" panose="020B0604020202020204" pitchFamily="34" charset="0"/>
                    <a:ea typeface="Calibri" panose="020F0502020204030204" pitchFamily="34" charset="0"/>
                    <a:cs typeface="Arial" panose="020B0604020202020204" pitchFamily="34" charset="0"/>
                  </a:rPr>
                  <a:t>Giải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tích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cách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tính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của</a:t>
                </a:r>
                <a:r>
                  <a:rPr lang="da-DK" sz="2000" dirty="0">
                    <a:effectLst/>
                    <a:latin typeface="Arial" panose="020B0604020202020204" pitchFamily="34" charset="0"/>
                    <a:ea typeface="Calibri" panose="020F0502020204030204" pitchFamily="34" charset="0"/>
                    <a:cs typeface="Arial" panose="020B0604020202020204" pitchFamily="34" charset="0"/>
                  </a:rPr>
                  <a:t> em</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69401A38-86A2-9DA1-B16F-6F2402A7BA35}"/>
                  </a:ext>
                </a:extLst>
              </p:cNvPr>
              <p:cNvSpPr txBox="1">
                <a:spLocks noRot="1" noChangeAspect="1" noMove="1" noResize="1" noEditPoints="1" noAdjustHandles="1" noChangeArrowheads="1" noChangeShapeType="1" noTextEdit="1"/>
              </p:cNvSpPr>
              <p:nvPr/>
            </p:nvSpPr>
            <p:spPr>
              <a:xfrm>
                <a:off x="555171" y="322218"/>
                <a:ext cx="5502730" cy="1324978"/>
              </a:xfrm>
              <a:prstGeom prst="rect">
                <a:avLst/>
              </a:prstGeom>
              <a:blipFill>
                <a:blip r:embed="rId3"/>
                <a:stretch>
                  <a:fillRect l="-1149" b="-8571"/>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10D07EB-3BC9-4AAE-726D-518596832073}"/>
                  </a:ext>
                </a:extLst>
              </p:cNvPr>
              <p:cNvSpPr txBox="1"/>
              <p:nvPr/>
            </p:nvSpPr>
            <p:spPr>
              <a:xfrm>
                <a:off x="2362200" y="1998008"/>
                <a:ext cx="4419600" cy="2017475"/>
              </a:xfrm>
              <a:prstGeom prst="rect">
                <a:avLst/>
              </a:prstGeom>
              <a:noFill/>
            </p:spPr>
            <p:txBody>
              <a:bodyPr wrap="square">
                <a:spAutoFit/>
              </a:bodyPr>
              <a:lstStyle/>
              <a:p>
                <a:pPr algn="ctr">
                  <a:lnSpc>
                    <a:spcPct val="200000"/>
                  </a:lnSpc>
                  <a:spcBef>
                    <a:spcPts val="300"/>
                  </a:spcBef>
                  <a:spcAft>
                    <a:spcPts val="300"/>
                  </a:spcAft>
                </a:pPr>
                <a:r>
                  <a:rPr lang="da-DK" sz="2000" dirty="0" err="1">
                    <a:effectLst/>
                    <a:latin typeface="Arial" panose="020B0604020202020204" pitchFamily="34" charset="0"/>
                    <a:ea typeface="Times New Roman" panose="02020603050405020304" pitchFamily="18" charset="0"/>
                    <a:cs typeface="Arial" panose="020B0604020202020204" pitchFamily="34" charset="0"/>
                  </a:rPr>
                  <a:t>Xét</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da-DK"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ACB</m:t>
                    </m:r>
                  </m:oMath>
                </a14:m>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vuông</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tại</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da-DK" sz="2000" dirty="0">
                    <a:effectLst/>
                    <a:latin typeface="Arial" panose="020B0604020202020204" pitchFamily="34" charset="0"/>
                    <a:ea typeface="Times New Roman" panose="02020603050405020304" pitchFamily="18" charset="0"/>
                    <a:cs typeface="Arial" panose="020B0604020202020204" pitchFamily="34" charset="0"/>
                  </a:rPr>
                  <a:t>, ta </a:t>
                </a:r>
                <a:r>
                  <a:rPr lang="da-DK" sz="2000" dirty="0" err="1">
                    <a:effectLst/>
                    <a:latin typeface="Arial" panose="020B0604020202020204" pitchFamily="34" charset="0"/>
                    <a:ea typeface="Times New Roman" panose="02020603050405020304" pitchFamily="18" charset="0"/>
                    <a:cs typeface="Arial" panose="020B0604020202020204" pitchFamily="34" charset="0"/>
                  </a:rPr>
                  <a:t>có</a:t>
                </a:r>
                <a:r>
                  <a:rPr lang="da-DK"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ctr">
                  <a:lnSpc>
                    <a:spcPct val="200000"/>
                  </a:lnSpc>
                  <a:spcBef>
                    <a:spcPts val="300"/>
                  </a:spcBef>
                  <a:spcAft>
                    <a:spcPts val="300"/>
                  </a:spcAft>
                </a:pPr>
                <a14:m>
                  <m:oMath xmlns:m="http://schemas.openxmlformats.org/officeDocument/2006/math">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AB</m:t>
                    </m:r>
                    <m:r>
                      <a:rPr lang="da-DK"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AC</m:t>
                    </m:r>
                    <m:r>
                      <a:rPr lang="da-DK" sz="2000" i="0">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tan</m:t>
                        </m:r>
                      </m:fName>
                      <m:e>
                        <m:acc>
                          <m:accPr>
                            <m: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ACB</m:t>
                            </m:r>
                          </m:e>
                        </m:acc>
                      </m:e>
                    </m:func>
                    <m:r>
                      <a:rPr lang="da-DK" sz="2000" i="0">
                        <a:effectLst/>
                        <a:latin typeface="Cambria Math" panose="02040503050406030204" pitchFamily="18" charset="0"/>
                        <a:ea typeface="Times New Roman" panose="02020603050405020304" pitchFamily="18" charset="0"/>
                        <a:cs typeface="Times New Roman" panose="02020603050405020304" pitchFamily="18" charset="0"/>
                      </a:rPr>
                      <m:t>=3.</m:t>
                    </m:r>
                    <m:func>
                      <m:func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tan</m:t>
                        </m:r>
                      </m:fName>
                      <m:e>
                        <m:acc>
                          <m:accPr>
                            <m: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da-DK" sz="2000" i="0">
                                <a:effectLst/>
                                <a:latin typeface="Cambria Math" panose="02040503050406030204" pitchFamily="18" charset="0"/>
                                <a:ea typeface="Times New Roman" panose="02020603050405020304" pitchFamily="18" charset="0"/>
                                <a:cs typeface="Times New Roman" panose="02020603050405020304" pitchFamily="18" charset="0"/>
                              </a:rPr>
                              <m:t>ACB</m:t>
                            </m:r>
                          </m:e>
                        </m:acc>
                      </m:e>
                    </m:func>
                    <m:r>
                      <a:rPr lang="da-DK" sz="2000" i="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da-DK" sz="2000" dirty="0">
                    <a:effectLst/>
                    <a:latin typeface="Arial" panose="020B0604020202020204" pitchFamily="34" charset="0"/>
                    <a:ea typeface="Times New Roman" panose="02020603050405020304" pitchFamily="18" charset="0"/>
                    <a:cs typeface="Arial" panose="020B0604020202020204" pitchFamily="34" charset="0"/>
                  </a:rPr>
                  <a:t> </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da-DK" sz="2000" dirty="0">
                    <a:effectLst/>
                    <a:latin typeface="Arial" panose="020B0604020202020204" pitchFamily="34" charset="0"/>
                    <a:ea typeface="Times New Roman" panose="02020603050405020304" pitchFamily="18" charset="0"/>
                    <a:cs typeface="Arial" panose="020B0604020202020204" pitchFamily="34" charset="0"/>
                  </a:rPr>
                  <a:t>(</a:t>
                </a:r>
                <a:r>
                  <a:rPr lang="da-DK" sz="2000" dirty="0" err="1">
                    <a:effectLst/>
                    <a:latin typeface="Arial" panose="020B0604020202020204" pitchFamily="34" charset="0"/>
                    <a:ea typeface="Times New Roman" panose="02020603050405020304" pitchFamily="18" charset="0"/>
                    <a:cs typeface="Arial" panose="020B0604020202020204" pitchFamily="34" charset="0"/>
                  </a:rPr>
                  <a:t>hệ</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thức</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lượng</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trong</a:t>
                </a:r>
                <a:r>
                  <a:rPr lang="da-DK" sz="2000" dirty="0">
                    <a:effectLst/>
                    <a:latin typeface="Arial" panose="020B0604020202020204" pitchFamily="34" charset="0"/>
                    <a:ea typeface="Times New Roman" panose="02020603050405020304" pitchFamily="18" charset="0"/>
                    <a:cs typeface="Arial" panose="020B0604020202020204" pitchFamily="34" charset="0"/>
                  </a:rPr>
                  <a:t> tam </a:t>
                </a:r>
                <a:r>
                  <a:rPr lang="da-DK" sz="2000" dirty="0" err="1">
                    <a:effectLst/>
                    <a:latin typeface="Arial" panose="020B0604020202020204" pitchFamily="34" charset="0"/>
                    <a:ea typeface="Times New Roman" panose="02020603050405020304" pitchFamily="18" charset="0"/>
                    <a:cs typeface="Arial" panose="020B0604020202020204" pitchFamily="34" charset="0"/>
                  </a:rPr>
                  <a:t>giác</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vuông</a:t>
                </a:r>
                <a:r>
                  <a:rPr lang="da-DK"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710D07EB-3BC9-4AAE-726D-518596832073}"/>
                  </a:ext>
                </a:extLst>
              </p:cNvPr>
              <p:cNvSpPr txBox="1">
                <a:spLocks noRot="1" noChangeAspect="1" noMove="1" noResize="1" noEditPoints="1" noAdjustHandles="1" noChangeArrowheads="1" noChangeShapeType="1" noTextEdit="1"/>
              </p:cNvSpPr>
              <p:nvPr/>
            </p:nvSpPr>
            <p:spPr>
              <a:xfrm>
                <a:off x="2362200" y="1998008"/>
                <a:ext cx="4419600" cy="2017475"/>
              </a:xfrm>
              <a:prstGeom prst="rect">
                <a:avLst/>
              </a:prstGeom>
              <a:blipFill>
                <a:blip r:embed="rId4"/>
                <a:stretch>
                  <a:fillRect l="-1719" r="-860" b="-4375"/>
                </a:stretch>
              </a:blipFill>
            </p:spPr>
            <p:txBody>
              <a:bodyPr/>
              <a:lstStyle/>
              <a:p>
                <a:r>
                  <a:rPr lang="en-VN">
                    <a:noFill/>
                  </a:rPr>
                  <a:t> </a:t>
                </a:r>
              </a:p>
            </p:txBody>
          </p:sp>
        </mc:Fallback>
      </mc:AlternateContent>
    </p:spTree>
    <p:extLst>
      <p:ext uri="{BB962C8B-B14F-4D97-AF65-F5344CB8AC3E}">
        <p14:creationId xmlns:p14="http://schemas.microsoft.com/office/powerpoint/2010/main" val="190088679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Left)">
                                      <p:cBhvr>
                                        <p:cTn id="12" dur="500"/>
                                        <p:tgtEl>
                                          <p:spTgt spid="5">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strips(downLeft)">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strips(downLeft)">
                                      <p:cBhvr>
                                        <p:cTn id="2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2" name="TextBox 1">
            <a:extLst>
              <a:ext uri="{FF2B5EF4-FFF2-40B4-BE49-F238E27FC236}">
                <a16:creationId xmlns:a16="http://schemas.microsoft.com/office/drawing/2014/main" id="{BB269F3D-A4F4-CB0E-0C86-A082B657C4A3}"/>
              </a:ext>
            </a:extLst>
          </p:cNvPr>
          <p:cNvSpPr txBox="1"/>
          <p:nvPr/>
        </p:nvSpPr>
        <p:spPr>
          <a:xfrm>
            <a:off x="430305" y="655221"/>
            <a:ext cx="8283390" cy="523220"/>
          </a:xfrm>
          <a:prstGeom prst="rect">
            <a:avLst/>
          </a:prstGeom>
          <a:noFill/>
        </p:spPr>
        <p:txBody>
          <a:bodyPr wrap="square">
            <a:spAutoFit/>
          </a:bodyPr>
          <a:lstStyle/>
          <a:p>
            <a:pPr algn="ctr">
              <a:spcBef>
                <a:spcPts val="300"/>
              </a:spcBef>
              <a:spcAft>
                <a:spcPts val="300"/>
              </a:spcAft>
            </a:pPr>
            <a:r>
              <a:rPr lang="vi-VN" sz="2800" b="1" dirty="0">
                <a:solidFill>
                  <a:schemeClr val="bg1">
                    <a:lumMod val="25000"/>
                  </a:schemeClr>
                </a:solidFill>
                <a:effectLst/>
                <a:latin typeface="Arial" panose="020B0604020202020204" pitchFamily="34" charset="0"/>
                <a:ea typeface="Times New Roman" panose="02020603050405020304" pitchFamily="18" charset="0"/>
                <a:cs typeface="Arial" panose="020B0604020202020204" pitchFamily="34" charset="0"/>
              </a:rPr>
              <a:t>Nhiệm vụ 2 :</a:t>
            </a:r>
            <a:r>
              <a:rPr lang="vi-VN" sz="2800" dirty="0">
                <a:solidFill>
                  <a:schemeClr val="bg1">
                    <a:lumMod val="25000"/>
                  </a:schemeClr>
                </a:solidFill>
                <a:effectLst/>
                <a:latin typeface="Arial" panose="020B0604020202020204" pitchFamily="34" charset="0"/>
                <a:ea typeface="Times New Roman" panose="02020603050405020304" pitchFamily="18" charset="0"/>
                <a:cs typeface="Arial" panose="020B0604020202020204" pitchFamily="34" charset="0"/>
              </a:rPr>
              <a:t> Thực hành đo đạc</a:t>
            </a:r>
            <a:endParaRPr lang="en-VN" sz="2800" dirty="0">
              <a:solidFill>
                <a:schemeClr val="bg1">
                  <a:lumMod val="25000"/>
                </a:schemeClr>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F4252B24-51C4-8FFD-6BC5-14BF8720AE86}"/>
              </a:ext>
            </a:extLst>
          </p:cNvPr>
          <p:cNvSpPr txBox="1"/>
          <p:nvPr/>
        </p:nvSpPr>
        <p:spPr>
          <a:xfrm>
            <a:off x="430305" y="1259831"/>
            <a:ext cx="8283389" cy="3228448"/>
          </a:xfrm>
          <a:prstGeom prst="rect">
            <a:avLst/>
          </a:prstGeom>
          <a:noFill/>
        </p:spPr>
        <p:txBody>
          <a:bodyPr wrap="square">
            <a:spAutoFit/>
          </a:bodyPr>
          <a:lstStyle/>
          <a:p>
            <a:pPr algn="just">
              <a:lnSpc>
                <a:spcPct val="200000"/>
              </a:lnSpc>
              <a:spcBef>
                <a:spcPts val="300"/>
              </a:spcBef>
              <a:spcAft>
                <a:spcPts val="300"/>
              </a:spcAft>
            </a:pPr>
            <a:r>
              <a:rPr lang="vi-VN" sz="2000" dirty="0">
                <a:latin typeface="Arial" panose="020B0604020202020204" pitchFamily="34" charset="0"/>
                <a:ea typeface="Calibri" panose="020F0502020204030204" pitchFamily="34" charset="0"/>
                <a:cs typeface="Arial" panose="020B0604020202020204" pitchFamily="34" charset="0"/>
              </a:rPr>
              <a:t>C</a:t>
            </a:r>
            <a:r>
              <a:rPr lang="vi-VN" sz="2000" dirty="0">
                <a:effectLst/>
                <a:latin typeface="Arial" panose="020B0604020202020204" pitchFamily="34" charset="0"/>
                <a:ea typeface="Calibri" panose="020F0502020204030204" pitchFamily="34" charset="0"/>
                <a:cs typeface="Arial" panose="020B0604020202020204" pitchFamily="34" charset="0"/>
              </a:rPr>
              <a:t>ác nhóm di chuyển xuống sân trường và thực hiện lần lượt theo sự phân công: </a:t>
            </a:r>
          </a:p>
          <a:p>
            <a:pPr marL="285750" indent="-285750" algn="just">
              <a:lnSpc>
                <a:spcPct val="200000"/>
              </a:lnSpc>
              <a:spcBef>
                <a:spcPts val="300"/>
              </a:spcBef>
              <a:spcAft>
                <a:spcPts val="300"/>
              </a:spcAft>
              <a:buFont typeface="Arial" panose="020B0604020202020204" pitchFamily="34" charset="0"/>
              <a:buChar char="•"/>
            </a:pPr>
            <a:r>
              <a:rPr lang="vi-VN" sz="2000" dirty="0">
                <a:effectLst/>
                <a:latin typeface="Arial" panose="020B0604020202020204" pitchFamily="34" charset="0"/>
                <a:ea typeface="Calibri" panose="020F0502020204030204" pitchFamily="34" charset="0"/>
                <a:cs typeface="Arial" panose="020B0604020202020204" pitchFamily="34" charset="0"/>
              </a:rPr>
              <a:t>Nhóm 1, 2 thực hiện đo chiều cao của một tòa nhà trong trường.</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200000"/>
              </a:lnSpc>
              <a:spcBef>
                <a:spcPts val="300"/>
              </a:spcBef>
              <a:spcAft>
                <a:spcPts val="300"/>
              </a:spcAft>
              <a:buFont typeface="Arial" panose="020B0604020202020204" pitchFamily="34" charset="0"/>
              <a:buChar char="•"/>
            </a:pPr>
            <a:r>
              <a:rPr lang="vi-VN" sz="2000" dirty="0">
                <a:effectLst/>
                <a:latin typeface="Arial" panose="020B0604020202020204" pitchFamily="34" charset="0"/>
                <a:ea typeface="Calibri" panose="020F0502020204030204" pitchFamily="34" charset="0"/>
                <a:cs typeface="Arial" panose="020B0604020202020204" pitchFamily="34" charset="0"/>
              </a:rPr>
              <a:t>Nhóm 3, 4 thực hiện đo khoảng cách hai điểm giả định trên sân trường (như hai điểm hai bên bờ sông).</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886348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p:tgtEl>
                                          <p:spTgt spid="4">
                                            <p:txEl>
                                              <p:pRg st="1" end="1"/>
                                            </p:txEl>
                                          </p:spTgt>
                                        </p:tgtEl>
                                        <p:attrNameLst>
                                          <p:attrName>ppt_x</p:attrName>
                                        </p:attrNameLst>
                                      </p:cBhvr>
                                      <p:tavLst>
                                        <p:tav tm="0">
                                          <p:val>
                                            <p:strVal val="#ppt_x-#ppt_w*1.125000"/>
                                          </p:val>
                                        </p:tav>
                                        <p:tav tm="100000">
                                          <p:val>
                                            <p:strVal val="#ppt_x"/>
                                          </p:val>
                                        </p:tav>
                                      </p:tavLst>
                                    </p:anim>
                                    <p:animEffect transition="in" filter="wipe(right)">
                                      <p:cBhvr>
                                        <p:cTn id="18" dur="5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p:tgtEl>
                                          <p:spTgt spid="4">
                                            <p:txEl>
                                              <p:pRg st="2" end="2"/>
                                            </p:txEl>
                                          </p:spTgt>
                                        </p:tgtEl>
                                        <p:attrNameLst>
                                          <p:attrName>ppt_x</p:attrName>
                                        </p:attrNameLst>
                                      </p:cBhvr>
                                      <p:tavLst>
                                        <p:tav tm="0">
                                          <p:val>
                                            <p:strVal val="#ppt_x-#ppt_w*1.125000"/>
                                          </p:val>
                                        </p:tav>
                                        <p:tav tm="100000">
                                          <p:val>
                                            <p:strVal val="#ppt_x"/>
                                          </p:val>
                                        </p:tav>
                                      </p:tavLst>
                                    </p:anim>
                                    <p:animEffect transition="in" filter="wipe(right)">
                                      <p:cBhvr>
                                        <p:cTn id="24"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3" name="TextBox 2">
            <a:extLst>
              <a:ext uri="{FF2B5EF4-FFF2-40B4-BE49-F238E27FC236}">
                <a16:creationId xmlns:a16="http://schemas.microsoft.com/office/drawing/2014/main" id="{22D36382-A189-605C-9D9B-91DD5E53338A}"/>
              </a:ext>
            </a:extLst>
          </p:cNvPr>
          <p:cNvSpPr txBox="1"/>
          <p:nvPr/>
        </p:nvSpPr>
        <p:spPr>
          <a:xfrm>
            <a:off x="493059" y="342780"/>
            <a:ext cx="2088776" cy="430887"/>
          </a:xfrm>
          <a:prstGeom prst="rect">
            <a:avLst/>
          </a:prstGeom>
          <a:noFill/>
        </p:spPr>
        <p:txBody>
          <a:bodyPr wrap="square">
            <a:spAutoFit/>
          </a:bodyPr>
          <a:lstStyle/>
          <a:p>
            <a:pPr marL="342900" indent="-342900" algn="just">
              <a:spcBef>
                <a:spcPts val="300"/>
              </a:spcBef>
              <a:spcAft>
                <a:spcPts val="300"/>
              </a:spcAft>
              <a:buFont typeface="Arial" panose="020B0604020202020204" pitchFamily="34" charset="0"/>
              <a:buChar char="•"/>
            </a:pPr>
            <a:r>
              <a:rPr lang="da-DK" sz="22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Nhóm</a:t>
            </a:r>
            <a:r>
              <a:rPr lang="da-DK" sz="2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1, 2: </a:t>
            </a:r>
            <a:endParaRPr lang="en-VN" sz="2200" b="1"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4" name="Picture 3" descr="A school building with a clock and a triangle&#10;&#10;Description automatically generated">
            <a:extLst>
              <a:ext uri="{FF2B5EF4-FFF2-40B4-BE49-F238E27FC236}">
                <a16:creationId xmlns:a16="http://schemas.microsoft.com/office/drawing/2014/main" id="{388C4F8E-4A29-6C0C-BF73-AEE5BD2E609C}"/>
              </a:ext>
            </a:extLst>
          </p:cNvPr>
          <p:cNvPicPr>
            <a:picLocks noChangeAspect="1"/>
          </p:cNvPicPr>
          <p:nvPr/>
        </p:nvPicPr>
        <p:blipFill>
          <a:blip r:embed="rId3"/>
          <a:stretch>
            <a:fillRect/>
          </a:stretch>
        </p:blipFill>
        <p:spPr>
          <a:xfrm>
            <a:off x="3040916" y="2417497"/>
            <a:ext cx="5468471" cy="2497412"/>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28873B7-8F80-DA11-4C38-CC33B030470D}"/>
                  </a:ext>
                </a:extLst>
              </p:cNvPr>
              <p:cNvSpPr txBox="1"/>
              <p:nvPr/>
            </p:nvSpPr>
            <p:spPr>
              <a:xfrm>
                <a:off x="718117" y="558223"/>
                <a:ext cx="7707766" cy="2556084"/>
              </a:xfrm>
              <a:prstGeom prst="rect">
                <a:avLst/>
              </a:prstGeom>
              <a:noFill/>
            </p:spPr>
            <p:txBody>
              <a:bodyPr wrap="square">
                <a:spAutoFit/>
              </a:bodyPr>
              <a:lstStyle/>
              <a:p>
                <a:pPr algn="ctr">
                  <a:lnSpc>
                    <a:spcPct val="150000"/>
                  </a:lnSpc>
                  <a:spcBef>
                    <a:spcPts val="300"/>
                  </a:spcBef>
                  <a:spcAft>
                    <a:spcPts val="300"/>
                  </a:spcAft>
                </a:pPr>
                <a:r>
                  <a:rPr lang="da-DK" sz="2000" b="1" dirty="0" err="1">
                    <a:effectLst/>
                    <a:latin typeface="Arial" panose="020B0604020202020204" pitchFamily="34" charset="0"/>
                    <a:ea typeface="Times New Roman" panose="02020603050405020304" pitchFamily="18" charset="0"/>
                    <a:cs typeface="Arial" panose="020B0604020202020204" pitchFamily="34" charset="0"/>
                  </a:rPr>
                  <a:t>Báo</a:t>
                </a:r>
                <a:r>
                  <a:rPr lang="da-DK" sz="2000" b="1" dirty="0">
                    <a:effectLst/>
                    <a:latin typeface="Arial" panose="020B0604020202020204" pitchFamily="34" charset="0"/>
                    <a:ea typeface="Times New Roman" panose="02020603050405020304" pitchFamily="18" charset="0"/>
                    <a:cs typeface="Arial" panose="020B0604020202020204" pitchFamily="34" charset="0"/>
                  </a:rPr>
                  <a:t> </a:t>
                </a:r>
                <a:r>
                  <a:rPr lang="da-DK" sz="2000" b="1" dirty="0" err="1">
                    <a:effectLst/>
                    <a:latin typeface="Arial" panose="020B0604020202020204" pitchFamily="34" charset="0"/>
                    <a:ea typeface="Times New Roman" panose="02020603050405020304" pitchFamily="18" charset="0"/>
                    <a:cs typeface="Arial" panose="020B0604020202020204" pitchFamily="34" charset="0"/>
                  </a:rPr>
                  <a:t>cáo</a:t>
                </a:r>
                <a:r>
                  <a:rPr lang="da-DK" sz="2000" b="1"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da-DK" sz="2000" dirty="0" err="1">
                    <a:effectLst/>
                    <a:latin typeface="Arial" panose="020B0604020202020204" pitchFamily="34" charset="0"/>
                    <a:ea typeface="Times New Roman" panose="02020603050405020304" pitchFamily="18" charset="0"/>
                    <a:cs typeface="Arial" panose="020B0604020202020204" pitchFamily="34" charset="0"/>
                  </a:rPr>
                  <a:t>Độ</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dài</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đoạn</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da-DK" sz="2000" i="0" smtClean="0">
                        <a:effectLst/>
                        <a:latin typeface="Cambria Math" panose="02040503050406030204" pitchFamily="18" charset="0"/>
                        <a:ea typeface="Times New Roman" panose="02020603050405020304" pitchFamily="18" charset="0"/>
                        <a:cs typeface="Times New Roman" panose="02020603050405020304" pitchFamily="18" charset="0"/>
                      </a:rPr>
                      <m:t>HK</m:t>
                    </m:r>
                  </m:oMath>
                </a14:m>
                <a:r>
                  <a:rPr lang="da-DK" sz="2000" dirty="0">
                    <a:effectLst/>
                    <a:latin typeface="Arial" panose="020B0604020202020204" pitchFamily="34" charset="0"/>
                    <a:ea typeface="Times New Roman" panose="02020603050405020304" pitchFamily="18" charset="0"/>
                    <a:cs typeface="Arial" panose="020B0604020202020204" pitchFamily="34" charset="0"/>
                  </a:rPr>
                  <a:t>:.......</a:t>
                </a:r>
                <a:r>
                  <a:rPr lang="en-VN" sz="2000" dirty="0">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Độ</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dài</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đoạn</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da-DK" sz="2000" i="0" smtClean="0">
                        <a:effectLst/>
                        <a:latin typeface="Cambria Math" panose="02040503050406030204" pitchFamily="18" charset="0"/>
                        <a:ea typeface="Times New Roman" panose="02020603050405020304" pitchFamily="18" charset="0"/>
                        <a:cs typeface="Times New Roman" panose="02020603050405020304" pitchFamily="18" charset="0"/>
                      </a:rPr>
                      <m:t>CH</m:t>
                    </m:r>
                  </m:oMath>
                </a14:m>
                <a:r>
                  <a:rPr lang="da-DK"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da-DK" sz="2000" dirty="0" err="1">
                    <a:effectLst/>
                    <a:latin typeface="Arial" panose="020B0604020202020204" pitchFamily="34" charset="0"/>
                    <a:ea typeface="Times New Roman" panose="02020603050405020304" pitchFamily="18" charset="0"/>
                    <a:cs typeface="Arial" panose="020B0604020202020204" pitchFamily="34" charset="0"/>
                  </a:rPr>
                  <a:t>Số</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đo</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da-DK" sz="2000" i="0" smtClean="0">
                            <a:effectLst/>
                            <a:latin typeface="Cambria Math" panose="02040503050406030204" pitchFamily="18" charset="0"/>
                            <a:ea typeface="Times New Roman" panose="02020603050405020304" pitchFamily="18" charset="0"/>
                            <a:cs typeface="Times New Roman" panose="02020603050405020304" pitchFamily="18" charset="0"/>
                          </a:rPr>
                          <m:t>ACB</m:t>
                        </m:r>
                      </m:e>
                    </m:acc>
                  </m:oMath>
                </a14:m>
                <a:r>
                  <a:rPr lang="da-DK" sz="2000" dirty="0">
                    <a:effectLst/>
                    <a:latin typeface="Arial" panose="020B0604020202020204" pitchFamily="34" charset="0"/>
                    <a:ea typeface="Times New Roman" panose="02020603050405020304" pitchFamily="18" charset="0"/>
                    <a:cs typeface="Arial" panose="020B0604020202020204" pitchFamily="34" charset="0"/>
                  </a:rPr>
                  <a:t>:...............</a:t>
                </a:r>
                <a:r>
                  <a:rPr lang="en-VN" sz="2000" dirty="0">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Độ</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dài</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cạnh</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da-DK" sz="2000" i="0" smtClean="0">
                        <a:effectLst/>
                        <a:latin typeface="Cambria Math" panose="02040503050406030204" pitchFamily="18" charset="0"/>
                        <a:ea typeface="Times New Roman" panose="02020603050405020304" pitchFamily="18" charset="0"/>
                        <a:cs typeface="Times New Roman" panose="02020603050405020304" pitchFamily="18" charset="0"/>
                      </a:rPr>
                      <m:t>BK</m:t>
                    </m:r>
                  </m:oMath>
                </a14:m>
                <a:r>
                  <a:rPr lang="da-DK"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da-DK" sz="2000" dirty="0" err="1">
                    <a:effectLst/>
                    <a:latin typeface="Arial" panose="020B0604020202020204" pitchFamily="34" charset="0"/>
                    <a:ea typeface="Times New Roman" panose="02020603050405020304" pitchFamily="18" charset="0"/>
                    <a:cs typeface="Arial" panose="020B0604020202020204" pitchFamily="34" charset="0"/>
                  </a:rPr>
                  <a:t>Chiều</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cao</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của</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tòa</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nhà</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028873B7-8F80-DA11-4C38-CC33B030470D}"/>
                  </a:ext>
                </a:extLst>
              </p:cNvPr>
              <p:cNvSpPr txBox="1">
                <a:spLocks noRot="1" noChangeAspect="1" noMove="1" noResize="1" noEditPoints="1" noAdjustHandles="1" noChangeArrowheads="1" noChangeShapeType="1" noTextEdit="1"/>
              </p:cNvSpPr>
              <p:nvPr/>
            </p:nvSpPr>
            <p:spPr>
              <a:xfrm>
                <a:off x="718117" y="558223"/>
                <a:ext cx="7707766" cy="2556084"/>
              </a:xfrm>
              <a:prstGeom prst="rect">
                <a:avLst/>
              </a:prstGeom>
              <a:blipFill>
                <a:blip r:embed="rId4"/>
                <a:stretch>
                  <a:fillRect l="-822" b="-3465"/>
                </a:stretch>
              </a:blipFill>
            </p:spPr>
            <p:txBody>
              <a:bodyPr/>
              <a:lstStyle/>
              <a:p>
                <a:r>
                  <a:rPr lang="en-VN">
                    <a:noFill/>
                  </a:rPr>
                  <a:t> </a:t>
                </a:r>
              </a:p>
            </p:txBody>
          </p:sp>
        </mc:Fallback>
      </mc:AlternateContent>
    </p:spTree>
    <p:extLst>
      <p:ext uri="{BB962C8B-B14F-4D97-AF65-F5344CB8AC3E}">
        <p14:creationId xmlns:p14="http://schemas.microsoft.com/office/powerpoint/2010/main" val="377798626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strips(downLeft)">
                                      <p:cBhvr>
                                        <p:cTn id="20" dur="500"/>
                                        <p:tgtEl>
                                          <p:spTgt spid="6">
                                            <p:txEl>
                                              <p:pRg st="1" end="1"/>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strips(downLeft)">
                                      <p:cBhvr>
                                        <p:cTn id="23" dur="500"/>
                                        <p:tgtEl>
                                          <p:spTgt spid="6">
                                            <p:txEl>
                                              <p:pRg st="2" end="2"/>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strips(downLeft)">
                                      <p:cBhvr>
                                        <p:cTn id="2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2" name="TextBox 1">
            <a:extLst>
              <a:ext uri="{FF2B5EF4-FFF2-40B4-BE49-F238E27FC236}">
                <a16:creationId xmlns:a16="http://schemas.microsoft.com/office/drawing/2014/main" id="{DDDD1F6E-B325-30DB-5F37-8EC5734714F7}"/>
              </a:ext>
            </a:extLst>
          </p:cNvPr>
          <p:cNvSpPr txBox="1"/>
          <p:nvPr/>
        </p:nvSpPr>
        <p:spPr>
          <a:xfrm>
            <a:off x="493059" y="342780"/>
            <a:ext cx="2088776" cy="430887"/>
          </a:xfrm>
          <a:prstGeom prst="rect">
            <a:avLst/>
          </a:prstGeom>
          <a:noFill/>
        </p:spPr>
        <p:txBody>
          <a:bodyPr wrap="square">
            <a:spAutoFit/>
          </a:bodyPr>
          <a:lstStyle/>
          <a:p>
            <a:pPr marL="342900" indent="-342900" algn="just">
              <a:spcBef>
                <a:spcPts val="300"/>
              </a:spcBef>
              <a:spcAft>
                <a:spcPts val="300"/>
              </a:spcAft>
              <a:buFont typeface="Arial" panose="020B0604020202020204" pitchFamily="34" charset="0"/>
              <a:buChar char="•"/>
            </a:pPr>
            <a:r>
              <a:rPr lang="da-DK" sz="2200" b="1" dirty="0" err="1">
                <a:solidFill>
                  <a:srgbClr val="C00000"/>
                </a:solidFill>
                <a:effectLst/>
                <a:latin typeface="Arial" panose="020B0604020202020204" pitchFamily="34" charset="0"/>
                <a:ea typeface="Times New Roman" panose="02020603050405020304" pitchFamily="18" charset="0"/>
                <a:cs typeface="Arial" panose="020B0604020202020204" pitchFamily="34" charset="0"/>
              </a:rPr>
              <a:t>Nhóm</a:t>
            </a:r>
            <a:r>
              <a:rPr lang="da-DK" sz="2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3, </a:t>
            </a:r>
            <a:r>
              <a:rPr lang="da-DK" sz="2200" b="1" dirty="0">
                <a:solidFill>
                  <a:srgbClr val="C00000"/>
                </a:solidFill>
                <a:latin typeface="Arial" panose="020B0604020202020204" pitchFamily="34" charset="0"/>
                <a:ea typeface="Times New Roman" panose="02020603050405020304" pitchFamily="18" charset="0"/>
                <a:cs typeface="Arial" panose="020B0604020202020204" pitchFamily="34" charset="0"/>
              </a:rPr>
              <a:t>4</a:t>
            </a:r>
            <a:r>
              <a:rPr lang="da-DK" sz="2200" b="1"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2200" b="1" dirty="0">
              <a:solidFill>
                <a:srgbClr val="C0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3" name="Picture 2" descr="A drawing of a triangle&#10;&#10;Description automatically generated">
            <a:extLst>
              <a:ext uri="{FF2B5EF4-FFF2-40B4-BE49-F238E27FC236}">
                <a16:creationId xmlns:a16="http://schemas.microsoft.com/office/drawing/2014/main" id="{2123C460-941B-CA43-95FB-9F7AF635F07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5099050" y="2413921"/>
            <a:ext cx="3567953" cy="2428607"/>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38E9A4D9-6A07-81EA-3579-145BF27D0D1B}"/>
                  </a:ext>
                </a:extLst>
              </p:cNvPr>
              <p:cNvSpPr txBox="1"/>
              <p:nvPr/>
            </p:nvSpPr>
            <p:spPr>
              <a:xfrm>
                <a:off x="476997" y="470987"/>
                <a:ext cx="8190006" cy="2671501"/>
              </a:xfrm>
              <a:prstGeom prst="rect">
                <a:avLst/>
              </a:prstGeom>
              <a:noFill/>
            </p:spPr>
            <p:txBody>
              <a:bodyPr wrap="square">
                <a:spAutoFit/>
              </a:bodyPr>
              <a:lstStyle/>
              <a:p>
                <a:pPr algn="ctr">
                  <a:lnSpc>
                    <a:spcPct val="200000"/>
                  </a:lnSpc>
                  <a:spcBef>
                    <a:spcPts val="300"/>
                  </a:spcBef>
                  <a:spcAft>
                    <a:spcPts val="300"/>
                  </a:spcAft>
                </a:pPr>
                <a:r>
                  <a:rPr lang="da-DK" sz="2000" b="1" dirty="0" err="1">
                    <a:effectLst/>
                    <a:latin typeface="Arial" panose="020B0604020202020204" pitchFamily="34" charset="0"/>
                    <a:ea typeface="Times New Roman" panose="02020603050405020304" pitchFamily="18" charset="0"/>
                    <a:cs typeface="Arial" panose="020B0604020202020204" pitchFamily="34" charset="0"/>
                  </a:rPr>
                  <a:t>Báo</a:t>
                </a:r>
                <a:r>
                  <a:rPr lang="da-DK" sz="2000" b="1" dirty="0">
                    <a:effectLst/>
                    <a:latin typeface="Arial" panose="020B0604020202020204" pitchFamily="34" charset="0"/>
                    <a:ea typeface="Times New Roman" panose="02020603050405020304" pitchFamily="18" charset="0"/>
                    <a:cs typeface="Arial" panose="020B0604020202020204" pitchFamily="34" charset="0"/>
                  </a:rPr>
                  <a:t> </a:t>
                </a:r>
                <a:r>
                  <a:rPr lang="da-DK" sz="2000" b="1" dirty="0" err="1">
                    <a:effectLst/>
                    <a:latin typeface="Arial" panose="020B0604020202020204" pitchFamily="34" charset="0"/>
                    <a:ea typeface="Times New Roman" panose="02020603050405020304" pitchFamily="18" charset="0"/>
                    <a:cs typeface="Arial" panose="020B0604020202020204" pitchFamily="34" charset="0"/>
                  </a:rPr>
                  <a:t>cáo</a:t>
                </a:r>
                <a:r>
                  <a:rPr lang="da-DK" sz="2000" b="1"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da-DK" sz="2000" dirty="0" err="1">
                    <a:effectLst/>
                    <a:latin typeface="Arial" panose="020B0604020202020204" pitchFamily="34" charset="0"/>
                    <a:ea typeface="Times New Roman" panose="02020603050405020304" pitchFamily="18" charset="0"/>
                    <a:cs typeface="Arial" panose="020B0604020202020204" pitchFamily="34" charset="0"/>
                  </a:rPr>
                  <a:t>Độ</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dài</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đoạn</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da-DK" sz="2000" i="0" smtClean="0">
                        <a:effectLst/>
                        <a:latin typeface="Cambria Math" panose="02040503050406030204" pitchFamily="18" charset="0"/>
                        <a:ea typeface="Times New Roman" panose="02020603050405020304" pitchFamily="18" charset="0"/>
                        <a:cs typeface="Times New Roman" panose="02020603050405020304" pitchFamily="18" charset="0"/>
                      </a:rPr>
                      <m:t>AC</m:t>
                    </m:r>
                  </m:oMath>
                </a14:m>
                <a:r>
                  <a:rPr lang="da-DK" sz="2000" dirty="0">
                    <a:effectLst/>
                    <a:latin typeface="Arial" panose="020B0604020202020204" pitchFamily="34" charset="0"/>
                    <a:ea typeface="Times New Roman" panose="02020603050405020304" pitchFamily="18" charset="0"/>
                    <a:cs typeface="Arial" panose="020B0604020202020204" pitchFamily="34" charset="0"/>
                  </a:rPr>
                  <a:t>:......</a:t>
                </a:r>
                <a:r>
                  <a:rPr lang="en-VN" sz="2000" dirty="0">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Số</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đo</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da-DK" sz="2000" i="0" smtClean="0">
                            <a:effectLst/>
                            <a:latin typeface="Cambria Math" panose="02040503050406030204" pitchFamily="18" charset="0"/>
                            <a:ea typeface="Times New Roman" panose="02020603050405020304" pitchFamily="18" charset="0"/>
                            <a:cs typeface="Times New Roman" panose="02020603050405020304" pitchFamily="18" charset="0"/>
                          </a:rPr>
                          <m:t>ACB</m:t>
                        </m:r>
                      </m:e>
                    </m:acc>
                  </m:oMath>
                </a14:m>
                <a:r>
                  <a:rPr lang="da-DK"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da-DK" sz="2000" dirty="0" err="1">
                    <a:effectLst/>
                    <a:latin typeface="Arial" panose="020B0604020202020204" pitchFamily="34" charset="0"/>
                    <a:ea typeface="Times New Roman" panose="02020603050405020304" pitchFamily="18" charset="0"/>
                    <a:cs typeface="Arial" panose="020B0604020202020204" pitchFamily="34" charset="0"/>
                  </a:rPr>
                  <a:t>Độ</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dài</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đoạn</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da-DK" sz="2000" i="0" smtClean="0">
                        <a:effectLst/>
                        <a:latin typeface="Cambria Math" panose="02040503050406030204" pitchFamily="18" charset="0"/>
                        <a:ea typeface="Times New Roman" panose="02020603050405020304" pitchFamily="18" charset="0"/>
                        <a:cs typeface="Times New Roman" panose="02020603050405020304" pitchFamily="18" charset="0"/>
                      </a:rPr>
                      <m:t>AB</m:t>
                    </m:r>
                  </m:oMath>
                </a14:m>
                <a:r>
                  <a:rPr lang="da-DK"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nSpc>
                    <a:spcPct val="200000"/>
                  </a:lnSpc>
                </a:pPr>
                <a:r>
                  <a:rPr lang="da-DK" sz="2000" dirty="0" err="1">
                    <a:effectLst/>
                    <a:latin typeface="Arial" panose="020B0604020202020204" pitchFamily="34" charset="0"/>
                    <a:ea typeface="Times New Roman" panose="02020603050405020304" pitchFamily="18" charset="0"/>
                    <a:cs typeface="Arial" panose="020B0604020202020204" pitchFamily="34" charset="0"/>
                  </a:rPr>
                  <a:t>Khoảng</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cách</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hai</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bên</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bờ</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sông</a:t>
                </a:r>
                <a:r>
                  <a:rPr lang="da-DK" sz="2000" dirty="0">
                    <a:effectLst/>
                    <a:latin typeface="Arial" panose="020B0604020202020204" pitchFamily="34" charset="0"/>
                    <a:ea typeface="Times New Roman" panose="02020603050405020304" pitchFamily="18" charset="0"/>
                    <a:cs typeface="Arial" panose="020B0604020202020204" pitchFamily="34" charset="0"/>
                  </a:rPr>
                  <a:t>:..............</a:t>
                </a:r>
                <a:r>
                  <a:rPr lang="en-VN" sz="2000" dirty="0">
                    <a:effectLst/>
                    <a:latin typeface="Arial" panose="020B06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38E9A4D9-6A07-81EA-3579-145BF27D0D1B}"/>
                  </a:ext>
                </a:extLst>
              </p:cNvPr>
              <p:cNvSpPr txBox="1">
                <a:spLocks noRot="1" noChangeAspect="1" noMove="1" noResize="1" noEditPoints="1" noAdjustHandles="1" noChangeArrowheads="1" noChangeShapeType="1" noTextEdit="1"/>
              </p:cNvSpPr>
              <p:nvPr/>
            </p:nvSpPr>
            <p:spPr>
              <a:xfrm>
                <a:off x="476997" y="470987"/>
                <a:ext cx="8190006" cy="2671501"/>
              </a:xfrm>
              <a:prstGeom prst="rect">
                <a:avLst/>
              </a:prstGeom>
              <a:blipFill>
                <a:blip r:embed="rId5"/>
                <a:stretch>
                  <a:fillRect l="-774" b="-3302"/>
                </a:stretch>
              </a:blipFill>
            </p:spPr>
            <p:txBody>
              <a:bodyPr/>
              <a:lstStyle/>
              <a:p>
                <a:r>
                  <a:rPr lang="en-VN">
                    <a:noFill/>
                  </a:rPr>
                  <a:t> </a:t>
                </a:r>
              </a:p>
            </p:txBody>
          </p:sp>
        </mc:Fallback>
      </mc:AlternateContent>
    </p:spTree>
    <p:extLst>
      <p:ext uri="{BB962C8B-B14F-4D97-AF65-F5344CB8AC3E}">
        <p14:creationId xmlns:p14="http://schemas.microsoft.com/office/powerpoint/2010/main" val="158673781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strips(downLeft)">
                                      <p:cBhvr>
                                        <p:cTn id="20" dur="500"/>
                                        <p:tgtEl>
                                          <p:spTgt spid="5">
                                            <p:txEl>
                                              <p:pRg st="1" end="1"/>
                                            </p:txEl>
                                          </p:spTgt>
                                        </p:tgtEl>
                                      </p:cBhvr>
                                    </p:animEffect>
                                  </p:childTnLst>
                                </p:cTn>
                              </p:par>
                              <p:par>
                                <p:cTn id="21" presetID="18" presetClass="entr" presetSubtype="12" fill="hold"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strips(downLeft)">
                                      <p:cBhvr>
                                        <p:cTn id="23" dur="500"/>
                                        <p:tgtEl>
                                          <p:spTgt spid="5">
                                            <p:txEl>
                                              <p:pRg st="2" end="2"/>
                                            </p:txEl>
                                          </p:spTgt>
                                        </p:tgtEl>
                                      </p:cBhvr>
                                    </p:animEffect>
                                  </p:childTnLst>
                                </p:cTn>
                              </p:par>
                              <p:par>
                                <p:cTn id="24" presetID="18" presetClass="entr" presetSubtype="12" fill="hold"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strips(downLeft)">
                                      <p:cBhvr>
                                        <p:cTn id="2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28"/>
        <p:cNvGrpSpPr/>
        <p:nvPr/>
      </p:nvGrpSpPr>
      <p:grpSpPr>
        <a:xfrm>
          <a:off x="0" y="0"/>
          <a:ext cx="0" cy="0"/>
          <a:chOff x="0" y="0"/>
          <a:chExt cx="0" cy="0"/>
        </a:xfrm>
      </p:grpSpPr>
      <p:sp>
        <p:nvSpPr>
          <p:cNvPr id="2129" name="Google Shape;2129;p41"/>
          <p:cNvSpPr txBox="1">
            <a:spLocks noGrp="1"/>
          </p:cNvSpPr>
          <p:nvPr>
            <p:ph type="title"/>
          </p:nvPr>
        </p:nvSpPr>
        <p:spPr>
          <a:xfrm>
            <a:off x="689382" y="2571750"/>
            <a:ext cx="7765236" cy="915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4000" b="1" dirty="0">
                <a:solidFill>
                  <a:schemeClr val="bg2">
                    <a:lumMod val="60000"/>
                    <a:lumOff val="40000"/>
                  </a:schemeClr>
                </a:solidFill>
                <a:latin typeface="Arial" panose="020B0604020202020204" pitchFamily="34" charset="0"/>
                <a:cs typeface="Arial" panose="020B0604020202020204" pitchFamily="34" charset="0"/>
              </a:rPr>
              <a:t>LUYỆN TẬP</a:t>
            </a:r>
            <a:endParaRPr sz="4000" b="1" dirty="0">
              <a:solidFill>
                <a:schemeClr val="bg2">
                  <a:lumMod val="60000"/>
                  <a:lumOff val="40000"/>
                </a:schemeClr>
              </a:solidFill>
              <a:latin typeface="Arial" panose="020B0604020202020204" pitchFamily="34" charset="0"/>
              <a:cs typeface="Arial" panose="020B0604020202020204" pitchFamily="34" charset="0"/>
            </a:endParaRPr>
          </a:p>
        </p:txBody>
      </p:sp>
      <p:sp>
        <p:nvSpPr>
          <p:cNvPr id="2130" name="Google Shape;2130;p41"/>
          <p:cNvSpPr txBox="1">
            <a:spLocks noGrp="1"/>
          </p:cNvSpPr>
          <p:nvPr>
            <p:ph type="title" idx="2"/>
          </p:nvPr>
        </p:nvSpPr>
        <p:spPr>
          <a:xfrm>
            <a:off x="3826350" y="1483465"/>
            <a:ext cx="1491300" cy="915900"/>
          </a:xfrm>
          <a:prstGeom prst="rect">
            <a:avLst/>
          </a:prstGeom>
          <a:solidFill>
            <a:srgbClr val="E6D3FF"/>
          </a:solidFill>
          <a:ln>
            <a:solidFill>
              <a:schemeClr val="bg2">
                <a:lumMod val="60000"/>
                <a:lumOff val="4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6600" b="1" dirty="0">
                <a:solidFill>
                  <a:schemeClr val="bg2">
                    <a:lumMod val="60000"/>
                    <a:lumOff val="40000"/>
                  </a:schemeClr>
                </a:solidFill>
                <a:latin typeface="Arial" panose="020B0604020202020204" pitchFamily="34" charset="0"/>
                <a:cs typeface="Arial" panose="020B0604020202020204" pitchFamily="34" charset="0"/>
              </a:rPr>
              <a:t>02</a:t>
            </a:r>
            <a:endParaRPr b="1" dirty="0">
              <a:solidFill>
                <a:schemeClr val="bg2">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1945289"/>
      </p:ext>
    </p:extLst>
  </p:cSld>
  <p:clrMapOvr>
    <a:masterClrMapping/>
  </p:clrMapOvr>
  <p:transition spd="med">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2" name="Rounded Rectangle 1">
            <a:extLst>
              <a:ext uri="{FF2B5EF4-FFF2-40B4-BE49-F238E27FC236}">
                <a16:creationId xmlns:a16="http://schemas.microsoft.com/office/drawing/2014/main" id="{79155AAE-2272-B055-777B-453D9D6FB0F4}"/>
              </a:ext>
            </a:extLst>
          </p:cNvPr>
          <p:cNvSpPr/>
          <p:nvPr/>
        </p:nvSpPr>
        <p:spPr>
          <a:xfrm>
            <a:off x="430306" y="268940"/>
            <a:ext cx="8229600" cy="2528045"/>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1800" b="1" dirty="0">
                <a:solidFill>
                  <a:schemeClr val="tx1">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Câu 1. </a:t>
            </a: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 ta muốn đo vị trí BC bị ngăn cách bởi một cái ao sâu. Vì thế nên người ta đã chọn thêm một điểm A, sao cho ba điểm A, B, C tạo thành tam giác vuông tại C.</a:t>
            </a:r>
          </a:p>
          <a:p>
            <a:pPr marR="30480" algn="just">
              <a:lnSpc>
                <a:spcPct val="150000"/>
              </a:lnSpc>
              <a:spcBef>
                <a:spcPts val="300"/>
              </a:spcBef>
              <a:spcAft>
                <a:spcPts val="300"/>
              </a:spcAft>
            </a:pPr>
            <a:endParaRPr lang="vi-VN" sz="1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R="30480" algn="just">
              <a:lnSpc>
                <a:spcPct val="150000"/>
              </a:lnSpc>
              <a:spcBef>
                <a:spcPts val="300"/>
              </a:spcBef>
              <a:spcAft>
                <a:spcPts val="300"/>
              </a:spcAft>
            </a:pPr>
            <a:r>
              <a:rPr lang="en-US"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Công</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thức</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tính</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khoảng</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cách</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vị</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trí</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B, C </a:t>
            </a:r>
            <a:r>
              <a:rPr lang="en-US" sz="18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là</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endParaRPr lang="en-VN" sz="1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D0D8DE75-5250-3308-BE26-FA8EF145B759}"/>
                  </a:ext>
                </a:extLst>
              </p:cNvPr>
              <p:cNvSpPr/>
              <p:nvPr/>
            </p:nvSpPr>
            <p:spPr>
              <a:xfrm>
                <a:off x="1317812" y="2984124"/>
                <a:ext cx="3137647" cy="851649"/>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BC</m:t>
                    </m:r>
                    <m: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AC</m:t>
                    </m:r>
                    <m: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func>
                      <m:funcPr>
                        <m:ctrlPr>
                          <a:rPr lang="en-VN" sz="18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ctrlPr>
                      </m:funcPr>
                      <m:fName>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cos</m:t>
                        </m:r>
                      </m:fName>
                      <m:e>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A</m:t>
                        </m:r>
                      </m:e>
                    </m:func>
                  </m:oMath>
                </a14:m>
                <a:endParaRPr lang="en-VN" sz="1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D0D8DE75-5250-3308-BE26-FA8EF145B759}"/>
                  </a:ext>
                </a:extLst>
              </p:cNvPr>
              <p:cNvSpPr>
                <a:spLocks noRot="1" noChangeAspect="1" noMove="1" noResize="1" noEditPoints="1" noAdjustHandles="1" noChangeArrowheads="1" noChangeShapeType="1" noTextEdit="1"/>
              </p:cNvSpPr>
              <p:nvPr/>
            </p:nvSpPr>
            <p:spPr>
              <a:xfrm>
                <a:off x="1317812" y="2984124"/>
                <a:ext cx="3137647" cy="851649"/>
              </a:xfrm>
              <a:prstGeom prst="roundRect">
                <a:avLst/>
              </a:prstGeom>
              <a:blipFill>
                <a:blip r:embed="rId3"/>
                <a:stretch>
                  <a:fillRect/>
                </a:stretch>
              </a:blipFill>
              <a:ln>
                <a:solidFill>
                  <a:schemeClr val="bg1">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CA5294FB-ABF1-6312-C243-CD1902227092}"/>
                  </a:ext>
                </a:extLst>
              </p:cNvPr>
              <p:cNvSpPr/>
              <p:nvPr/>
            </p:nvSpPr>
            <p:spPr>
              <a:xfrm>
                <a:off x="4724401" y="2984123"/>
                <a:ext cx="3137647" cy="851649"/>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BC</m:t>
                    </m:r>
                    <m: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func>
                      <m:funcPr>
                        <m:ctrlPr>
                          <a:rPr lang="en-VN" sz="18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ctrlPr>
                      </m:funcPr>
                      <m:fName>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tan</m:t>
                        </m:r>
                      </m:fName>
                      <m:e>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A</m:t>
                        </m:r>
                      </m:e>
                    </m:func>
                    <m: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func>
                      <m:funcPr>
                        <m:ctrlPr>
                          <a:rPr lang="en-VN" sz="18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ctrlPr>
                      </m:funcPr>
                      <m:fName>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cos</m:t>
                        </m:r>
                      </m:fName>
                      <m:e>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B</m:t>
                        </m:r>
                      </m:e>
                    </m:func>
                  </m:oMath>
                </a14:m>
                <a:endParaRPr lang="en-VN" sz="1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CA5294FB-ABF1-6312-C243-CD1902227092}"/>
                  </a:ext>
                </a:extLst>
              </p:cNvPr>
              <p:cNvSpPr>
                <a:spLocks noRot="1" noChangeAspect="1" noMove="1" noResize="1" noEditPoints="1" noAdjustHandles="1" noChangeArrowheads="1" noChangeShapeType="1" noTextEdit="1"/>
              </p:cNvSpPr>
              <p:nvPr/>
            </p:nvSpPr>
            <p:spPr>
              <a:xfrm>
                <a:off x="4724401" y="2984123"/>
                <a:ext cx="3137647" cy="851649"/>
              </a:xfrm>
              <a:prstGeom prst="roundRect">
                <a:avLst/>
              </a:prstGeom>
              <a:blipFill>
                <a:blip r:embed="rId4"/>
                <a:stretch>
                  <a:fillRect/>
                </a:stretch>
              </a:blipFill>
              <a:ln>
                <a:solidFill>
                  <a:schemeClr val="bg1">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D6D1574F-DE83-120A-1928-C44C793533CC}"/>
                  </a:ext>
                </a:extLst>
              </p:cNvPr>
              <p:cNvSpPr/>
              <p:nvPr/>
            </p:nvSpPr>
            <p:spPr>
              <a:xfrm>
                <a:off x="1317812" y="4022911"/>
                <a:ext cx="3137647" cy="851649"/>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BC</m:t>
                    </m:r>
                    <m: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AC</m:t>
                    </m:r>
                    <m: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func>
                      <m:funcPr>
                        <m:ctrlPr>
                          <a:rPr lang="en-VN" sz="18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ctrlPr>
                      </m:funcPr>
                      <m:fName>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tan</m:t>
                        </m:r>
                      </m:fName>
                      <m:e>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A</m:t>
                        </m:r>
                      </m:e>
                    </m:func>
                  </m:oMath>
                </a14:m>
                <a:endParaRPr lang="en-VN" sz="1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D6D1574F-DE83-120A-1928-C44C793533CC}"/>
                  </a:ext>
                </a:extLst>
              </p:cNvPr>
              <p:cNvSpPr>
                <a:spLocks noRot="1" noChangeAspect="1" noMove="1" noResize="1" noEditPoints="1" noAdjustHandles="1" noChangeArrowheads="1" noChangeShapeType="1" noTextEdit="1"/>
              </p:cNvSpPr>
              <p:nvPr/>
            </p:nvSpPr>
            <p:spPr>
              <a:xfrm>
                <a:off x="1317812" y="4022911"/>
                <a:ext cx="3137647" cy="851649"/>
              </a:xfrm>
              <a:prstGeom prst="roundRect">
                <a:avLst/>
              </a:prstGeom>
              <a:blipFill>
                <a:blip r:embed="rId5"/>
                <a:stretch>
                  <a:fillRect/>
                </a:stretch>
              </a:blipFill>
              <a:ln>
                <a:solidFill>
                  <a:schemeClr val="bg1">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460C1876-5110-D042-1D2D-B2C208092558}"/>
                  </a:ext>
                </a:extLst>
              </p:cNvPr>
              <p:cNvSpPr/>
              <p:nvPr/>
            </p:nvSpPr>
            <p:spPr>
              <a:xfrm>
                <a:off x="4724401" y="4022910"/>
                <a:ext cx="3137647" cy="851649"/>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D. </a:t>
                </a:r>
                <a14:m>
                  <m:oMath xmlns:m="http://schemas.openxmlformats.org/officeDocument/2006/math">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BC</m:t>
                    </m:r>
                    <m: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AB</m:t>
                    </m:r>
                    <m: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func>
                      <m:funcPr>
                        <m:ctrlPr>
                          <a:rPr lang="en-VN" sz="1800" i="1">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ctrlPr>
                      </m:funcPr>
                      <m:fName>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tan</m:t>
                        </m:r>
                      </m:fName>
                      <m:e>
                        <m:r>
                          <m:rPr>
                            <m:sty m:val="p"/>
                          </m:rPr>
                          <a:rPr lang="en-US" sz="1800" b="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A</m:t>
                        </m:r>
                      </m:e>
                    </m:func>
                  </m:oMath>
                </a14:m>
                <a:endParaRPr lang="en-VN" sz="1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460C1876-5110-D042-1D2D-B2C208092558}"/>
                  </a:ext>
                </a:extLst>
              </p:cNvPr>
              <p:cNvSpPr>
                <a:spLocks noRot="1" noChangeAspect="1" noMove="1" noResize="1" noEditPoints="1" noAdjustHandles="1" noChangeArrowheads="1" noChangeShapeType="1" noTextEdit="1"/>
              </p:cNvSpPr>
              <p:nvPr/>
            </p:nvSpPr>
            <p:spPr>
              <a:xfrm>
                <a:off x="4724401" y="4022910"/>
                <a:ext cx="3137647" cy="851649"/>
              </a:xfrm>
              <a:prstGeom prst="roundRect">
                <a:avLst/>
              </a:prstGeom>
              <a:blipFill>
                <a:blip r:embed="rId6"/>
                <a:stretch>
                  <a:fillRect/>
                </a:stretch>
              </a:blipFill>
              <a:ln>
                <a:solidFill>
                  <a:schemeClr val="bg1">
                    <a:lumMod val="50000"/>
                  </a:schemeClr>
                </a:solidFill>
              </a:ln>
            </p:spPr>
            <p:txBody>
              <a:bodyPr/>
              <a:lstStyle/>
              <a:p>
                <a:r>
                  <a:rPr lang="en-VN">
                    <a:noFill/>
                  </a:rPr>
                  <a:t> </a:t>
                </a:r>
              </a:p>
            </p:txBody>
          </p:sp>
        </mc:Fallback>
      </mc:AlternateContent>
      <p:pic>
        <p:nvPicPr>
          <p:cNvPr id="7" name="Picture 6" descr="A drawing of a pond with a line and plants&#10;&#10;Description automatically generated with medium confidence">
            <a:extLst>
              <a:ext uri="{FF2B5EF4-FFF2-40B4-BE49-F238E27FC236}">
                <a16:creationId xmlns:a16="http://schemas.microsoft.com/office/drawing/2014/main" id="{1D72CBDC-DD7B-36D1-4C00-1E800DDD86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89609" y="1307333"/>
            <a:ext cx="2917897" cy="1401743"/>
          </a:xfrm>
          <a:prstGeom prst="rect">
            <a:avLst/>
          </a:prstGeom>
        </p:spPr>
      </p:pic>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D15B51AB-84A8-F512-D9BB-011C9B09CEA6}"/>
                  </a:ext>
                </a:extLst>
              </p:cNvPr>
              <p:cNvSpPr/>
              <p:nvPr/>
            </p:nvSpPr>
            <p:spPr>
              <a:xfrm>
                <a:off x="1317812" y="4029635"/>
                <a:ext cx="3137647" cy="851649"/>
              </a:xfrm>
              <a:prstGeom prst="roundRect">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1800" b="1" dirty="0">
                    <a:solidFill>
                      <a:srgbClr val="FF0000"/>
                    </a:solidFill>
                    <a:effectLst/>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r>
                      <a:rPr lang="en-US" sz="18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𝐁𝐂</m:t>
                    </m:r>
                    <m:r>
                      <a:rPr lang="en-US" sz="18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
                      <a:rPr lang="en-US" sz="18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𝐀𝐂</m:t>
                    </m:r>
                    <m:r>
                      <a:rPr lang="en-US" sz="18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func>
                      <m:funcPr>
                        <m:ctrlPr>
                          <a:rPr lang="en-VN" sz="1800" b="1" i="1">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ctrlPr>
                      </m:funcPr>
                      <m:fName>
                        <m:r>
                          <a:rPr lang="en-US" sz="18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𝐭𝐚𝐧</m:t>
                        </m:r>
                      </m:fName>
                      <m:e>
                        <m:r>
                          <a:rPr lang="en-US" sz="18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𝐀</m:t>
                        </m:r>
                      </m:e>
                    </m:func>
                  </m:oMath>
                </a14:m>
                <a:endParaRPr lang="en-VN" sz="18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ounded Rectangle 7">
                <a:extLst>
                  <a:ext uri="{FF2B5EF4-FFF2-40B4-BE49-F238E27FC236}">
                    <a16:creationId xmlns:a16="http://schemas.microsoft.com/office/drawing/2014/main" id="{D15B51AB-84A8-F512-D9BB-011C9B09CEA6}"/>
                  </a:ext>
                </a:extLst>
              </p:cNvPr>
              <p:cNvSpPr>
                <a:spLocks noRot="1" noChangeAspect="1" noMove="1" noResize="1" noEditPoints="1" noAdjustHandles="1" noChangeArrowheads="1" noChangeShapeType="1" noTextEdit="1"/>
              </p:cNvSpPr>
              <p:nvPr/>
            </p:nvSpPr>
            <p:spPr>
              <a:xfrm>
                <a:off x="1317812" y="4029635"/>
                <a:ext cx="3137647" cy="851649"/>
              </a:xfrm>
              <a:prstGeom prst="roundRect">
                <a:avLst/>
              </a:prstGeom>
              <a:blipFill>
                <a:blip r:embed="rId8"/>
                <a:stretch>
                  <a:fillRect/>
                </a:stretch>
              </a:blipFill>
              <a:ln>
                <a:solidFill>
                  <a:srgbClr val="FF0000"/>
                </a:solidFill>
              </a:ln>
            </p:spPr>
            <p:txBody>
              <a:bodyPr/>
              <a:lstStyle/>
              <a:p>
                <a:r>
                  <a:rPr lang="en-VN">
                    <a:noFill/>
                  </a:rPr>
                  <a:t> </a:t>
                </a:r>
              </a:p>
            </p:txBody>
          </p:sp>
        </mc:Fallback>
      </mc:AlternateContent>
    </p:spTree>
    <p:extLst>
      <p:ext uri="{BB962C8B-B14F-4D97-AF65-F5344CB8AC3E}">
        <p14:creationId xmlns:p14="http://schemas.microsoft.com/office/powerpoint/2010/main" val="395034781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79155AAE-2272-B055-777B-453D9D6FB0F4}"/>
                  </a:ext>
                </a:extLst>
              </p:cNvPr>
              <p:cNvSpPr/>
              <p:nvPr/>
            </p:nvSpPr>
            <p:spPr>
              <a:xfrm>
                <a:off x="457200" y="363626"/>
                <a:ext cx="8229600" cy="1890436"/>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400" b="1" dirty="0">
                    <a:solidFill>
                      <a:schemeClr val="tx1">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Câu 2.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tòa</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nhà</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tại</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thời</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tia</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sáng</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trời</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tạo</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góc</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50</a:t>
                </a:r>
                <a14:m>
                  <m:oMath xmlns:m="http://schemas.openxmlformats.org/officeDocument/2006/math">
                    <m:r>
                      <a:rPr lang="en-US" sz="2400" i="1" smtClean="0">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m:t>
                    </m:r>
                  </m:oMath>
                </a14:m>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thì</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bóng</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tòa</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nhà</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dài</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7 m.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Chiều</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cao</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tòa</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nhà</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4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79155AAE-2272-B055-777B-453D9D6FB0F4}"/>
                  </a:ext>
                </a:extLst>
              </p:cNvPr>
              <p:cNvSpPr>
                <a:spLocks noRot="1" noChangeAspect="1" noMove="1" noResize="1" noEditPoints="1" noAdjustHandles="1" noChangeArrowheads="1" noChangeShapeType="1" noTextEdit="1"/>
              </p:cNvSpPr>
              <p:nvPr/>
            </p:nvSpPr>
            <p:spPr>
              <a:xfrm>
                <a:off x="457200" y="363626"/>
                <a:ext cx="8229600" cy="1890436"/>
              </a:xfrm>
              <a:prstGeom prst="roundRect">
                <a:avLst/>
              </a:prstGeom>
              <a:blipFill>
                <a:blip r:embed="rId3"/>
                <a:stretch>
                  <a:fillRect b="-658"/>
                </a:stretch>
              </a:blipFill>
              <a:ln>
                <a:solidFill>
                  <a:schemeClr val="bg1">
                    <a:lumMod val="50000"/>
                  </a:schemeClr>
                </a:solidFill>
              </a:ln>
            </p:spPr>
            <p:txBody>
              <a:bodyPr/>
              <a:lstStyle/>
              <a:p>
                <a:r>
                  <a:rPr lang="en-VN">
                    <a:noFill/>
                  </a:rPr>
                  <a:t> </a:t>
                </a:r>
              </a:p>
            </p:txBody>
          </p:sp>
        </mc:Fallback>
      </mc:AlternateContent>
      <p:sp>
        <p:nvSpPr>
          <p:cNvPr id="3" name="Rounded Rectangle 2">
            <a:extLst>
              <a:ext uri="{FF2B5EF4-FFF2-40B4-BE49-F238E27FC236}">
                <a16:creationId xmlns:a16="http://schemas.microsoft.com/office/drawing/2014/main" id="{D0D8DE75-5250-3308-BE26-FA8EF145B759}"/>
              </a:ext>
            </a:extLst>
          </p:cNvPr>
          <p:cNvSpPr/>
          <p:nvPr/>
        </p:nvSpPr>
        <p:spPr>
          <a:xfrm>
            <a:off x="1317811" y="2488826"/>
            <a:ext cx="3137647" cy="1002925"/>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A. 7,5 m</a:t>
            </a:r>
            <a:endParaRPr lang="en-VN"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CA5294FB-ABF1-6312-C243-CD1902227092}"/>
              </a:ext>
            </a:extLst>
          </p:cNvPr>
          <p:cNvSpPr/>
          <p:nvPr/>
        </p:nvSpPr>
        <p:spPr>
          <a:xfrm>
            <a:off x="4688542" y="2488825"/>
            <a:ext cx="3137647" cy="1002925"/>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B. 9 m</a:t>
            </a:r>
            <a:endParaRPr lang="en-VN"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D6D1574F-DE83-120A-1928-C44C793533CC}"/>
              </a:ext>
            </a:extLst>
          </p:cNvPr>
          <p:cNvSpPr/>
          <p:nvPr/>
        </p:nvSpPr>
        <p:spPr>
          <a:xfrm>
            <a:off x="1317811" y="3723715"/>
            <a:ext cx="3137647" cy="1002925"/>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C. 8,8 m</a:t>
            </a:r>
            <a:endParaRPr lang="en-VN"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460C1876-5110-D042-1D2D-B2C208092558}"/>
              </a:ext>
            </a:extLst>
          </p:cNvPr>
          <p:cNvSpPr/>
          <p:nvPr/>
        </p:nvSpPr>
        <p:spPr>
          <a:xfrm>
            <a:off x="4688542" y="3723714"/>
            <a:ext cx="3137647" cy="1002925"/>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D. 8,34 m</a:t>
            </a:r>
            <a:endParaRPr lang="en-VN"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8" name="Rounded Rectangle 7">
            <a:extLst>
              <a:ext uri="{FF2B5EF4-FFF2-40B4-BE49-F238E27FC236}">
                <a16:creationId xmlns:a16="http://schemas.microsoft.com/office/drawing/2014/main" id="{63EDDC7B-C685-4889-F845-9086AE5F8BF2}"/>
              </a:ext>
            </a:extLst>
          </p:cNvPr>
          <p:cNvSpPr/>
          <p:nvPr/>
        </p:nvSpPr>
        <p:spPr>
          <a:xfrm>
            <a:off x="4688542" y="3723713"/>
            <a:ext cx="3137647" cy="1002925"/>
          </a:xfrm>
          <a:prstGeom prst="roundRect">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400" b="1" dirty="0">
                <a:solidFill>
                  <a:srgbClr val="FF0000"/>
                </a:solidFill>
                <a:effectLst/>
                <a:latin typeface="Arial" panose="020B0604020202020204" pitchFamily="34" charset="0"/>
                <a:ea typeface="Arial" panose="020B0604020202020204" pitchFamily="34" charset="0"/>
                <a:cs typeface="Arial" panose="020B0604020202020204" pitchFamily="34" charset="0"/>
              </a:rPr>
              <a:t>D. 8,34 m</a:t>
            </a:r>
            <a:endParaRPr lang="en-VN" sz="24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028945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10" name="Snip Diagonal Corner Rectangle 9">
            <a:extLst>
              <a:ext uri="{FF2B5EF4-FFF2-40B4-BE49-F238E27FC236}">
                <a16:creationId xmlns:a16="http://schemas.microsoft.com/office/drawing/2014/main" id="{EE4BD86C-9AAF-198F-036B-89A7E4BE9356}"/>
              </a:ext>
            </a:extLst>
          </p:cNvPr>
          <p:cNvSpPr/>
          <p:nvPr/>
        </p:nvSpPr>
        <p:spPr>
          <a:xfrm>
            <a:off x="537883" y="484093"/>
            <a:ext cx="3765176" cy="717177"/>
          </a:xfrm>
          <a:prstGeom prst="snip2DiagRect">
            <a:avLst/>
          </a:prstGeom>
          <a:solidFill>
            <a:schemeClr val="accent1"/>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solidFill>
                  <a:schemeClr val="bg2">
                    <a:lumMod val="60000"/>
                    <a:lumOff val="40000"/>
                  </a:schemeClr>
                </a:solidFill>
                <a:latin typeface="Arial" panose="020B0604020202020204" pitchFamily="34" charset="0"/>
                <a:cs typeface="Arial" panose="020B0604020202020204" pitchFamily="34" charset="0"/>
              </a:rPr>
              <a:t>KHỞI ĐỘNG</a:t>
            </a:r>
          </a:p>
        </p:txBody>
      </p:sp>
      <p:sp>
        <p:nvSpPr>
          <p:cNvPr id="11" name="TextBox 10">
            <a:extLst>
              <a:ext uri="{FF2B5EF4-FFF2-40B4-BE49-F238E27FC236}">
                <a16:creationId xmlns:a16="http://schemas.microsoft.com/office/drawing/2014/main" id="{0B259658-4899-63AE-399D-6BD018BE0BC2}"/>
              </a:ext>
            </a:extLst>
          </p:cNvPr>
          <p:cNvSpPr txBox="1"/>
          <p:nvPr/>
        </p:nvSpPr>
        <p:spPr>
          <a:xfrm>
            <a:off x="4303059" y="484093"/>
            <a:ext cx="4200189" cy="707886"/>
          </a:xfrm>
          <a:prstGeom prst="rect">
            <a:avLst/>
          </a:prstGeom>
          <a:noFill/>
        </p:spPr>
        <p:txBody>
          <a:bodyPr wrap="none" rtlCol="0">
            <a:spAutoFit/>
          </a:bodyPr>
          <a:lstStyle/>
          <a:p>
            <a:pPr algn="ctr"/>
            <a:r>
              <a:rPr lang="en-VN" sz="3600" b="1" dirty="0">
                <a:solidFill>
                  <a:srgbClr val="DB133F"/>
                </a:solidFill>
              </a:rPr>
              <a:t>PHIẾU</a:t>
            </a:r>
            <a:r>
              <a:rPr lang="en-VN" sz="4000" b="1" dirty="0">
                <a:solidFill>
                  <a:srgbClr val="DB133F"/>
                </a:solidFill>
              </a:rPr>
              <a:t> HỌC TẬP</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28B4F67-F94B-F786-B641-B232AE52D1B7}"/>
                  </a:ext>
                </a:extLst>
              </p:cNvPr>
              <p:cNvSpPr txBox="1"/>
              <p:nvPr/>
            </p:nvSpPr>
            <p:spPr>
              <a:xfrm>
                <a:off x="403412" y="1352550"/>
                <a:ext cx="8337175" cy="958596"/>
              </a:xfrm>
              <a:prstGeom prst="rect">
                <a:avLst/>
              </a:prstGeom>
              <a:noFill/>
            </p:spPr>
            <p:txBody>
              <a:bodyPr wrap="square">
                <a:spAutoFit/>
              </a:bodyPr>
              <a:lstStyle/>
              <a:p>
                <a:pPr algn="just">
                  <a:lnSpc>
                    <a:spcPct val="150000"/>
                  </a:lnSpc>
                  <a:spcBef>
                    <a:spcPts val="300"/>
                  </a:spcBef>
                  <a:spcAft>
                    <a:spcPts val="300"/>
                  </a:spcAft>
                </a:pPr>
                <a:r>
                  <a:rPr lang="da-DK" sz="2000" b="1" dirty="0" err="1">
                    <a:effectLst/>
                    <a:latin typeface="Arial" panose="020B0604020202020204" pitchFamily="34" charset="0"/>
                    <a:ea typeface="Calibri" panose="020F0502020204030204" pitchFamily="34" charset="0"/>
                    <a:cs typeface="Arial" panose="020B0604020202020204" pitchFamily="34" charset="0"/>
                  </a:rPr>
                  <a:t>Cho</a:t>
                </a:r>
                <a:r>
                  <a:rPr lang="da-DK" sz="2000" b="1" dirty="0">
                    <a:effectLst/>
                    <a:latin typeface="Arial" panose="020B0604020202020204" pitchFamily="34" charset="0"/>
                    <a:ea typeface="Calibri" panose="020F0502020204030204" pitchFamily="34" charset="0"/>
                    <a:cs typeface="Arial" panose="020B0604020202020204" pitchFamily="34" charset="0"/>
                  </a:rPr>
                  <a:t> tam </a:t>
                </a:r>
                <a:r>
                  <a:rPr lang="da-DK" sz="2000" b="1" dirty="0" err="1">
                    <a:effectLst/>
                    <a:latin typeface="Arial" panose="020B0604020202020204" pitchFamily="34" charset="0"/>
                    <a:ea typeface="Calibri" panose="020F0502020204030204" pitchFamily="34" charset="0"/>
                    <a:cs typeface="Arial" panose="020B0604020202020204" pitchFamily="34" charset="0"/>
                  </a:rPr>
                  <a:t>giác</a:t>
                </a:r>
                <a:r>
                  <a:rPr lang="da-DK" sz="2000" b="1"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da-DK" sz="2000" b="1" i="1">
                        <a:effectLst/>
                        <a:latin typeface="Cambria Math" panose="02040503050406030204" pitchFamily="18" charset="0"/>
                        <a:ea typeface="Calibri" panose="020F0502020204030204" pitchFamily="34" charset="0"/>
                        <a:cs typeface="Times New Roman" panose="02020603050405020304" pitchFamily="18" charset="0"/>
                      </a:rPr>
                      <m:t>𝑨𝑩𝑪</m:t>
                    </m:r>
                  </m:oMath>
                </a14:m>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vuông</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tại</a:t>
                </a:r>
                <a:r>
                  <a:rPr lang="da-DK" sz="2000" b="1"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da-DK" sz="2000" b="1" i="1">
                        <a:effectLst/>
                        <a:latin typeface="Cambria Math" panose="02040503050406030204" pitchFamily="18" charset="0"/>
                        <a:ea typeface="Calibri" panose="020F0502020204030204" pitchFamily="34" charset="0"/>
                        <a:cs typeface="Times New Roman" panose="02020603050405020304" pitchFamily="18" charset="0"/>
                      </a:rPr>
                      <m:t>𝑨</m:t>
                    </m:r>
                  </m:oMath>
                </a14:m>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Hãy</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nối</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mỗi</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biểu</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thức</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ở</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cột</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trái</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với</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biểu</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thức</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bằng</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nhau</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ở</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cột</a:t>
                </a:r>
                <a:r>
                  <a:rPr lang="da-DK" sz="2000" b="1" dirty="0">
                    <a:effectLst/>
                    <a:latin typeface="Arial" panose="020B0604020202020204" pitchFamily="34" charset="0"/>
                    <a:ea typeface="Calibri" panose="020F0502020204030204" pitchFamily="34" charset="0"/>
                    <a:cs typeface="Arial" panose="020B0604020202020204" pitchFamily="34" charset="0"/>
                  </a:rPr>
                  <a:t> </a:t>
                </a:r>
                <a:r>
                  <a:rPr lang="da-DK" sz="2000" b="1" dirty="0" err="1">
                    <a:effectLst/>
                    <a:latin typeface="Arial" panose="020B0604020202020204" pitchFamily="34" charset="0"/>
                    <a:ea typeface="Calibri" panose="020F0502020204030204" pitchFamily="34" charset="0"/>
                    <a:cs typeface="Arial" panose="020B0604020202020204" pitchFamily="34" charset="0"/>
                  </a:rPr>
                  <a:t>phải</a:t>
                </a:r>
                <a:r>
                  <a:rPr lang="da-DK" sz="2000" b="1" dirty="0">
                    <a:effectLst/>
                    <a:latin typeface="Arial" panose="020B0604020202020204" pitchFamily="34" charset="0"/>
                    <a:ea typeface="Calibri" panose="020F0502020204030204" pitchFamily="34" charset="0"/>
                    <a:cs typeface="Arial" panose="020B0604020202020204" pitchFamily="34" charset="0"/>
                  </a:rPr>
                  <a:t>.</a:t>
                </a:r>
                <a:endParaRPr lang="en-VN" sz="2000" b="1"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228B4F67-F94B-F786-B641-B232AE52D1B7}"/>
                  </a:ext>
                </a:extLst>
              </p:cNvPr>
              <p:cNvSpPr txBox="1">
                <a:spLocks noRot="1" noChangeAspect="1" noMove="1" noResize="1" noEditPoints="1" noAdjustHandles="1" noChangeArrowheads="1" noChangeShapeType="1" noTextEdit="1"/>
              </p:cNvSpPr>
              <p:nvPr/>
            </p:nvSpPr>
            <p:spPr>
              <a:xfrm>
                <a:off x="403412" y="1352550"/>
                <a:ext cx="8337175" cy="958596"/>
              </a:xfrm>
              <a:prstGeom prst="rect">
                <a:avLst/>
              </a:prstGeom>
              <a:blipFill>
                <a:blip r:embed="rId3"/>
                <a:stretch>
                  <a:fillRect l="-760" r="-760" b="-11842"/>
                </a:stretch>
              </a:blipFill>
            </p:spPr>
            <p:txBody>
              <a:bodyPr/>
              <a:lstStyle/>
              <a:p>
                <a:r>
                  <a:rPr lang="en-VN">
                    <a:noFill/>
                  </a:rPr>
                  <a:t> </a:t>
                </a:r>
              </a:p>
            </p:txBody>
          </p:sp>
        </mc:Fallback>
      </mc:AlternateContent>
      <p:pic>
        <p:nvPicPr>
          <p:cNvPr id="14" name="Picture 13" descr="A triangle with points and lines&#10;&#10;Description automatically generated">
            <a:extLst>
              <a:ext uri="{FF2B5EF4-FFF2-40B4-BE49-F238E27FC236}">
                <a16:creationId xmlns:a16="http://schemas.microsoft.com/office/drawing/2014/main" id="{1AEB732A-FA8E-FDE2-1CBA-42B7F9A52936}"/>
              </a:ext>
            </a:extLst>
          </p:cNvPr>
          <p:cNvPicPr>
            <a:picLocks noChangeAspect="1"/>
          </p:cNvPicPr>
          <p:nvPr/>
        </p:nvPicPr>
        <p:blipFill>
          <a:blip r:embed="rId4"/>
          <a:stretch>
            <a:fillRect/>
          </a:stretch>
        </p:blipFill>
        <p:spPr>
          <a:xfrm>
            <a:off x="5024049" y="1992295"/>
            <a:ext cx="2592422" cy="2794858"/>
          </a:xfrm>
          <a:prstGeom prst="rect">
            <a:avLst/>
          </a:prstGeom>
        </p:spPr>
      </p:pic>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79155AAE-2272-B055-777B-453D9D6FB0F4}"/>
                  </a:ext>
                </a:extLst>
              </p:cNvPr>
              <p:cNvSpPr/>
              <p:nvPr/>
            </p:nvSpPr>
            <p:spPr>
              <a:xfrm>
                <a:off x="457200" y="364188"/>
                <a:ext cx="8229600" cy="2079813"/>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400" b="1" dirty="0">
                    <a:solidFill>
                      <a:schemeClr val="tx1">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Câu 3. </a:t>
                </a:r>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cột đèn cao 5m. tại một thời điểm tia sáng mặt trời tạo với mặt đất một góc </a:t>
                </a:r>
                <a14:m>
                  <m:oMath xmlns:m="http://schemas.openxmlformats.org/officeDocument/2006/math">
                    <m:sSup>
                      <m:sSupPr>
                        <m:ctrlPr>
                          <a:rPr lang="en-VN" sz="24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60</m:t>
                        </m:r>
                      </m:e>
                      <m:sup>
                        <m:r>
                          <m:rPr>
                            <m:sty m:val="p"/>
                          </m:rPr>
                          <a:rPr lang="vi-VN" sz="24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m:t>
                        </m:r>
                      </m:sup>
                    </m:sSup>
                  </m:oMath>
                </a14:m>
                <a:r>
                  <a:rPr lang="vi-VN"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Hỏi bóng của cột đèn đó trên mặt đất dài bao nhiêu mét?</a:t>
                </a:r>
                <a:endParaRPr lang="en-VN" sz="24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79155AAE-2272-B055-777B-453D9D6FB0F4}"/>
                  </a:ext>
                </a:extLst>
              </p:cNvPr>
              <p:cNvSpPr>
                <a:spLocks noRot="1" noChangeAspect="1" noMove="1" noResize="1" noEditPoints="1" noAdjustHandles="1" noChangeArrowheads="1" noChangeShapeType="1" noTextEdit="1"/>
              </p:cNvSpPr>
              <p:nvPr/>
            </p:nvSpPr>
            <p:spPr>
              <a:xfrm>
                <a:off x="457200" y="364188"/>
                <a:ext cx="8229600" cy="2079813"/>
              </a:xfrm>
              <a:prstGeom prst="roundRect">
                <a:avLst/>
              </a:prstGeom>
              <a:blipFill>
                <a:blip r:embed="rId3"/>
                <a:stretch>
                  <a:fillRect/>
                </a:stretch>
              </a:blipFill>
              <a:ln>
                <a:solidFill>
                  <a:schemeClr val="bg1">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D0D8DE75-5250-3308-BE26-FA8EF145B759}"/>
                  </a:ext>
                </a:extLst>
              </p:cNvPr>
              <p:cNvSpPr/>
              <p:nvPr/>
            </p:nvSpPr>
            <p:spPr>
              <a:xfrm>
                <a:off x="1102659" y="2571750"/>
                <a:ext cx="3137647" cy="1038784"/>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f>
                      <m:fPr>
                        <m:ctrlPr>
                          <a:rPr lang="en-VN" sz="3200" i="1" smtClean="0">
                            <a:solidFill>
                              <a:srgbClr val="000000"/>
                            </a:solidFill>
                            <a:effectLst/>
                            <a:latin typeface="Cambria Math" panose="02040503050406030204" pitchFamily="18" charset="0"/>
                            <a:cs typeface="Times New Roman" panose="02020603050405020304" pitchFamily="18" charset="0"/>
                          </a:rPr>
                        </m:ctrlPr>
                      </m:fPr>
                      <m:num>
                        <m:r>
                          <a:rPr lang="fr-FR" sz="32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5</m:t>
                        </m:r>
                      </m:num>
                      <m:den>
                        <m:rad>
                          <m:radPr>
                            <m:degHide m:val="on"/>
                            <m:ctrlPr>
                              <a:rPr lang="en-VN" sz="3200" i="1">
                                <a:solidFill>
                                  <a:srgbClr val="000000"/>
                                </a:solidFill>
                                <a:effectLst/>
                                <a:latin typeface="Cambria Math" panose="02040503050406030204" pitchFamily="18" charset="0"/>
                                <a:cs typeface="Times New Roman" panose="02020603050405020304" pitchFamily="18" charset="0"/>
                              </a:rPr>
                            </m:ctrlPr>
                          </m:radPr>
                          <m:deg/>
                          <m:e>
                            <m:r>
                              <a:rPr lang="fr-FR" sz="32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3</m:t>
                            </m:r>
                          </m:e>
                        </m:rad>
                      </m:den>
                    </m:f>
                  </m:oMath>
                </a14:m>
                <a:r>
                  <a:rPr lang="en-VN" sz="2400" dirty="0">
                    <a:solidFill>
                      <a:srgbClr val="000000"/>
                    </a:solidFill>
                    <a:effectLst/>
                    <a:latin typeface="Arial" panose="020B0604020202020204" pitchFamily="34" charset="0"/>
                    <a:cs typeface="Arial" panose="020B0604020202020204" pitchFamily="34" charset="0"/>
                  </a:rPr>
                  <a:t> </a:t>
                </a:r>
                <a:r>
                  <a:rPr lang="en-VN" sz="2400" dirty="0">
                    <a:solidFill>
                      <a:srgbClr val="000000"/>
                    </a:solidFill>
                    <a:latin typeface="Arial" panose="020B0604020202020204" pitchFamily="34" charset="0"/>
                    <a:cs typeface="Arial" panose="020B0604020202020204" pitchFamily="34" charset="0"/>
                  </a:rPr>
                  <a:t>m</a:t>
                </a:r>
                <a:endParaRPr lang="en-VN"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D0D8DE75-5250-3308-BE26-FA8EF145B759}"/>
                  </a:ext>
                </a:extLst>
              </p:cNvPr>
              <p:cNvSpPr>
                <a:spLocks noRot="1" noChangeAspect="1" noMove="1" noResize="1" noEditPoints="1" noAdjustHandles="1" noChangeArrowheads="1" noChangeShapeType="1" noTextEdit="1"/>
              </p:cNvSpPr>
              <p:nvPr/>
            </p:nvSpPr>
            <p:spPr>
              <a:xfrm>
                <a:off x="1102659" y="2571750"/>
                <a:ext cx="3137647" cy="1038784"/>
              </a:xfrm>
              <a:prstGeom prst="roundRect">
                <a:avLst/>
              </a:prstGeom>
              <a:blipFill>
                <a:blip r:embed="rId4"/>
                <a:stretch>
                  <a:fillRect/>
                </a:stretch>
              </a:blipFill>
              <a:ln>
                <a:solidFill>
                  <a:schemeClr val="bg1">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CA5294FB-ABF1-6312-C243-CD1902227092}"/>
                  </a:ext>
                </a:extLst>
              </p:cNvPr>
              <p:cNvSpPr/>
              <p:nvPr/>
            </p:nvSpPr>
            <p:spPr>
              <a:xfrm>
                <a:off x="4903695" y="2571750"/>
                <a:ext cx="3137647" cy="1038784"/>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r>
                      <a:rPr lang="fr-FR" sz="2400" i="0" smtClean="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5</m:t>
                    </m:r>
                    <m:rad>
                      <m:radPr>
                        <m:degHide m:val="on"/>
                        <m:ctrlPr>
                          <a:rPr lang="en-VN" sz="2400" i="1">
                            <a:solidFill>
                              <a:srgbClr val="000000"/>
                            </a:solidFill>
                            <a:effectLst/>
                            <a:latin typeface="Cambria Math" panose="02040503050406030204" pitchFamily="18" charset="0"/>
                            <a:cs typeface="Times New Roman" panose="02020603050405020304" pitchFamily="18" charset="0"/>
                          </a:rPr>
                        </m:ctrlPr>
                      </m:radPr>
                      <m:deg/>
                      <m:e>
                        <m:r>
                          <a:rPr lang="fr-FR" sz="24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2</m:t>
                        </m:r>
                      </m:e>
                    </m:rad>
                  </m:oMath>
                </a14:m>
                <a:r>
                  <a:rPr lang="en-VN" sz="2400" dirty="0">
                    <a:solidFill>
                      <a:srgbClr val="000000"/>
                    </a:solidFill>
                    <a:effectLst/>
                    <a:latin typeface="Arial" panose="020B0604020202020204" pitchFamily="34" charset="0"/>
                    <a:cs typeface="Arial" panose="020B0604020202020204" pitchFamily="34" charset="0"/>
                  </a:rPr>
                  <a:t> m</a:t>
                </a:r>
                <a:endParaRPr lang="en-VN"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CA5294FB-ABF1-6312-C243-CD1902227092}"/>
                  </a:ext>
                </a:extLst>
              </p:cNvPr>
              <p:cNvSpPr>
                <a:spLocks noRot="1" noChangeAspect="1" noMove="1" noResize="1" noEditPoints="1" noAdjustHandles="1" noChangeArrowheads="1" noChangeShapeType="1" noTextEdit="1"/>
              </p:cNvSpPr>
              <p:nvPr/>
            </p:nvSpPr>
            <p:spPr>
              <a:xfrm>
                <a:off x="4903695" y="2571750"/>
                <a:ext cx="3137647" cy="1038784"/>
              </a:xfrm>
              <a:prstGeom prst="roundRect">
                <a:avLst/>
              </a:prstGeom>
              <a:blipFill>
                <a:blip r:embed="rId5"/>
                <a:stretch>
                  <a:fillRect/>
                </a:stretch>
              </a:blipFill>
              <a:ln>
                <a:solidFill>
                  <a:schemeClr val="bg1">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D6D1574F-DE83-120A-1928-C44C793533CC}"/>
                  </a:ext>
                </a:extLst>
              </p:cNvPr>
              <p:cNvSpPr/>
              <p:nvPr/>
            </p:nvSpPr>
            <p:spPr>
              <a:xfrm>
                <a:off x="1102658" y="3740528"/>
                <a:ext cx="3137647" cy="1038784"/>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f>
                      <m:fPr>
                        <m:ctrlPr>
                          <a:rPr lang="en-VN" sz="3200" i="1" smtClean="0">
                            <a:solidFill>
                              <a:srgbClr val="000000"/>
                            </a:solidFill>
                            <a:effectLst/>
                            <a:latin typeface="Cambria Math" panose="02040503050406030204" pitchFamily="18" charset="0"/>
                            <a:cs typeface="Times New Roman" panose="02020603050405020304" pitchFamily="18" charset="0"/>
                          </a:rPr>
                        </m:ctrlPr>
                      </m:fPr>
                      <m:num>
                        <m:r>
                          <a:rPr lang="fr-FR" sz="32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5</m:t>
                        </m:r>
                      </m:num>
                      <m:den>
                        <m:rad>
                          <m:radPr>
                            <m:degHide m:val="on"/>
                            <m:ctrlPr>
                              <a:rPr lang="en-VN" sz="3200" i="1">
                                <a:solidFill>
                                  <a:srgbClr val="000000"/>
                                </a:solidFill>
                                <a:effectLst/>
                                <a:latin typeface="Cambria Math" panose="02040503050406030204" pitchFamily="18" charset="0"/>
                                <a:cs typeface="Times New Roman" panose="02020603050405020304" pitchFamily="18" charset="0"/>
                              </a:rPr>
                            </m:ctrlPr>
                          </m:radPr>
                          <m:deg/>
                          <m:e>
                            <m:r>
                              <a:rPr lang="fr-FR" sz="32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2</m:t>
                            </m:r>
                          </m:e>
                        </m:rad>
                      </m:den>
                    </m:f>
                  </m:oMath>
                </a14:m>
                <a:r>
                  <a:rPr lang="en-VN" sz="2400" dirty="0">
                    <a:solidFill>
                      <a:srgbClr val="000000"/>
                    </a:solidFill>
                    <a:effectLst/>
                    <a:latin typeface="Arial" panose="020B0604020202020204" pitchFamily="34" charset="0"/>
                    <a:cs typeface="Arial" panose="020B0604020202020204" pitchFamily="34" charset="0"/>
                  </a:rPr>
                  <a:t> m</a:t>
                </a:r>
                <a:endParaRPr lang="en-VN"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D6D1574F-DE83-120A-1928-C44C793533CC}"/>
                  </a:ext>
                </a:extLst>
              </p:cNvPr>
              <p:cNvSpPr>
                <a:spLocks noRot="1" noChangeAspect="1" noMove="1" noResize="1" noEditPoints="1" noAdjustHandles="1" noChangeArrowheads="1" noChangeShapeType="1" noTextEdit="1"/>
              </p:cNvSpPr>
              <p:nvPr/>
            </p:nvSpPr>
            <p:spPr>
              <a:xfrm>
                <a:off x="1102658" y="3740528"/>
                <a:ext cx="3137647" cy="1038784"/>
              </a:xfrm>
              <a:prstGeom prst="roundRect">
                <a:avLst/>
              </a:prstGeom>
              <a:blipFill>
                <a:blip r:embed="rId6"/>
                <a:stretch>
                  <a:fillRect/>
                </a:stretch>
              </a:blipFill>
              <a:ln>
                <a:solidFill>
                  <a:schemeClr val="bg1">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460C1876-5110-D042-1D2D-B2C208092558}"/>
                  </a:ext>
                </a:extLst>
              </p:cNvPr>
              <p:cNvSpPr/>
              <p:nvPr/>
            </p:nvSpPr>
            <p:spPr>
              <a:xfrm>
                <a:off x="4903695" y="3740528"/>
                <a:ext cx="3137647" cy="1038784"/>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400" dirty="0">
                    <a:solidFill>
                      <a:srgbClr val="000000"/>
                    </a:solidFill>
                    <a:effectLst/>
                    <a:latin typeface="Arial" panose="020B0604020202020204" pitchFamily="34" charset="0"/>
                    <a:ea typeface="Arial" panose="020B0604020202020204" pitchFamily="34" charset="0"/>
                    <a:cs typeface="Arial" panose="020B0604020202020204" pitchFamily="34" charset="0"/>
                  </a:rPr>
                  <a:t>D. </a:t>
                </a:r>
                <a14:m>
                  <m:oMath xmlns:m="http://schemas.openxmlformats.org/officeDocument/2006/math">
                    <m:r>
                      <a:rPr lang="fr-FR" sz="2400" i="0" smtClean="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2</m:t>
                    </m:r>
                    <m:rad>
                      <m:radPr>
                        <m:degHide m:val="on"/>
                        <m:ctrlPr>
                          <a:rPr lang="en-VN" sz="2400" i="1">
                            <a:solidFill>
                              <a:srgbClr val="000000"/>
                            </a:solidFill>
                            <a:effectLst/>
                            <a:latin typeface="Cambria Math" panose="02040503050406030204" pitchFamily="18" charset="0"/>
                            <a:cs typeface="Times New Roman" panose="02020603050405020304" pitchFamily="18" charset="0"/>
                          </a:rPr>
                        </m:ctrlPr>
                      </m:radPr>
                      <m:deg/>
                      <m:e>
                        <m:r>
                          <a:rPr lang="fr-FR" sz="24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2</m:t>
                        </m:r>
                      </m:e>
                    </m:rad>
                  </m:oMath>
                </a14:m>
                <a:r>
                  <a:rPr lang="en-VN" sz="2400" dirty="0">
                    <a:solidFill>
                      <a:srgbClr val="000000"/>
                    </a:solidFill>
                    <a:effectLst/>
                    <a:latin typeface="Arial" panose="020B0604020202020204" pitchFamily="34" charset="0"/>
                    <a:cs typeface="Arial" panose="020B0604020202020204" pitchFamily="34" charset="0"/>
                  </a:rPr>
                  <a:t> m</a:t>
                </a:r>
                <a:endParaRPr lang="en-VN"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460C1876-5110-D042-1D2D-B2C208092558}"/>
                  </a:ext>
                </a:extLst>
              </p:cNvPr>
              <p:cNvSpPr>
                <a:spLocks noRot="1" noChangeAspect="1" noMove="1" noResize="1" noEditPoints="1" noAdjustHandles="1" noChangeArrowheads="1" noChangeShapeType="1" noTextEdit="1"/>
              </p:cNvSpPr>
              <p:nvPr/>
            </p:nvSpPr>
            <p:spPr>
              <a:xfrm>
                <a:off x="4903695" y="3740528"/>
                <a:ext cx="3137647" cy="1038784"/>
              </a:xfrm>
              <a:prstGeom prst="roundRect">
                <a:avLst/>
              </a:prstGeom>
              <a:blipFill>
                <a:blip r:embed="rId7"/>
                <a:stretch>
                  <a:fillRect/>
                </a:stretch>
              </a:blipFill>
              <a:ln>
                <a:solidFill>
                  <a:schemeClr val="bg1">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73EA4A2B-DA2E-9615-CBCE-45407ED7B895}"/>
                  </a:ext>
                </a:extLst>
              </p:cNvPr>
              <p:cNvSpPr/>
              <p:nvPr/>
            </p:nvSpPr>
            <p:spPr>
              <a:xfrm>
                <a:off x="1102658" y="2571750"/>
                <a:ext cx="3137647" cy="1038784"/>
              </a:xfrm>
              <a:prstGeom prst="roundRect">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400" b="1" dirty="0">
                    <a:solidFill>
                      <a:srgbClr val="FF0000"/>
                    </a:solidFill>
                    <a:effectLst/>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f>
                      <m:fPr>
                        <m:ctrlPr>
                          <a:rPr lang="en-VN" sz="3200" b="1" i="1" smtClean="0">
                            <a:solidFill>
                              <a:srgbClr val="FF0000"/>
                            </a:solidFill>
                            <a:effectLst/>
                            <a:latin typeface="Cambria Math" panose="02040503050406030204" pitchFamily="18" charset="0"/>
                            <a:cs typeface="Times New Roman" panose="02020603050405020304" pitchFamily="18" charset="0"/>
                          </a:rPr>
                        </m:ctrlPr>
                      </m:fPr>
                      <m:num>
                        <m:r>
                          <a:rPr lang="fr-FR"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𝟓</m:t>
                        </m:r>
                      </m:num>
                      <m:den>
                        <m:rad>
                          <m:radPr>
                            <m:degHide m:val="on"/>
                            <m:ctrlPr>
                              <a:rPr lang="en-VN" sz="3200" b="1" i="1">
                                <a:solidFill>
                                  <a:srgbClr val="FF0000"/>
                                </a:solidFill>
                                <a:effectLst/>
                                <a:latin typeface="Cambria Math" panose="02040503050406030204" pitchFamily="18" charset="0"/>
                                <a:cs typeface="Times New Roman" panose="02020603050405020304" pitchFamily="18" charset="0"/>
                              </a:rPr>
                            </m:ctrlPr>
                          </m:radPr>
                          <m:deg/>
                          <m:e>
                            <m:r>
                              <a:rPr lang="fr-FR" sz="3200" b="1"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𝟑</m:t>
                            </m:r>
                          </m:e>
                        </m:rad>
                      </m:den>
                    </m:f>
                  </m:oMath>
                </a14:m>
                <a:r>
                  <a:rPr lang="en-VN" sz="2400" b="1" dirty="0">
                    <a:solidFill>
                      <a:srgbClr val="FF0000"/>
                    </a:solidFill>
                    <a:effectLst/>
                    <a:latin typeface="Arial" panose="020B0604020202020204" pitchFamily="34" charset="0"/>
                    <a:cs typeface="Arial" panose="020B0604020202020204" pitchFamily="34" charset="0"/>
                  </a:rPr>
                  <a:t> </a:t>
                </a:r>
                <a:r>
                  <a:rPr lang="en-VN" sz="2400" b="1" dirty="0">
                    <a:solidFill>
                      <a:srgbClr val="FF0000"/>
                    </a:solidFill>
                    <a:latin typeface="Arial" panose="020B0604020202020204" pitchFamily="34" charset="0"/>
                    <a:cs typeface="Arial" panose="020B0604020202020204" pitchFamily="34" charset="0"/>
                  </a:rPr>
                  <a:t>m</a:t>
                </a:r>
                <a:endParaRPr lang="en-VN" sz="24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Rounded Rectangle 7">
                <a:extLst>
                  <a:ext uri="{FF2B5EF4-FFF2-40B4-BE49-F238E27FC236}">
                    <a16:creationId xmlns:a16="http://schemas.microsoft.com/office/drawing/2014/main" id="{73EA4A2B-DA2E-9615-CBCE-45407ED7B895}"/>
                  </a:ext>
                </a:extLst>
              </p:cNvPr>
              <p:cNvSpPr>
                <a:spLocks noRot="1" noChangeAspect="1" noMove="1" noResize="1" noEditPoints="1" noAdjustHandles="1" noChangeArrowheads="1" noChangeShapeType="1" noTextEdit="1"/>
              </p:cNvSpPr>
              <p:nvPr/>
            </p:nvSpPr>
            <p:spPr>
              <a:xfrm>
                <a:off x="1102658" y="2571750"/>
                <a:ext cx="3137647" cy="1038784"/>
              </a:xfrm>
              <a:prstGeom prst="roundRect">
                <a:avLst/>
              </a:prstGeom>
              <a:blipFill>
                <a:blip r:embed="rId8"/>
                <a:stretch>
                  <a:fillRect/>
                </a:stretch>
              </a:blipFill>
              <a:ln>
                <a:solidFill>
                  <a:srgbClr val="FF0000"/>
                </a:solidFill>
              </a:ln>
            </p:spPr>
            <p:txBody>
              <a:bodyPr/>
              <a:lstStyle/>
              <a:p>
                <a:r>
                  <a:rPr lang="en-VN">
                    <a:noFill/>
                  </a:rPr>
                  <a:t> </a:t>
                </a:r>
              </a:p>
            </p:txBody>
          </p:sp>
        </mc:Fallback>
      </mc:AlternateContent>
    </p:spTree>
    <p:extLst>
      <p:ext uri="{BB962C8B-B14F-4D97-AF65-F5344CB8AC3E}">
        <p14:creationId xmlns:p14="http://schemas.microsoft.com/office/powerpoint/2010/main" val="304006572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downLeft)">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2" name="Rounded Rectangle 1">
            <a:extLst>
              <a:ext uri="{FF2B5EF4-FFF2-40B4-BE49-F238E27FC236}">
                <a16:creationId xmlns:a16="http://schemas.microsoft.com/office/drawing/2014/main" id="{79155AAE-2272-B055-777B-453D9D6FB0F4}"/>
              </a:ext>
            </a:extLst>
          </p:cNvPr>
          <p:cNvSpPr/>
          <p:nvPr/>
        </p:nvSpPr>
        <p:spPr>
          <a:xfrm>
            <a:off x="502024" y="362834"/>
            <a:ext cx="5791200" cy="2208916"/>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000" b="1" dirty="0">
                <a:solidFill>
                  <a:schemeClr val="tx1">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Câu 4. </a:t>
            </a: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ột</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cột</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đèn</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điện</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AB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cao</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6 m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bóng</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in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trên</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 AC 3,5 m.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Hãy</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góc</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BCA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làm</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tròn</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đến</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phút</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mà</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tia</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sáng</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trời</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tạo</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mặt</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đất</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p:txBody>
      </p:sp>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D0D8DE75-5250-3308-BE26-FA8EF145B759}"/>
                  </a:ext>
                </a:extLst>
              </p:cNvPr>
              <p:cNvSpPr/>
              <p:nvPr/>
            </p:nvSpPr>
            <p:spPr>
              <a:xfrm>
                <a:off x="681322" y="2824558"/>
                <a:ext cx="2537012" cy="851649"/>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sSup>
                      <m:sSupPr>
                        <m:ctrlPr>
                          <a:rPr lang="en-VN" sz="20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59</m:t>
                        </m:r>
                      </m:e>
                      <m:sup>
                        <m:r>
                          <m:rPr>
                            <m:sty m:val="p"/>
                          </m:rP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m:t>
                        </m:r>
                      </m:sup>
                    </m:sSup>
                    <m:r>
                      <a:rPr lang="fr-FR"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45′</m:t>
                    </m:r>
                  </m:oMath>
                </a14:m>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ounded Rectangle 2">
                <a:extLst>
                  <a:ext uri="{FF2B5EF4-FFF2-40B4-BE49-F238E27FC236}">
                    <a16:creationId xmlns:a16="http://schemas.microsoft.com/office/drawing/2014/main" id="{D0D8DE75-5250-3308-BE26-FA8EF145B759}"/>
                  </a:ext>
                </a:extLst>
              </p:cNvPr>
              <p:cNvSpPr>
                <a:spLocks noRot="1" noChangeAspect="1" noMove="1" noResize="1" noEditPoints="1" noAdjustHandles="1" noChangeArrowheads="1" noChangeShapeType="1" noTextEdit="1"/>
              </p:cNvSpPr>
              <p:nvPr/>
            </p:nvSpPr>
            <p:spPr>
              <a:xfrm>
                <a:off x="681322" y="2824558"/>
                <a:ext cx="2537012" cy="851649"/>
              </a:xfrm>
              <a:prstGeom prst="roundRect">
                <a:avLst/>
              </a:prstGeom>
              <a:blipFill>
                <a:blip r:embed="rId3"/>
                <a:stretch>
                  <a:fillRect/>
                </a:stretch>
              </a:blipFill>
              <a:ln>
                <a:solidFill>
                  <a:schemeClr val="bg1">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CA5294FB-ABF1-6312-C243-CD1902227092}"/>
                  </a:ext>
                </a:extLst>
              </p:cNvPr>
              <p:cNvSpPr/>
              <p:nvPr/>
            </p:nvSpPr>
            <p:spPr>
              <a:xfrm>
                <a:off x="3621744" y="2824558"/>
                <a:ext cx="2537012" cy="851649"/>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B. </a:t>
                </a:r>
                <a14:m>
                  <m:oMath xmlns:m="http://schemas.openxmlformats.org/officeDocument/2006/math">
                    <m:sSup>
                      <m:sSupPr>
                        <m:ctrlPr>
                          <a:rPr lang="en-VN" sz="2000" i="1">
                            <a:solidFill>
                              <a:srgbClr val="000000"/>
                            </a:solidFill>
                            <a:latin typeface="Cambria Math" panose="02040503050406030204" pitchFamily="18" charset="0"/>
                          </a:rPr>
                        </m:ctrlPr>
                      </m:sSupPr>
                      <m:e>
                        <m:r>
                          <a:rPr lang="fr-FR" sz="2000" i="0">
                            <a:solidFill>
                              <a:srgbClr val="000000"/>
                            </a:solidFill>
                            <a:latin typeface="Cambria Math" panose="02040503050406030204" pitchFamily="18" charset="0"/>
                          </a:rPr>
                          <m:t>60</m:t>
                        </m:r>
                      </m:e>
                      <m:sup>
                        <m:r>
                          <m:rPr>
                            <m:sty m:val="p"/>
                          </m:rPr>
                          <a:rPr lang="en-US" sz="2000" i="0">
                            <a:solidFill>
                              <a:srgbClr val="000000"/>
                            </a:solidFill>
                            <a:latin typeface="Cambria Math" panose="02040503050406030204" pitchFamily="18" charset="0"/>
                          </a:rPr>
                          <m:t>o</m:t>
                        </m:r>
                      </m:sup>
                    </m:sSup>
                    <m:r>
                      <a:rPr lang="fr-FR" sz="2000" i="0">
                        <a:solidFill>
                          <a:srgbClr val="000000"/>
                        </a:solidFill>
                        <a:latin typeface="Cambria Math" panose="02040503050406030204" pitchFamily="18" charset="0"/>
                      </a:rPr>
                      <m:t>30′</m:t>
                    </m:r>
                  </m:oMath>
                </a14:m>
                <a:endParaRPr lang="en-VN" sz="2000" dirty="0">
                  <a:solidFill>
                    <a:srgbClr val="000000"/>
                  </a:solidFill>
                  <a:latin typeface="Arial" panose="020B0604020202020204" pitchFamily="34"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CA5294FB-ABF1-6312-C243-CD1902227092}"/>
                  </a:ext>
                </a:extLst>
              </p:cNvPr>
              <p:cNvSpPr>
                <a:spLocks noRot="1" noChangeAspect="1" noMove="1" noResize="1" noEditPoints="1" noAdjustHandles="1" noChangeArrowheads="1" noChangeShapeType="1" noTextEdit="1"/>
              </p:cNvSpPr>
              <p:nvPr/>
            </p:nvSpPr>
            <p:spPr>
              <a:xfrm>
                <a:off x="3621744" y="2824558"/>
                <a:ext cx="2537012" cy="851649"/>
              </a:xfrm>
              <a:prstGeom prst="roundRect">
                <a:avLst/>
              </a:prstGeom>
              <a:blipFill>
                <a:blip r:embed="rId4"/>
                <a:stretch>
                  <a:fillRect/>
                </a:stretch>
              </a:blipFill>
              <a:ln>
                <a:solidFill>
                  <a:schemeClr val="bg1">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D6D1574F-DE83-120A-1928-C44C793533CC}"/>
                  </a:ext>
                </a:extLst>
              </p:cNvPr>
              <p:cNvSpPr/>
              <p:nvPr/>
            </p:nvSpPr>
            <p:spPr>
              <a:xfrm>
                <a:off x="681322" y="3867857"/>
                <a:ext cx="2537012" cy="851649"/>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C. </a:t>
                </a:r>
                <a14:m>
                  <m:oMath xmlns:m="http://schemas.openxmlformats.org/officeDocument/2006/math">
                    <m:sSup>
                      <m:sSupPr>
                        <m:ctrlPr>
                          <a:rPr lang="en-VN" sz="200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55</m:t>
                        </m:r>
                      </m:e>
                      <m:sup>
                        <m:r>
                          <m:rPr>
                            <m:sty m:val="p"/>
                          </m:rPr>
                          <a:rPr lang="en-US"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o</m:t>
                        </m:r>
                      </m:sup>
                    </m:sSup>
                    <m:r>
                      <a:rPr lang="fr-FR" sz="2000" i="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28′</m:t>
                    </m:r>
                  </m:oMath>
                </a14:m>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D6D1574F-DE83-120A-1928-C44C793533CC}"/>
                  </a:ext>
                </a:extLst>
              </p:cNvPr>
              <p:cNvSpPr>
                <a:spLocks noRot="1" noChangeAspect="1" noMove="1" noResize="1" noEditPoints="1" noAdjustHandles="1" noChangeArrowheads="1" noChangeShapeType="1" noTextEdit="1"/>
              </p:cNvSpPr>
              <p:nvPr/>
            </p:nvSpPr>
            <p:spPr>
              <a:xfrm>
                <a:off x="681322" y="3867857"/>
                <a:ext cx="2537012" cy="851649"/>
              </a:xfrm>
              <a:prstGeom prst="roundRect">
                <a:avLst/>
              </a:prstGeom>
              <a:blipFill>
                <a:blip r:embed="rId5"/>
                <a:stretch>
                  <a:fillRect/>
                </a:stretch>
              </a:blipFill>
              <a:ln>
                <a:solidFill>
                  <a:schemeClr val="bg1">
                    <a:lumMod val="50000"/>
                  </a:schemeClr>
                </a:solidFill>
              </a:ln>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460C1876-5110-D042-1D2D-B2C208092558}"/>
                  </a:ext>
                </a:extLst>
              </p:cNvPr>
              <p:cNvSpPr/>
              <p:nvPr/>
            </p:nvSpPr>
            <p:spPr>
              <a:xfrm>
                <a:off x="3621744" y="3867859"/>
                <a:ext cx="2537012" cy="851649"/>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D. </a:t>
                </a:r>
                <a14:m>
                  <m:oMath xmlns:m="http://schemas.openxmlformats.org/officeDocument/2006/math">
                    <m:sSup>
                      <m:sSupPr>
                        <m:ctrlPr>
                          <a:rPr lang="en-VN" sz="2000" i="1" smtClean="0">
                            <a:solidFill>
                              <a:srgbClr val="000000"/>
                            </a:solidFill>
                            <a:effectLst/>
                            <a:latin typeface="Cambria Math" panose="02040503050406030204" pitchFamily="18" charset="0"/>
                            <a:cs typeface="Times New Roman" panose="02020603050405020304" pitchFamily="18" charset="0"/>
                          </a:rPr>
                        </m:ctrlPr>
                      </m:sSupPr>
                      <m:e>
                        <m:r>
                          <a:rPr lang="fr-FR" sz="20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58</m:t>
                        </m:r>
                      </m:e>
                      <m:sup>
                        <m:r>
                          <m:rPr>
                            <m:sty m:val="p"/>
                          </m:rPr>
                          <a:rPr lang="en-US" sz="20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o</m:t>
                        </m:r>
                      </m:sup>
                    </m:sSup>
                    <m:r>
                      <a:rPr lang="fr-FR" sz="20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30′</m:t>
                    </m:r>
                  </m:oMath>
                </a14:m>
                <a:endParaRPr lang="en-VN" sz="2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460C1876-5110-D042-1D2D-B2C208092558}"/>
                  </a:ext>
                </a:extLst>
              </p:cNvPr>
              <p:cNvSpPr>
                <a:spLocks noRot="1" noChangeAspect="1" noMove="1" noResize="1" noEditPoints="1" noAdjustHandles="1" noChangeArrowheads="1" noChangeShapeType="1" noTextEdit="1"/>
              </p:cNvSpPr>
              <p:nvPr/>
            </p:nvSpPr>
            <p:spPr>
              <a:xfrm>
                <a:off x="3621744" y="3867859"/>
                <a:ext cx="2537012" cy="851649"/>
              </a:xfrm>
              <a:prstGeom prst="roundRect">
                <a:avLst/>
              </a:prstGeom>
              <a:blipFill>
                <a:blip r:embed="rId6"/>
                <a:stretch>
                  <a:fillRect/>
                </a:stretch>
              </a:blipFill>
              <a:ln>
                <a:solidFill>
                  <a:schemeClr val="bg1">
                    <a:lumMod val="50000"/>
                  </a:schemeClr>
                </a:solidFill>
              </a:ln>
            </p:spPr>
            <p:txBody>
              <a:bodyPr/>
              <a:lstStyle/>
              <a:p>
                <a:r>
                  <a:rPr lang="en-VN">
                    <a:noFill/>
                  </a:rPr>
                  <a:t> </a:t>
                </a:r>
              </a:p>
            </p:txBody>
          </p:sp>
        </mc:Fallback>
      </mc:AlternateContent>
      <p:pic>
        <p:nvPicPr>
          <p:cNvPr id="8" name="Picture 7" descr="A black triangle with a white background&#10;&#10;Description automatically generated">
            <a:extLst>
              <a:ext uri="{FF2B5EF4-FFF2-40B4-BE49-F238E27FC236}">
                <a16:creationId xmlns:a16="http://schemas.microsoft.com/office/drawing/2014/main" id="{54491236-38A3-A86C-D487-294E3BB5365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562166" y="650587"/>
            <a:ext cx="2062722" cy="3842326"/>
          </a:xfrm>
          <a:prstGeom prst="rect">
            <a:avLst/>
          </a:prstGeom>
          <a:noFill/>
        </p:spPr>
      </p:pic>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9CE60804-4F92-5948-C51B-087F1D5BE9B6}"/>
                  </a:ext>
                </a:extLst>
              </p:cNvPr>
              <p:cNvSpPr/>
              <p:nvPr/>
            </p:nvSpPr>
            <p:spPr>
              <a:xfrm>
                <a:off x="681322" y="2824557"/>
                <a:ext cx="2537012" cy="851649"/>
              </a:xfrm>
              <a:prstGeom prst="roundRect">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000" b="1" dirty="0">
                    <a:solidFill>
                      <a:srgbClr val="FF0000"/>
                    </a:solidFill>
                    <a:effectLst/>
                    <a:latin typeface="Arial" panose="020B0604020202020204" pitchFamily="34" charset="0"/>
                    <a:ea typeface="Arial" panose="020B0604020202020204" pitchFamily="34" charset="0"/>
                    <a:cs typeface="Arial" panose="020B0604020202020204" pitchFamily="34" charset="0"/>
                  </a:rPr>
                  <a:t>A. </a:t>
                </a:r>
                <a14:m>
                  <m:oMath xmlns:m="http://schemas.openxmlformats.org/officeDocument/2006/math">
                    <m:sSup>
                      <m:sSupPr>
                        <m:ctrlPr>
                          <a:rPr lang="en-VN" sz="2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fr-FR" sz="20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𝟓𝟗</m:t>
                        </m:r>
                      </m:e>
                      <m:sup>
                        <m:r>
                          <a:rPr lang="en-US" sz="20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𝐨</m:t>
                        </m:r>
                      </m:sup>
                    </m:sSup>
                    <m:r>
                      <a:rPr lang="fr-FR" sz="20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𝟒𝟓</m:t>
                    </m:r>
                    <m:r>
                      <a:rPr lang="fr-FR" sz="20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2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9" name="Rounded Rectangle 8">
                <a:extLst>
                  <a:ext uri="{FF2B5EF4-FFF2-40B4-BE49-F238E27FC236}">
                    <a16:creationId xmlns:a16="http://schemas.microsoft.com/office/drawing/2014/main" id="{9CE60804-4F92-5948-C51B-087F1D5BE9B6}"/>
                  </a:ext>
                </a:extLst>
              </p:cNvPr>
              <p:cNvSpPr>
                <a:spLocks noRot="1" noChangeAspect="1" noMove="1" noResize="1" noEditPoints="1" noAdjustHandles="1" noChangeArrowheads="1" noChangeShapeType="1" noTextEdit="1"/>
              </p:cNvSpPr>
              <p:nvPr/>
            </p:nvSpPr>
            <p:spPr>
              <a:xfrm>
                <a:off x="681322" y="2824557"/>
                <a:ext cx="2537012" cy="851649"/>
              </a:xfrm>
              <a:prstGeom prst="roundRect">
                <a:avLst/>
              </a:prstGeom>
              <a:blipFill>
                <a:blip r:embed="rId8"/>
                <a:stretch>
                  <a:fillRect/>
                </a:stretch>
              </a:blipFill>
              <a:ln>
                <a:solidFill>
                  <a:srgbClr val="FF0000"/>
                </a:solidFill>
              </a:ln>
            </p:spPr>
            <p:txBody>
              <a:bodyPr/>
              <a:lstStyle/>
              <a:p>
                <a:r>
                  <a:rPr lang="en-VN">
                    <a:noFill/>
                  </a:rPr>
                  <a:t> </a:t>
                </a:r>
              </a:p>
            </p:txBody>
          </p:sp>
        </mc:Fallback>
      </mc:AlternateContent>
    </p:spTree>
    <p:extLst>
      <p:ext uri="{BB962C8B-B14F-4D97-AF65-F5344CB8AC3E}">
        <p14:creationId xmlns:p14="http://schemas.microsoft.com/office/powerpoint/2010/main" val="258747441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79155AAE-2272-B055-777B-453D9D6FB0F4}"/>
                  </a:ext>
                </a:extLst>
              </p:cNvPr>
              <p:cNvSpPr/>
              <p:nvPr/>
            </p:nvSpPr>
            <p:spPr>
              <a:xfrm>
                <a:off x="363842" y="281520"/>
                <a:ext cx="6035887" cy="2501991"/>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spcBef>
                    <a:spcPts val="300"/>
                  </a:spcBef>
                  <a:spcAft>
                    <a:spcPts val="300"/>
                  </a:spcAft>
                </a:pPr>
                <a:r>
                  <a:rPr lang="vi-VN" sz="2000" b="1" dirty="0">
                    <a:solidFill>
                      <a:schemeClr val="tx1">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Câu 5. </a:t>
                </a: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người quan sát đứng cách một cái tháp </a:t>
                </a:r>
                <a14:m>
                  <m:oMath xmlns:m="http://schemas.openxmlformats.org/officeDocument/2006/math">
                    <m:r>
                      <a:rPr lang="vi-VN" sz="2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10 </m:t>
                    </m:r>
                    <m:r>
                      <m:rPr>
                        <m:sty m:val="p"/>
                      </m:rPr>
                      <a:rPr lang="vi-VN" sz="2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nhìn thẳng đỉnh tháp và chân tháp lần lượt dưới một góc </a:t>
                </a:r>
                <a14:m>
                  <m:oMath xmlns:m="http://schemas.openxmlformats.org/officeDocument/2006/math">
                    <m:r>
                      <a:rPr lang="vi-VN" sz="2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sSup>
                      <m:sSupPr>
                        <m:ctrlPr>
                          <a:rPr lang="en-V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5</m:t>
                        </m:r>
                      </m:e>
                      <m:sup>
                        <m:r>
                          <a:rPr lang="vi-VN" sz="2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a:rPr lang="vi-VN" sz="2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m:t>
                    </m:r>
                    <m:sSup>
                      <m:sSupPr>
                        <m:ctrlPr>
                          <a:rPr lang="en-VN"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m:t>
                        </m:r>
                      </m:e>
                      <m:sup>
                        <m:r>
                          <a:rPr lang="vi-VN" sz="2000" i="0"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sup>
                    </m:sSup>
                  </m:oMath>
                </a14:m>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 với phương ngang của mặt đất.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Hãy</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chiều</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cao</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tháp</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ounded Rectangle 1">
                <a:extLst>
                  <a:ext uri="{FF2B5EF4-FFF2-40B4-BE49-F238E27FC236}">
                    <a16:creationId xmlns:a16="http://schemas.microsoft.com/office/drawing/2014/main" id="{79155AAE-2272-B055-777B-453D9D6FB0F4}"/>
                  </a:ext>
                </a:extLst>
              </p:cNvPr>
              <p:cNvSpPr>
                <a:spLocks noRot="1" noChangeAspect="1" noMove="1" noResize="1" noEditPoints="1" noAdjustHandles="1" noChangeArrowheads="1" noChangeShapeType="1" noTextEdit="1"/>
              </p:cNvSpPr>
              <p:nvPr/>
            </p:nvSpPr>
            <p:spPr>
              <a:xfrm>
                <a:off x="363842" y="281520"/>
                <a:ext cx="6035887" cy="2501991"/>
              </a:xfrm>
              <a:prstGeom prst="roundRect">
                <a:avLst/>
              </a:prstGeom>
              <a:blipFill>
                <a:blip r:embed="rId3"/>
                <a:stretch>
                  <a:fillRect/>
                </a:stretch>
              </a:blipFill>
              <a:ln>
                <a:solidFill>
                  <a:schemeClr val="bg1">
                    <a:lumMod val="50000"/>
                  </a:schemeClr>
                </a:solidFill>
              </a:ln>
            </p:spPr>
            <p:txBody>
              <a:bodyPr/>
              <a:lstStyle/>
              <a:p>
                <a:r>
                  <a:rPr lang="en-VN">
                    <a:noFill/>
                  </a:rPr>
                  <a:t> </a:t>
                </a:r>
              </a:p>
            </p:txBody>
          </p:sp>
        </mc:Fallback>
      </mc:AlternateContent>
      <p:sp>
        <p:nvSpPr>
          <p:cNvPr id="3" name="Rounded Rectangle 2">
            <a:extLst>
              <a:ext uri="{FF2B5EF4-FFF2-40B4-BE49-F238E27FC236}">
                <a16:creationId xmlns:a16="http://schemas.microsoft.com/office/drawing/2014/main" id="{D0D8DE75-5250-3308-BE26-FA8EF145B759}"/>
              </a:ext>
            </a:extLst>
          </p:cNvPr>
          <p:cNvSpPr/>
          <p:nvPr/>
        </p:nvSpPr>
        <p:spPr>
          <a:xfrm>
            <a:off x="759508" y="2911434"/>
            <a:ext cx="2348753" cy="851649"/>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 16 m</a:t>
            </a:r>
            <a:endParaRPr lang="en-VN" sz="2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Rounded Rectangle 3">
            <a:extLst>
              <a:ext uri="{FF2B5EF4-FFF2-40B4-BE49-F238E27FC236}">
                <a16:creationId xmlns:a16="http://schemas.microsoft.com/office/drawing/2014/main" id="{CA5294FB-ABF1-6312-C243-CD1902227092}"/>
              </a:ext>
            </a:extLst>
          </p:cNvPr>
          <p:cNvSpPr/>
          <p:nvPr/>
        </p:nvSpPr>
        <p:spPr>
          <a:xfrm>
            <a:off x="3591982" y="2911435"/>
            <a:ext cx="2348753" cy="851649"/>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B. 18 m</a:t>
            </a:r>
            <a:endParaRPr lang="en-VN" sz="2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Rounded Rectangle 4">
            <a:extLst>
              <a:ext uri="{FF2B5EF4-FFF2-40B4-BE49-F238E27FC236}">
                <a16:creationId xmlns:a16="http://schemas.microsoft.com/office/drawing/2014/main" id="{D6D1574F-DE83-120A-1928-C44C793533CC}"/>
              </a:ext>
            </a:extLst>
          </p:cNvPr>
          <p:cNvSpPr/>
          <p:nvPr/>
        </p:nvSpPr>
        <p:spPr>
          <a:xfrm>
            <a:off x="759508" y="3891009"/>
            <a:ext cx="2348753" cy="851649"/>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C. 17 m</a:t>
            </a:r>
            <a:endParaRPr lang="en-VN" sz="2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6" name="Rounded Rectangle 5">
            <a:extLst>
              <a:ext uri="{FF2B5EF4-FFF2-40B4-BE49-F238E27FC236}">
                <a16:creationId xmlns:a16="http://schemas.microsoft.com/office/drawing/2014/main" id="{460C1876-5110-D042-1D2D-B2C208092558}"/>
              </a:ext>
            </a:extLst>
          </p:cNvPr>
          <p:cNvSpPr/>
          <p:nvPr/>
        </p:nvSpPr>
        <p:spPr>
          <a:xfrm>
            <a:off x="3591982" y="3891009"/>
            <a:ext cx="2348753" cy="851649"/>
          </a:xfrm>
          <a:prstGeom prst="roundRect">
            <a:avLst/>
          </a:prstGeom>
          <a:solidFill>
            <a:schemeClr val="accent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D. 15 m</a:t>
            </a:r>
            <a:endParaRPr lang="en-VN" sz="20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pic>
        <p:nvPicPr>
          <p:cNvPr id="8" name="Picture 7" descr="A drawing of a lighthouse&#10;&#10;Description automatically generated">
            <a:extLst>
              <a:ext uri="{FF2B5EF4-FFF2-40B4-BE49-F238E27FC236}">
                <a16:creationId xmlns:a16="http://schemas.microsoft.com/office/drawing/2014/main" id="{D3B4CEA6-4A60-C9A3-48F8-C178A54206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24456" y="613172"/>
            <a:ext cx="2209609" cy="1992740"/>
          </a:xfrm>
          <a:prstGeom prst="rect">
            <a:avLst/>
          </a:prstGeom>
          <a:noFill/>
        </p:spPr>
      </p:pic>
      <p:pic>
        <p:nvPicPr>
          <p:cNvPr id="9" name="Picture 8" descr="A triangle with red lines and blue dots&#10;&#10;Description automatically generated">
            <a:extLst>
              <a:ext uri="{FF2B5EF4-FFF2-40B4-BE49-F238E27FC236}">
                <a16:creationId xmlns:a16="http://schemas.microsoft.com/office/drawing/2014/main" id="{AE98DAB6-EB0A-C679-6C0F-935CF19DB87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95274" y="2605912"/>
            <a:ext cx="2038791" cy="2235897"/>
          </a:xfrm>
          <a:prstGeom prst="rect">
            <a:avLst/>
          </a:prstGeom>
          <a:noFill/>
        </p:spPr>
      </p:pic>
      <p:sp>
        <p:nvSpPr>
          <p:cNvPr id="10" name="Rounded Rectangle 9">
            <a:extLst>
              <a:ext uri="{FF2B5EF4-FFF2-40B4-BE49-F238E27FC236}">
                <a16:creationId xmlns:a16="http://schemas.microsoft.com/office/drawing/2014/main" id="{D820F8DD-B4C9-295C-C362-A1897DD4994A}"/>
              </a:ext>
            </a:extLst>
          </p:cNvPr>
          <p:cNvSpPr/>
          <p:nvPr/>
        </p:nvSpPr>
        <p:spPr>
          <a:xfrm>
            <a:off x="759507" y="2911434"/>
            <a:ext cx="2348753" cy="851649"/>
          </a:xfrm>
          <a:prstGeom prst="roundRect">
            <a:avLst/>
          </a:prstGeom>
          <a:solidFill>
            <a:schemeClr val="accent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sz="2000" b="1" dirty="0">
                <a:solidFill>
                  <a:srgbClr val="FF0000"/>
                </a:solidFill>
                <a:effectLst/>
                <a:latin typeface="Arial" panose="020B0604020202020204" pitchFamily="34" charset="0"/>
                <a:ea typeface="Arial" panose="020B0604020202020204" pitchFamily="34" charset="0"/>
                <a:cs typeface="Arial" panose="020B0604020202020204" pitchFamily="34" charset="0"/>
              </a:rPr>
              <a:t>A. 16 m</a:t>
            </a:r>
            <a:endParaRPr lang="en-VN" sz="2000" b="1" dirty="0">
              <a:solidFill>
                <a:srgbClr val="FF0000"/>
              </a:solidFill>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788047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par>
                                <p:cTn id="20" presetID="9"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par>
                                <p:cTn id="23" presetID="9"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dissolv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strips(down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0E9E51E6-8168-A01B-8EE2-B62CCD022C36}"/>
                  </a:ext>
                </a:extLst>
              </p:cNvPr>
              <p:cNvSpPr txBox="1"/>
              <p:nvPr/>
            </p:nvSpPr>
            <p:spPr>
              <a:xfrm>
                <a:off x="349622" y="215601"/>
                <a:ext cx="8444753" cy="871970"/>
              </a:xfrm>
              <a:prstGeom prst="rect">
                <a:avLst/>
              </a:prstGeom>
              <a:noFill/>
            </p:spPr>
            <p:txBody>
              <a:bodyPr wrap="square">
                <a:spAutoFit/>
              </a:bodyPr>
              <a:lstStyle/>
              <a:p>
                <a:pPr algn="just">
                  <a:lnSpc>
                    <a:spcPct val="150000"/>
                  </a:lnSpc>
                  <a:spcBef>
                    <a:spcPts val="300"/>
                  </a:spcBef>
                  <a:spcAft>
                    <a:spcPts val="300"/>
                  </a:spcAft>
                </a:pPr>
                <a:r>
                  <a:rPr lang="en-US" sz="18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Bài</a:t>
                </a:r>
                <a:r>
                  <a:rPr lang="en-US" sz="1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1800" b="1" dirty="0" err="1">
                    <a:solidFill>
                      <a:srgbClr val="00B050"/>
                    </a:solidFill>
                    <a:effectLst/>
                    <a:latin typeface="Arial" panose="020B0604020202020204" pitchFamily="34" charset="0"/>
                    <a:ea typeface="Calibri" panose="020F0502020204030204" pitchFamily="34" charset="0"/>
                    <a:cs typeface="Arial" panose="020B0604020202020204" pitchFamily="34" charset="0"/>
                  </a:rPr>
                  <a:t>tập</a:t>
                </a:r>
                <a:r>
                  <a:rPr lang="en-US" sz="1800" b="1" dirty="0">
                    <a:solidFill>
                      <a:srgbClr val="00B05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Một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máy</a:t>
                </a:r>
                <a:r>
                  <a:rPr lang="en-US" sz="1800" dirty="0">
                    <a:effectLst/>
                    <a:latin typeface="Arial" panose="020B0604020202020204" pitchFamily="34" charset="0"/>
                    <a:ea typeface="Calibri" panose="020F0502020204030204" pitchFamily="34" charset="0"/>
                    <a:cs typeface="Arial" panose="020B0604020202020204" pitchFamily="34" charset="0"/>
                  </a:rPr>
                  <a:t> bay </a:t>
                </a:r>
                <a:r>
                  <a:rPr lang="en-US" sz="1800" dirty="0" err="1">
                    <a:effectLst/>
                    <a:latin typeface="Arial" panose="020B0604020202020204" pitchFamily="34" charset="0"/>
                    <a:ea typeface="Calibri" panose="020F0502020204030204" pitchFamily="34" charset="0"/>
                    <a:cs typeface="Arial" panose="020B0604020202020204" pitchFamily="34" charset="0"/>
                  </a:rPr>
                  <a:t>đang</a:t>
                </a:r>
                <a:r>
                  <a:rPr lang="en-US" sz="1800" dirty="0">
                    <a:effectLst/>
                    <a:latin typeface="Arial" panose="020B0604020202020204" pitchFamily="34" charset="0"/>
                    <a:ea typeface="Calibri" panose="020F0502020204030204" pitchFamily="34" charset="0"/>
                    <a:cs typeface="Arial" panose="020B0604020202020204" pitchFamily="34" charset="0"/>
                  </a:rPr>
                  <a:t> bay </a:t>
                </a:r>
                <a:r>
                  <a:rPr lang="en-US" sz="1800" dirty="0" err="1">
                    <a:effectLst/>
                    <a:latin typeface="Arial" panose="020B0604020202020204" pitchFamily="34" charset="0"/>
                    <a:ea typeface="Calibri" panose="020F0502020204030204" pitchFamily="34" charset="0"/>
                    <a:cs typeface="Arial" panose="020B0604020202020204" pitchFamily="34" charset="0"/>
                  </a:rPr>
                  <a:t>ở</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độ</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cao</a:t>
                </a:r>
                <a:r>
                  <a:rPr lang="en-US"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12 </m:t>
                    </m:r>
                    <m:r>
                      <m:rPr>
                        <m:nor/>
                      </m:rPr>
                      <a:rPr lang="en-US" sz="1800">
                        <a:effectLst/>
                        <a:latin typeface="Arial" panose="020B0604020202020204" pitchFamily="34" charset="0"/>
                        <a:ea typeface="Calibri" panose="020F0502020204030204" pitchFamily="34" charset="0"/>
                        <a:cs typeface="Arial" panose="020B0604020202020204" pitchFamily="34" charset="0"/>
                      </a:rPr>
                      <m:t>km</m:t>
                    </m:r>
                  </m:oMath>
                </a14:m>
                <a:r>
                  <a:rPr lang="en-US" sz="1800" dirty="0">
                    <a:effectLst/>
                    <a:latin typeface="Arial" panose="020B0604020202020204" pitchFamily="34" charset="0"/>
                    <a:ea typeface="Calibri" panose="020F0502020204030204" pitchFamily="34" charset="0"/>
                    <a:cs typeface="Arial" panose="020B0604020202020204" pitchFamily="34" charset="0"/>
                  </a:rPr>
                  <a:t>. Khi bay </a:t>
                </a:r>
                <a:r>
                  <a:rPr lang="en-US" sz="1800" dirty="0" err="1">
                    <a:effectLst/>
                    <a:latin typeface="Arial" panose="020B0604020202020204" pitchFamily="34" charset="0"/>
                    <a:ea typeface="Calibri" panose="020F0502020204030204" pitchFamily="34" charset="0"/>
                    <a:cs typeface="Arial" panose="020B0604020202020204" pitchFamily="34" charset="0"/>
                  </a:rPr>
                  <a:t>hạ</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cánh</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xuống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mặt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đất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đường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của</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máy</a:t>
                </a:r>
                <a:r>
                  <a:rPr lang="en-US" sz="1800" dirty="0">
                    <a:effectLst/>
                    <a:latin typeface="Arial" panose="020B0604020202020204" pitchFamily="34" charset="0"/>
                    <a:ea typeface="Calibri" panose="020F0502020204030204" pitchFamily="34" charset="0"/>
                    <a:cs typeface="Arial" panose="020B0604020202020204" pitchFamily="34" charset="0"/>
                  </a:rPr>
                  <a:t> bay </a:t>
                </a:r>
                <a:r>
                  <a:rPr lang="en-US" sz="1800" dirty="0" err="1">
                    <a:effectLst/>
                    <a:latin typeface="Arial" panose="020B0604020202020204" pitchFamily="34" charset="0"/>
                    <a:ea typeface="Calibri" panose="020F0502020204030204" pitchFamily="34" charset="0"/>
                    <a:cs typeface="Arial" panose="020B0604020202020204" pitchFamily="34" charset="0"/>
                  </a:rPr>
                  <a:t>tạo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một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góc</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nghiêng</a:t>
                </a:r>
                <a:r>
                  <a:rPr lang="en-US" sz="1800" dirty="0">
                    <a:effectLst/>
                    <a:latin typeface="Arial" panose="020B0604020202020204" pitchFamily="34" charset="0"/>
                    <a:ea typeface="Calibri" panose="020F0502020204030204" pitchFamily="34" charset="0"/>
                    <a:cs typeface="Arial" panose="020B0604020202020204" pitchFamily="34" charset="0"/>
                  </a:rPr>
                  <a:t> so </a:t>
                </a:r>
                <a:r>
                  <a:rPr lang="en-US" sz="1800" dirty="0" err="1">
                    <a:effectLst/>
                    <a:latin typeface="Arial" panose="020B0604020202020204" pitchFamily="34" charset="0"/>
                    <a:ea typeface="Calibri" panose="020F0502020204030204" pitchFamily="34" charset="0"/>
                    <a:cs typeface="Arial" panose="020B0604020202020204" pitchFamily="34" charset="0"/>
                  </a:rPr>
                  <a:t>với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mặt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đất</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0E9E51E6-8168-A01B-8EE2-B62CCD022C36}"/>
                  </a:ext>
                </a:extLst>
              </p:cNvPr>
              <p:cNvSpPr txBox="1">
                <a:spLocks noRot="1" noChangeAspect="1" noMove="1" noResize="1" noEditPoints="1" noAdjustHandles="1" noChangeArrowheads="1" noChangeShapeType="1" noTextEdit="1"/>
              </p:cNvSpPr>
              <p:nvPr/>
            </p:nvSpPr>
            <p:spPr>
              <a:xfrm>
                <a:off x="349622" y="215601"/>
                <a:ext cx="8444753" cy="871970"/>
              </a:xfrm>
              <a:prstGeom prst="rect">
                <a:avLst/>
              </a:prstGeom>
              <a:blipFill>
                <a:blip r:embed="rId3"/>
                <a:stretch>
                  <a:fillRect l="-601" r="-601" b="-10000"/>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0A56F62-4B94-297D-E674-BD5B07690518}"/>
                  </a:ext>
                </a:extLst>
              </p:cNvPr>
              <p:cNvSpPr txBox="1"/>
              <p:nvPr/>
            </p:nvSpPr>
            <p:spPr>
              <a:xfrm>
                <a:off x="349622" y="3064491"/>
                <a:ext cx="8444753" cy="1789272"/>
              </a:xfrm>
              <a:prstGeom prst="rect">
                <a:avLst/>
              </a:prstGeom>
              <a:noFill/>
            </p:spPr>
            <p:txBody>
              <a:bodyPr wrap="square">
                <a:spAutoFit/>
              </a:bodyPr>
              <a:lstStyle/>
              <a:p>
                <a:pPr algn="just">
                  <a:lnSpc>
                    <a:spcPct val="150000"/>
                  </a:lnSpc>
                  <a:spcBef>
                    <a:spcPts val="300"/>
                  </a:spcBef>
                  <a:spcAft>
                    <a:spcPts val="300"/>
                  </a:spcAft>
                </a:pPr>
                <a:r>
                  <a:rPr lang="en-US" sz="1800" dirty="0">
                    <a:effectLst/>
                    <a:latin typeface="Arial" panose="020B0604020202020204" pitchFamily="34" charset="0"/>
                    <a:ea typeface="Calibri" panose="020F0502020204030204" pitchFamily="34" charset="0"/>
                    <a:cs typeface="Arial" panose="020B0604020202020204" pitchFamily="34" charset="0"/>
                  </a:rPr>
                  <a:t>a) </a:t>
                </a:r>
                <a:r>
                  <a:rPr lang="en-US" sz="1800" dirty="0" err="1">
                    <a:effectLst/>
                    <a:latin typeface="Arial" panose="020B0604020202020204" pitchFamily="34" charset="0"/>
                    <a:ea typeface="Calibri" panose="020F0502020204030204" pitchFamily="34" charset="0"/>
                    <a:cs typeface="Arial" panose="020B0604020202020204" pitchFamily="34" charset="0"/>
                  </a:rPr>
                  <a:t>Nếu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cách</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sân</a:t>
                </a:r>
                <a:r>
                  <a:rPr lang="en-US" sz="1800" dirty="0">
                    <a:effectLst/>
                    <a:latin typeface="Arial" panose="020B0604020202020204" pitchFamily="34" charset="0"/>
                    <a:ea typeface="Calibri" panose="020F0502020204030204" pitchFamily="34" charset="0"/>
                    <a:cs typeface="Arial" panose="020B0604020202020204" pitchFamily="34" charset="0"/>
                  </a:rPr>
                  <a:t> bay </a:t>
                </a:r>
                <a14:m>
                  <m:oMath xmlns:m="http://schemas.openxmlformats.org/officeDocument/2006/math">
                    <m:r>
                      <a:rPr lang="en-US" sz="1800" i="1">
                        <a:effectLst/>
                        <a:latin typeface="Cambria Math" panose="02040503050406030204" pitchFamily="18" charset="0"/>
                        <a:ea typeface="Calibri" panose="020F0502020204030204" pitchFamily="34" charset="0"/>
                        <a:cs typeface="Times New Roman" panose="02020603050405020304" pitchFamily="18" charset="0"/>
                      </a:rPr>
                      <m:t>320 </m:t>
                    </m:r>
                    <m:r>
                      <m:rPr>
                        <m:nor/>
                      </m:rPr>
                      <a:rPr lang="en-US" sz="1800">
                        <a:effectLst/>
                        <a:latin typeface="Arial" panose="020B0604020202020204" pitchFamily="34" charset="0"/>
                        <a:ea typeface="Calibri" panose="020F0502020204030204" pitchFamily="34" charset="0"/>
                        <a:cs typeface="Arial" panose="020B0604020202020204" pitchFamily="34" charset="0"/>
                      </a:rPr>
                      <m:t>km</m:t>
                    </m:r>
                  </m:oMath>
                </a14:m>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máy</a:t>
                </a:r>
                <a:r>
                  <a:rPr lang="en-US" sz="1800" dirty="0">
                    <a:effectLst/>
                    <a:latin typeface="Arial" panose="020B0604020202020204" pitchFamily="34" charset="0"/>
                    <a:ea typeface="Calibri" panose="020F0502020204030204" pitchFamily="34" charset="0"/>
                    <a:cs typeface="Arial" panose="020B0604020202020204" pitchFamily="34" charset="0"/>
                  </a:rPr>
                  <a:t> bay </a:t>
                </a:r>
                <a:r>
                  <a:rPr lang="en-US" sz="1800" dirty="0" err="1">
                    <a:effectLst/>
                    <a:latin typeface="Arial" panose="020B0604020202020204" pitchFamily="34" charset="0"/>
                    <a:ea typeface="Calibri" panose="020F0502020204030204" pitchFamily="34" charset="0"/>
                    <a:cs typeface="Arial" panose="020B0604020202020204" pitchFamily="34" charset="0"/>
                  </a:rPr>
                  <a:t>bắt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đầu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hạ</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cánh</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thì</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góc</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nghiêng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là</a:t>
                </a:r>
                <a:r>
                  <a:rPr lang="en-US" sz="1800" dirty="0">
                    <a:effectLst/>
                    <a:latin typeface="Arial" panose="020B0604020202020204" pitchFamily="34" charset="0"/>
                    <a:ea typeface="Calibri" panose="020F0502020204030204" pitchFamily="34" charset="0"/>
                    <a:cs typeface="Arial" panose="020B0604020202020204" pitchFamily="34" charset="0"/>
                  </a:rPr>
                  <a:t> bao </a:t>
                </a:r>
                <a:r>
                  <a:rPr lang="en-US" sz="1800" dirty="0" err="1">
                    <a:effectLst/>
                    <a:latin typeface="Arial" panose="020B0604020202020204" pitchFamily="34" charset="0"/>
                    <a:ea typeface="Calibri" panose="020F0502020204030204" pitchFamily="34" charset="0"/>
                    <a:cs typeface="Arial" panose="020B0604020202020204" pitchFamily="34" charset="0"/>
                  </a:rPr>
                  <a:t>nhiêu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làm</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tròn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đến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phút</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1800" dirty="0">
                    <a:effectLst/>
                    <a:latin typeface="Arial" panose="020B0604020202020204" pitchFamily="34" charset="0"/>
                    <a:ea typeface="Calibri" panose="020F0502020204030204" pitchFamily="34" charset="0"/>
                    <a:cs typeface="Arial" panose="020B0604020202020204" pitchFamily="34" charset="0"/>
                  </a:rPr>
                  <a:t>b) </a:t>
                </a:r>
                <a:r>
                  <a:rPr lang="en-US" sz="1800" dirty="0" err="1">
                    <a:effectLst/>
                    <a:latin typeface="Arial" panose="020B0604020202020204" pitchFamily="34" charset="0"/>
                    <a:ea typeface="Calibri" panose="020F0502020204030204" pitchFamily="34" charset="0"/>
                    <a:cs typeface="Arial" panose="020B0604020202020204" pitchFamily="34" charset="0"/>
                  </a:rPr>
                  <a:t>Nếu</a:t>
                </a:r>
                <a:r>
                  <a:rPr lang="en-US" sz="1800" dirty="0">
                    <a:effectLst/>
                    <a:latin typeface="Arial" panose="020B0604020202020204" pitchFamily="34" charset="0"/>
                    <a:ea typeface="Calibri" panose="020F0502020204030204" pitchFamily="34" charset="0"/>
                    <a:cs typeface="Arial" panose="020B0604020202020204" pitchFamily="34" charset="0"/>
                  </a:rPr>
                  <a:t> phi </a:t>
                </a:r>
                <a:r>
                  <a:rPr lang="en-US" sz="1800" dirty="0" err="1">
                    <a:effectLst/>
                    <a:latin typeface="Arial" panose="020B0604020202020204" pitchFamily="34" charset="0"/>
                    <a:ea typeface="Calibri" panose="020F0502020204030204" pitchFamily="34" charset="0"/>
                    <a:cs typeface="Arial" panose="020B0604020202020204" pitchFamily="34" charset="0"/>
                  </a:rPr>
                  <a:t>công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muốn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tạo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góc</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nghiêng</a:t>
                </a:r>
                <a:r>
                  <a:rPr lang="en-US"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sSup>
                      <m:sSup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effectLst/>
                            <a:latin typeface="Cambria Math" panose="02040503050406030204" pitchFamily="18" charset="0"/>
                            <a:ea typeface="Calibri" panose="020F0502020204030204" pitchFamily="34" charset="0"/>
                            <a:cs typeface="Times New Roman" panose="02020603050405020304" pitchFamily="18" charset="0"/>
                          </a:rPr>
                          <m:t>5</m:t>
                        </m:r>
                      </m:e>
                      <m:sup>
                        <m:r>
                          <a:rPr lang="en-US" sz="1800" i="1">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thì</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cách</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sân</a:t>
                </a:r>
                <a:r>
                  <a:rPr lang="en-US" sz="1800" dirty="0">
                    <a:effectLst/>
                    <a:latin typeface="Arial" panose="020B0604020202020204" pitchFamily="34" charset="0"/>
                    <a:ea typeface="Calibri" panose="020F0502020204030204" pitchFamily="34" charset="0"/>
                    <a:cs typeface="Arial" panose="020B0604020202020204" pitchFamily="34" charset="0"/>
                  </a:rPr>
                  <a:t> bay bao </a:t>
                </a:r>
                <a:r>
                  <a:rPr lang="en-US" sz="1800" dirty="0" err="1">
                    <a:effectLst/>
                    <a:latin typeface="Arial" panose="020B0604020202020204" pitchFamily="34" charset="0"/>
                    <a:ea typeface="Calibri" panose="020F0502020204030204" pitchFamily="34" charset="0"/>
                    <a:cs typeface="Arial" panose="020B0604020202020204" pitchFamily="34" charset="0"/>
                  </a:rPr>
                  <a:t>nhiêu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kilômét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phải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bắt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đầu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cho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máy</a:t>
                </a:r>
                <a:r>
                  <a:rPr lang="en-US" sz="1800" dirty="0">
                    <a:effectLst/>
                    <a:latin typeface="Arial" panose="020B0604020202020204" pitchFamily="34" charset="0"/>
                    <a:ea typeface="Calibri" panose="020F0502020204030204" pitchFamily="34" charset="0"/>
                    <a:cs typeface="Arial" panose="020B0604020202020204" pitchFamily="34" charset="0"/>
                  </a:rPr>
                  <a:t> bay </a:t>
                </a:r>
                <a:r>
                  <a:rPr lang="en-US" sz="1800" dirty="0" err="1">
                    <a:effectLst/>
                    <a:latin typeface="Arial" panose="020B0604020202020204" pitchFamily="34" charset="0"/>
                    <a:ea typeface="Calibri" panose="020F0502020204030204" pitchFamily="34" charset="0"/>
                    <a:cs typeface="Arial" panose="020B0604020202020204" pitchFamily="34" charset="0"/>
                  </a:rPr>
                  <a:t>hạ</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cánh</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làm</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tròn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đến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chữ</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thập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phân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thứ</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00A56F62-4B94-297D-E674-BD5B07690518}"/>
                  </a:ext>
                </a:extLst>
              </p:cNvPr>
              <p:cNvSpPr txBox="1">
                <a:spLocks noRot="1" noChangeAspect="1" noMove="1" noResize="1" noEditPoints="1" noAdjustHandles="1" noChangeArrowheads="1" noChangeShapeType="1" noTextEdit="1"/>
              </p:cNvSpPr>
              <p:nvPr/>
            </p:nvSpPr>
            <p:spPr>
              <a:xfrm>
                <a:off x="349622" y="3064491"/>
                <a:ext cx="8444753" cy="1789272"/>
              </a:xfrm>
              <a:prstGeom prst="rect">
                <a:avLst/>
              </a:prstGeom>
              <a:blipFill>
                <a:blip r:embed="rId4"/>
                <a:stretch>
                  <a:fillRect l="-601" r="-601" b="-4225"/>
                </a:stretch>
              </a:blipFill>
            </p:spPr>
            <p:txBody>
              <a:bodyPr/>
              <a:lstStyle/>
              <a:p>
                <a:r>
                  <a:rPr lang="en-VN">
                    <a:noFill/>
                  </a:rPr>
                  <a:t> </a:t>
                </a:r>
              </a:p>
            </p:txBody>
          </p:sp>
        </mc:Fallback>
      </mc:AlternateContent>
      <p:pic>
        <p:nvPicPr>
          <p:cNvPr id="7" name="Picture 6" descr="An airplane flying in the sky&#10;&#10;Description automatically generated">
            <a:extLst>
              <a:ext uri="{FF2B5EF4-FFF2-40B4-BE49-F238E27FC236}">
                <a16:creationId xmlns:a16="http://schemas.microsoft.com/office/drawing/2014/main" id="{89CA071C-10D2-B271-0934-B89BA84144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0161" y="1096735"/>
            <a:ext cx="2623674" cy="1967756"/>
          </a:xfrm>
          <a:prstGeom prst="rect">
            <a:avLst/>
          </a:prstGeom>
        </p:spPr>
      </p:pic>
    </p:spTree>
    <p:extLst>
      <p:ext uri="{BB962C8B-B14F-4D97-AF65-F5344CB8AC3E}">
        <p14:creationId xmlns:p14="http://schemas.microsoft.com/office/powerpoint/2010/main" val="24656018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2" name="TextBox 1">
            <a:extLst>
              <a:ext uri="{FF2B5EF4-FFF2-40B4-BE49-F238E27FC236}">
                <a16:creationId xmlns:a16="http://schemas.microsoft.com/office/drawing/2014/main" id="{0F8BC97F-1081-FC2D-6279-899460D7070A}"/>
              </a:ext>
            </a:extLst>
          </p:cNvPr>
          <p:cNvSpPr txBox="1"/>
          <p:nvPr/>
        </p:nvSpPr>
        <p:spPr>
          <a:xfrm>
            <a:off x="4238415" y="406804"/>
            <a:ext cx="667170" cy="400110"/>
          </a:xfrm>
          <a:prstGeom prst="rect">
            <a:avLst/>
          </a:prstGeom>
          <a:noFill/>
        </p:spPr>
        <p:txBody>
          <a:bodyPr wrap="none" rtlCol="0">
            <a:spAutoFit/>
          </a:bodyPr>
          <a:lstStyle/>
          <a:p>
            <a:r>
              <a:rPr lang="en-VN" sz="2000" b="1" dirty="0">
                <a:solidFill>
                  <a:srgbClr val="FF0000"/>
                </a:solidFill>
              </a:rPr>
              <a:t>Giải</a:t>
            </a:r>
          </a:p>
        </p:txBody>
      </p:sp>
      <p:pic>
        <p:nvPicPr>
          <p:cNvPr id="3" name="Picture 2" descr="A blue line with black text&#10;&#10;Description automatically generated">
            <a:extLst>
              <a:ext uri="{FF2B5EF4-FFF2-40B4-BE49-F238E27FC236}">
                <a16:creationId xmlns:a16="http://schemas.microsoft.com/office/drawing/2014/main" id="{1EA81380-606F-D322-6E50-1002FCDF12FD}"/>
              </a:ext>
            </a:extLst>
          </p:cNvPr>
          <p:cNvPicPr>
            <a:picLocks noChangeAspect="1"/>
          </p:cNvPicPr>
          <p:nvPr/>
        </p:nvPicPr>
        <p:blipFill>
          <a:blip r:embed="rId3"/>
          <a:stretch>
            <a:fillRect/>
          </a:stretch>
        </p:blipFill>
        <p:spPr>
          <a:xfrm>
            <a:off x="4446494" y="2571750"/>
            <a:ext cx="4143219" cy="2229226"/>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5AA826D-52F6-EE5A-A59F-95B26C05DE93}"/>
                  </a:ext>
                </a:extLst>
              </p:cNvPr>
              <p:cNvSpPr txBox="1"/>
              <p:nvPr/>
            </p:nvSpPr>
            <p:spPr>
              <a:xfrm>
                <a:off x="554287" y="806914"/>
                <a:ext cx="6474043" cy="3348737"/>
              </a:xfrm>
              <a:prstGeom prst="rect">
                <a:avLst/>
              </a:prstGeom>
              <a:noFill/>
            </p:spPr>
            <p:txBody>
              <a:bodyPr wrap="square">
                <a:spAutoFit/>
              </a:bodyPr>
              <a:lstStyle/>
              <a:p>
                <a:pPr algn="just">
                  <a:lnSpc>
                    <a:spcPct val="200000"/>
                  </a:lnSpc>
                  <a:spcBef>
                    <a:spcPts val="300"/>
                  </a:spcBef>
                  <a:spcAft>
                    <a:spcPts val="300"/>
                  </a:spcAft>
                </a:pPr>
                <a:r>
                  <a:rPr lang="fr-FR"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r>
                  <a:rPr lang="fr-FR" sz="2000" dirty="0" err="1">
                    <a:effectLst/>
                    <a:latin typeface="Arial" panose="020B0604020202020204" pitchFamily="34" charset="0"/>
                    <a:ea typeface="Calibri" panose="020F0502020204030204" pitchFamily="34" charset="0"/>
                    <a:cs typeface="Arial" panose="020B0604020202020204" pitchFamily="34" charset="0"/>
                  </a:rPr>
                  <a:t>Xét</a:t>
                </a:r>
                <a:r>
                  <a:rPr lang="fr-FR"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ΔABC</m:t>
                    </m:r>
                  </m:oMath>
                </a14:m>
                <a:r>
                  <a:rPr lang="fr-FR" sz="2000" dirty="0">
                    <a:effectLst/>
                    <a:latin typeface="Arial" panose="020B0604020202020204" pitchFamily="34" charset="0"/>
                    <a:ea typeface="Calibri" panose="020F0502020204030204" pitchFamily="34" charset="0"/>
                    <a:cs typeface="Arial" panose="020B0604020202020204" pitchFamily="34" charset="0"/>
                  </a:rPr>
                  <a:t> </a:t>
                </a:r>
                <a:r>
                  <a:rPr lang="fr-FR" sz="2000" dirty="0" err="1">
                    <a:effectLst/>
                    <a:latin typeface="Arial" panose="020B0604020202020204" pitchFamily="34" charset="0"/>
                    <a:ea typeface="Calibri" panose="020F0502020204030204" pitchFamily="34" charset="0"/>
                    <a:cs typeface="Arial" panose="020B0604020202020204" pitchFamily="34" charset="0"/>
                  </a:rPr>
                  <a:t>vuông</a:t>
                </a:r>
                <a:r>
                  <a:rPr lang="fr-FR" sz="2000" dirty="0">
                    <a:effectLst/>
                    <a:latin typeface="Arial" panose="020B0604020202020204" pitchFamily="34" charset="0"/>
                    <a:ea typeface="Calibri" panose="020F0502020204030204" pitchFamily="34" charset="0"/>
                    <a:cs typeface="Arial" panose="020B0604020202020204" pitchFamily="34" charset="0"/>
                  </a:rPr>
                  <a:t> </a:t>
                </a:r>
                <a:r>
                  <a:rPr lang="fr-FR" sz="2000" dirty="0" err="1">
                    <a:effectLst/>
                    <a:latin typeface="Arial" panose="020B0604020202020204" pitchFamily="34" charset="0"/>
                    <a:ea typeface="Calibri" panose="020F0502020204030204" pitchFamily="34" charset="0"/>
                    <a:cs typeface="Arial" panose="020B0604020202020204" pitchFamily="34" charset="0"/>
                  </a:rPr>
                  <a:t>tại</a:t>
                </a:r>
                <a:r>
                  <a:rPr lang="fr-FR"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fr-FR" sz="2000" dirty="0">
                    <a:effectLst/>
                    <a:latin typeface="Arial" panose="020B0604020202020204" pitchFamily="34" charset="0"/>
                    <a:ea typeface="Calibri" panose="020F0502020204030204" pitchFamily="34" charset="0"/>
                    <a:cs typeface="Arial" panose="020B0604020202020204" pitchFamily="34" charset="0"/>
                  </a:rPr>
                  <a:t>, ta </a:t>
                </a:r>
                <a:r>
                  <a:rPr lang="fr-FR" sz="2000" dirty="0" err="1">
                    <a:effectLst/>
                    <a:latin typeface="Arial" panose="020B0604020202020204" pitchFamily="34" charset="0"/>
                    <a:ea typeface="Calibri" panose="020F0502020204030204" pitchFamily="34" charset="0"/>
                    <a:cs typeface="Arial" panose="020B0604020202020204" pitchFamily="34" charset="0"/>
                  </a:rPr>
                  <a:t>có</a:t>
                </a:r>
                <a:r>
                  <a:rPr lang="fr-FR" sz="2000" dirty="0">
                    <a:effectLst/>
                    <a:latin typeface="Arial" panose="020B0604020202020204" pitchFamily="34" charset="0"/>
                    <a:ea typeface="Calibri" panose="020F0502020204030204" pitchFamily="34" charset="0"/>
                    <a:cs typeface="Arial" panose="020B0604020202020204" pitchFamily="34" charset="0"/>
                  </a:rPr>
                  <a:t>:</a:t>
                </a:r>
              </a:p>
              <a:p>
                <a:pPr algn="just">
                  <a:lnSpc>
                    <a:spcPct val="200000"/>
                  </a:lnSpc>
                  <a:spcBef>
                    <a:spcPts val="300"/>
                  </a:spcBef>
                  <a:spcAft>
                    <a:spcPts val="300"/>
                  </a:spcAft>
                </a:pPr>
                <a:r>
                  <a:rPr lang="fr-FR" sz="2000" dirty="0">
                    <a:latin typeface="Arial" panose="020B0604020202020204" pitchFamily="34" charset="0"/>
                    <a:ea typeface="Arial" panose="020B0604020202020204" pitchFamily="34" charset="0"/>
                    <a:cs typeface="Arial" panose="020B0604020202020204" pitchFamily="34" charset="0"/>
                  </a:rPr>
                  <a:t>sin B = </a:t>
                </a:r>
                <a14:m>
                  <m:oMath xmlns:m="http://schemas.openxmlformats.org/officeDocument/2006/math">
                    <m:f>
                      <m:fPr>
                        <m:ctrlPr>
                          <a:rPr lang="en-VN" sz="2800" i="1" smtClean="0">
                            <a:effectLst/>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800" i="0">
                            <a:effectLst/>
                            <a:latin typeface="Cambria Math" panose="02040503050406030204" pitchFamily="18" charset="0"/>
                            <a:ea typeface="Calibri" panose="020F0502020204030204" pitchFamily="34" charset="0"/>
                            <a:cs typeface="Times New Roman" panose="02020603050405020304" pitchFamily="18" charset="0"/>
                          </a:rPr>
                          <m:t>AC</m:t>
                        </m:r>
                      </m:num>
                      <m:den>
                        <m:r>
                          <m:rPr>
                            <m:sty m:val="p"/>
                          </m:rPr>
                          <a:rPr lang="en-US" sz="2800" i="0">
                            <a:effectLst/>
                            <a:latin typeface="Cambria Math" panose="02040503050406030204" pitchFamily="18" charset="0"/>
                            <a:ea typeface="Calibri" panose="020F0502020204030204" pitchFamily="34" charset="0"/>
                            <a:cs typeface="Times New Roman" panose="02020603050405020304" pitchFamily="18" charset="0"/>
                          </a:rPr>
                          <m:t>BC</m:t>
                        </m:r>
                      </m:den>
                    </m:f>
                  </m:oMath>
                </a14:m>
                <a:r>
                  <a:rPr lang="en-VN" sz="2000" dirty="0">
                    <a:effectLst/>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f>
                      <m:fPr>
                        <m:ctrlPr>
                          <a:rPr lang="en-VN" sz="2800" i="1">
                            <a:latin typeface="Cambria Math" panose="02040503050406030204" pitchFamily="18" charset="0"/>
                            <a:ea typeface="Calibri" panose="020F0502020204030204" pitchFamily="34" charset="0"/>
                            <a:cs typeface="Times New Roman" panose="02020603050405020304" pitchFamily="18" charset="0"/>
                          </a:rPr>
                        </m:ctrlPr>
                      </m:fPr>
                      <m:num>
                        <m:r>
                          <a:rPr lang="fr-FR" sz="2800">
                            <a:latin typeface="Cambria Math" panose="02040503050406030204" pitchFamily="18" charset="0"/>
                            <a:ea typeface="Calibri" panose="020F0502020204030204" pitchFamily="34" charset="0"/>
                            <a:cs typeface="Times New Roman" panose="02020603050405020304" pitchFamily="18" charset="0"/>
                          </a:rPr>
                          <m:t>12</m:t>
                        </m:r>
                      </m:num>
                      <m:den>
                        <m:r>
                          <a:rPr lang="fr-FR" sz="2800">
                            <a:latin typeface="Cambria Math" panose="02040503050406030204" pitchFamily="18" charset="0"/>
                            <a:ea typeface="Calibri" panose="020F0502020204030204" pitchFamily="34" charset="0"/>
                            <a:cs typeface="Times New Roman" panose="02020603050405020304" pitchFamily="18" charset="0"/>
                          </a:rPr>
                          <m:t>320</m:t>
                        </m:r>
                      </m:den>
                    </m:f>
                  </m:oMath>
                </a14:m>
                <a:r>
                  <a:rPr lang="en-VN" sz="2000" dirty="0">
                    <a:effectLst/>
                    <a:latin typeface="Arial" panose="020B0604020202020204" pitchFamily="34" charset="0"/>
                    <a:ea typeface="Arial" panose="020B0604020202020204" pitchFamily="34" charset="0"/>
                    <a:cs typeface="Arial" panose="020B0604020202020204" pitchFamily="34" charset="0"/>
                  </a:rPr>
                  <a:t> = </a:t>
                </a:r>
                <a14:m>
                  <m:oMath xmlns:m="http://schemas.openxmlformats.org/officeDocument/2006/math">
                    <m:f>
                      <m:fPr>
                        <m:ctrlPr>
                          <a:rPr lang="en-VN" sz="2800" i="1">
                            <a:latin typeface="Cambria Math" panose="02040503050406030204" pitchFamily="18" charset="0"/>
                            <a:ea typeface="Calibri" panose="020F0502020204030204" pitchFamily="34" charset="0"/>
                            <a:cs typeface="Times New Roman" panose="02020603050405020304" pitchFamily="18" charset="0"/>
                          </a:rPr>
                        </m:ctrlPr>
                      </m:fPr>
                      <m:num>
                        <m:r>
                          <a:rPr lang="fr-FR" sz="2800">
                            <a:latin typeface="Cambria Math" panose="02040503050406030204" pitchFamily="18" charset="0"/>
                            <a:ea typeface="Calibri" panose="020F0502020204030204" pitchFamily="34" charset="0"/>
                            <a:cs typeface="Times New Roman" panose="02020603050405020304" pitchFamily="18" charset="0"/>
                          </a:rPr>
                          <m:t>3</m:t>
                        </m:r>
                      </m:num>
                      <m:den>
                        <m:r>
                          <a:rPr lang="fr-FR" sz="2800">
                            <a:latin typeface="Cambria Math" panose="02040503050406030204" pitchFamily="18" charset="0"/>
                            <a:ea typeface="Calibri" panose="020F0502020204030204" pitchFamily="34" charset="0"/>
                            <a:cs typeface="Times New Roman" panose="02020603050405020304" pitchFamily="18" charset="0"/>
                          </a:rPr>
                          <m:t>80</m:t>
                        </m:r>
                      </m:den>
                    </m:f>
                  </m:oMath>
                </a14:m>
                <a:r>
                  <a:rPr lang="en-VN" sz="2000" dirty="0">
                    <a:latin typeface="Arial" panose="020B0604020202020204" pitchFamily="34" charset="0"/>
                    <a:ea typeface="Calibri" panose="020F0502020204030204" pitchFamily="34" charset="0"/>
                    <a:cs typeface="Arial" panose="020B0604020202020204" pitchFamily="34" charset="0"/>
                  </a:rPr>
                  <a:t> </a:t>
                </a:r>
                <a:r>
                  <a:rPr lang="fr-FR" sz="2000" dirty="0">
                    <a:effectLst/>
                    <a:latin typeface="Arial" panose="020B0604020202020204" pitchFamily="34" charset="0"/>
                    <a:ea typeface="Calibri" panose="020F0502020204030204" pitchFamily="34" charset="0"/>
                    <a:cs typeface="Arial" panose="020B0604020202020204" pitchFamily="34" charset="0"/>
                  </a:rPr>
                  <a:t>(</a:t>
                </a:r>
                <a:r>
                  <a:rPr lang="fr-FR" sz="2000" dirty="0" err="1">
                    <a:effectLst/>
                    <a:latin typeface="Arial" panose="020B0604020202020204" pitchFamily="34" charset="0"/>
                    <a:ea typeface="Calibri" panose="020F0502020204030204" pitchFamily="34" charset="0"/>
                    <a:cs typeface="Arial" panose="020B0604020202020204" pitchFamily="34" charset="0"/>
                  </a:rPr>
                  <a:t>Tỉ</a:t>
                </a:r>
                <a:r>
                  <a:rPr lang="fr-FR" sz="2000" dirty="0">
                    <a:effectLst/>
                    <a:latin typeface="Arial" panose="020B0604020202020204" pitchFamily="34" charset="0"/>
                    <a:ea typeface="Calibri" panose="020F0502020204030204" pitchFamily="34" charset="0"/>
                    <a:cs typeface="Arial" panose="020B0604020202020204" pitchFamily="34" charset="0"/>
                  </a:rPr>
                  <a:t> </a:t>
                </a:r>
                <a:r>
                  <a:rPr lang="fr-FR" sz="2000" dirty="0" err="1">
                    <a:effectLst/>
                    <a:latin typeface="Arial" panose="020B0604020202020204" pitchFamily="34" charset="0"/>
                    <a:ea typeface="Calibri" panose="020F0502020204030204" pitchFamily="34" charset="0"/>
                    <a:cs typeface="Arial" panose="020B0604020202020204" pitchFamily="34" charset="0"/>
                  </a:rPr>
                  <a:t>số</a:t>
                </a:r>
                <a:r>
                  <a:rPr lang="fr-FR" sz="2000" dirty="0">
                    <a:effectLst/>
                    <a:latin typeface="Arial" panose="020B0604020202020204" pitchFamily="34" charset="0"/>
                    <a:ea typeface="Calibri" panose="020F0502020204030204" pitchFamily="34" charset="0"/>
                    <a:cs typeface="Arial" panose="020B0604020202020204" pitchFamily="34" charset="0"/>
                  </a:rPr>
                  <a:t> </a:t>
                </a:r>
                <a:r>
                  <a:rPr lang="fr-FR" sz="2000" dirty="0" err="1">
                    <a:effectLst/>
                    <a:latin typeface="Arial" panose="020B0604020202020204" pitchFamily="34" charset="0"/>
                    <a:ea typeface="Calibri" panose="020F0502020204030204" pitchFamily="34" charset="0"/>
                    <a:cs typeface="Arial" panose="020B0604020202020204" pitchFamily="34" charset="0"/>
                  </a:rPr>
                  <a:t>lượng</a:t>
                </a:r>
                <a:r>
                  <a:rPr lang="fr-FR" sz="2000" dirty="0">
                    <a:effectLst/>
                    <a:latin typeface="Arial" panose="020B0604020202020204" pitchFamily="34" charset="0"/>
                    <a:ea typeface="Calibri" panose="020F0502020204030204" pitchFamily="34" charset="0"/>
                    <a:cs typeface="Arial" panose="020B0604020202020204" pitchFamily="34" charset="0"/>
                  </a:rPr>
                  <a:t> </a:t>
                </a:r>
                <a:r>
                  <a:rPr lang="fr-FR" sz="2000" dirty="0" err="1">
                    <a:effectLst/>
                    <a:latin typeface="Arial" panose="020B0604020202020204" pitchFamily="34" charset="0"/>
                    <a:ea typeface="Calibri" panose="020F0502020204030204" pitchFamily="34" charset="0"/>
                    <a:cs typeface="Arial" panose="020B0604020202020204" pitchFamily="34" charset="0"/>
                  </a:rPr>
                  <a:t>giác</a:t>
                </a:r>
                <a:r>
                  <a:rPr lang="fr-FR" sz="2000" dirty="0">
                    <a:effectLst/>
                    <a:latin typeface="Arial" panose="020B0604020202020204" pitchFamily="34" charset="0"/>
                    <a:ea typeface="Calibri" panose="020F0502020204030204" pitchFamily="34" charset="0"/>
                    <a:cs typeface="Arial" panose="020B0604020202020204" pitchFamily="34" charset="0"/>
                  </a:rPr>
                  <a:t> </a:t>
                </a:r>
                <a:r>
                  <a:rPr lang="fr-FR" sz="2000" dirty="0" err="1">
                    <a:effectLst/>
                    <a:latin typeface="Arial" panose="020B0604020202020204" pitchFamily="34" charset="0"/>
                    <a:ea typeface="Calibri" panose="020F0502020204030204" pitchFamily="34" charset="0"/>
                    <a:cs typeface="Arial" panose="020B0604020202020204" pitchFamily="34" charset="0"/>
                  </a:rPr>
                  <a:t>của</a:t>
                </a:r>
                <a:r>
                  <a:rPr lang="fr-FR" sz="2000" dirty="0">
                    <a:effectLst/>
                    <a:latin typeface="Arial" panose="020B0604020202020204" pitchFamily="34" charset="0"/>
                    <a:ea typeface="Calibri" panose="020F0502020204030204" pitchFamily="34" charset="0"/>
                    <a:cs typeface="Arial" panose="020B0604020202020204" pitchFamily="34" charset="0"/>
                  </a:rPr>
                  <a:t> </a:t>
                </a:r>
                <a:r>
                  <a:rPr lang="fr-FR" sz="2000" dirty="0" err="1">
                    <a:effectLst/>
                    <a:latin typeface="Arial" panose="020B0604020202020204" pitchFamily="34" charset="0"/>
                    <a:ea typeface="Calibri" panose="020F0502020204030204" pitchFamily="34" charset="0"/>
                    <a:cs typeface="Arial" panose="020B0604020202020204" pitchFamily="34" charset="0"/>
                  </a:rPr>
                  <a:t>góc</a:t>
                </a:r>
                <a:r>
                  <a:rPr lang="fr-FR" sz="2000" dirty="0">
                    <a:effectLst/>
                    <a:latin typeface="Arial" panose="020B0604020202020204" pitchFamily="34" charset="0"/>
                    <a:ea typeface="Calibri" panose="020F0502020204030204" pitchFamily="34" charset="0"/>
                    <a:cs typeface="Arial" panose="020B0604020202020204" pitchFamily="34" charset="0"/>
                  </a:rPr>
                  <a:t> </a:t>
                </a:r>
                <a:r>
                  <a:rPr lang="fr-FR" sz="2000" dirty="0" err="1">
                    <a:effectLst/>
                    <a:latin typeface="Arial" panose="020B0604020202020204" pitchFamily="34" charset="0"/>
                    <a:ea typeface="Calibri" panose="020F0502020204030204" pitchFamily="34" charset="0"/>
                    <a:cs typeface="Arial" panose="020B0604020202020204" pitchFamily="34" charset="0"/>
                  </a:rPr>
                  <a:t>nhọn</a:t>
                </a:r>
                <a:r>
                  <a:rPr lang="fr-FR"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Suy ra: </a:t>
                </a:r>
                <a14:m>
                  <m:oMath xmlns:m="http://schemas.openxmlformats.org/officeDocument/2006/math">
                    <m:acc>
                      <m:accPr>
                        <m:chr m:val="̂"/>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000" i="0">
                            <a:effectLst/>
                            <a:latin typeface="Cambria Math" panose="02040503050406030204" pitchFamily="18" charset="0"/>
                            <a:ea typeface="Calibri" panose="020F0502020204030204" pitchFamily="34" charset="0"/>
                            <a:cs typeface="Times New Roman" panose="02020603050405020304" pitchFamily="18" charset="0"/>
                          </a:rPr>
                          <m:t>B</m:t>
                        </m:r>
                      </m:e>
                    </m:acc>
                    <m:r>
                      <a:rPr lang="fr-FR" sz="20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000" i="0">
                            <a:effectLst/>
                            <a:latin typeface="Cambria Math" panose="02040503050406030204" pitchFamily="18" charset="0"/>
                            <a:ea typeface="Calibri" panose="020F0502020204030204" pitchFamily="34" charset="0"/>
                            <a:cs typeface="Times New Roman" panose="02020603050405020304" pitchFamily="18" charset="0"/>
                          </a:rPr>
                          <m:t>2</m:t>
                        </m:r>
                      </m:e>
                      <m:sup>
                        <m:r>
                          <a:rPr lang="fr-FR" sz="2000" i="0">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000" i="0">
                            <a:effectLst/>
                            <a:latin typeface="Cambria Math" panose="02040503050406030204" pitchFamily="18" charset="0"/>
                            <a:ea typeface="Calibri" panose="020F0502020204030204" pitchFamily="34" charset="0"/>
                            <a:cs typeface="Times New Roman" panose="02020603050405020304" pitchFamily="18" charset="0"/>
                          </a:rPr>
                          <m:t>9</m:t>
                        </m:r>
                      </m:e>
                      <m:sup>
                        <m:r>
                          <a:rPr lang="fr-FR" sz="2000" i="0">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en-US" sz="2000" dirty="0">
                    <a:effectLst/>
                    <a:latin typeface="Arial" panose="020B0604020202020204" pitchFamily="34" charset="0"/>
                    <a:ea typeface="Calibri" panose="020F0502020204030204" pitchFamily="34" charset="0"/>
                    <a:cs typeface="Arial" panose="020B0604020202020204" pitchFamily="34" charset="0"/>
                  </a:rPr>
                  <a:t> </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fr-FR" sz="2000" dirty="0" err="1">
                    <a:effectLst/>
                    <a:latin typeface="Arial" panose="020B0604020202020204" pitchFamily="34" charset="0"/>
                    <a:ea typeface="Calibri" panose="020F0502020204030204" pitchFamily="34" charset="0"/>
                    <a:cs typeface="Arial" panose="020B0604020202020204" pitchFamily="34" charset="0"/>
                  </a:rPr>
                  <a:t>Vậy</a:t>
                </a:r>
                <a:r>
                  <a:rPr lang="fr-FR" sz="2000" dirty="0">
                    <a:effectLst/>
                    <a:latin typeface="Arial" panose="020B0604020202020204" pitchFamily="34" charset="0"/>
                    <a:ea typeface="Calibri" panose="020F0502020204030204" pitchFamily="34" charset="0"/>
                    <a:cs typeface="Arial" panose="020B0604020202020204" pitchFamily="34" charset="0"/>
                  </a:rPr>
                  <a:t> </a:t>
                </a:r>
                <a:r>
                  <a:rPr lang="fr-FR" sz="2000" dirty="0" err="1">
                    <a:effectLst/>
                    <a:latin typeface="Arial" panose="020B0604020202020204" pitchFamily="34" charset="0"/>
                    <a:ea typeface="Calibri" panose="020F0502020204030204" pitchFamily="34" charset="0"/>
                    <a:cs typeface="Arial" panose="020B0604020202020204" pitchFamily="34" charset="0"/>
                  </a:rPr>
                  <a:t>góc</a:t>
                </a:r>
                <a:r>
                  <a:rPr lang="fr-FR" sz="2000" dirty="0">
                    <a:effectLst/>
                    <a:latin typeface="Arial" panose="020B0604020202020204" pitchFamily="34" charset="0"/>
                    <a:ea typeface="Calibri" panose="020F0502020204030204" pitchFamily="34" charset="0"/>
                    <a:cs typeface="Arial" panose="020B0604020202020204" pitchFamily="34" charset="0"/>
                  </a:rPr>
                  <a:t> </a:t>
                </a:r>
                <a:r>
                  <a:rPr lang="fr-FR" sz="2000" dirty="0" err="1">
                    <a:effectLst/>
                    <a:latin typeface="Arial" panose="020B0604020202020204" pitchFamily="34" charset="0"/>
                    <a:ea typeface="Calibri" panose="020F0502020204030204" pitchFamily="34" charset="0"/>
                    <a:cs typeface="Arial" panose="020B0604020202020204" pitchFamily="34" charset="0"/>
                  </a:rPr>
                  <a:t>nghiêng</a:t>
                </a:r>
                <a:r>
                  <a:rPr lang="fr-FR" sz="2000" dirty="0">
                    <a:effectLst/>
                    <a:latin typeface="Arial" panose="020B0604020202020204" pitchFamily="34" charset="0"/>
                    <a:ea typeface="Calibri" panose="020F0502020204030204" pitchFamily="34" charset="0"/>
                    <a:cs typeface="Arial" panose="020B0604020202020204" pitchFamily="34" charset="0"/>
                  </a:rPr>
                  <a:t> là </a:t>
                </a:r>
                <a14:m>
                  <m:oMath xmlns:m="http://schemas.openxmlformats.org/officeDocument/2006/math">
                    <m:sSup>
                      <m:sSupPr>
                        <m:ctrlPr>
                          <a:rPr lang="en-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0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2</m:t>
                        </m:r>
                      </m:e>
                      <m:sup>
                        <m:r>
                          <a:rPr lang="fr-FR" sz="20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sSup>
                      <m:sSupPr>
                        <m:ctrlPr>
                          <a:rPr lang="en-VN"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fr-FR" sz="20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9</m:t>
                        </m:r>
                      </m:e>
                      <m:sup>
                        <m:r>
                          <a:rPr lang="fr-FR" sz="2000" i="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sup>
                    </m:sSup>
                  </m:oMath>
                </a14:m>
                <a:r>
                  <a:rPr lang="fr-FR"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05AA826D-52F6-EE5A-A59F-95B26C05DE93}"/>
                  </a:ext>
                </a:extLst>
              </p:cNvPr>
              <p:cNvSpPr txBox="1">
                <a:spLocks noRot="1" noChangeAspect="1" noMove="1" noResize="1" noEditPoints="1" noAdjustHandles="1" noChangeArrowheads="1" noChangeShapeType="1" noTextEdit="1"/>
              </p:cNvSpPr>
              <p:nvPr/>
            </p:nvSpPr>
            <p:spPr>
              <a:xfrm>
                <a:off x="554287" y="806914"/>
                <a:ext cx="6474043" cy="3348737"/>
              </a:xfrm>
              <a:prstGeom prst="rect">
                <a:avLst/>
              </a:prstGeom>
              <a:blipFill>
                <a:blip r:embed="rId4"/>
                <a:stretch>
                  <a:fillRect l="-978" b="-2264"/>
                </a:stretch>
              </a:blipFill>
            </p:spPr>
            <p:txBody>
              <a:bodyPr/>
              <a:lstStyle/>
              <a:p>
                <a:r>
                  <a:rPr lang="en-VN">
                    <a:noFill/>
                  </a:rPr>
                  <a:t> </a:t>
                </a:r>
              </a:p>
            </p:txBody>
          </p:sp>
        </mc:Fallback>
      </mc:AlternateContent>
    </p:spTree>
    <p:extLst>
      <p:ext uri="{BB962C8B-B14F-4D97-AF65-F5344CB8AC3E}">
        <p14:creationId xmlns:p14="http://schemas.microsoft.com/office/powerpoint/2010/main" val="180478422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Left)">
                                      <p:cBhvr>
                                        <p:cTn id="12" dur="500"/>
                                        <p:tgtEl>
                                          <p:spTgt spid="5">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down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strips(downLeft)">
                                      <p:cBhvr>
                                        <p:cTn id="20" dur="500"/>
                                        <p:tgtEl>
                                          <p:spTgt spid="5">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strips(downLeft)">
                                      <p:cBhvr>
                                        <p:cTn id="25" dur="5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strips(downLeft)">
                                      <p:cBhvr>
                                        <p:cTn id="30"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pic>
        <p:nvPicPr>
          <p:cNvPr id="2" name="Picture 1" descr="A blue line drawn on a white background&#10;&#10;Description automatically generated">
            <a:extLst>
              <a:ext uri="{FF2B5EF4-FFF2-40B4-BE49-F238E27FC236}">
                <a16:creationId xmlns:a16="http://schemas.microsoft.com/office/drawing/2014/main" id="{0ACAFB0B-8311-2FCA-B93C-891DACE348CD}"/>
              </a:ext>
            </a:extLst>
          </p:cNvPr>
          <p:cNvPicPr>
            <a:picLocks noChangeAspect="1"/>
          </p:cNvPicPr>
          <p:nvPr/>
        </p:nvPicPr>
        <p:blipFill>
          <a:blip r:embed="rId3"/>
          <a:stretch>
            <a:fillRect/>
          </a:stretch>
        </p:blipFill>
        <p:spPr>
          <a:xfrm>
            <a:off x="2705574" y="2929775"/>
            <a:ext cx="3732847" cy="1934312"/>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88BB50C-4079-020A-3F48-F3AE1DEC6421}"/>
                  </a:ext>
                </a:extLst>
              </p:cNvPr>
              <p:cNvSpPr txBox="1"/>
              <p:nvPr/>
            </p:nvSpPr>
            <p:spPr>
              <a:xfrm>
                <a:off x="356457" y="223585"/>
                <a:ext cx="8431083" cy="2757550"/>
              </a:xfrm>
              <a:prstGeom prst="rect">
                <a:avLst/>
              </a:prstGeom>
              <a:noFill/>
            </p:spPr>
            <p:txBody>
              <a:bodyPr wrap="square">
                <a:spAutoFit/>
              </a:bodyPr>
              <a:lstStyle/>
              <a:p>
                <a:pPr algn="just">
                  <a:lnSpc>
                    <a:spcPct val="150000"/>
                  </a:lnSpc>
                  <a:spcBef>
                    <a:spcPts val="300"/>
                  </a:spcBef>
                  <a:spcAft>
                    <a:spcPts val="300"/>
                  </a:spcAft>
                </a:pPr>
                <a:r>
                  <a:rPr lang="fr-FR"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r>
                  <a:rPr lang="fr-FR" sz="1800" dirty="0" err="1">
                    <a:effectLst/>
                    <a:latin typeface="Arial" panose="020B0604020202020204" pitchFamily="34" charset="0"/>
                    <a:ea typeface="Calibri" panose="020F0502020204030204" pitchFamily="34" charset="0"/>
                    <a:cs typeface="Arial" panose="020B0604020202020204" pitchFamily="34" charset="0"/>
                  </a:rPr>
                  <a:t>Xét</a:t>
                </a:r>
                <a:r>
                  <a:rPr lang="fr-FR"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ΔABC</m:t>
                    </m:r>
                  </m:oMath>
                </a14:m>
                <a:r>
                  <a:rPr lang="fr-FR" sz="1800" dirty="0">
                    <a:effectLst/>
                    <a:latin typeface="Arial" panose="020B0604020202020204" pitchFamily="34" charset="0"/>
                    <a:ea typeface="Calibri" panose="020F0502020204030204" pitchFamily="34" charset="0"/>
                    <a:cs typeface="Arial" panose="020B0604020202020204" pitchFamily="34" charset="0"/>
                  </a:rPr>
                  <a:t> </a:t>
                </a:r>
                <a:r>
                  <a:rPr lang="fr-FR" sz="1800" dirty="0" err="1">
                    <a:effectLst/>
                    <a:latin typeface="Arial" panose="020B0604020202020204" pitchFamily="34" charset="0"/>
                    <a:ea typeface="Calibri" panose="020F0502020204030204" pitchFamily="34" charset="0"/>
                    <a:cs typeface="Arial" panose="020B0604020202020204" pitchFamily="34" charset="0"/>
                  </a:rPr>
                  <a:t>vuông</a:t>
                </a:r>
                <a:r>
                  <a:rPr lang="fr-FR" sz="1800" dirty="0">
                    <a:effectLst/>
                    <a:latin typeface="Arial" panose="020B0604020202020204" pitchFamily="34" charset="0"/>
                    <a:ea typeface="Calibri" panose="020F0502020204030204" pitchFamily="34" charset="0"/>
                    <a:cs typeface="Arial" panose="020B0604020202020204" pitchFamily="34" charset="0"/>
                  </a:rPr>
                  <a:t> </a:t>
                </a:r>
                <a:r>
                  <a:rPr lang="fr-FR" sz="1800" dirty="0" err="1">
                    <a:effectLst/>
                    <a:latin typeface="Arial" panose="020B0604020202020204" pitchFamily="34" charset="0"/>
                    <a:ea typeface="Calibri" panose="020F0502020204030204" pitchFamily="34" charset="0"/>
                    <a:cs typeface="Arial" panose="020B0604020202020204" pitchFamily="34" charset="0"/>
                  </a:rPr>
                  <a:t>tại</a:t>
                </a:r>
                <a:r>
                  <a:rPr lang="fr-FR"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fr-FR" sz="1800" dirty="0">
                    <a:effectLst/>
                    <a:latin typeface="Arial" panose="020B0604020202020204" pitchFamily="34" charset="0"/>
                    <a:ea typeface="Calibri" panose="020F0502020204030204" pitchFamily="34" charset="0"/>
                    <a:cs typeface="Arial" panose="020B0604020202020204" pitchFamily="34" charset="0"/>
                  </a:rPr>
                  <a:t>, ta </a:t>
                </a:r>
                <a:r>
                  <a:rPr lang="fr-FR" sz="1800" dirty="0" err="1">
                    <a:effectLst/>
                    <a:latin typeface="Arial" panose="020B0604020202020204" pitchFamily="34" charset="0"/>
                    <a:ea typeface="Calibri" panose="020F0502020204030204" pitchFamily="34" charset="0"/>
                    <a:cs typeface="Arial" panose="020B0604020202020204" pitchFamily="34" charset="0"/>
                  </a:rPr>
                  <a:t>có</a:t>
                </a:r>
                <a:r>
                  <a:rPr lang="fr-FR" sz="1800" dirty="0">
                    <a:effectLst/>
                    <a:latin typeface="Arial" panose="020B0604020202020204" pitchFamily="34" charset="0"/>
                    <a:ea typeface="Calibri" panose="020F0502020204030204" pitchFamily="34" charset="0"/>
                    <a:cs typeface="Arial" panose="020B0604020202020204" pitchFamily="34" charset="0"/>
                  </a:rPr>
                  <a:t>:</a:t>
                </a:r>
                <a:r>
                  <a:rPr lang="en-VN" sz="1800" dirty="0">
                    <a:latin typeface="Arial" panose="020B0604020202020204" pitchFamily="34" charset="0"/>
                    <a:ea typeface="Calibri" panose="020F0502020204030204" pitchFamily="34" charset="0"/>
                    <a:cs typeface="Arial" panose="020B0604020202020204" pitchFamily="34" charset="0"/>
                  </a:rPr>
                  <a:t> </a:t>
                </a:r>
              </a:p>
              <a:p>
                <a:pPr algn="ctr">
                  <a:lnSpc>
                    <a:spcPct val="150000"/>
                  </a:lnSpc>
                  <a:spcBef>
                    <a:spcPts val="300"/>
                  </a:spcBef>
                  <a:spcAft>
                    <a:spcPts val="300"/>
                  </a:spcAft>
                </a:pPr>
                <a14:m>
                  <m:oMath xmlns:m="http://schemas.openxmlformats.org/officeDocument/2006/math">
                    <m:func>
                      <m:func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B</m:t>
                        </m:r>
                      </m:e>
                    </m:func>
                  </m:oMath>
                </a14:m>
                <a:r>
                  <a:rPr lang="fr-FR" sz="18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VN" sz="2400"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a:latin typeface="Cambria Math" panose="02040503050406030204" pitchFamily="18" charset="0"/>
                            <a:ea typeface="Calibri" panose="020F0502020204030204" pitchFamily="34" charset="0"/>
                            <a:cs typeface="Times New Roman" panose="02020603050405020304" pitchFamily="18" charset="0"/>
                          </a:rPr>
                          <m:t>AC</m:t>
                        </m:r>
                      </m:num>
                      <m:den>
                        <m:r>
                          <m:rPr>
                            <m:sty m:val="p"/>
                          </m:rPr>
                          <a:rPr lang="en-US" sz="2400">
                            <a:latin typeface="Cambria Math" panose="02040503050406030204" pitchFamily="18" charset="0"/>
                            <a:ea typeface="Calibri" panose="020F0502020204030204" pitchFamily="34" charset="0"/>
                            <a:cs typeface="Times New Roman" panose="02020603050405020304" pitchFamily="18" charset="0"/>
                          </a:rPr>
                          <m:t>BC</m:t>
                        </m:r>
                      </m:den>
                    </m:f>
                  </m:oMath>
                </a14:m>
                <a:r>
                  <a:rPr lang="fr-FR" sz="1800" dirty="0">
                    <a:effectLst/>
                    <a:latin typeface="Arial" panose="020B0604020202020204" pitchFamily="34" charset="0"/>
                    <a:ea typeface="Calibri" panose="020F0502020204030204" pitchFamily="34" charset="0"/>
                    <a:cs typeface="Arial" panose="020B0604020202020204" pitchFamily="34" charset="0"/>
                  </a:rPr>
                  <a:t> (</a:t>
                </a:r>
                <a:r>
                  <a:rPr lang="fr-FR" sz="1800" dirty="0" err="1">
                    <a:effectLst/>
                    <a:latin typeface="Arial" panose="020B0604020202020204" pitchFamily="34" charset="0"/>
                    <a:ea typeface="Calibri" panose="020F0502020204030204" pitchFamily="34" charset="0"/>
                    <a:cs typeface="Arial" panose="020B0604020202020204" pitchFamily="34" charset="0"/>
                  </a:rPr>
                  <a:t>tỉ</a:t>
                </a:r>
                <a:r>
                  <a:rPr lang="fr-FR" sz="1800" dirty="0">
                    <a:effectLst/>
                    <a:latin typeface="Arial" panose="020B0604020202020204" pitchFamily="34" charset="0"/>
                    <a:ea typeface="Calibri" panose="020F0502020204030204" pitchFamily="34" charset="0"/>
                    <a:cs typeface="Arial" panose="020B0604020202020204" pitchFamily="34" charset="0"/>
                  </a:rPr>
                  <a:t> </a:t>
                </a:r>
                <a:r>
                  <a:rPr lang="fr-FR" sz="1800" dirty="0" err="1">
                    <a:effectLst/>
                    <a:latin typeface="Arial" panose="020B0604020202020204" pitchFamily="34" charset="0"/>
                    <a:ea typeface="Calibri" panose="020F0502020204030204" pitchFamily="34" charset="0"/>
                    <a:cs typeface="Arial" panose="020B0604020202020204" pitchFamily="34" charset="0"/>
                  </a:rPr>
                  <a:t>số</a:t>
                </a:r>
                <a:r>
                  <a:rPr lang="fr-FR" sz="1800" dirty="0">
                    <a:effectLst/>
                    <a:latin typeface="Arial" panose="020B0604020202020204" pitchFamily="34" charset="0"/>
                    <a:ea typeface="Calibri" panose="020F0502020204030204" pitchFamily="34" charset="0"/>
                    <a:cs typeface="Arial" panose="020B0604020202020204" pitchFamily="34" charset="0"/>
                  </a:rPr>
                  <a:t> </a:t>
                </a:r>
                <a:r>
                  <a:rPr lang="fr-FR" sz="1800" dirty="0" err="1">
                    <a:effectLst/>
                    <a:latin typeface="Arial" panose="020B0604020202020204" pitchFamily="34" charset="0"/>
                    <a:ea typeface="Calibri" panose="020F0502020204030204" pitchFamily="34" charset="0"/>
                    <a:cs typeface="Arial" panose="020B0604020202020204" pitchFamily="34" charset="0"/>
                  </a:rPr>
                  <a:t>lượng</a:t>
                </a:r>
                <a:r>
                  <a:rPr lang="fr-FR" sz="1800" dirty="0">
                    <a:effectLst/>
                    <a:latin typeface="Arial" panose="020B0604020202020204" pitchFamily="34" charset="0"/>
                    <a:ea typeface="Calibri" panose="020F0502020204030204" pitchFamily="34" charset="0"/>
                    <a:cs typeface="Arial" panose="020B0604020202020204" pitchFamily="34" charset="0"/>
                  </a:rPr>
                  <a:t> </a:t>
                </a:r>
                <a:r>
                  <a:rPr lang="fr-FR" sz="1800" dirty="0" err="1">
                    <a:effectLst/>
                    <a:latin typeface="Arial" panose="020B0604020202020204" pitchFamily="34" charset="0"/>
                    <a:ea typeface="Calibri" panose="020F0502020204030204" pitchFamily="34" charset="0"/>
                    <a:cs typeface="Arial" panose="020B0604020202020204" pitchFamily="34" charset="0"/>
                  </a:rPr>
                  <a:t>giác</a:t>
                </a:r>
                <a:r>
                  <a:rPr lang="fr-FR" sz="1800" dirty="0">
                    <a:effectLst/>
                    <a:latin typeface="Arial" panose="020B0604020202020204" pitchFamily="34" charset="0"/>
                    <a:ea typeface="Calibri" panose="020F0502020204030204" pitchFamily="34" charset="0"/>
                    <a:cs typeface="Arial" panose="020B0604020202020204" pitchFamily="34" charset="0"/>
                  </a:rPr>
                  <a:t> </a:t>
                </a:r>
                <a:r>
                  <a:rPr lang="fr-FR" sz="1800" dirty="0" err="1">
                    <a:effectLst/>
                    <a:latin typeface="Arial" panose="020B0604020202020204" pitchFamily="34" charset="0"/>
                    <a:ea typeface="Calibri" panose="020F0502020204030204" pitchFamily="34" charset="0"/>
                    <a:cs typeface="Arial" panose="020B0604020202020204" pitchFamily="34" charset="0"/>
                  </a:rPr>
                  <a:t>của</a:t>
                </a:r>
                <a:r>
                  <a:rPr lang="fr-FR" sz="1800" dirty="0">
                    <a:effectLst/>
                    <a:latin typeface="Arial" panose="020B0604020202020204" pitchFamily="34" charset="0"/>
                    <a:ea typeface="Calibri" panose="020F0502020204030204" pitchFamily="34" charset="0"/>
                    <a:cs typeface="Arial" panose="020B0604020202020204" pitchFamily="34" charset="0"/>
                  </a:rPr>
                  <a:t> </a:t>
                </a:r>
                <a:r>
                  <a:rPr lang="fr-FR" sz="1800" dirty="0" err="1">
                    <a:effectLst/>
                    <a:latin typeface="Arial" panose="020B0604020202020204" pitchFamily="34" charset="0"/>
                    <a:ea typeface="Calibri" panose="020F0502020204030204" pitchFamily="34" charset="0"/>
                    <a:cs typeface="Arial" panose="020B0604020202020204" pitchFamily="34" charset="0"/>
                  </a:rPr>
                  <a:t>góc</a:t>
                </a:r>
                <a:r>
                  <a:rPr lang="fr-FR" sz="1800" dirty="0">
                    <a:effectLst/>
                    <a:latin typeface="Arial" panose="020B0604020202020204" pitchFamily="34" charset="0"/>
                    <a:ea typeface="Calibri" panose="020F0502020204030204" pitchFamily="34" charset="0"/>
                    <a:cs typeface="Arial" panose="020B0604020202020204" pitchFamily="34" charset="0"/>
                  </a:rPr>
                  <a:t> </a:t>
                </a:r>
                <a:r>
                  <a:rPr lang="fr-FR" sz="1800" dirty="0" err="1">
                    <a:effectLst/>
                    <a:latin typeface="Arial" panose="020B0604020202020204" pitchFamily="34" charset="0"/>
                    <a:ea typeface="Calibri" panose="020F0502020204030204" pitchFamily="34" charset="0"/>
                    <a:cs typeface="Arial" panose="020B0604020202020204" pitchFamily="34" charset="0"/>
                  </a:rPr>
                  <a:t>nhọn</a:t>
                </a:r>
                <a:r>
                  <a:rPr lang="fr-FR"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1800">
                    <a:latin typeface="Arial" panose="020B0604020202020204" pitchFamily="34" charset="0"/>
                    <a:ea typeface="Times New Roman" panose="02020603050405020304" pitchFamily="18" charset="0"/>
                    <a:cs typeface="Arial" panose="020B0604020202020204" pitchFamily="34" charset="0"/>
                  </a:rPr>
                  <a:t>suy ra </a:t>
                </a:r>
                <a:r>
                  <a:rPr lang="en-US" sz="1800">
                    <a:effectLst/>
                    <a:latin typeface="Arial" panose="020B0604020202020204" pitchFamily="34" charset="0"/>
                    <a:ea typeface="Calibri" panose="020F0502020204030204" pitchFamily="34" charset="0"/>
                    <a:cs typeface="Arial" panose="020B0604020202020204" pitchFamily="34" charset="0"/>
                  </a:rPr>
                  <a:t>BC </a:t>
                </a:r>
                <a:r>
                  <a:rPr lang="en-US"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VN" sz="2400" i="1">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2400">
                            <a:latin typeface="Cambria Math" panose="02040503050406030204" pitchFamily="18" charset="0"/>
                            <a:ea typeface="Calibri" panose="020F0502020204030204" pitchFamily="34" charset="0"/>
                            <a:cs typeface="Times New Roman" panose="02020603050405020304" pitchFamily="18" charset="0"/>
                          </a:rPr>
                          <m:t>AC</m:t>
                        </m:r>
                      </m:num>
                      <m:den>
                        <m:func>
                          <m:funcPr>
                            <m:ctrlPr>
                              <a:rPr lang="en-VN" sz="2400"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400">
                                <a:latin typeface="Cambria Math" panose="02040503050406030204" pitchFamily="18" charset="0"/>
                                <a:ea typeface="Calibri" panose="020F0502020204030204" pitchFamily="34" charset="0"/>
                                <a:cs typeface="Times New Roman" panose="02020603050405020304" pitchFamily="18" charset="0"/>
                              </a:rPr>
                              <m:t>sin</m:t>
                            </m:r>
                          </m:fName>
                          <m:e>
                            <m:r>
                              <m:rPr>
                                <m:sty m:val="p"/>
                              </m:rPr>
                              <a:rPr lang="en-US" sz="2400">
                                <a:latin typeface="Cambria Math" panose="02040503050406030204" pitchFamily="18" charset="0"/>
                                <a:ea typeface="Calibri" panose="020F0502020204030204" pitchFamily="34" charset="0"/>
                                <a:cs typeface="Times New Roman" panose="02020603050405020304" pitchFamily="18" charset="0"/>
                              </a:rPr>
                              <m:t>B</m:t>
                            </m:r>
                          </m:e>
                        </m:func>
                      </m:den>
                    </m:f>
                  </m:oMath>
                </a14:m>
                <a:r>
                  <a:rPr lang="en-US" sz="1800" dirty="0">
                    <a:effectLst/>
                    <a:latin typeface="Arial" panose="020B0604020202020204" pitchFamily="34" charset="0"/>
                    <a:ea typeface="Calibri" panose="020F0502020204030204" pitchFamily="34" charset="0"/>
                    <a:cs typeface="Arial" panose="020B0604020202020204" pitchFamily="34" charset="0"/>
                  </a:rPr>
                  <a:t> = </a:t>
                </a:r>
                <a14:m>
                  <m:oMath xmlns:m="http://schemas.openxmlformats.org/officeDocument/2006/math">
                    <m:f>
                      <m:fPr>
                        <m:ctrlPr>
                          <a:rPr lang="en-VN" sz="2400" i="1">
                            <a:latin typeface="Cambria Math" panose="02040503050406030204" pitchFamily="18" charset="0"/>
                            <a:ea typeface="Calibri" panose="020F0502020204030204" pitchFamily="34" charset="0"/>
                            <a:cs typeface="Times New Roman" panose="02020603050405020304" pitchFamily="18" charset="0"/>
                          </a:rPr>
                        </m:ctrlPr>
                      </m:fPr>
                      <m:num>
                        <m:r>
                          <a:rPr lang="nl-NL" sz="2400">
                            <a:latin typeface="Cambria Math" panose="02040503050406030204" pitchFamily="18" charset="0"/>
                            <a:ea typeface="Calibri" panose="020F0502020204030204" pitchFamily="34" charset="0"/>
                            <a:cs typeface="Times New Roman" panose="02020603050405020304" pitchFamily="18" charset="0"/>
                          </a:rPr>
                          <m:t>12</m:t>
                        </m:r>
                      </m:num>
                      <m:den>
                        <m:sSup>
                          <m:sSupPr>
                            <m:ctrlPr>
                              <a:rPr lang="en-VN" sz="2400" i="1">
                                <a:latin typeface="Cambria Math" panose="02040503050406030204" pitchFamily="18" charset="0"/>
                                <a:ea typeface="Calibri" panose="020F0502020204030204" pitchFamily="34" charset="0"/>
                                <a:cs typeface="Times New Roman" panose="02020603050405020304" pitchFamily="18" charset="0"/>
                              </a:rPr>
                            </m:ctrlPr>
                          </m:sSupPr>
                          <m:e>
                            <m:func>
                              <m:funcPr>
                                <m:ctrlPr>
                                  <a:rPr lang="en-VN" sz="2400" i="1">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2400">
                                    <a:latin typeface="Cambria Math" panose="02040503050406030204" pitchFamily="18" charset="0"/>
                                    <a:ea typeface="Calibri" panose="020F0502020204030204" pitchFamily="34" charset="0"/>
                                    <a:cs typeface="Times New Roman" panose="02020603050405020304" pitchFamily="18" charset="0"/>
                                  </a:rPr>
                                  <m:t>sin</m:t>
                                </m:r>
                              </m:fName>
                              <m:e>
                                <m:r>
                                  <a:rPr lang="nl-NL" sz="2400">
                                    <a:latin typeface="Cambria Math" panose="02040503050406030204" pitchFamily="18" charset="0"/>
                                    <a:ea typeface="Calibri" panose="020F0502020204030204" pitchFamily="34" charset="0"/>
                                    <a:cs typeface="Times New Roman" panose="02020603050405020304" pitchFamily="18" charset="0"/>
                                  </a:rPr>
                                  <m:t>5</m:t>
                                </m:r>
                              </m:e>
                            </m:func>
                          </m:e>
                          <m:sup>
                            <m:r>
                              <a:rPr lang="nl-NL" sz="2400">
                                <a:latin typeface="Cambria Math" panose="02040503050406030204" pitchFamily="18" charset="0"/>
                                <a:ea typeface="Calibri" panose="020F0502020204030204" pitchFamily="34" charset="0"/>
                                <a:cs typeface="Times New Roman" panose="02020603050405020304" pitchFamily="18" charset="0"/>
                              </a:rPr>
                              <m:t>°</m:t>
                            </m:r>
                          </m:sup>
                        </m:sSup>
                      </m:den>
                    </m:f>
                  </m:oMath>
                </a14:m>
                <a:r>
                  <a:rPr lang="en-US"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nl-NL" sz="1800">
                        <a:latin typeface="Cambria Math" panose="02040503050406030204" pitchFamily="18" charset="0"/>
                        <a:ea typeface="Calibri" panose="020F0502020204030204" pitchFamily="34" charset="0"/>
                        <a:cs typeface="Times New Roman" panose="02020603050405020304" pitchFamily="18" charset="0"/>
                      </a:rPr>
                      <m:t>≈</m:t>
                    </m:r>
                  </m:oMath>
                </a14:m>
                <a:r>
                  <a:rPr lang="en-US" sz="1800" dirty="0">
                    <a:effectLst/>
                    <a:latin typeface="Arial" panose="020B0604020202020204" pitchFamily="34" charset="0"/>
                    <a:ea typeface="Calibri" panose="020F0502020204030204" pitchFamily="34" charset="0"/>
                    <a:cs typeface="Arial" panose="020B0604020202020204" pitchFamily="34" charset="0"/>
                  </a:rPr>
                  <a:t> 137,7 km.</a:t>
                </a:r>
              </a:p>
              <a:p>
                <a:pPr algn="just">
                  <a:lnSpc>
                    <a:spcPct val="150000"/>
                  </a:lnSpc>
                  <a:spcBef>
                    <a:spcPts val="300"/>
                  </a:spcBef>
                  <a:spcAft>
                    <a:spcPts val="300"/>
                  </a:spcAft>
                </a:pPr>
                <a:r>
                  <a:rPr lang="en-US" sz="1800" dirty="0" err="1">
                    <a:effectLst/>
                    <a:latin typeface="Arial" panose="020B0604020202020204" pitchFamily="34" charset="0"/>
                    <a:ea typeface="Calibri" panose="020F0502020204030204" pitchFamily="34" charset="0"/>
                    <a:cs typeface="Arial" panose="020B0604020202020204" pitchFamily="34" charset="0"/>
                  </a:rPr>
                  <a:t>Vậy</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phải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bắt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đầu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cho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máy</a:t>
                </a:r>
                <a:r>
                  <a:rPr lang="en-US" sz="1800" dirty="0">
                    <a:effectLst/>
                    <a:latin typeface="Arial" panose="020B0604020202020204" pitchFamily="34" charset="0"/>
                    <a:ea typeface="Calibri" panose="020F0502020204030204" pitchFamily="34" charset="0"/>
                    <a:cs typeface="Arial" panose="020B0604020202020204" pitchFamily="34" charset="0"/>
                  </a:rPr>
                  <a:t> bay </a:t>
                </a:r>
                <a:r>
                  <a:rPr lang="en-US" sz="1800" dirty="0" err="1">
                    <a:effectLst/>
                    <a:latin typeface="Arial" panose="020B0604020202020204" pitchFamily="34" charset="0"/>
                    <a:ea typeface="Calibri" panose="020F0502020204030204" pitchFamily="34" charset="0"/>
                    <a:cs typeface="Arial" panose="020B0604020202020204" pitchFamily="34" charset="0"/>
                  </a:rPr>
                  <a:t>hạ</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cánh</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khi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máy</a:t>
                </a:r>
                <a:r>
                  <a:rPr lang="en-US" sz="1800" dirty="0">
                    <a:effectLst/>
                    <a:latin typeface="Arial" panose="020B0604020202020204" pitchFamily="34" charset="0"/>
                    <a:ea typeface="Calibri" panose="020F0502020204030204" pitchFamily="34" charset="0"/>
                    <a:cs typeface="Arial" panose="020B0604020202020204" pitchFamily="34" charset="0"/>
                  </a:rPr>
                  <a:t> bay </a:t>
                </a:r>
                <a:r>
                  <a:rPr lang="en-US" sz="1800" dirty="0" err="1">
                    <a:effectLst/>
                    <a:latin typeface="Arial" panose="020B0604020202020204" pitchFamily="34" charset="0"/>
                    <a:ea typeface="Calibri" panose="020F0502020204030204" pitchFamily="34" charset="0"/>
                    <a:cs typeface="Arial" panose="020B0604020202020204" pitchFamily="34" charset="0"/>
                  </a:rPr>
                  <a:t>cách</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sân</a:t>
                </a:r>
                <a:r>
                  <a:rPr lang="en-US" sz="1800" dirty="0">
                    <a:effectLst/>
                    <a:latin typeface="Arial" panose="020B0604020202020204" pitchFamily="34" charset="0"/>
                    <a:ea typeface="Calibri" panose="020F0502020204030204" pitchFamily="34" charset="0"/>
                    <a:cs typeface="Arial" panose="020B0604020202020204" pitchFamily="34" charset="0"/>
                  </a:rPr>
                  <a:t> bay </a:t>
                </a:r>
                <a14:m>
                  <m:oMath xmlns:m="http://schemas.openxmlformats.org/officeDocument/2006/math">
                    <m: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137,7 </m:t>
                    </m:r>
                    <m:r>
                      <m:rPr>
                        <m:sty m:val="p"/>
                      </m:rPr>
                      <a:rPr lang="en-US" sz="1800" i="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km</m:t>
                    </m:r>
                  </m:oMath>
                </a14:m>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988BB50C-4079-020A-3F48-F3AE1DEC6421}"/>
                  </a:ext>
                </a:extLst>
              </p:cNvPr>
              <p:cNvSpPr txBox="1">
                <a:spLocks noRot="1" noChangeAspect="1" noMove="1" noResize="1" noEditPoints="1" noAdjustHandles="1" noChangeArrowheads="1" noChangeShapeType="1" noTextEdit="1"/>
              </p:cNvSpPr>
              <p:nvPr/>
            </p:nvSpPr>
            <p:spPr>
              <a:xfrm>
                <a:off x="356457" y="223585"/>
                <a:ext cx="8431083" cy="2757550"/>
              </a:xfrm>
              <a:prstGeom prst="rect">
                <a:avLst/>
              </a:prstGeom>
              <a:blipFill>
                <a:blip r:embed="rId4"/>
                <a:stretch>
                  <a:fillRect l="-578" b="-885"/>
                </a:stretch>
              </a:blipFill>
            </p:spPr>
            <p:txBody>
              <a:bodyPr/>
              <a:lstStyle/>
              <a:p>
                <a:r>
                  <a:rPr lang="en-US">
                    <a:noFill/>
                  </a:rPr>
                  <a:t> </a:t>
                </a:r>
              </a:p>
            </p:txBody>
          </p:sp>
        </mc:Fallback>
      </mc:AlternateContent>
    </p:spTree>
    <p:extLst>
      <p:ext uri="{BB962C8B-B14F-4D97-AF65-F5344CB8AC3E}">
        <p14:creationId xmlns:p14="http://schemas.microsoft.com/office/powerpoint/2010/main" val="172893662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strips(down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strips(downLeft)">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strips(downLeft)">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strips(downLeft)">
                                      <p:cBhvr>
                                        <p:cTn id="2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82"/>
        <p:cNvGrpSpPr/>
        <p:nvPr/>
      </p:nvGrpSpPr>
      <p:grpSpPr>
        <a:xfrm>
          <a:off x="0" y="0"/>
          <a:ext cx="0" cy="0"/>
          <a:chOff x="0" y="0"/>
          <a:chExt cx="0" cy="0"/>
        </a:xfrm>
      </p:grpSpPr>
      <p:sp>
        <p:nvSpPr>
          <p:cNvPr id="12" name="Snip Diagonal Corner Rectangle 11">
            <a:extLst>
              <a:ext uri="{FF2B5EF4-FFF2-40B4-BE49-F238E27FC236}">
                <a16:creationId xmlns:a16="http://schemas.microsoft.com/office/drawing/2014/main" id="{65CB6CF1-E26A-93DA-AAE5-700E811347B3}"/>
              </a:ext>
            </a:extLst>
          </p:cNvPr>
          <p:cNvSpPr/>
          <p:nvPr/>
        </p:nvSpPr>
        <p:spPr>
          <a:xfrm>
            <a:off x="1703292" y="699247"/>
            <a:ext cx="5737412" cy="717177"/>
          </a:xfrm>
          <a:prstGeom prst="snip2DiagRect">
            <a:avLst/>
          </a:prstGeom>
          <a:solidFill>
            <a:schemeClr val="accent1"/>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solidFill>
                  <a:schemeClr val="bg2">
                    <a:lumMod val="60000"/>
                    <a:lumOff val="40000"/>
                  </a:schemeClr>
                </a:solidFill>
                <a:latin typeface="Arial" panose="020B0604020202020204" pitchFamily="34" charset="0"/>
                <a:cs typeface="Arial" panose="020B0604020202020204" pitchFamily="34" charset="0"/>
              </a:rPr>
              <a:t>HƯỚNG DẪN VỀ NHÀ</a:t>
            </a:r>
          </a:p>
        </p:txBody>
      </p:sp>
      <p:sp>
        <p:nvSpPr>
          <p:cNvPr id="13" name="Rectangle 12">
            <a:extLst>
              <a:ext uri="{FF2B5EF4-FFF2-40B4-BE49-F238E27FC236}">
                <a16:creationId xmlns:a16="http://schemas.microsoft.com/office/drawing/2014/main" id="{014C52FE-6B30-9441-FE3D-A79147A8A494}"/>
              </a:ext>
            </a:extLst>
          </p:cNvPr>
          <p:cNvSpPr/>
          <p:nvPr/>
        </p:nvSpPr>
        <p:spPr>
          <a:xfrm>
            <a:off x="1541928" y="1881467"/>
            <a:ext cx="6060141" cy="968188"/>
          </a:xfrm>
          <a:prstGeom prst="rect">
            <a:avLst/>
          </a:prstGeom>
          <a:solidFill>
            <a:schemeClr val="accent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pt-BR" sz="26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Ghi</a:t>
            </a:r>
            <a:r>
              <a:rPr lang="pt-BR" sz="2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pt-BR" sz="26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nhớ</a:t>
            </a:r>
            <a:r>
              <a:rPr lang="pt-BR" sz="2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pt-BR" sz="26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kiến</a:t>
            </a:r>
            <a:r>
              <a:rPr lang="pt-BR" sz="2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pt-BR" sz="26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thức</a:t>
            </a:r>
            <a:r>
              <a:rPr lang="pt-BR" sz="2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pt-BR" sz="26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trong</a:t>
            </a:r>
            <a:r>
              <a:rPr lang="pt-BR" sz="2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pt-BR" sz="26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bài</a:t>
            </a:r>
            <a:r>
              <a:rPr lang="pt-BR" sz="2600" dirty="0">
                <a:solidFill>
                  <a:schemeClr val="tx2"/>
                </a:solidFill>
                <a:effectLst/>
                <a:latin typeface="Arial" panose="020B0604020202020204" pitchFamily="34" charset="0"/>
                <a:ea typeface="Calibri" panose="020F0502020204030204" pitchFamily="34" charset="0"/>
                <a:cs typeface="Arial" panose="020B0604020202020204" pitchFamily="34" charset="0"/>
              </a:rPr>
              <a:t>.</a:t>
            </a:r>
            <a:endParaRPr lang="en-VN" sz="2600" dirty="0">
              <a:solidFill>
                <a:schemeClr val="tx2"/>
              </a:solidFill>
              <a:effectLst/>
              <a:latin typeface="Arial" panose="020B0604020202020204" pitchFamily="34" charset="0"/>
              <a:ea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D4F49472-31A3-D34A-02C7-A6AE59125447}"/>
              </a:ext>
            </a:extLst>
          </p:cNvPr>
          <p:cNvSpPr/>
          <p:nvPr/>
        </p:nvSpPr>
        <p:spPr>
          <a:xfrm>
            <a:off x="1541928" y="3314698"/>
            <a:ext cx="6060141" cy="968188"/>
          </a:xfrm>
          <a:prstGeom prst="rect">
            <a:avLst/>
          </a:prstGeom>
          <a:solidFill>
            <a:schemeClr val="accent1"/>
          </a:solid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pt-BR" sz="26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Hoàn</a:t>
            </a:r>
            <a:r>
              <a:rPr lang="pt-BR" sz="2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pt-BR" sz="26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thành</a:t>
            </a:r>
            <a:r>
              <a:rPr lang="pt-BR" sz="2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pt-BR" sz="26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bài</a:t>
            </a:r>
            <a:r>
              <a:rPr lang="pt-BR" sz="2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pt-BR" sz="26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tập</a:t>
            </a:r>
            <a:r>
              <a:rPr lang="pt-BR" sz="2600" dirty="0">
                <a:solidFill>
                  <a:schemeClr val="tx2"/>
                </a:solidFill>
                <a:effectLst/>
                <a:latin typeface="Arial" panose="020B0604020202020204" pitchFamily="34" charset="0"/>
                <a:ea typeface="Calibri" panose="020F0502020204030204" pitchFamily="34" charset="0"/>
                <a:cs typeface="Arial" panose="020B0604020202020204" pitchFamily="34" charset="0"/>
              </a:rPr>
              <a:t> </a:t>
            </a:r>
            <a:r>
              <a:rPr lang="pt-BR" sz="2600" dirty="0" err="1">
                <a:solidFill>
                  <a:schemeClr val="tx2"/>
                </a:solidFill>
                <a:effectLst/>
                <a:latin typeface="Arial" panose="020B0604020202020204" pitchFamily="34" charset="0"/>
                <a:ea typeface="Calibri" panose="020F0502020204030204" pitchFamily="34" charset="0"/>
                <a:cs typeface="Arial" panose="020B0604020202020204" pitchFamily="34" charset="0"/>
              </a:rPr>
              <a:t>trong</a:t>
            </a:r>
            <a:r>
              <a:rPr lang="pt-BR" sz="2600" dirty="0">
                <a:solidFill>
                  <a:schemeClr val="tx2"/>
                </a:solidFill>
                <a:effectLst/>
                <a:latin typeface="Arial" panose="020B0604020202020204" pitchFamily="34" charset="0"/>
                <a:ea typeface="Calibri" panose="020F0502020204030204" pitchFamily="34" charset="0"/>
                <a:cs typeface="Arial" panose="020B0604020202020204" pitchFamily="34" charset="0"/>
              </a:rPr>
              <a:t> SBT.</a:t>
            </a:r>
            <a:endParaRPr lang="en-VN" sz="2600" dirty="0">
              <a:solidFill>
                <a:schemeClr val="tx2"/>
              </a:solidFill>
              <a:effectLst/>
              <a:latin typeface="Arial" panose="020B0604020202020204" pitchFamily="34" charset="0"/>
              <a:ea typeface="Arial" panose="020B0604020202020204" pitchFamily="34" charset="0"/>
              <a:cs typeface="Arial" panose="020B0604020202020204" pitchFamily="34" charset="0"/>
            </a:endParaRPr>
          </a:p>
        </p:txBody>
      </p:sp>
      <p:sp>
        <p:nvSpPr>
          <p:cNvPr id="15" name="Freeform 29">
            <a:extLst>
              <a:ext uri="{FF2B5EF4-FFF2-40B4-BE49-F238E27FC236}">
                <a16:creationId xmlns:a16="http://schemas.microsoft.com/office/drawing/2014/main" id="{581C8FB0-F7FD-B89C-7A65-DEA73C64C530}"/>
              </a:ext>
            </a:extLst>
          </p:cNvPr>
          <p:cNvSpPr/>
          <p:nvPr/>
        </p:nvSpPr>
        <p:spPr>
          <a:xfrm>
            <a:off x="6683483" y="1636053"/>
            <a:ext cx="524140" cy="991724"/>
          </a:xfrm>
          <a:custGeom>
            <a:avLst/>
            <a:gdLst/>
            <a:ahLst/>
            <a:cxnLst/>
            <a:rect l="l" t="t" r="r" b="b"/>
            <a:pathLst>
              <a:path w="725549" h="1571070">
                <a:moveTo>
                  <a:pt x="0" y="0"/>
                </a:moveTo>
                <a:lnTo>
                  <a:pt x="725549" y="0"/>
                </a:lnTo>
                <a:lnTo>
                  <a:pt x="725549" y="1571070"/>
                </a:lnTo>
                <a:lnTo>
                  <a:pt x="0" y="15710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6" name="Freeform 29">
            <a:extLst>
              <a:ext uri="{FF2B5EF4-FFF2-40B4-BE49-F238E27FC236}">
                <a16:creationId xmlns:a16="http://schemas.microsoft.com/office/drawing/2014/main" id="{6418D787-88EE-17FB-EC04-6FF7431EC974}"/>
              </a:ext>
            </a:extLst>
          </p:cNvPr>
          <p:cNvSpPr/>
          <p:nvPr/>
        </p:nvSpPr>
        <p:spPr>
          <a:xfrm>
            <a:off x="6916564" y="3067044"/>
            <a:ext cx="524140" cy="991724"/>
          </a:xfrm>
          <a:custGeom>
            <a:avLst/>
            <a:gdLst/>
            <a:ahLst/>
            <a:cxnLst/>
            <a:rect l="l" t="t" r="r" b="b"/>
            <a:pathLst>
              <a:path w="725549" h="1571070">
                <a:moveTo>
                  <a:pt x="0" y="0"/>
                </a:moveTo>
                <a:lnTo>
                  <a:pt x="725549" y="0"/>
                </a:lnTo>
                <a:lnTo>
                  <a:pt x="725549" y="1571070"/>
                </a:lnTo>
                <a:lnTo>
                  <a:pt x="0" y="15710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9"/>
        <p:cNvGrpSpPr/>
        <p:nvPr/>
      </p:nvGrpSpPr>
      <p:grpSpPr>
        <a:xfrm>
          <a:off x="0" y="0"/>
          <a:ext cx="0" cy="0"/>
          <a:chOff x="0" y="0"/>
          <a:chExt cx="0" cy="0"/>
        </a:xfrm>
      </p:grpSpPr>
      <p:sp>
        <p:nvSpPr>
          <p:cNvPr id="4" name="TextBox 3">
            <a:extLst>
              <a:ext uri="{FF2B5EF4-FFF2-40B4-BE49-F238E27FC236}">
                <a16:creationId xmlns:a16="http://schemas.microsoft.com/office/drawing/2014/main" id="{B52CFC9D-AB63-4FD8-11D1-D9B53D9C8751}"/>
              </a:ext>
            </a:extLst>
          </p:cNvPr>
          <p:cNvSpPr txBox="1"/>
          <p:nvPr/>
        </p:nvSpPr>
        <p:spPr>
          <a:xfrm>
            <a:off x="1823491" y="932038"/>
            <a:ext cx="5497018" cy="3279424"/>
          </a:xfrm>
          <a:prstGeom prst="rect">
            <a:avLst/>
          </a:prstGeom>
          <a:noFill/>
        </p:spPr>
        <p:txBody>
          <a:bodyPr wrap="none" rtlCol="0">
            <a:spAutoFit/>
          </a:bodyPr>
          <a:lstStyle/>
          <a:p>
            <a:pPr algn="ctr">
              <a:lnSpc>
                <a:spcPct val="150000"/>
              </a:lnSpc>
            </a:pPr>
            <a:r>
              <a:rPr lang="en-VN" sz="4800" b="1" dirty="0">
                <a:solidFill>
                  <a:schemeClr val="tx1">
                    <a:lumMod val="60000"/>
                    <a:lumOff val="40000"/>
                  </a:schemeClr>
                </a:solidFill>
              </a:rPr>
              <a:t>CẢM ƠN CÁC EM </a:t>
            </a:r>
          </a:p>
          <a:p>
            <a:pPr algn="ctr">
              <a:lnSpc>
                <a:spcPct val="150000"/>
              </a:lnSpc>
            </a:pPr>
            <a:r>
              <a:rPr lang="en-VN" sz="4800" b="1" dirty="0">
                <a:solidFill>
                  <a:schemeClr val="tx1">
                    <a:lumMod val="60000"/>
                    <a:lumOff val="40000"/>
                  </a:schemeClr>
                </a:solidFill>
              </a:rPr>
              <a:t>ĐÃ LẮNG NGHE, </a:t>
            </a:r>
          </a:p>
          <a:p>
            <a:pPr algn="ctr">
              <a:lnSpc>
                <a:spcPct val="150000"/>
              </a:lnSpc>
            </a:pPr>
            <a:r>
              <a:rPr lang="en-VN" sz="4800" b="1" dirty="0">
                <a:solidFill>
                  <a:schemeClr val="tx1">
                    <a:lumMod val="60000"/>
                    <a:lumOff val="40000"/>
                  </a:schemeClr>
                </a:solidFill>
              </a:rPr>
              <a:t>HẸN GẶP LẠI</a:t>
            </a:r>
          </a:p>
        </p:txBody>
      </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19B482A2-2E7E-A364-0A8E-31F416CABE82}"/>
                  </a:ext>
                </a:extLst>
              </p:cNvPr>
              <p:cNvGraphicFramePr>
                <a:graphicFrameLocks noGrp="1"/>
              </p:cNvGraphicFramePr>
              <p:nvPr>
                <p:extLst>
                  <p:ext uri="{D42A27DB-BD31-4B8C-83A1-F6EECF244321}">
                    <p14:modId xmlns:p14="http://schemas.microsoft.com/office/powerpoint/2010/main" val="2509239372"/>
                  </p:ext>
                </p:extLst>
              </p:nvPr>
            </p:nvGraphicFramePr>
            <p:xfrm>
              <a:off x="1019763" y="449432"/>
              <a:ext cx="7104474" cy="4244636"/>
            </p:xfrm>
            <a:graphic>
              <a:graphicData uri="http://schemas.openxmlformats.org/drawingml/2006/table">
                <a:tbl>
                  <a:tblPr firstRow="1" firstCol="1" bandRow="1">
                    <a:tableStyleId>{F41F3AC8-96F4-43FE-997C-9EC92760E2BA}</a:tableStyleId>
                  </a:tblPr>
                  <a:tblGrid>
                    <a:gridCol w="2368158">
                      <a:extLst>
                        <a:ext uri="{9D8B030D-6E8A-4147-A177-3AD203B41FA5}">
                          <a16:colId xmlns:a16="http://schemas.microsoft.com/office/drawing/2014/main" val="3478552034"/>
                        </a:ext>
                      </a:extLst>
                    </a:gridCol>
                    <a:gridCol w="2368158">
                      <a:extLst>
                        <a:ext uri="{9D8B030D-6E8A-4147-A177-3AD203B41FA5}">
                          <a16:colId xmlns:a16="http://schemas.microsoft.com/office/drawing/2014/main" val="3993350553"/>
                        </a:ext>
                      </a:extLst>
                    </a:gridCol>
                    <a:gridCol w="2368158">
                      <a:extLst>
                        <a:ext uri="{9D8B030D-6E8A-4147-A177-3AD203B41FA5}">
                          <a16:colId xmlns:a16="http://schemas.microsoft.com/office/drawing/2014/main" val="3731001128"/>
                        </a:ext>
                      </a:extLst>
                    </a:gridCol>
                  </a:tblGrid>
                  <a:tr h="1001709">
                    <a:tc>
                      <a:txBody>
                        <a:bodyPr/>
                        <a:lstStyle/>
                        <a:p>
                          <a:pPr algn="ctr">
                            <a:lnSpc>
                              <a:spcPct val="100000"/>
                            </a:lnSpc>
                            <a:spcBef>
                              <a:spcPts val="300"/>
                            </a:spcBef>
                            <a:spcAft>
                              <a:spcPts val="300"/>
                            </a:spcAft>
                          </a:pPr>
                          <a14:m>
                            <m:oMathPara xmlns:m="http://schemas.openxmlformats.org/officeDocument/2006/math">
                              <m:oMathParaPr>
                                <m:jc m:val="centerGroup"/>
                              </m:oMathParaPr>
                              <m:oMath xmlns:m="http://schemas.openxmlformats.org/officeDocument/2006/math">
                                <m:r>
                                  <m:rPr>
                                    <m:sty m:val="p"/>
                                  </m:rPr>
                                  <a:rPr lang="da-DK" sz="2400" i="0">
                                    <a:effectLst/>
                                    <a:latin typeface="Cambria Math" panose="02040503050406030204" pitchFamily="18" charset="0"/>
                                  </a:rPr>
                                  <m:t>AB</m:t>
                                </m:r>
                                <m:r>
                                  <a:rPr lang="da-DK" sz="2400" i="0">
                                    <a:effectLst/>
                                    <a:latin typeface="Cambria Math" panose="02040503050406030204" pitchFamily="18" charset="0"/>
                                  </a:rPr>
                                  <m:t>.</m:t>
                                </m:r>
                                <m:func>
                                  <m:funcPr>
                                    <m:ctrlPr>
                                      <a:rPr lang="en-VN" sz="2400" i="1">
                                        <a:effectLst/>
                                        <a:latin typeface="Cambria Math" panose="02040503050406030204" pitchFamily="18" charset="0"/>
                                      </a:rPr>
                                    </m:ctrlPr>
                                  </m:funcPr>
                                  <m:fName>
                                    <m:r>
                                      <m:rPr>
                                        <m:sty m:val="p"/>
                                      </m:rPr>
                                      <a:rPr lang="da-DK" sz="2400" i="0">
                                        <a:effectLst/>
                                        <a:latin typeface="Cambria Math" panose="02040503050406030204" pitchFamily="18" charset="0"/>
                                      </a:rPr>
                                      <m:t>tan</m:t>
                                    </m:r>
                                  </m:fName>
                                  <m:e>
                                    <m:acc>
                                      <m:accPr>
                                        <m:chr m:val="̂"/>
                                        <m:ctrlPr>
                                          <a:rPr lang="en-VN" sz="2400" i="1">
                                            <a:effectLst/>
                                            <a:latin typeface="Cambria Math" panose="02040503050406030204" pitchFamily="18" charset="0"/>
                                          </a:rPr>
                                        </m:ctrlPr>
                                      </m:accPr>
                                      <m:e>
                                        <m:r>
                                          <m:rPr>
                                            <m:sty m:val="p"/>
                                          </m:rPr>
                                          <a:rPr lang="da-DK" sz="2400" i="0">
                                            <a:effectLst/>
                                            <a:latin typeface="Cambria Math" panose="02040503050406030204" pitchFamily="18" charset="0"/>
                                          </a:rPr>
                                          <m:t>CBA</m:t>
                                        </m:r>
                                      </m:e>
                                    </m:acc>
                                  </m:e>
                                </m:func>
                              </m:oMath>
                            </m:oMathPara>
                          </a14:m>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spcBef>
                              <a:spcPts val="300"/>
                            </a:spcBef>
                            <a:spcAft>
                              <a:spcPts val="300"/>
                            </a:spcAft>
                          </a:pPr>
                          <a:r>
                            <a:rPr lang="da-DK" sz="2400" i="0" dirty="0">
                              <a:effectLst/>
                              <a:latin typeface="Arial" panose="020B0604020202020204" pitchFamily="34" charset="0"/>
                              <a:cs typeface="Arial" panose="020B0604020202020204" pitchFamily="34" charset="0"/>
                            </a:rPr>
                            <a:t> </a:t>
                          </a:r>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lnSpc>
                              <a:spcPct val="100000"/>
                            </a:lnSpc>
                            <a:spcBef>
                              <a:spcPts val="300"/>
                            </a:spcBef>
                            <a:spcAft>
                              <a:spcPts val="300"/>
                            </a:spcAft>
                          </a:pPr>
                          <a14:m>
                            <m:oMathPara xmlns:m="http://schemas.openxmlformats.org/officeDocument/2006/math">
                              <m:oMathParaPr>
                                <m:jc m:val="centerGroup"/>
                              </m:oMathParaPr>
                              <m:oMath xmlns:m="http://schemas.openxmlformats.org/officeDocument/2006/math">
                                <m:r>
                                  <m:rPr>
                                    <m:sty m:val="p"/>
                                  </m:rPr>
                                  <a:rPr lang="da-DK" sz="2400" i="0">
                                    <a:effectLst/>
                                    <a:latin typeface="Cambria Math" panose="02040503050406030204" pitchFamily="18" charset="0"/>
                                  </a:rPr>
                                  <m:t>AC</m:t>
                                </m:r>
                              </m:oMath>
                            </m:oMathPara>
                          </a14:m>
                          <a:endParaRPr lang="en-VN" sz="2400" i="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68095435"/>
                      </a:ext>
                    </a:extLst>
                  </a:tr>
                  <a:tr h="1249927">
                    <a:tc>
                      <a:txBody>
                        <a:bodyPr/>
                        <a:lstStyle/>
                        <a:p>
                          <a:pPr algn="ctr">
                            <a:lnSpc>
                              <a:spcPct val="100000"/>
                            </a:lnSpc>
                            <a:spcBef>
                              <a:spcPts val="300"/>
                            </a:spcBef>
                            <a:spcAft>
                              <a:spcPts val="300"/>
                            </a:spcAft>
                          </a:pPr>
                          <a14:m>
                            <m:oMath xmlns:m="http://schemas.openxmlformats.org/officeDocument/2006/math">
                              <m:f>
                                <m:fPr>
                                  <m:ctrlPr>
                                    <a:rPr lang="en-VN" sz="3200" i="1">
                                      <a:effectLst/>
                                      <a:latin typeface="Cambria Math" panose="02040503050406030204" pitchFamily="18" charset="0"/>
                                    </a:rPr>
                                  </m:ctrlPr>
                                </m:fPr>
                                <m:num>
                                  <m:r>
                                    <m:rPr>
                                      <m:sty m:val="p"/>
                                    </m:rPr>
                                    <a:rPr lang="da-DK" sz="3200" i="0">
                                      <a:effectLst/>
                                      <a:latin typeface="Cambria Math" panose="02040503050406030204" pitchFamily="18" charset="0"/>
                                    </a:rPr>
                                    <m:t>AB</m:t>
                                  </m:r>
                                </m:num>
                                <m:den>
                                  <m:func>
                                    <m:funcPr>
                                      <m:ctrlPr>
                                        <a:rPr lang="en-VN" sz="3200" i="1">
                                          <a:effectLst/>
                                          <a:latin typeface="Cambria Math" panose="02040503050406030204" pitchFamily="18" charset="0"/>
                                        </a:rPr>
                                      </m:ctrlPr>
                                    </m:funcPr>
                                    <m:fName>
                                      <m:r>
                                        <m:rPr>
                                          <m:sty m:val="p"/>
                                        </m:rPr>
                                        <a:rPr lang="da-DK" sz="3200" i="0">
                                          <a:effectLst/>
                                          <a:latin typeface="Cambria Math" panose="02040503050406030204" pitchFamily="18" charset="0"/>
                                        </a:rPr>
                                        <m:t>cos</m:t>
                                      </m:r>
                                    </m:fName>
                                    <m:e>
                                      <m:acc>
                                        <m:accPr>
                                          <m:chr m:val="̂"/>
                                          <m:ctrlPr>
                                            <a:rPr lang="en-VN" sz="3200" i="1">
                                              <a:effectLst/>
                                              <a:latin typeface="Cambria Math" panose="02040503050406030204" pitchFamily="18" charset="0"/>
                                            </a:rPr>
                                          </m:ctrlPr>
                                        </m:accPr>
                                        <m:e>
                                          <m:r>
                                            <m:rPr>
                                              <m:sty m:val="p"/>
                                            </m:rPr>
                                            <a:rPr lang="da-DK" sz="3200" i="0">
                                              <a:effectLst/>
                                              <a:latin typeface="Cambria Math" panose="02040503050406030204" pitchFamily="18" charset="0"/>
                                            </a:rPr>
                                            <m:t>CBA</m:t>
                                          </m:r>
                                        </m:e>
                                      </m:acc>
                                    </m:e>
                                  </m:func>
                                </m:den>
                              </m:f>
                            </m:oMath>
                          </a14:m>
                          <a:r>
                            <a:rPr lang="da-DK" sz="2400" i="0" dirty="0">
                              <a:effectLst/>
                              <a:latin typeface="Arial" panose="020B0604020202020204" pitchFamily="34" charset="0"/>
                              <a:cs typeface="Arial" panose="020B0604020202020204" pitchFamily="34" charset="0"/>
                            </a:rPr>
                            <a:t> </a:t>
                          </a:r>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spcBef>
                              <a:spcPts val="300"/>
                            </a:spcBef>
                            <a:spcAft>
                              <a:spcPts val="300"/>
                            </a:spcAft>
                          </a:pPr>
                          <a:r>
                            <a:rPr lang="da-DK" sz="2400" i="0" dirty="0">
                              <a:effectLst/>
                              <a:latin typeface="Arial" panose="020B0604020202020204" pitchFamily="34" charset="0"/>
                              <a:cs typeface="Arial" panose="020B0604020202020204" pitchFamily="34" charset="0"/>
                            </a:rPr>
                            <a:t> </a:t>
                          </a:r>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lnSpc>
                              <a:spcPct val="100000"/>
                            </a:lnSpc>
                            <a:spcBef>
                              <a:spcPts val="300"/>
                            </a:spcBef>
                            <a:spcAft>
                              <a:spcPts val="300"/>
                            </a:spcAft>
                          </a:pPr>
                          <a14:m>
                            <m:oMathPara xmlns:m="http://schemas.openxmlformats.org/officeDocument/2006/math">
                              <m:oMathParaPr>
                                <m:jc m:val="centerGroup"/>
                              </m:oMathParaPr>
                              <m:oMath xmlns:m="http://schemas.openxmlformats.org/officeDocument/2006/math">
                                <m:r>
                                  <m:rPr>
                                    <m:sty m:val="p"/>
                                  </m:rPr>
                                  <a:rPr lang="da-DK" sz="2400" i="0">
                                    <a:effectLst/>
                                    <a:latin typeface="Cambria Math" panose="02040503050406030204" pitchFamily="18" charset="0"/>
                                  </a:rPr>
                                  <m:t>BC</m:t>
                                </m:r>
                                <m:r>
                                  <a:rPr lang="da-DK" sz="2400" i="0">
                                    <a:effectLst/>
                                    <a:latin typeface="Cambria Math" panose="02040503050406030204" pitchFamily="18" charset="0"/>
                                  </a:rPr>
                                  <m:t>.</m:t>
                                </m:r>
                                <m:func>
                                  <m:funcPr>
                                    <m:ctrlPr>
                                      <a:rPr lang="en-VN" sz="2400" i="1">
                                        <a:effectLst/>
                                        <a:latin typeface="Cambria Math" panose="02040503050406030204" pitchFamily="18" charset="0"/>
                                      </a:rPr>
                                    </m:ctrlPr>
                                  </m:funcPr>
                                  <m:fName>
                                    <m:r>
                                      <m:rPr>
                                        <m:sty m:val="p"/>
                                      </m:rPr>
                                      <a:rPr lang="da-DK" sz="2400" i="0">
                                        <a:effectLst/>
                                        <a:latin typeface="Cambria Math" panose="02040503050406030204" pitchFamily="18" charset="0"/>
                                      </a:rPr>
                                      <m:t>cos</m:t>
                                    </m:r>
                                  </m:fName>
                                  <m:e>
                                    <m:acc>
                                      <m:accPr>
                                        <m:chr m:val="̂"/>
                                        <m:ctrlPr>
                                          <a:rPr lang="en-VN" sz="2400" i="1">
                                            <a:effectLst/>
                                            <a:latin typeface="Cambria Math" panose="02040503050406030204" pitchFamily="18" charset="0"/>
                                          </a:rPr>
                                        </m:ctrlPr>
                                      </m:accPr>
                                      <m:e>
                                        <m:r>
                                          <m:rPr>
                                            <m:sty m:val="p"/>
                                          </m:rPr>
                                          <a:rPr lang="da-DK" sz="2400" i="0">
                                            <a:effectLst/>
                                            <a:latin typeface="Cambria Math" panose="02040503050406030204" pitchFamily="18" charset="0"/>
                                          </a:rPr>
                                          <m:t>ACB</m:t>
                                        </m:r>
                                      </m:e>
                                    </m:acc>
                                  </m:e>
                                </m:func>
                              </m:oMath>
                            </m:oMathPara>
                          </a14:m>
                          <a:endParaRPr lang="en-VN" sz="2400" i="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294391904"/>
                      </a:ext>
                    </a:extLst>
                  </a:tr>
                  <a:tr h="1001709">
                    <a:tc>
                      <a:txBody>
                        <a:bodyPr/>
                        <a:lstStyle/>
                        <a:p>
                          <a:pPr algn="ctr">
                            <a:lnSpc>
                              <a:spcPct val="100000"/>
                            </a:lnSpc>
                            <a:spcBef>
                              <a:spcPts val="300"/>
                            </a:spcBef>
                            <a:spcAft>
                              <a:spcPts val="300"/>
                            </a:spcAft>
                          </a:pPr>
                          <a14:m>
                            <m:oMathPara xmlns:m="http://schemas.openxmlformats.org/officeDocument/2006/math">
                              <m:oMathParaPr>
                                <m:jc m:val="centerGroup"/>
                              </m:oMathParaPr>
                              <m:oMath xmlns:m="http://schemas.openxmlformats.org/officeDocument/2006/math">
                                <m:r>
                                  <m:rPr>
                                    <m:sty m:val="p"/>
                                  </m:rPr>
                                  <a:rPr lang="da-DK" sz="2400" i="0">
                                    <a:effectLst/>
                                    <a:latin typeface="Cambria Math" panose="02040503050406030204" pitchFamily="18" charset="0"/>
                                  </a:rPr>
                                  <m:t>AB</m:t>
                                </m:r>
                              </m:oMath>
                            </m:oMathPara>
                          </a14:m>
                          <a:endParaRPr lang="en-VN" sz="2400" i="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spcBef>
                              <a:spcPts val="300"/>
                            </a:spcBef>
                            <a:spcAft>
                              <a:spcPts val="300"/>
                            </a:spcAft>
                          </a:pPr>
                          <a:r>
                            <a:rPr lang="da-DK" sz="2400" i="0" dirty="0">
                              <a:effectLst/>
                              <a:latin typeface="Arial" panose="020B0604020202020204" pitchFamily="34" charset="0"/>
                              <a:cs typeface="Arial" panose="020B0604020202020204" pitchFamily="34" charset="0"/>
                            </a:rPr>
                            <a:t> </a:t>
                          </a:r>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lnSpc>
                              <a:spcPct val="100000"/>
                            </a:lnSpc>
                            <a:spcBef>
                              <a:spcPts val="300"/>
                            </a:spcBef>
                            <a:spcAft>
                              <a:spcPts val="300"/>
                            </a:spcAft>
                          </a:pPr>
                          <a14:m>
                            <m:oMathPara xmlns:m="http://schemas.openxmlformats.org/officeDocument/2006/math">
                              <m:oMathParaPr>
                                <m:jc m:val="centerGroup"/>
                              </m:oMathParaPr>
                              <m:oMath xmlns:m="http://schemas.openxmlformats.org/officeDocument/2006/math">
                                <m:r>
                                  <m:rPr>
                                    <m:sty m:val="p"/>
                                  </m:rPr>
                                  <a:rPr lang="da-DK" sz="2400" i="0">
                                    <a:effectLst/>
                                    <a:latin typeface="Cambria Math" panose="02040503050406030204" pitchFamily="18" charset="0"/>
                                  </a:rPr>
                                  <m:t>BC</m:t>
                                </m:r>
                                <m:r>
                                  <a:rPr lang="da-DK" sz="2400" i="0">
                                    <a:effectLst/>
                                    <a:latin typeface="Cambria Math" panose="02040503050406030204" pitchFamily="18" charset="0"/>
                                  </a:rPr>
                                  <m:t>.</m:t>
                                </m:r>
                                <m:func>
                                  <m:funcPr>
                                    <m:ctrlPr>
                                      <a:rPr lang="en-VN" sz="2400" i="1">
                                        <a:effectLst/>
                                        <a:latin typeface="Cambria Math" panose="02040503050406030204" pitchFamily="18" charset="0"/>
                                      </a:rPr>
                                    </m:ctrlPr>
                                  </m:funcPr>
                                  <m:fName>
                                    <m:r>
                                      <m:rPr>
                                        <m:sty m:val="p"/>
                                      </m:rPr>
                                      <a:rPr lang="da-DK" sz="2400" i="0">
                                        <a:effectLst/>
                                        <a:latin typeface="Cambria Math" panose="02040503050406030204" pitchFamily="18" charset="0"/>
                                      </a:rPr>
                                      <m:t>sin</m:t>
                                    </m:r>
                                  </m:fName>
                                  <m:e>
                                    <m:acc>
                                      <m:accPr>
                                        <m:chr m:val="̂"/>
                                        <m:ctrlPr>
                                          <a:rPr lang="en-VN" sz="2400" i="1">
                                            <a:effectLst/>
                                            <a:latin typeface="Cambria Math" panose="02040503050406030204" pitchFamily="18" charset="0"/>
                                          </a:rPr>
                                        </m:ctrlPr>
                                      </m:accPr>
                                      <m:e>
                                        <m:r>
                                          <m:rPr>
                                            <m:sty m:val="p"/>
                                          </m:rPr>
                                          <a:rPr lang="da-DK" sz="2400" i="0">
                                            <a:effectLst/>
                                            <a:latin typeface="Cambria Math" panose="02040503050406030204" pitchFamily="18" charset="0"/>
                                          </a:rPr>
                                          <m:t>ACB</m:t>
                                        </m:r>
                                      </m:e>
                                    </m:acc>
                                  </m:e>
                                </m:func>
                              </m:oMath>
                            </m:oMathPara>
                          </a14:m>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202727539"/>
                      </a:ext>
                    </a:extLst>
                  </a:tr>
                  <a:tr h="991291">
                    <a:tc>
                      <a:txBody>
                        <a:bodyPr/>
                        <a:lstStyle/>
                        <a:p>
                          <a:pPr algn="ctr">
                            <a:lnSpc>
                              <a:spcPct val="100000"/>
                            </a:lnSpc>
                            <a:spcBef>
                              <a:spcPts val="300"/>
                            </a:spcBef>
                            <a:spcAft>
                              <a:spcPts val="300"/>
                            </a:spcAft>
                          </a:pPr>
                          <a14:m>
                            <m:oMathPara xmlns:m="http://schemas.openxmlformats.org/officeDocument/2006/math">
                              <m:oMathParaPr>
                                <m:jc m:val="centerGroup"/>
                              </m:oMathParaPr>
                              <m:oMath xmlns:m="http://schemas.openxmlformats.org/officeDocument/2006/math">
                                <m:r>
                                  <m:rPr>
                                    <m:sty m:val="p"/>
                                  </m:rPr>
                                  <a:rPr lang="da-DK" sz="2400" i="0">
                                    <a:effectLst/>
                                    <a:latin typeface="Cambria Math" panose="02040503050406030204" pitchFamily="18" charset="0"/>
                                  </a:rPr>
                                  <m:t>AC</m:t>
                                </m:r>
                              </m:oMath>
                            </m:oMathPara>
                          </a14:m>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lnSpc>
                              <a:spcPct val="100000"/>
                            </a:lnSpc>
                            <a:spcBef>
                              <a:spcPts val="300"/>
                            </a:spcBef>
                            <a:spcAft>
                              <a:spcPts val="300"/>
                            </a:spcAft>
                          </a:pPr>
                          <a:r>
                            <a:rPr lang="da-DK" sz="2400" i="0" dirty="0">
                              <a:effectLst/>
                              <a:latin typeface="Arial" panose="020B0604020202020204" pitchFamily="34" charset="0"/>
                              <a:cs typeface="Arial" panose="020B0604020202020204" pitchFamily="34" charset="0"/>
                            </a:rPr>
                            <a:t> </a:t>
                          </a:r>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pPr algn="ctr">
                            <a:lnSpc>
                              <a:spcPct val="100000"/>
                            </a:lnSpc>
                            <a:spcBef>
                              <a:spcPts val="300"/>
                            </a:spcBef>
                            <a:spcAft>
                              <a:spcPts val="300"/>
                            </a:spcAft>
                          </a:pPr>
                          <a14:m>
                            <m:oMathPara xmlns:m="http://schemas.openxmlformats.org/officeDocument/2006/math">
                              <m:oMathParaPr>
                                <m:jc m:val="centerGroup"/>
                              </m:oMathParaPr>
                              <m:oMath xmlns:m="http://schemas.openxmlformats.org/officeDocument/2006/math">
                                <m:r>
                                  <m:rPr>
                                    <m:sty m:val="p"/>
                                  </m:rPr>
                                  <a:rPr lang="da-DK" sz="2400" i="0">
                                    <a:effectLst/>
                                    <a:latin typeface="Cambria Math" panose="02040503050406030204" pitchFamily="18" charset="0"/>
                                  </a:rPr>
                                  <m:t>BC</m:t>
                                </m:r>
                              </m:oMath>
                            </m:oMathPara>
                          </a14:m>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143654231"/>
                      </a:ext>
                    </a:extLst>
                  </a:tr>
                </a:tbl>
              </a:graphicData>
            </a:graphic>
          </p:graphicFrame>
        </mc:Choice>
        <mc:Fallback xmlns="">
          <p:graphicFrame>
            <p:nvGraphicFramePr>
              <p:cNvPr id="2" name="Table 1">
                <a:extLst>
                  <a:ext uri="{FF2B5EF4-FFF2-40B4-BE49-F238E27FC236}">
                    <a16:creationId xmlns:a16="http://schemas.microsoft.com/office/drawing/2014/main" id="{19B482A2-2E7E-A364-0A8E-31F416CABE82}"/>
                  </a:ext>
                </a:extLst>
              </p:cNvPr>
              <p:cNvGraphicFramePr>
                <a:graphicFrameLocks noGrp="1"/>
              </p:cNvGraphicFramePr>
              <p:nvPr>
                <p:extLst>
                  <p:ext uri="{D42A27DB-BD31-4B8C-83A1-F6EECF244321}">
                    <p14:modId xmlns:p14="http://schemas.microsoft.com/office/powerpoint/2010/main" val="2509239372"/>
                  </p:ext>
                </p:extLst>
              </p:nvPr>
            </p:nvGraphicFramePr>
            <p:xfrm>
              <a:off x="1019763" y="449432"/>
              <a:ext cx="7104474" cy="4244636"/>
            </p:xfrm>
            <a:graphic>
              <a:graphicData uri="http://schemas.openxmlformats.org/drawingml/2006/table">
                <a:tbl>
                  <a:tblPr firstRow="1" firstCol="1" bandRow="1">
                    <a:tableStyleId>{F41F3AC8-96F4-43FE-997C-9EC92760E2BA}</a:tableStyleId>
                  </a:tblPr>
                  <a:tblGrid>
                    <a:gridCol w="2368158">
                      <a:extLst>
                        <a:ext uri="{9D8B030D-6E8A-4147-A177-3AD203B41FA5}">
                          <a16:colId xmlns:a16="http://schemas.microsoft.com/office/drawing/2014/main" val="3478552034"/>
                        </a:ext>
                      </a:extLst>
                    </a:gridCol>
                    <a:gridCol w="2368158">
                      <a:extLst>
                        <a:ext uri="{9D8B030D-6E8A-4147-A177-3AD203B41FA5}">
                          <a16:colId xmlns:a16="http://schemas.microsoft.com/office/drawing/2014/main" val="3993350553"/>
                        </a:ext>
                      </a:extLst>
                    </a:gridCol>
                    <a:gridCol w="2368158">
                      <a:extLst>
                        <a:ext uri="{9D8B030D-6E8A-4147-A177-3AD203B41FA5}">
                          <a16:colId xmlns:a16="http://schemas.microsoft.com/office/drawing/2014/main" val="3731001128"/>
                        </a:ext>
                      </a:extLst>
                    </a:gridCol>
                  </a:tblGrid>
                  <a:tr h="1001709">
                    <a:tc>
                      <a:txBody>
                        <a:bodyPr/>
                        <a:lstStyle/>
                        <a:p>
                          <a:endParaRPr lang="en-V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35" t="-1266" r="-200000" b="-326582"/>
                          </a:stretch>
                        </a:blipFill>
                      </a:tcPr>
                    </a:tc>
                    <a:tc>
                      <a:txBody>
                        <a:bodyPr/>
                        <a:lstStyle/>
                        <a:p>
                          <a:pPr algn="ctr">
                            <a:lnSpc>
                              <a:spcPct val="100000"/>
                            </a:lnSpc>
                            <a:spcBef>
                              <a:spcPts val="300"/>
                            </a:spcBef>
                            <a:spcAft>
                              <a:spcPts val="300"/>
                            </a:spcAft>
                          </a:pPr>
                          <a:r>
                            <a:rPr lang="da-DK" sz="2400" i="0" dirty="0">
                              <a:effectLst/>
                              <a:latin typeface="Arial" panose="020B0604020202020204" pitchFamily="34" charset="0"/>
                              <a:cs typeface="Arial" panose="020B0604020202020204" pitchFamily="34" charset="0"/>
                            </a:rPr>
                            <a:t> </a:t>
                          </a:r>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endParaRPr lang="en-V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000" t="-1266" r="-535" b="-326582"/>
                          </a:stretch>
                        </a:blipFill>
                      </a:tcPr>
                    </a:tc>
                    <a:extLst>
                      <a:ext uri="{0D108BD9-81ED-4DB2-BD59-A6C34878D82A}">
                        <a16:rowId xmlns:a16="http://schemas.microsoft.com/office/drawing/2014/main" val="468095435"/>
                      </a:ext>
                    </a:extLst>
                  </a:tr>
                  <a:tr h="1249927">
                    <a:tc>
                      <a:txBody>
                        <a:bodyPr/>
                        <a:lstStyle/>
                        <a:p>
                          <a:endParaRPr lang="en-V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35" t="-80808" r="-200000" b="-160606"/>
                          </a:stretch>
                        </a:blipFill>
                      </a:tcPr>
                    </a:tc>
                    <a:tc>
                      <a:txBody>
                        <a:bodyPr/>
                        <a:lstStyle/>
                        <a:p>
                          <a:pPr algn="ctr">
                            <a:lnSpc>
                              <a:spcPct val="100000"/>
                            </a:lnSpc>
                            <a:spcBef>
                              <a:spcPts val="300"/>
                            </a:spcBef>
                            <a:spcAft>
                              <a:spcPts val="300"/>
                            </a:spcAft>
                          </a:pPr>
                          <a:r>
                            <a:rPr lang="da-DK" sz="2400" i="0" dirty="0">
                              <a:effectLst/>
                              <a:latin typeface="Arial" panose="020B0604020202020204" pitchFamily="34" charset="0"/>
                              <a:cs typeface="Arial" panose="020B0604020202020204" pitchFamily="34" charset="0"/>
                            </a:rPr>
                            <a:t> </a:t>
                          </a:r>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endParaRPr lang="en-V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000" t="-80808" r="-535" b="-160606"/>
                          </a:stretch>
                        </a:blipFill>
                      </a:tcPr>
                    </a:tc>
                    <a:extLst>
                      <a:ext uri="{0D108BD9-81ED-4DB2-BD59-A6C34878D82A}">
                        <a16:rowId xmlns:a16="http://schemas.microsoft.com/office/drawing/2014/main" val="1294391904"/>
                      </a:ext>
                    </a:extLst>
                  </a:tr>
                  <a:tr h="1001709">
                    <a:tc>
                      <a:txBody>
                        <a:bodyPr/>
                        <a:lstStyle/>
                        <a:p>
                          <a:endParaRPr lang="en-V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35" t="-226582" r="-200000" b="-101266"/>
                          </a:stretch>
                        </a:blipFill>
                      </a:tcPr>
                    </a:tc>
                    <a:tc>
                      <a:txBody>
                        <a:bodyPr/>
                        <a:lstStyle/>
                        <a:p>
                          <a:pPr algn="ctr">
                            <a:lnSpc>
                              <a:spcPct val="100000"/>
                            </a:lnSpc>
                            <a:spcBef>
                              <a:spcPts val="300"/>
                            </a:spcBef>
                            <a:spcAft>
                              <a:spcPts val="300"/>
                            </a:spcAft>
                          </a:pPr>
                          <a:r>
                            <a:rPr lang="da-DK" sz="2400" i="0" dirty="0">
                              <a:effectLst/>
                              <a:latin typeface="Arial" panose="020B0604020202020204" pitchFamily="34" charset="0"/>
                              <a:cs typeface="Arial" panose="020B0604020202020204" pitchFamily="34" charset="0"/>
                            </a:rPr>
                            <a:t> </a:t>
                          </a:r>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endParaRPr lang="en-V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000" t="-226582" r="-535" b="-101266"/>
                          </a:stretch>
                        </a:blipFill>
                      </a:tcPr>
                    </a:tc>
                    <a:extLst>
                      <a:ext uri="{0D108BD9-81ED-4DB2-BD59-A6C34878D82A}">
                        <a16:rowId xmlns:a16="http://schemas.microsoft.com/office/drawing/2014/main" val="1202727539"/>
                      </a:ext>
                    </a:extLst>
                  </a:tr>
                  <a:tr h="991291">
                    <a:tc>
                      <a:txBody>
                        <a:bodyPr/>
                        <a:lstStyle/>
                        <a:p>
                          <a:endParaRPr lang="en-V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535" t="-330769" r="-200000" b="-2564"/>
                          </a:stretch>
                        </a:blipFill>
                      </a:tcPr>
                    </a:tc>
                    <a:tc>
                      <a:txBody>
                        <a:bodyPr/>
                        <a:lstStyle/>
                        <a:p>
                          <a:pPr algn="ctr">
                            <a:lnSpc>
                              <a:spcPct val="100000"/>
                            </a:lnSpc>
                            <a:spcBef>
                              <a:spcPts val="300"/>
                            </a:spcBef>
                            <a:spcAft>
                              <a:spcPts val="300"/>
                            </a:spcAft>
                          </a:pPr>
                          <a:r>
                            <a:rPr lang="da-DK" sz="2400" i="0" dirty="0">
                              <a:effectLst/>
                              <a:latin typeface="Arial" panose="020B0604020202020204" pitchFamily="34" charset="0"/>
                              <a:cs typeface="Arial" panose="020B0604020202020204" pitchFamily="34" charset="0"/>
                            </a:rPr>
                            <a:t> </a:t>
                          </a:r>
                          <a:endParaRPr lang="en-VN" sz="2400" i="0" dirty="0">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solidFill>
                      </a:tcPr>
                    </a:tc>
                    <a:tc>
                      <a:txBody>
                        <a:bodyPr/>
                        <a:lstStyle/>
                        <a:p>
                          <a:endParaRPr lang="en-VN"/>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200000" t="-330769" r="-535" b="-2564"/>
                          </a:stretch>
                        </a:blipFill>
                      </a:tcPr>
                    </a:tc>
                    <a:extLst>
                      <a:ext uri="{0D108BD9-81ED-4DB2-BD59-A6C34878D82A}">
                        <a16:rowId xmlns:a16="http://schemas.microsoft.com/office/drawing/2014/main" val="1143654231"/>
                      </a:ext>
                    </a:extLst>
                  </a:tr>
                </a:tbl>
              </a:graphicData>
            </a:graphic>
          </p:graphicFrame>
        </mc:Fallback>
      </mc:AlternateContent>
      <p:cxnSp>
        <p:nvCxnSpPr>
          <p:cNvPr id="4" name="Straight Arrow Connector 3">
            <a:extLst>
              <a:ext uri="{FF2B5EF4-FFF2-40B4-BE49-F238E27FC236}">
                <a16:creationId xmlns:a16="http://schemas.microsoft.com/office/drawing/2014/main" id="{7C7A5EE6-734A-259F-AEE8-781B1BA1419B}"/>
              </a:ext>
            </a:extLst>
          </p:cNvPr>
          <p:cNvCxnSpPr/>
          <p:nvPr/>
        </p:nvCxnSpPr>
        <p:spPr>
          <a:xfrm>
            <a:off x="3370729" y="986118"/>
            <a:ext cx="2402542" cy="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5" name="Straight Arrow Connector 4">
            <a:extLst>
              <a:ext uri="{FF2B5EF4-FFF2-40B4-BE49-F238E27FC236}">
                <a16:creationId xmlns:a16="http://schemas.microsoft.com/office/drawing/2014/main" id="{C0314B96-1E89-5D3D-7BCA-36C474D7BC3E}"/>
              </a:ext>
            </a:extLst>
          </p:cNvPr>
          <p:cNvCxnSpPr>
            <a:cxnSpLocks/>
          </p:cNvCxnSpPr>
          <p:nvPr/>
        </p:nvCxnSpPr>
        <p:spPr>
          <a:xfrm>
            <a:off x="3370729" y="2106706"/>
            <a:ext cx="2402542" cy="207084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7" name="Straight Arrow Connector 6">
            <a:extLst>
              <a:ext uri="{FF2B5EF4-FFF2-40B4-BE49-F238E27FC236}">
                <a16:creationId xmlns:a16="http://schemas.microsoft.com/office/drawing/2014/main" id="{B89CAEB9-9916-C260-9CD4-6E3284F720AE}"/>
              </a:ext>
            </a:extLst>
          </p:cNvPr>
          <p:cNvCxnSpPr>
            <a:cxnSpLocks/>
          </p:cNvCxnSpPr>
          <p:nvPr/>
        </p:nvCxnSpPr>
        <p:spPr>
          <a:xfrm flipV="1">
            <a:off x="3370729" y="2106707"/>
            <a:ext cx="2402542" cy="207084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a:extLst>
              <a:ext uri="{FF2B5EF4-FFF2-40B4-BE49-F238E27FC236}">
                <a16:creationId xmlns:a16="http://schemas.microsoft.com/office/drawing/2014/main" id="{225F23B7-0054-6423-66CC-D7DD05CE8277}"/>
              </a:ext>
            </a:extLst>
          </p:cNvPr>
          <p:cNvCxnSpPr>
            <a:cxnSpLocks/>
          </p:cNvCxnSpPr>
          <p:nvPr/>
        </p:nvCxnSpPr>
        <p:spPr>
          <a:xfrm flipV="1">
            <a:off x="3370729" y="3142130"/>
            <a:ext cx="2402542" cy="22489"/>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28677466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strips(down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9"/>
        <p:cNvGrpSpPr/>
        <p:nvPr/>
      </p:nvGrpSpPr>
      <p:grpSpPr>
        <a:xfrm>
          <a:off x="0" y="0"/>
          <a:ext cx="0" cy="0"/>
          <a:chOff x="0" y="0"/>
          <a:chExt cx="0" cy="0"/>
        </a:xfrm>
      </p:grpSpPr>
      <p:sp>
        <p:nvSpPr>
          <p:cNvPr id="28" name="TextBox 27">
            <a:extLst>
              <a:ext uri="{FF2B5EF4-FFF2-40B4-BE49-F238E27FC236}">
                <a16:creationId xmlns:a16="http://schemas.microsoft.com/office/drawing/2014/main" id="{EE74113C-06E6-5E48-AF8F-96C25E6F60F2}"/>
              </a:ext>
            </a:extLst>
          </p:cNvPr>
          <p:cNvSpPr txBox="1"/>
          <p:nvPr/>
        </p:nvSpPr>
        <p:spPr>
          <a:xfrm>
            <a:off x="565935" y="1486036"/>
            <a:ext cx="8012129" cy="2171428"/>
          </a:xfrm>
          <a:prstGeom prst="rect">
            <a:avLst/>
          </a:prstGeom>
          <a:noFill/>
        </p:spPr>
        <p:txBody>
          <a:bodyPr wrap="none" rtlCol="0">
            <a:spAutoFit/>
          </a:bodyPr>
          <a:lstStyle/>
          <a:p>
            <a:pPr algn="ctr">
              <a:lnSpc>
                <a:spcPct val="150000"/>
              </a:lnSpc>
            </a:pPr>
            <a:r>
              <a:rPr lang="en-VN" sz="4800" b="1" dirty="0">
                <a:solidFill>
                  <a:srgbClr val="FF9300"/>
                </a:solidFill>
              </a:rPr>
              <a:t>TÍNH CHIỀU CAO VÀ</a:t>
            </a:r>
          </a:p>
          <a:p>
            <a:pPr algn="ctr">
              <a:lnSpc>
                <a:spcPct val="150000"/>
              </a:lnSpc>
            </a:pPr>
            <a:r>
              <a:rPr lang="en-VN" sz="4800" b="1" dirty="0">
                <a:solidFill>
                  <a:srgbClr val="FF9300"/>
                </a:solidFill>
              </a:rPr>
              <a:t>XÁC ĐỊNH KHOẢNG CÁCH</a:t>
            </a:r>
          </a:p>
        </p:txBody>
      </p:sp>
    </p:spTree>
  </p:cSld>
  <p:clrMapOvr>
    <a:masterClrMapping/>
  </p:clrMapOvr>
  <p:transition spd="med">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28"/>
        <p:cNvGrpSpPr/>
        <p:nvPr/>
      </p:nvGrpSpPr>
      <p:grpSpPr>
        <a:xfrm>
          <a:off x="0" y="0"/>
          <a:ext cx="0" cy="0"/>
          <a:chOff x="0" y="0"/>
          <a:chExt cx="0" cy="0"/>
        </a:xfrm>
      </p:grpSpPr>
      <p:sp>
        <p:nvSpPr>
          <p:cNvPr id="2129" name="Google Shape;2129;p41"/>
          <p:cNvSpPr txBox="1">
            <a:spLocks noGrp="1"/>
          </p:cNvSpPr>
          <p:nvPr>
            <p:ph type="title"/>
          </p:nvPr>
        </p:nvSpPr>
        <p:spPr>
          <a:xfrm>
            <a:off x="689382" y="2571750"/>
            <a:ext cx="7765236" cy="915900"/>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4000" b="1" dirty="0">
                <a:solidFill>
                  <a:schemeClr val="bg2">
                    <a:lumMod val="60000"/>
                    <a:lumOff val="40000"/>
                  </a:schemeClr>
                </a:solidFill>
                <a:latin typeface="Arial" panose="020B0604020202020204" pitchFamily="34" charset="0"/>
                <a:cs typeface="Arial" panose="020B0604020202020204" pitchFamily="34" charset="0"/>
              </a:rPr>
              <a:t>HÌNH THÀNH KIẾN THỨC MỚI</a:t>
            </a:r>
            <a:endParaRPr sz="4000" b="1" dirty="0">
              <a:solidFill>
                <a:schemeClr val="bg2">
                  <a:lumMod val="60000"/>
                  <a:lumOff val="40000"/>
                </a:schemeClr>
              </a:solidFill>
              <a:latin typeface="Arial" panose="020B0604020202020204" pitchFamily="34" charset="0"/>
              <a:cs typeface="Arial" panose="020B0604020202020204" pitchFamily="34" charset="0"/>
            </a:endParaRPr>
          </a:p>
        </p:txBody>
      </p:sp>
      <p:sp>
        <p:nvSpPr>
          <p:cNvPr id="2130" name="Google Shape;2130;p41"/>
          <p:cNvSpPr txBox="1">
            <a:spLocks noGrp="1"/>
          </p:cNvSpPr>
          <p:nvPr>
            <p:ph type="title" idx="2"/>
          </p:nvPr>
        </p:nvSpPr>
        <p:spPr>
          <a:xfrm>
            <a:off x="3826350" y="1483465"/>
            <a:ext cx="1491300" cy="915900"/>
          </a:xfrm>
          <a:prstGeom prst="rect">
            <a:avLst/>
          </a:prstGeom>
          <a:solidFill>
            <a:srgbClr val="E6D3FF"/>
          </a:solidFill>
          <a:ln>
            <a:solidFill>
              <a:schemeClr val="bg2">
                <a:lumMod val="60000"/>
                <a:lumOff val="40000"/>
              </a:schemeClr>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6600" b="1" dirty="0">
                <a:solidFill>
                  <a:schemeClr val="bg2">
                    <a:lumMod val="60000"/>
                    <a:lumOff val="40000"/>
                  </a:schemeClr>
                </a:solidFill>
                <a:latin typeface="Arial" panose="020B0604020202020204" pitchFamily="34" charset="0"/>
                <a:cs typeface="Arial" panose="020B0604020202020204" pitchFamily="34" charset="0"/>
              </a:rPr>
              <a:t>01</a:t>
            </a:r>
            <a:endParaRPr b="1" dirty="0">
              <a:solidFill>
                <a:schemeClr val="bg2">
                  <a:lumMod val="60000"/>
                  <a:lumOff val="40000"/>
                </a:schemeClr>
              </a:solidFill>
              <a:latin typeface="Arial" panose="020B0604020202020204" pitchFamily="34" charset="0"/>
              <a:cs typeface="Arial" panose="020B0604020202020204" pitchFamily="34" charset="0"/>
            </a:endParaRPr>
          </a:p>
        </p:txBody>
      </p:sp>
    </p:spTree>
  </p:cSld>
  <p:clrMapOvr>
    <a:masterClrMapping/>
  </p:clrMapOvr>
  <p:transition spd="med">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2" name="Rectangle 1">
            <a:extLst>
              <a:ext uri="{FF2B5EF4-FFF2-40B4-BE49-F238E27FC236}">
                <a16:creationId xmlns:a16="http://schemas.microsoft.com/office/drawing/2014/main" id="{A4CD8443-5F84-AB4A-A5E2-A2C249063EB8}"/>
              </a:ext>
            </a:extLst>
          </p:cNvPr>
          <p:cNvSpPr/>
          <p:nvPr/>
        </p:nvSpPr>
        <p:spPr>
          <a:xfrm>
            <a:off x="430305" y="484093"/>
            <a:ext cx="8283390" cy="878541"/>
          </a:xfrm>
          <a:prstGeom prst="rect">
            <a:avLst/>
          </a:prstGeom>
          <a:solidFill>
            <a:schemeClr val="accent1"/>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da-DK" sz="3200" b="1" dirty="0" err="1">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Tính</a:t>
            </a:r>
            <a:r>
              <a:rPr lang="da-DK" sz="3200" b="1"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 </a:t>
            </a:r>
            <a:r>
              <a:rPr lang="da-DK" sz="3200" b="1" dirty="0" err="1">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chiều</a:t>
            </a:r>
            <a:r>
              <a:rPr lang="da-DK" sz="3200" b="1"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 </a:t>
            </a:r>
            <a:r>
              <a:rPr lang="da-DK" sz="3200" b="1" dirty="0" err="1">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cao</a:t>
            </a:r>
            <a:r>
              <a:rPr lang="da-DK" sz="3200" b="1"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 </a:t>
            </a:r>
            <a:r>
              <a:rPr lang="da-DK" sz="3200" b="1" dirty="0" err="1">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và</a:t>
            </a:r>
            <a:r>
              <a:rPr lang="da-DK" sz="3200" b="1"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 </a:t>
            </a:r>
            <a:r>
              <a:rPr lang="da-DK" sz="3200" b="1" dirty="0" err="1">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xác</a:t>
            </a:r>
            <a:r>
              <a:rPr lang="da-DK" sz="3200" b="1"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 </a:t>
            </a:r>
            <a:r>
              <a:rPr lang="da-DK" sz="3200" b="1" dirty="0" err="1">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định</a:t>
            </a:r>
            <a:r>
              <a:rPr lang="da-DK" sz="3200" b="1"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 </a:t>
            </a:r>
            <a:r>
              <a:rPr lang="da-DK" sz="3200" b="1" dirty="0" err="1">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khoảng</a:t>
            </a:r>
            <a:r>
              <a:rPr lang="da-DK" sz="3200" b="1" dirty="0">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 </a:t>
            </a:r>
            <a:r>
              <a:rPr lang="da-DK" sz="3200" b="1" dirty="0" err="1">
                <a:solidFill>
                  <a:schemeClr val="bg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cách</a:t>
            </a:r>
            <a:endParaRPr lang="en-VN" sz="3200" dirty="0">
              <a:solidFill>
                <a:schemeClr val="bg2">
                  <a:lumMod val="60000"/>
                  <a:lumOff val="40000"/>
                </a:schemeClr>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70013FA-EECF-A75F-7092-FC40B029D411}"/>
              </a:ext>
            </a:extLst>
          </p:cNvPr>
          <p:cNvSpPr txBox="1"/>
          <p:nvPr/>
        </p:nvSpPr>
        <p:spPr>
          <a:xfrm>
            <a:off x="430305" y="1683123"/>
            <a:ext cx="8283390" cy="1305101"/>
          </a:xfrm>
          <a:prstGeom prst="rect">
            <a:avLst/>
          </a:prstGeom>
          <a:noFill/>
        </p:spPr>
        <p:txBody>
          <a:bodyPr wrap="square">
            <a:spAutoFit/>
          </a:bodyPr>
          <a:lstStyle/>
          <a:p>
            <a:pPr algn="just">
              <a:lnSpc>
                <a:spcPct val="150000"/>
              </a:lnSpc>
              <a:spcBef>
                <a:spcPts val="300"/>
              </a:spcBef>
              <a:spcAft>
                <a:spcPts val="300"/>
              </a:spcAft>
            </a:pPr>
            <a:r>
              <a:rPr lang="vi-VN" sz="2800" b="1" dirty="0">
                <a:solidFill>
                  <a:schemeClr val="bg1">
                    <a:lumMod val="25000"/>
                  </a:schemeClr>
                </a:solidFill>
                <a:effectLst/>
                <a:latin typeface="Arial" panose="020B0604020202020204" pitchFamily="34" charset="0"/>
                <a:ea typeface="Times New Roman" panose="02020603050405020304" pitchFamily="18" charset="0"/>
                <a:cs typeface="Arial" panose="020B0604020202020204" pitchFamily="34" charset="0"/>
              </a:rPr>
              <a:t>Nhiệm vụ 1 :</a:t>
            </a:r>
            <a:r>
              <a:rPr lang="vi-VN" sz="2800" dirty="0">
                <a:solidFill>
                  <a:schemeClr val="bg1">
                    <a:lumMod val="25000"/>
                  </a:schemeClr>
                </a:solidFill>
                <a:effectLst/>
                <a:latin typeface="Arial" panose="020B0604020202020204" pitchFamily="34" charset="0"/>
                <a:ea typeface="Times New Roman" panose="02020603050405020304" pitchFamily="18" charset="0"/>
                <a:cs typeface="Arial" panose="020B0604020202020204" pitchFamily="34" charset="0"/>
              </a:rPr>
              <a:t> Tìm hiểu cách đo chiều cao và khoảng cách trong thực tế</a:t>
            </a:r>
            <a:endParaRPr lang="en-VN" sz="2800" dirty="0">
              <a:solidFill>
                <a:schemeClr val="bg1">
                  <a:lumMod val="25000"/>
                </a:schemeClr>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182E0F5-5A84-8AB7-7065-D94877B5B63D}"/>
              </a:ext>
            </a:extLst>
          </p:cNvPr>
          <p:cNvSpPr txBox="1"/>
          <p:nvPr/>
        </p:nvSpPr>
        <p:spPr>
          <a:xfrm>
            <a:off x="2746019" y="3308713"/>
            <a:ext cx="3651962" cy="492443"/>
          </a:xfrm>
          <a:prstGeom prst="rect">
            <a:avLst/>
          </a:prstGeom>
          <a:noFill/>
        </p:spPr>
        <p:txBody>
          <a:bodyPr wrap="none" rtlCol="0">
            <a:spAutoFit/>
          </a:bodyPr>
          <a:lstStyle/>
          <a:p>
            <a:pPr algn="ctr"/>
            <a:r>
              <a:rPr lang="en-VN" sz="2600" b="1" dirty="0">
                <a:solidFill>
                  <a:srgbClr val="DB133F"/>
                </a:solidFill>
              </a:rPr>
              <a:t>PHIẾU HỌC TẬP SỐ 1</a:t>
            </a:r>
          </a:p>
        </p:txBody>
      </p:sp>
      <p:sp>
        <p:nvSpPr>
          <p:cNvPr id="6" name="TextBox 5">
            <a:extLst>
              <a:ext uri="{FF2B5EF4-FFF2-40B4-BE49-F238E27FC236}">
                <a16:creationId xmlns:a16="http://schemas.microsoft.com/office/drawing/2014/main" id="{3053CAE3-A0FD-D720-7218-8AE2B97901A5}"/>
              </a:ext>
            </a:extLst>
          </p:cNvPr>
          <p:cNvSpPr txBox="1"/>
          <p:nvPr/>
        </p:nvSpPr>
        <p:spPr>
          <a:xfrm>
            <a:off x="2746019" y="4059508"/>
            <a:ext cx="3651962" cy="492443"/>
          </a:xfrm>
          <a:prstGeom prst="rect">
            <a:avLst/>
          </a:prstGeom>
          <a:noFill/>
        </p:spPr>
        <p:txBody>
          <a:bodyPr wrap="none" rtlCol="0">
            <a:spAutoFit/>
          </a:bodyPr>
          <a:lstStyle/>
          <a:p>
            <a:pPr algn="ctr"/>
            <a:r>
              <a:rPr lang="en-VN" sz="2600" b="1" dirty="0">
                <a:solidFill>
                  <a:srgbClr val="DB133F"/>
                </a:solidFill>
              </a:rPr>
              <a:t>PHIẾU HỌC TẬP SỐ 2</a:t>
            </a:r>
          </a:p>
        </p:txBody>
      </p:sp>
    </p:spTree>
    <p:extLst>
      <p:ext uri="{BB962C8B-B14F-4D97-AF65-F5344CB8AC3E}">
        <p14:creationId xmlns:p14="http://schemas.microsoft.com/office/powerpoint/2010/main" val="142379567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p:sp>
        <p:nvSpPr>
          <p:cNvPr id="2" name="TextBox 1">
            <a:extLst>
              <a:ext uri="{FF2B5EF4-FFF2-40B4-BE49-F238E27FC236}">
                <a16:creationId xmlns:a16="http://schemas.microsoft.com/office/drawing/2014/main" id="{C341A65E-6FF0-1A61-3C6C-204C834483F1}"/>
              </a:ext>
            </a:extLst>
          </p:cNvPr>
          <p:cNvSpPr txBox="1"/>
          <p:nvPr/>
        </p:nvSpPr>
        <p:spPr>
          <a:xfrm>
            <a:off x="2746019" y="445847"/>
            <a:ext cx="3651962" cy="492443"/>
          </a:xfrm>
          <a:prstGeom prst="rect">
            <a:avLst/>
          </a:prstGeom>
          <a:noFill/>
        </p:spPr>
        <p:txBody>
          <a:bodyPr wrap="none" rtlCol="0">
            <a:spAutoFit/>
          </a:bodyPr>
          <a:lstStyle/>
          <a:p>
            <a:pPr algn="ctr"/>
            <a:r>
              <a:rPr lang="en-VN" sz="2600" b="1" dirty="0">
                <a:solidFill>
                  <a:srgbClr val="DB133F"/>
                </a:solidFill>
              </a:rPr>
              <a:t>PHIẾU HỌC TẬP SỐ 1</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EC0B6C1A-7633-FDA7-DC00-6CA6BCC0E75D}"/>
                  </a:ext>
                </a:extLst>
              </p:cNvPr>
              <p:cNvSpPr txBox="1"/>
              <p:nvPr/>
            </p:nvSpPr>
            <p:spPr>
              <a:xfrm>
                <a:off x="460018" y="938290"/>
                <a:ext cx="8253675" cy="1881925"/>
              </a:xfrm>
              <a:prstGeom prst="rect">
                <a:avLst/>
              </a:prstGeom>
              <a:noFill/>
            </p:spPr>
            <p:txBody>
              <a:bodyPr wrap="square">
                <a:spAutoFit/>
              </a:bodyPr>
              <a:lstStyle/>
              <a:p>
                <a:pPr algn="just">
                  <a:lnSpc>
                    <a:spcPct val="150000"/>
                  </a:lnSpc>
                  <a:spcBef>
                    <a:spcPts val="300"/>
                  </a:spcBef>
                  <a:spcAft>
                    <a:spcPts val="300"/>
                  </a:spcAft>
                </a:pPr>
                <a:r>
                  <a:rPr lang="da-DK" sz="2000" dirty="0" err="1">
                    <a:effectLst/>
                    <a:latin typeface="Arial" panose="020B0604020202020204" pitchFamily="34" charset="0"/>
                    <a:ea typeface="Calibri" panose="020F0502020204030204" pitchFamily="34" charset="0"/>
                    <a:cs typeface="Arial" panose="020B0604020202020204" pitchFamily="34" charset="0"/>
                  </a:rPr>
                  <a:t>Giả</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sử</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đọan</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thẳng</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ở</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hình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dưới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minh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họa</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cho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một</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chiều</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cao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tòa</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nhà</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cần</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đạc</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Dựa</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vào</a:t>
                </a:r>
                <a:r>
                  <a:rPr lang="da-DK" sz="2000" dirty="0">
                    <a:effectLst/>
                    <a:latin typeface="Arial" panose="020B0604020202020204" pitchFamily="34" charset="0"/>
                    <a:ea typeface="Calibri" panose="020F0502020204030204" pitchFamily="34" charset="0"/>
                    <a:cs typeface="Arial" panose="020B0604020202020204" pitchFamily="34" charset="0"/>
                  </a:rPr>
                  <a:t> SGK, em </a:t>
                </a:r>
                <a:r>
                  <a:rPr lang="da-DK" sz="2000" dirty="0" err="1">
                    <a:effectLst/>
                    <a:latin typeface="Arial" panose="020B0604020202020204" pitchFamily="34" charset="0"/>
                    <a:ea typeface="Calibri" panose="020F0502020204030204" pitchFamily="34" charset="0"/>
                    <a:cs typeface="Arial" panose="020B0604020202020204" pitchFamily="34" charset="0"/>
                  </a:rPr>
                  <a:t>hãy</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điền</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vào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những</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từ</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ngữ</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thích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hợp</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vào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chỗ</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trống</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và</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trả</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lời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các</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câu</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hỏi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sau</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để</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hoàn</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thành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các</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bước</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chiều</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cao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của</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tòa</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nhà</a:t>
                </a:r>
                <a:r>
                  <a:rPr lang="da-DK"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4" name="TextBox 3">
                <a:extLst>
                  <a:ext uri="{FF2B5EF4-FFF2-40B4-BE49-F238E27FC236}">
                    <a16:creationId xmlns:a16="http://schemas.microsoft.com/office/drawing/2014/main" id="{EC0B6C1A-7633-FDA7-DC00-6CA6BCC0E75D}"/>
                  </a:ext>
                </a:extLst>
              </p:cNvPr>
              <p:cNvSpPr txBox="1">
                <a:spLocks noRot="1" noChangeAspect="1" noMove="1" noResize="1" noEditPoints="1" noAdjustHandles="1" noChangeArrowheads="1" noChangeShapeType="1" noTextEdit="1"/>
              </p:cNvSpPr>
              <p:nvPr/>
            </p:nvSpPr>
            <p:spPr>
              <a:xfrm>
                <a:off x="460018" y="938290"/>
                <a:ext cx="8253675" cy="1881925"/>
              </a:xfrm>
              <a:prstGeom prst="rect">
                <a:avLst/>
              </a:prstGeom>
              <a:blipFill>
                <a:blip r:embed="rId3"/>
                <a:stretch>
                  <a:fillRect l="-769" r="-923" b="-4667"/>
                </a:stretch>
              </a:blipFill>
            </p:spPr>
            <p:txBody>
              <a:bodyPr/>
              <a:lstStyle/>
              <a:p>
                <a:r>
                  <a:rPr lang="en-VN">
                    <a:noFill/>
                  </a:rPr>
                  <a:t> </a:t>
                </a:r>
              </a:p>
            </p:txBody>
          </p:sp>
        </mc:Fallback>
      </mc:AlternateContent>
      <p:pic>
        <p:nvPicPr>
          <p:cNvPr id="7" name="Picture 6" descr="A diagram of a triangle&#10;&#10;Description automatically generated">
            <a:extLst>
              <a:ext uri="{FF2B5EF4-FFF2-40B4-BE49-F238E27FC236}">
                <a16:creationId xmlns:a16="http://schemas.microsoft.com/office/drawing/2014/main" id="{5C291118-FAA2-A21C-C7D0-57A0502BF9AD}"/>
              </a:ext>
            </a:extLst>
          </p:cNvPr>
          <p:cNvPicPr>
            <a:picLocks noChangeAspect="1"/>
          </p:cNvPicPr>
          <p:nvPr/>
        </p:nvPicPr>
        <p:blipFill>
          <a:blip r:embed="rId4"/>
          <a:stretch>
            <a:fillRect/>
          </a:stretch>
        </p:blipFill>
        <p:spPr>
          <a:xfrm>
            <a:off x="4742272" y="2416417"/>
            <a:ext cx="2958465" cy="2426335"/>
          </a:xfrm>
          <a:prstGeom prst="rect">
            <a:avLst/>
          </a:prstGeom>
        </p:spPr>
      </p:pic>
    </p:spTree>
    <p:extLst>
      <p:ext uri="{BB962C8B-B14F-4D97-AF65-F5344CB8AC3E}">
        <p14:creationId xmlns:p14="http://schemas.microsoft.com/office/powerpoint/2010/main" val="220110047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9433D6A6-7479-0EE7-DE13-0015615F9107}"/>
                  </a:ext>
                </a:extLst>
              </p:cNvPr>
              <p:cNvSpPr txBox="1"/>
              <p:nvPr/>
            </p:nvSpPr>
            <p:spPr>
              <a:xfrm>
                <a:off x="533400" y="447674"/>
                <a:ext cx="8077200" cy="1843453"/>
              </a:xfrm>
              <a:prstGeom prst="rect">
                <a:avLst/>
              </a:prstGeom>
              <a:noFill/>
            </p:spPr>
            <p:txBody>
              <a:bodyPr wrap="square">
                <a:spAutoFit/>
              </a:bodyPr>
              <a:lstStyle/>
              <a:p>
                <a:pPr marL="285750" indent="-285750" algn="just">
                  <a:lnSpc>
                    <a:spcPct val="200000"/>
                  </a:lnSpc>
                  <a:spcBef>
                    <a:spcPts val="300"/>
                  </a:spcBef>
                  <a:spcAft>
                    <a:spcPts val="300"/>
                  </a:spcAft>
                  <a:buFont typeface="Arial" panose="020B0604020202020204" pitchFamily="34" charset="0"/>
                  <a:buChar char="•"/>
                </a:pPr>
                <a:r>
                  <a:rPr lang="da-DK"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Bước</a:t>
                </a:r>
                <a:r>
                  <a:rPr lang="da-DK"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1:</a:t>
                </a:r>
                <a:r>
                  <a:rPr lang="da-DK"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Chọn</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một</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điểm</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C</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cách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tòa</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nhà</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một</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khoảng</a:t>
                </a:r>
                <a:r>
                  <a:rPr lang="da-DK" sz="2000" dirty="0">
                    <a:effectLst/>
                    <a:latin typeface="Arial" panose="020B0604020202020204" pitchFamily="34" charset="0"/>
                    <a:ea typeface="Calibri" panose="020F0502020204030204" pitchFamily="34" charset="0"/>
                    <a:cs typeface="Arial" panose="020B0604020202020204" pitchFamily="34" charset="0"/>
                  </a:rPr>
                  <a:t> 10m. </a:t>
                </a:r>
                <a:r>
                  <a:rPr lang="da-DK" sz="2000" dirty="0" err="1">
                    <a:effectLst/>
                    <a:latin typeface="Arial" panose="020B0604020202020204" pitchFamily="34" charset="0"/>
                    <a:ea typeface="Calibri" panose="020F0502020204030204" pitchFamily="34" charset="0"/>
                    <a:cs typeface="Arial" panose="020B0604020202020204" pitchFamily="34" charset="0"/>
                  </a:rPr>
                  <a:t>Đặt</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giác</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kế</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DC</m:t>
                        </m:r>
                      </m:e>
                    </m:d>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tại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điểm</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đó</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Tiền</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hành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chiều</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cao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giác</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kế</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chiều</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cao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đoạn</a:t>
                </a:r>
                <a:r>
                  <a:rPr lang="da-DK" sz="2000" dirty="0">
                    <a:effectLst/>
                    <a:latin typeface="Arial" panose="020B0604020202020204" pitchFamily="34" charset="0"/>
                    <a:ea typeface="Calibri" panose="020F0502020204030204" pitchFamily="34" charset="0"/>
                    <a:cs typeface="Arial" panose="020B0604020202020204" pitchFamily="34" charset="0"/>
                  </a:rPr>
                  <a:t> .........).</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9433D6A6-7479-0EE7-DE13-0015615F9107}"/>
                  </a:ext>
                </a:extLst>
              </p:cNvPr>
              <p:cNvSpPr txBox="1">
                <a:spLocks noRot="1" noChangeAspect="1" noMove="1" noResize="1" noEditPoints="1" noAdjustHandles="1" noChangeArrowheads="1" noChangeShapeType="1" noTextEdit="1"/>
              </p:cNvSpPr>
              <p:nvPr/>
            </p:nvSpPr>
            <p:spPr>
              <a:xfrm>
                <a:off x="533400" y="447674"/>
                <a:ext cx="8077200" cy="1843453"/>
              </a:xfrm>
              <a:prstGeom prst="rect">
                <a:avLst/>
              </a:prstGeom>
              <a:blipFill>
                <a:blip r:embed="rId3"/>
                <a:stretch>
                  <a:fillRect l="-785" r="-785" b="-5479"/>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E7C53B1-82BB-40E1-0EB1-AA473AE2066B}"/>
                  </a:ext>
                </a:extLst>
              </p:cNvPr>
              <p:cNvSpPr txBox="1"/>
              <p:nvPr/>
            </p:nvSpPr>
            <p:spPr>
              <a:xfrm>
                <a:off x="533401" y="2571750"/>
                <a:ext cx="8077199" cy="1843453"/>
              </a:xfrm>
              <a:prstGeom prst="rect">
                <a:avLst/>
              </a:prstGeom>
              <a:noFill/>
            </p:spPr>
            <p:txBody>
              <a:bodyPr wrap="square">
                <a:spAutoFit/>
              </a:bodyPr>
              <a:lstStyle/>
              <a:p>
                <a:pPr marL="342900" indent="-342900" algn="just">
                  <a:lnSpc>
                    <a:spcPct val="200000"/>
                  </a:lnSpc>
                  <a:spcBef>
                    <a:spcPts val="300"/>
                  </a:spcBef>
                  <a:spcAft>
                    <a:spcPts val="300"/>
                  </a:spcAft>
                  <a:buFont typeface="Arial" panose="020B0604020202020204" pitchFamily="34" charset="0"/>
                  <a:buChar char="•"/>
                </a:pPr>
                <a:r>
                  <a:rPr lang="da-DK"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Bước</a:t>
                </a:r>
                <a:r>
                  <a:rPr lang="da-DK"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2:</a:t>
                </a:r>
                <a:r>
                  <a:rPr lang="da-DK"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Vẽ</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đường</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thẳng</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đi</a:t>
                </a:r>
                <a:r>
                  <a:rPr lang="da-DK" sz="2000" dirty="0">
                    <a:effectLst/>
                    <a:latin typeface="Arial" panose="020B0604020202020204" pitchFamily="34" charset="0"/>
                    <a:ea typeface="Calibri" panose="020F0502020204030204" pitchFamily="34" charset="0"/>
                    <a:cs typeface="Arial" panose="020B0604020202020204" pitchFamily="34" charset="0"/>
                  </a:rPr>
                  <a:t> qua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vuông</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góc</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với</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và</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cắt</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tại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điểm</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H</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Tiến</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hành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góc</a:t>
                </a:r>
                <a:r>
                  <a:rPr lang="da-DK" sz="2000" dirty="0">
                    <a:effectLst/>
                    <a:latin typeface="Arial" panose="020B0604020202020204" pitchFamily="34" charset="0"/>
                    <a:ea typeface="Calibri" panose="020F0502020204030204" pitchFamily="34" charset="0"/>
                    <a:cs typeface="Arial" panose="020B0604020202020204" pitchFamily="34" charset="0"/>
                  </a:rPr>
                  <a:t> ..........., </a:t>
                </a:r>
                <a:r>
                  <a:rPr lang="da-DK" sz="2000" dirty="0" err="1">
                    <a:effectLst/>
                    <a:latin typeface="Arial" panose="020B0604020202020204" pitchFamily="34" charset="0"/>
                    <a:ea typeface="Calibri" panose="020F0502020204030204" pitchFamily="34" charset="0"/>
                    <a:cs typeface="Arial" panose="020B0604020202020204" pitchFamily="34" charset="0"/>
                  </a:rPr>
                  <a:t>tạo</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bởi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đường</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thẳng</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DH</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và</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đường</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thẳng</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AD</m:t>
                    </m:r>
                  </m:oMath>
                </a14:m>
                <a:r>
                  <a:rPr lang="da-DK"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4E7C53B1-82BB-40E1-0EB1-AA473AE2066B}"/>
                  </a:ext>
                </a:extLst>
              </p:cNvPr>
              <p:cNvSpPr txBox="1">
                <a:spLocks noRot="1" noChangeAspect="1" noMove="1" noResize="1" noEditPoints="1" noAdjustHandles="1" noChangeArrowheads="1" noChangeShapeType="1" noTextEdit="1"/>
              </p:cNvSpPr>
              <p:nvPr/>
            </p:nvSpPr>
            <p:spPr>
              <a:xfrm>
                <a:off x="533401" y="2571750"/>
                <a:ext cx="8077199" cy="1843453"/>
              </a:xfrm>
              <a:prstGeom prst="rect">
                <a:avLst/>
              </a:prstGeom>
              <a:blipFill>
                <a:blip r:embed="rId4"/>
                <a:stretch>
                  <a:fillRect l="-785" r="-785" b="-5479"/>
                </a:stretch>
              </a:blipFill>
            </p:spPr>
            <p:txBody>
              <a:bodyPr/>
              <a:lstStyle/>
              <a:p>
                <a:r>
                  <a:rPr lang="en-VN">
                    <a:noFill/>
                  </a:rPr>
                  <a:t> </a:t>
                </a:r>
              </a:p>
            </p:txBody>
          </p:sp>
        </mc:Fallback>
      </mc:AlternateContent>
      <p:sp>
        <p:nvSpPr>
          <p:cNvPr id="6" name="TextBox 5">
            <a:extLst>
              <a:ext uri="{FF2B5EF4-FFF2-40B4-BE49-F238E27FC236}">
                <a16:creationId xmlns:a16="http://schemas.microsoft.com/office/drawing/2014/main" id="{AC567184-7E99-5AFF-0DBB-736D92E802C6}"/>
              </a:ext>
            </a:extLst>
          </p:cNvPr>
          <p:cNvSpPr txBox="1"/>
          <p:nvPr/>
        </p:nvSpPr>
        <p:spPr>
          <a:xfrm>
            <a:off x="1559859" y="1785108"/>
            <a:ext cx="591829" cy="430887"/>
          </a:xfrm>
          <a:prstGeom prst="rect">
            <a:avLst/>
          </a:prstGeom>
          <a:noFill/>
        </p:spPr>
        <p:txBody>
          <a:bodyPr wrap="none" rtlCol="0">
            <a:spAutoFit/>
          </a:bodyPr>
          <a:lstStyle/>
          <a:p>
            <a:r>
              <a:rPr lang="en-VN" sz="2200" b="1" dirty="0">
                <a:solidFill>
                  <a:srgbClr val="FF0000"/>
                </a:solidFill>
              </a:rPr>
              <a:t>DC</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96AFC53-CF55-28F9-0734-C7082F55F1F0}"/>
                  </a:ext>
                </a:extLst>
              </p:cNvPr>
              <p:cNvSpPr txBox="1"/>
              <p:nvPr/>
            </p:nvSpPr>
            <p:spPr>
              <a:xfrm>
                <a:off x="4374776" y="3272934"/>
                <a:ext cx="865942" cy="4410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VN" sz="22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ctrlPr>
                        </m:accPr>
                        <m:e>
                          <m:r>
                            <a:rPr lang="vi-VN" sz="2200" b="1"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𝐇𝐃𝐀</m:t>
                          </m:r>
                        </m:e>
                      </m:acc>
                    </m:oMath>
                  </m:oMathPara>
                </a14:m>
                <a:endParaRPr lang="en-VN" sz="2200" b="1" dirty="0">
                  <a:solidFill>
                    <a:srgbClr val="FF0000"/>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A96AFC53-CF55-28F9-0734-C7082F55F1F0}"/>
                  </a:ext>
                </a:extLst>
              </p:cNvPr>
              <p:cNvSpPr txBox="1">
                <a:spLocks noRot="1" noChangeAspect="1" noMove="1" noResize="1" noEditPoints="1" noAdjustHandles="1" noChangeArrowheads="1" noChangeShapeType="1" noTextEdit="1"/>
              </p:cNvSpPr>
              <p:nvPr/>
            </p:nvSpPr>
            <p:spPr>
              <a:xfrm>
                <a:off x="4374776" y="3272934"/>
                <a:ext cx="865942" cy="441083"/>
              </a:xfrm>
              <a:prstGeom prst="rect">
                <a:avLst/>
              </a:prstGeom>
              <a:blipFill>
                <a:blip r:embed="rId5"/>
                <a:stretch>
                  <a:fillRect t="-2778"/>
                </a:stretch>
              </a:blipFill>
            </p:spPr>
            <p:txBody>
              <a:bodyPr/>
              <a:lstStyle/>
              <a:p>
                <a:r>
                  <a:rPr lang="en-VN">
                    <a:noFill/>
                  </a:rPr>
                  <a:t> </a:t>
                </a:r>
              </a:p>
            </p:txBody>
          </p:sp>
        </mc:Fallback>
      </mc:AlternateContent>
    </p:spTree>
    <p:extLst>
      <p:ext uri="{BB962C8B-B14F-4D97-AF65-F5344CB8AC3E}">
        <p14:creationId xmlns:p14="http://schemas.microsoft.com/office/powerpoint/2010/main" val="101677479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72"/>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091ACC1-5186-7787-930F-02AB194C0740}"/>
                  </a:ext>
                </a:extLst>
              </p:cNvPr>
              <p:cNvSpPr txBox="1"/>
              <p:nvPr/>
            </p:nvSpPr>
            <p:spPr>
              <a:xfrm>
                <a:off x="354105" y="175973"/>
                <a:ext cx="8090648" cy="974113"/>
              </a:xfrm>
              <a:prstGeom prst="rect">
                <a:avLst/>
              </a:prstGeom>
              <a:noFill/>
            </p:spPr>
            <p:txBody>
              <a:bodyPr wrap="square">
                <a:spAutoFit/>
              </a:bodyPr>
              <a:lstStyle/>
              <a:p>
                <a:pPr marL="342900" indent="-342900" algn="just">
                  <a:lnSpc>
                    <a:spcPct val="150000"/>
                  </a:lnSpc>
                  <a:spcBef>
                    <a:spcPts val="300"/>
                  </a:spcBef>
                  <a:spcAft>
                    <a:spcPts val="300"/>
                  </a:spcAft>
                  <a:buFont typeface="Arial" panose="020B0604020202020204" pitchFamily="34" charset="0"/>
                  <a:buChar char="•"/>
                </a:pPr>
                <a:r>
                  <a:rPr lang="da-DK" sz="2000" b="1" dirty="0" err="1">
                    <a:solidFill>
                      <a:srgbClr val="C00000"/>
                    </a:solidFill>
                    <a:effectLst/>
                    <a:latin typeface="Arial" panose="020B0604020202020204" pitchFamily="34" charset="0"/>
                    <a:ea typeface="Calibri" panose="020F0502020204030204" pitchFamily="34" charset="0"/>
                    <a:cs typeface="Arial" panose="020B0604020202020204" pitchFamily="34" charset="0"/>
                  </a:rPr>
                  <a:t>Bước</a:t>
                </a:r>
                <a:r>
                  <a:rPr lang="da-DK" sz="20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3:</a:t>
                </a:r>
                <a:r>
                  <a:rPr lang="da-DK" sz="20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Tính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độ</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dài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đoạn</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AH</m:t>
                    </m:r>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theo</a:t>
                </a:r>
                <a:r>
                  <a:rPr lang="da-DK" sz="20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tan</m:t>
                        </m:r>
                      </m:fName>
                      <m:e>
                        <m:acc>
                          <m:accPr>
                            <m:chr m:val="̂"/>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da-DK" sz="2000" i="0">
                                <a:effectLst/>
                                <a:latin typeface="Cambria Math" panose="02040503050406030204" pitchFamily="18" charset="0"/>
                                <a:ea typeface="Calibri" panose="020F0502020204030204" pitchFamily="34" charset="0"/>
                                <a:cs typeface="Times New Roman" panose="02020603050405020304" pitchFamily="18" charset="0"/>
                              </a:rPr>
                              <m:t>HDA</m:t>
                            </m:r>
                          </m:e>
                        </m:acc>
                      </m:e>
                    </m:func>
                  </m:oMath>
                </a14:m>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Giải</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thích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cách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tính</a:t>
                </a:r>
                <a:r>
                  <a:rPr lang="da-DK" sz="2000" dirty="0">
                    <a:effectLst/>
                    <a:latin typeface="Arial" panose="020B0604020202020204" pitchFamily="34" charset="0"/>
                    <a:ea typeface="Calibri" panose="020F0502020204030204" pitchFamily="34" charset="0"/>
                    <a:cs typeface="Arial" panose="020B0604020202020204" pitchFamily="34" charset="0"/>
                  </a:rPr>
                  <a:t> </a:t>
                </a:r>
                <a:r>
                  <a:rPr lang="da-DK" sz="2000" dirty="0" err="1">
                    <a:effectLst/>
                    <a:latin typeface="Arial" panose="020B0604020202020204" pitchFamily="34" charset="0"/>
                    <a:ea typeface="Calibri" panose="020F0502020204030204" pitchFamily="34" charset="0"/>
                    <a:cs typeface="Arial" panose="020B0604020202020204" pitchFamily="34" charset="0"/>
                  </a:rPr>
                  <a:t>của</a:t>
                </a:r>
                <a:r>
                  <a:rPr lang="da-DK" sz="2000" dirty="0">
                    <a:effectLst/>
                    <a:latin typeface="Arial" panose="020B0604020202020204" pitchFamily="34" charset="0"/>
                    <a:ea typeface="Calibri" panose="020F0502020204030204" pitchFamily="34" charset="0"/>
                    <a:cs typeface="Arial" panose="020B0604020202020204" pitchFamily="34" charset="0"/>
                  </a:rPr>
                  <a:t> em.</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3" name="TextBox 2">
                <a:extLst>
                  <a:ext uri="{FF2B5EF4-FFF2-40B4-BE49-F238E27FC236}">
                    <a16:creationId xmlns:a16="http://schemas.microsoft.com/office/drawing/2014/main" id="{B091ACC1-5186-7787-930F-02AB194C0740}"/>
                  </a:ext>
                </a:extLst>
              </p:cNvPr>
              <p:cNvSpPr txBox="1">
                <a:spLocks noRot="1" noChangeAspect="1" noMove="1" noResize="1" noEditPoints="1" noAdjustHandles="1" noChangeArrowheads="1" noChangeShapeType="1" noTextEdit="1"/>
              </p:cNvSpPr>
              <p:nvPr/>
            </p:nvSpPr>
            <p:spPr>
              <a:xfrm>
                <a:off x="354105" y="175973"/>
                <a:ext cx="8090648" cy="974113"/>
              </a:xfrm>
              <a:prstGeom prst="rect">
                <a:avLst/>
              </a:prstGeom>
              <a:blipFill>
                <a:blip r:embed="rId3"/>
                <a:stretch>
                  <a:fillRect l="-678" r="-829" b="-1062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0FF570D-E363-6D29-09F3-42F57A586FAA}"/>
                  </a:ext>
                </a:extLst>
              </p:cNvPr>
              <p:cNvSpPr txBox="1"/>
              <p:nvPr/>
            </p:nvSpPr>
            <p:spPr>
              <a:xfrm>
                <a:off x="467660" y="1083514"/>
                <a:ext cx="8088407" cy="3860224"/>
              </a:xfrm>
              <a:prstGeom prst="rect">
                <a:avLst/>
              </a:prstGeom>
              <a:noFill/>
            </p:spPr>
            <p:txBody>
              <a:bodyPr wrap="square">
                <a:spAutoFit/>
              </a:bodyPr>
              <a:lstStyle/>
              <a:p>
                <a:pPr algn="just">
                  <a:lnSpc>
                    <a:spcPct val="150000"/>
                  </a:lnSpc>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vi-VN" sz="2000" dirty="0">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DH</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BH</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tại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a:effectLst/>
                    <a:latin typeface="Arial" panose="020B0604020202020204" pitchFamily="34" charset="0"/>
                    <a:ea typeface="Times New Roman" panose="02020603050405020304" pitchFamily="18" charset="0"/>
                    <a:cs typeface="Arial" panose="020B0604020202020204" pitchFamily="34" charset="0"/>
                  </a:rPr>
                  <a:t>suy ra</a:t>
                </a:r>
                <a:r>
                  <a:rPr lang="vi-VN" sz="20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DHB</m:t>
                        </m:r>
                      </m:e>
                    </m:acc>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90</m:t>
                        </m:r>
                      </m:e>
                      <m:sup>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sup>
                    </m:sSup>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2000" dirty="0">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HB</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DC</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và cùng vuông góc với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BC</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a:latin typeface="Arial" panose="020B0604020202020204" pitchFamily="34" charset="0"/>
                    <a:ea typeface="Times New Roman" panose="02020603050405020304" pitchFamily="18" charset="0"/>
                    <a:cs typeface="Arial" panose="020B0604020202020204" pitchFamily="34" charset="0"/>
                  </a:rPr>
                  <a:t>suy ra</a:t>
                </a:r>
                <a:r>
                  <a:rPr lang="vi-VN"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HBC</m:t>
                        </m:r>
                      </m:e>
                    </m:acc>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DCB</m:t>
                        </m:r>
                      </m:e>
                    </m:acc>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90</m:t>
                        </m:r>
                      </m:e>
                      <m:sup>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sup>
                    </m:sSup>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2000" dirty="0">
                    <a:effectLst/>
                    <a:latin typeface="Arial" panose="020B0604020202020204" pitchFamily="34" charset="0"/>
                    <a:ea typeface="Times New Roman" panose="02020603050405020304" pitchFamily="18" charset="0"/>
                    <a:cs typeface="Arial" panose="020B0604020202020204" pitchFamily="34" charset="0"/>
                  </a:rPr>
                  <a:t>Xét tứ giác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BHDC</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có </a:t>
                </a:r>
                <a14:m>
                  <m:oMath xmlns:m="http://schemas.openxmlformats.org/officeDocument/2006/math">
                    <m:acc>
                      <m:accPr>
                        <m: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DHB</m:t>
                        </m:r>
                      </m:e>
                    </m:acc>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HBC</m:t>
                        </m:r>
                      </m:e>
                    </m:acc>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DCB</m:t>
                        </m:r>
                      </m:e>
                    </m:acc>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90</m:t>
                        </m:r>
                      </m:e>
                      <m:sup>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sup>
                    </m:sSup>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2000">
                    <a:latin typeface="Arial" panose="020B0604020202020204" pitchFamily="34" charset="0"/>
                    <a:ea typeface="Times New Roman" panose="02020603050405020304" pitchFamily="18" charset="0"/>
                    <a:cs typeface="Arial" panose="020B0604020202020204" pitchFamily="34" charset="0"/>
                  </a:rPr>
                  <a:t>suy ra</a:t>
                </a:r>
                <a:r>
                  <a:rPr lang="vi-VN"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BHDC</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là hình chữ nhật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en-US" sz="2000">
                    <a:latin typeface="Arial" panose="020B0604020202020204" pitchFamily="34" charset="0"/>
                    <a:ea typeface="Times New Roman" panose="02020603050405020304" pitchFamily="18" charset="0"/>
                    <a:cs typeface="Arial" panose="020B0604020202020204" pitchFamily="34" charset="0"/>
                  </a:rPr>
                  <a:t>suy ra</a:t>
                </a:r>
                <a:r>
                  <a:rPr lang="vi-VN" sz="200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BC</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HD</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=10 </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m</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r>
                  <a:rPr lang="vi-VN" sz="2000" dirty="0">
                    <a:effectLst/>
                    <a:latin typeface="Arial" panose="020B0604020202020204" pitchFamily="34" charset="0"/>
                    <a:ea typeface="Times New Roman" panose="02020603050405020304" pitchFamily="18" charset="0"/>
                    <a:cs typeface="Arial" panose="020B0604020202020204" pitchFamily="34" charset="0"/>
                  </a:rPr>
                  <a:t> Giả sử </a:t>
                </a:r>
                <a14:m>
                  <m:oMath xmlns:m="http://schemas.openxmlformats.org/officeDocument/2006/math">
                    <m:acc>
                      <m:accPr>
                        <m: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HDA</m:t>
                        </m:r>
                      </m:e>
                    </m:acc>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đo được bằng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α</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vi-VN" sz="2000" dirty="0">
                    <a:effectLst/>
                    <a:latin typeface="Arial" panose="020B0604020202020204" pitchFamily="34" charset="0"/>
                    <a:ea typeface="Times New Roman" panose="02020603050405020304" pitchFamily="18" charset="0"/>
                    <a:cs typeface="Arial" panose="020B0604020202020204" pitchFamily="34" charset="0"/>
                  </a:rPr>
                  <a:t>Xét </a:t>
                </a:r>
                <a14:m>
                  <m:oMath xmlns:m="http://schemas.openxmlformats.org/officeDocument/2006/math">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HDA</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vuông tại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có:</a:t>
                </a:r>
                <a:r>
                  <a:rPr lang="en-VN" sz="2000" dirty="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AH</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HD</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func>
                      <m:func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tan</m:t>
                        </m:r>
                      </m:fName>
                      <m:e>
                        <m:acc>
                          <m:accPr>
                            <m: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HDA</m:t>
                            </m:r>
                          </m:e>
                        </m:acc>
                      </m:e>
                    </m:func>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=10.</m:t>
                    </m:r>
                    <m:func>
                      <m:func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funcPr>
                      <m:fNa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tan</m:t>
                        </m:r>
                      </m:fName>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α</m:t>
                        </m:r>
                      </m:e>
                    </m:func>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a:effectLst/>
                    <a:latin typeface="Arial" panose="020B0604020202020204" pitchFamily="34" charset="0"/>
                    <a:ea typeface="Times New Roman" panose="02020603050405020304" pitchFamily="18" charset="0"/>
                    <a:cs typeface="Arial" panose="020B0604020202020204" pitchFamily="34" charset="0"/>
                  </a:rPr>
                  <a:t>(</a:t>
                </a:r>
                <a:r>
                  <a:rPr lang="da-DK" sz="2000" dirty="0" err="1">
                    <a:effectLst/>
                    <a:latin typeface="Arial" panose="020B0604020202020204" pitchFamily="34" charset="0"/>
                    <a:ea typeface="Times New Roman" panose="02020603050405020304" pitchFamily="18" charset="0"/>
                    <a:cs typeface="Arial" panose="020B0604020202020204" pitchFamily="34" charset="0"/>
                  </a:rPr>
                  <a:t>hệ</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thức</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lượng</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trong</a:t>
                </a:r>
                <a:r>
                  <a:rPr lang="da-DK" sz="2000" dirty="0">
                    <a:effectLst/>
                    <a:latin typeface="Arial" panose="020B0604020202020204" pitchFamily="34" charset="0"/>
                    <a:ea typeface="Times New Roman" panose="02020603050405020304" pitchFamily="18" charset="0"/>
                    <a:cs typeface="Arial" panose="020B0604020202020204" pitchFamily="34" charset="0"/>
                  </a:rPr>
                  <a:t> tam </a:t>
                </a:r>
                <a:r>
                  <a:rPr lang="da-DK" sz="2000" dirty="0" err="1">
                    <a:effectLst/>
                    <a:latin typeface="Arial" panose="020B0604020202020204" pitchFamily="34" charset="0"/>
                    <a:ea typeface="Times New Roman" panose="02020603050405020304" pitchFamily="18" charset="0"/>
                    <a:cs typeface="Arial" panose="020B0604020202020204" pitchFamily="34" charset="0"/>
                  </a:rPr>
                  <a:t>giác</a:t>
                </a:r>
                <a:r>
                  <a:rPr lang="da-DK" sz="2000" dirty="0">
                    <a:effectLst/>
                    <a:latin typeface="Arial" panose="020B0604020202020204" pitchFamily="34" charset="0"/>
                    <a:ea typeface="Times New Roman" panose="02020603050405020304" pitchFamily="18" charset="0"/>
                    <a:cs typeface="Arial" panose="020B0604020202020204" pitchFamily="34" charset="0"/>
                  </a:rPr>
                  <a:t> </a:t>
                </a:r>
                <a:r>
                  <a:rPr lang="da-DK" sz="2000" dirty="0" err="1">
                    <a:effectLst/>
                    <a:latin typeface="Arial" panose="020B0604020202020204" pitchFamily="34" charset="0"/>
                    <a:ea typeface="Times New Roman" panose="02020603050405020304" pitchFamily="18" charset="0"/>
                    <a:cs typeface="Arial" panose="020B0604020202020204" pitchFamily="34" charset="0"/>
                  </a:rPr>
                  <a:t>vuông</a:t>
                </a:r>
                <a:r>
                  <a:rPr lang="da-DK"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B0FF570D-E363-6D29-09F3-42F57A586FAA}"/>
                  </a:ext>
                </a:extLst>
              </p:cNvPr>
              <p:cNvSpPr txBox="1">
                <a:spLocks noRot="1" noChangeAspect="1" noMove="1" noResize="1" noEditPoints="1" noAdjustHandles="1" noChangeArrowheads="1" noChangeShapeType="1" noTextEdit="1"/>
              </p:cNvSpPr>
              <p:nvPr/>
            </p:nvSpPr>
            <p:spPr>
              <a:xfrm>
                <a:off x="467660" y="1083514"/>
                <a:ext cx="8088407" cy="3860224"/>
              </a:xfrm>
              <a:prstGeom prst="rect">
                <a:avLst/>
              </a:prstGeom>
              <a:blipFill>
                <a:blip r:embed="rId4"/>
                <a:stretch>
                  <a:fillRect l="-829" r="-754" b="-474"/>
                </a:stretch>
              </a:blipFill>
            </p:spPr>
            <p:txBody>
              <a:bodyPr/>
              <a:lstStyle/>
              <a:p>
                <a:r>
                  <a:rPr lang="en-US">
                    <a:noFill/>
                  </a:rPr>
                  <a:t> </a:t>
                </a:r>
              </a:p>
            </p:txBody>
          </p:sp>
        </mc:Fallback>
      </mc:AlternateContent>
    </p:spTree>
    <p:extLst>
      <p:ext uri="{BB962C8B-B14F-4D97-AF65-F5344CB8AC3E}">
        <p14:creationId xmlns:p14="http://schemas.microsoft.com/office/powerpoint/2010/main" val="253686370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Left)">
                                      <p:cBhvr>
                                        <p:cTn id="12" dur="500"/>
                                        <p:tgtEl>
                                          <p:spTgt spid="5">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strips(downLeft)">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strips(downLeft)">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strips(downLeft)">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strips(downLeft)">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Effect transition="in" filter="strips(downLeft)">
                                      <p:cBhvr>
                                        <p:cTn id="35" dur="500"/>
                                        <p:tgtEl>
                                          <p:spTgt spid="5">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5">
                                            <p:txEl>
                                              <p:pRg st="6" end="6"/>
                                            </p:txEl>
                                          </p:spTgt>
                                        </p:tgtEl>
                                        <p:attrNameLst>
                                          <p:attrName>style.visibility</p:attrName>
                                        </p:attrNameLst>
                                      </p:cBhvr>
                                      <p:to>
                                        <p:strVal val="visible"/>
                                      </p:to>
                                    </p:set>
                                    <p:animEffect transition="in" filter="strips(downLeft)">
                                      <p:cBhvr>
                                        <p:cTn id="4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Addition and Subtraction with Multi-digit Numbers - Mathematics - 4th Grade by Slidesgo">
  <a:themeElements>
    <a:clrScheme name="Simple Light">
      <a:dk1>
        <a:srgbClr val="070185"/>
      </a:dk1>
      <a:lt1>
        <a:srgbClr val="BFDBF7"/>
      </a:lt1>
      <a:dk2>
        <a:srgbClr val="512299"/>
      </a:dk2>
      <a:lt2>
        <a:srgbClr val="181015"/>
      </a:lt2>
      <a:accent1>
        <a:srgbClr val="FFFFFF"/>
      </a:accent1>
      <a:accent2>
        <a:srgbClr val="E719C2"/>
      </a:accent2>
      <a:accent3>
        <a:srgbClr val="E797D0"/>
      </a:accent3>
      <a:accent4>
        <a:srgbClr val="AA6FCF"/>
      </a:accent4>
      <a:accent5>
        <a:srgbClr val="FFCA38"/>
      </a:accent5>
      <a:accent6>
        <a:srgbClr val="F4FF5C"/>
      </a:accent6>
      <a:hlink>
        <a:srgbClr val="07018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1297</Words>
  <Application>Microsoft Office PowerPoint</Application>
  <PresentationFormat>On-screen Show (16:9)</PresentationFormat>
  <Paragraphs>123</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Cambria Math</vt:lpstr>
      <vt:lpstr>Arial</vt:lpstr>
      <vt:lpstr>Anaheim</vt:lpstr>
      <vt:lpstr>DM Sans</vt:lpstr>
      <vt:lpstr>Maven Pro SemiBold</vt:lpstr>
      <vt:lpstr>Maven Pro ExtraBold</vt:lpstr>
      <vt:lpstr>Figtree</vt:lpstr>
      <vt:lpstr>Addition and Subtraction with Multi-digit Numbers - Mathematics - 4th Grade by Slidesgo</vt:lpstr>
      <vt:lpstr>PowerPoint Presentation</vt:lpstr>
      <vt:lpstr>PowerPoint Presentation</vt:lpstr>
      <vt:lpstr>PowerPoint Presentation</vt:lpstr>
      <vt:lpstr>PowerPoint Presentation</vt:lpstr>
      <vt:lpstr>HÌNH THÀNH KIẾN THỨC MỚI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trungduchy1980</cp:lastModifiedBy>
  <cp:revision>1</cp:revision>
  <dcterms:modified xsi:type="dcterms:W3CDTF">2024-10-15T16:03:43Z</dcterms:modified>
</cp:coreProperties>
</file>